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96326C-65AC-41EF-88E9-DFE5A922703A}" v="2" dt="2020-03-16T03:19:19.3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312" y="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114-97B2-4C72-A5D5-82710E8D628C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6A5-16E1-422F-9E9F-004A803195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518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114-97B2-4C72-A5D5-82710E8D628C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6A5-16E1-422F-9E9F-004A803195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9501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114-97B2-4C72-A5D5-82710E8D628C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6A5-16E1-422F-9E9F-004A803195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3108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114-97B2-4C72-A5D5-82710E8D628C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6A5-16E1-422F-9E9F-004A803195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6677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114-97B2-4C72-A5D5-82710E8D628C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6A5-16E1-422F-9E9F-004A803195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702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114-97B2-4C72-A5D5-82710E8D628C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6A5-16E1-422F-9E9F-004A803195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639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114-97B2-4C72-A5D5-82710E8D628C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6A5-16E1-422F-9E9F-004A803195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3922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114-97B2-4C72-A5D5-82710E8D628C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6A5-16E1-422F-9E9F-004A803195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7345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114-97B2-4C72-A5D5-82710E8D628C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6A5-16E1-422F-9E9F-004A803195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836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114-97B2-4C72-A5D5-82710E8D628C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6A5-16E1-422F-9E9F-004A803195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424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2A114-97B2-4C72-A5D5-82710E8D628C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6A5-16E1-422F-9E9F-004A803195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5198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2A114-97B2-4C72-A5D5-82710E8D628C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556A5-16E1-422F-9E9F-004A803195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153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25B6DC6-14C2-4A78-AADE-A06EE70F475E}"/>
              </a:ext>
            </a:extLst>
          </p:cNvPr>
          <p:cNvSpPr txBox="1"/>
          <p:nvPr/>
        </p:nvSpPr>
        <p:spPr>
          <a:xfrm>
            <a:off x="6400799" y="146026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solidFill>
                  <a:schemeClr val="accent5">
                    <a:lumMod val="75000"/>
                  </a:schemeClr>
                </a:solidFill>
              </a:rPr>
              <a:t>旅のしおり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EDC18-D437-4E64-B781-4475425829DB}"/>
              </a:ext>
            </a:extLst>
          </p:cNvPr>
          <p:cNvSpPr txBox="1"/>
          <p:nvPr/>
        </p:nvSpPr>
        <p:spPr>
          <a:xfrm>
            <a:off x="6400799" y="650902"/>
            <a:ext cx="22493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b="1" dirty="0">
                <a:solidFill>
                  <a:schemeClr val="accent5">
                    <a:lumMod val="75000"/>
                  </a:schemeClr>
                </a:solidFill>
              </a:rPr>
              <a:t>2020</a:t>
            </a:r>
            <a:r>
              <a:rPr kumimoji="1" lang="ja-JP" altLang="en-US" sz="1600" b="1" dirty="0">
                <a:solidFill>
                  <a:schemeClr val="accent5">
                    <a:lumMod val="75000"/>
                  </a:schemeClr>
                </a:solidFill>
              </a:rPr>
              <a:t>年</a:t>
            </a:r>
            <a:r>
              <a:rPr kumimoji="1" lang="en-US" altLang="ja-JP" sz="1600" b="1" dirty="0">
                <a:solidFill>
                  <a:schemeClr val="accent5">
                    <a:lumMod val="75000"/>
                  </a:schemeClr>
                </a:solidFill>
              </a:rPr>
              <a:t>5</a:t>
            </a:r>
            <a:r>
              <a:rPr kumimoji="1" lang="ja-JP" altLang="en-US" sz="1600" b="1" dirty="0">
                <a:solidFill>
                  <a:schemeClr val="accent5">
                    <a:lumMod val="75000"/>
                  </a:schemeClr>
                </a:solidFill>
              </a:rPr>
              <a:t>月</a:t>
            </a:r>
            <a:r>
              <a:rPr kumimoji="1" lang="en-US" altLang="ja-JP" sz="1600" b="1" dirty="0">
                <a:solidFill>
                  <a:schemeClr val="accent5">
                    <a:lumMod val="75000"/>
                  </a:schemeClr>
                </a:solidFill>
              </a:rPr>
              <a:t>1</a:t>
            </a:r>
            <a:r>
              <a:rPr kumimoji="1" lang="ja-JP" altLang="en-US" sz="1600" b="1" dirty="0">
                <a:solidFill>
                  <a:schemeClr val="accent5">
                    <a:lumMod val="75000"/>
                  </a:schemeClr>
                </a:solidFill>
              </a:rPr>
              <a:t>日～</a:t>
            </a:r>
            <a:r>
              <a:rPr kumimoji="1" lang="en-US" altLang="ja-JP" sz="1600" b="1" dirty="0">
                <a:solidFill>
                  <a:schemeClr val="accent5">
                    <a:lumMod val="75000"/>
                  </a:schemeClr>
                </a:solidFill>
              </a:rPr>
              <a:t>5</a:t>
            </a:r>
            <a:r>
              <a:rPr kumimoji="1" lang="ja-JP" altLang="en-US" sz="1600" b="1" dirty="0">
                <a:solidFill>
                  <a:schemeClr val="accent5">
                    <a:lumMod val="75000"/>
                  </a:schemeClr>
                </a:solidFill>
              </a:rPr>
              <a:t>月</a:t>
            </a:r>
            <a:r>
              <a:rPr kumimoji="1" lang="en-US" altLang="ja-JP" sz="1600" b="1" dirty="0">
                <a:solidFill>
                  <a:schemeClr val="accent5">
                    <a:lumMod val="75000"/>
                  </a:schemeClr>
                </a:solidFill>
              </a:rPr>
              <a:t>2</a:t>
            </a:r>
            <a:r>
              <a:rPr kumimoji="1" lang="ja-JP" altLang="en-US" sz="1600" b="1" dirty="0">
                <a:solidFill>
                  <a:schemeClr val="accent5">
                    <a:lumMod val="75000"/>
                  </a:schemeClr>
                </a:solidFill>
              </a:rPr>
              <a:t>日</a:t>
            </a:r>
          </a:p>
        </p:txBody>
      </p:sp>
      <p:pic>
        <p:nvPicPr>
          <p:cNvPr id="8" name="図 7" descr="屋外, 山, 水, 草 が含まれている画像&#10;&#10;自動的に生成された説明">
            <a:extLst>
              <a:ext uri="{FF2B5EF4-FFF2-40B4-BE49-F238E27FC236}">
                <a16:creationId xmlns:a16="http://schemas.microsoft.com/office/drawing/2014/main" id="{3B3DE553-5A02-478B-B629-6BABB5BFC1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243" y="1053584"/>
            <a:ext cx="4552494" cy="2560082"/>
          </a:xfrm>
          <a:prstGeom prst="rect">
            <a:avLst/>
          </a:prstGeom>
        </p:spPr>
      </p:pic>
      <p:pic>
        <p:nvPicPr>
          <p:cNvPr id="9" name="図 8" descr="屋外, 草, 眺め, フロント が含まれている画像&#10;&#10;自動的に生成された説明">
            <a:extLst>
              <a:ext uri="{FF2B5EF4-FFF2-40B4-BE49-F238E27FC236}">
                <a16:creationId xmlns:a16="http://schemas.microsoft.com/office/drawing/2014/main" id="{50B4EB03-D73C-4B6F-9558-47CC1E7795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26755">
            <a:off x="5166038" y="4038781"/>
            <a:ext cx="2144870" cy="1206162"/>
          </a:xfrm>
          <a:prstGeom prst="rect">
            <a:avLst/>
          </a:prstGeom>
        </p:spPr>
      </p:pic>
      <p:pic>
        <p:nvPicPr>
          <p:cNvPr id="10" name="図 9" descr="テーブルの上の料理&#10;&#10;自動的に生成された説明">
            <a:extLst>
              <a:ext uri="{FF2B5EF4-FFF2-40B4-BE49-F238E27FC236}">
                <a16:creationId xmlns:a16="http://schemas.microsoft.com/office/drawing/2014/main" id="{29A73D82-6432-4866-9B4B-4FDDB4368E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89511">
            <a:off x="7486684" y="4227999"/>
            <a:ext cx="2144870" cy="1206162"/>
          </a:xfrm>
          <a:prstGeom prst="rect">
            <a:avLst/>
          </a:prstGeom>
        </p:spPr>
      </p:pic>
      <p:pic>
        <p:nvPicPr>
          <p:cNvPr id="11" name="図 10" descr="草, 屋外, フィールド, グリーン が含まれている画像&#10;&#10;自動的に生成された説明">
            <a:extLst>
              <a:ext uri="{FF2B5EF4-FFF2-40B4-BE49-F238E27FC236}">
                <a16:creationId xmlns:a16="http://schemas.microsoft.com/office/drawing/2014/main" id="{B785ED7A-8F21-4361-BFDC-001108A79D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573">
            <a:off x="6272910" y="5442196"/>
            <a:ext cx="2144870" cy="1206162"/>
          </a:xfrm>
          <a:prstGeom prst="rect">
            <a:avLst/>
          </a:prstGeom>
        </p:spPr>
      </p:pic>
      <p:sp>
        <p:nvSpPr>
          <p:cNvPr id="12" name="楕円 11">
            <a:extLst>
              <a:ext uri="{FF2B5EF4-FFF2-40B4-BE49-F238E27FC236}">
                <a16:creationId xmlns:a16="http://schemas.microsoft.com/office/drawing/2014/main" id="{14BBB341-4945-429F-9B81-3E30A8BE42A8}"/>
              </a:ext>
            </a:extLst>
          </p:cNvPr>
          <p:cNvSpPr/>
          <p:nvPr/>
        </p:nvSpPr>
        <p:spPr>
          <a:xfrm>
            <a:off x="1740023" y="2492406"/>
            <a:ext cx="1873188" cy="1873188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12B4A2E-1831-4511-843D-8DB6637CF3AC}"/>
              </a:ext>
            </a:extLst>
          </p:cNvPr>
          <p:cNvSpPr txBox="1"/>
          <p:nvPr/>
        </p:nvSpPr>
        <p:spPr>
          <a:xfrm>
            <a:off x="2015231" y="3244334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</a:rPr>
              <a:t>旅のしおり</a:t>
            </a:r>
          </a:p>
        </p:txBody>
      </p:sp>
    </p:spTree>
    <p:extLst>
      <p:ext uri="{BB962C8B-B14F-4D97-AF65-F5344CB8AC3E}">
        <p14:creationId xmlns:p14="http://schemas.microsoft.com/office/powerpoint/2010/main" val="1873175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F65EA75-3635-4770-9A61-BAC0C7F20445}"/>
              </a:ext>
            </a:extLst>
          </p:cNvPr>
          <p:cNvSpPr txBox="1"/>
          <p:nvPr/>
        </p:nvSpPr>
        <p:spPr>
          <a:xfrm>
            <a:off x="213064" y="186431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旅程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5E566C5-8156-4337-98C4-9D26D5EF6106}"/>
              </a:ext>
            </a:extLst>
          </p:cNvPr>
          <p:cNvSpPr txBox="1"/>
          <p:nvPr/>
        </p:nvSpPr>
        <p:spPr>
          <a:xfrm>
            <a:off x="3240350" y="186431"/>
            <a:ext cx="1572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5</a:t>
            </a:r>
            <a:r>
              <a:rPr kumimoji="1" lang="ja-JP" altLang="en-US" b="1" dirty="0"/>
              <a:t>月</a:t>
            </a:r>
            <a:r>
              <a:rPr kumimoji="1" lang="en-US" altLang="ja-JP" b="1" dirty="0"/>
              <a:t>1</a:t>
            </a:r>
            <a:r>
              <a:rPr kumimoji="1" lang="ja-JP" altLang="en-US" b="1" dirty="0"/>
              <a:t>日（金）</a:t>
            </a:r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E065C575-CFE1-43C7-9821-1C23E6CD5F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336638"/>
              </p:ext>
            </p:extLst>
          </p:nvPr>
        </p:nvGraphicFramePr>
        <p:xfrm>
          <a:off x="213064" y="639331"/>
          <a:ext cx="4507792" cy="59334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58043">
                  <a:extLst>
                    <a:ext uri="{9D8B030D-6E8A-4147-A177-3AD203B41FA5}">
                      <a16:colId xmlns:a16="http://schemas.microsoft.com/office/drawing/2014/main" val="2801508587"/>
                    </a:ext>
                  </a:extLst>
                </a:gridCol>
                <a:gridCol w="3749749">
                  <a:extLst>
                    <a:ext uri="{9D8B030D-6E8A-4147-A177-3AD203B41FA5}">
                      <a16:colId xmlns:a16="http://schemas.microsoft.com/office/drawing/2014/main" val="31288025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時間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予定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98028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4544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75203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0624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555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1427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4818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932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3576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4775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4043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010604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88094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9496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8219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9441905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BF72E51-7911-4EB9-B05B-F08F12C37436}"/>
              </a:ext>
            </a:extLst>
          </p:cNvPr>
          <p:cNvSpPr txBox="1"/>
          <p:nvPr/>
        </p:nvSpPr>
        <p:spPr>
          <a:xfrm>
            <a:off x="5185144" y="186431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旅程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7130151-90D4-487D-AA5B-208B91286DDB}"/>
              </a:ext>
            </a:extLst>
          </p:cNvPr>
          <p:cNvSpPr txBox="1"/>
          <p:nvPr/>
        </p:nvSpPr>
        <p:spPr>
          <a:xfrm>
            <a:off x="8212430" y="186431"/>
            <a:ext cx="1572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5</a:t>
            </a:r>
            <a:r>
              <a:rPr kumimoji="1" lang="ja-JP" altLang="en-US" b="1" dirty="0"/>
              <a:t>月</a:t>
            </a:r>
            <a:r>
              <a:rPr kumimoji="1" lang="en-US" altLang="ja-JP" b="1" dirty="0"/>
              <a:t>2</a:t>
            </a:r>
            <a:r>
              <a:rPr kumimoji="1" lang="ja-JP" altLang="en-US" b="1" dirty="0"/>
              <a:t>日（土）</a:t>
            </a:r>
          </a:p>
        </p:txBody>
      </p:sp>
      <p:graphicFrame>
        <p:nvGraphicFramePr>
          <p:cNvPr id="15" name="表 6">
            <a:extLst>
              <a:ext uri="{FF2B5EF4-FFF2-40B4-BE49-F238E27FC236}">
                <a16:creationId xmlns:a16="http://schemas.microsoft.com/office/drawing/2014/main" id="{4BA67F12-87F7-4D5A-A750-03A8F47699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279623"/>
              </p:ext>
            </p:extLst>
          </p:nvPr>
        </p:nvGraphicFramePr>
        <p:xfrm>
          <a:off x="5185144" y="639331"/>
          <a:ext cx="4507792" cy="59334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58043">
                  <a:extLst>
                    <a:ext uri="{9D8B030D-6E8A-4147-A177-3AD203B41FA5}">
                      <a16:colId xmlns:a16="http://schemas.microsoft.com/office/drawing/2014/main" val="2801508587"/>
                    </a:ext>
                  </a:extLst>
                </a:gridCol>
                <a:gridCol w="3749749">
                  <a:extLst>
                    <a:ext uri="{9D8B030D-6E8A-4147-A177-3AD203B41FA5}">
                      <a16:colId xmlns:a16="http://schemas.microsoft.com/office/drawing/2014/main" val="31288025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時間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予定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98028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4544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75203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0624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555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1427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4818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932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3576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4775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4043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010604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88094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9496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8219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94419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5150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37</Words>
  <Application>Microsoft Office PowerPoint</Application>
  <PresentationFormat>A4 210 x 297 mm</PresentationFormat>
  <Paragraphs>11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2020-03-25T14:48:03Z</dcterms:created>
  <dcterms:modified xsi:type="dcterms:W3CDTF">2020-03-25T14:48:15Z</dcterms:modified>
</cp:coreProperties>
</file>