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7" r:id="rId12"/>
    <p:sldId id="270" r:id="rId13"/>
    <p:sldId id="288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2" autoAdjust="0"/>
    <p:restoredTop sz="67658" autoAdjust="0"/>
  </p:normalViewPr>
  <p:slideViewPr>
    <p:cSldViewPr snapToGrid="0">
      <p:cViewPr varScale="1">
        <p:scale>
          <a:sx n="79" d="100"/>
          <a:sy n="79" d="100"/>
        </p:scale>
        <p:origin x="37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ProjecToR Link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8.99</c:v>
                </c:pt>
                <c:pt idx="1">
                  <c:v>9.0500000000000007</c:v>
                </c:pt>
                <c:pt idx="2">
                  <c:v>9.07</c:v>
                </c:pt>
                <c:pt idx="3">
                  <c:v>9.08</c:v>
                </c:pt>
                <c:pt idx="4">
                  <c:v>9.09</c:v>
                </c:pt>
                <c:pt idx="5">
                  <c:v>9.1</c:v>
                </c:pt>
                <c:pt idx="6">
                  <c:v>9.11</c:v>
                </c:pt>
                <c:pt idx="7">
                  <c:v>9.1199999999999992</c:v>
                </c:pt>
                <c:pt idx="8">
                  <c:v>9.1300000000000008</c:v>
                </c:pt>
                <c:pt idx="9">
                  <c:v>9.14</c:v>
                </c:pt>
                <c:pt idx="10">
                  <c:v>9.15</c:v>
                </c:pt>
                <c:pt idx="11">
                  <c:v>9.16</c:v>
                </c:pt>
                <c:pt idx="12">
                  <c:v>9.17</c:v>
                </c:pt>
                <c:pt idx="13">
                  <c:v>9.18</c:v>
                </c:pt>
                <c:pt idx="14">
                  <c:v>9.19</c:v>
                </c:pt>
                <c:pt idx="15">
                  <c:v>9.1999999999999993</c:v>
                </c:pt>
                <c:pt idx="16">
                  <c:v>9.2100000000000009</c:v>
                </c:pt>
                <c:pt idx="17">
                  <c:v>9.2200000000000006</c:v>
                </c:pt>
                <c:pt idx="18">
                  <c:v>9.23</c:v>
                </c:pt>
                <c:pt idx="19">
                  <c:v>9.24</c:v>
                </c:pt>
                <c:pt idx="20">
                  <c:v>9.25</c:v>
                </c:pt>
                <c:pt idx="21">
                  <c:v>9.26</c:v>
                </c:pt>
                <c:pt idx="22">
                  <c:v>9.27</c:v>
                </c:pt>
                <c:pt idx="23">
                  <c:v>9.2799999999999994</c:v>
                </c:pt>
                <c:pt idx="24">
                  <c:v>9.2899999999999991</c:v>
                </c:pt>
                <c:pt idx="25">
                  <c:v>9.3000000000000007</c:v>
                </c:pt>
              </c:numCache>
            </c:numRef>
          </c:xVal>
          <c:yVal>
            <c:numRef>
              <c:f>Sheet1!$B$2:$B$27</c:f>
              <c:numCache>
                <c:formatCode>0.00E+00</c:formatCode>
                <c:ptCount val="26"/>
                <c:pt idx="0">
                  <c:v>1.1573806161899999E-5</c:v>
                </c:pt>
                <c:pt idx="1">
                  <c:v>2.3147612323799999E-5</c:v>
                </c:pt>
                <c:pt idx="2">
                  <c:v>5.7869030809500002E-5</c:v>
                </c:pt>
                <c:pt idx="3" formatCode="General">
                  <c:v>1.04164255457E-4</c:v>
                </c:pt>
                <c:pt idx="4" formatCode="General">
                  <c:v>1.62033286267E-4</c:v>
                </c:pt>
                <c:pt idx="5" formatCode="General">
                  <c:v>2.5462373556200003E-4</c:v>
                </c:pt>
                <c:pt idx="6" formatCode="General">
                  <c:v>4.51378440314E-4</c:v>
                </c:pt>
                <c:pt idx="7" formatCode="General">
                  <c:v>8.3331404365599997E-4</c:v>
                </c:pt>
                <c:pt idx="8" formatCode="General">
                  <c:v>1.14580681003E-3</c:v>
                </c:pt>
                <c:pt idx="9" formatCode="General">
                  <c:v>1.48144718872E-3</c:v>
                </c:pt>
                <c:pt idx="10" formatCode="General">
                  <c:v>2.0369898844899998E-3</c:v>
                </c:pt>
                <c:pt idx="11" formatCode="General">
                  <c:v>2.8703039281499998E-3</c:v>
                </c:pt>
                <c:pt idx="12" formatCode="General">
                  <c:v>4.5137844031400004E-3</c:v>
                </c:pt>
                <c:pt idx="13" formatCode="General">
                  <c:v>7.0831693710800003E-3</c:v>
                </c:pt>
                <c:pt idx="14" formatCode="General">
                  <c:v>1.1296034813999999E-2</c:v>
                </c:pt>
                <c:pt idx="15" formatCode="General">
                  <c:v>1.6608411842300001E-2</c:v>
                </c:pt>
                <c:pt idx="16" formatCode="General">
                  <c:v>2.6214670956699999E-2</c:v>
                </c:pt>
                <c:pt idx="17" formatCode="General">
                  <c:v>4.8841462003199998E-2</c:v>
                </c:pt>
                <c:pt idx="18" formatCode="General">
                  <c:v>9.0680771278400005E-2</c:v>
                </c:pt>
                <c:pt idx="19" formatCode="General">
                  <c:v>0.133862642068</c:v>
                </c:pt>
                <c:pt idx="20" formatCode="General">
                  <c:v>0.17827133631200001</c:v>
                </c:pt>
                <c:pt idx="21" formatCode="General">
                  <c:v>0.31435614916299998</c:v>
                </c:pt>
                <c:pt idx="22" formatCode="General">
                  <c:v>0.65017013495099996</c:v>
                </c:pt>
                <c:pt idx="23" formatCode="General">
                  <c:v>0.94775583898500004</c:v>
                </c:pt>
                <c:pt idx="24" formatCode="General">
                  <c:v>0.99908566931300002</c:v>
                </c:pt>
                <c:pt idx="25" formatCode="General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Wired Link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Sheet1!$A$28:$A$60</c:f>
              <c:numCache>
                <c:formatCode>General</c:formatCode>
                <c:ptCount val="33"/>
                <c:pt idx="0">
                  <c:v>8.875</c:v>
                </c:pt>
                <c:pt idx="1">
                  <c:v>8.9450000000000003</c:v>
                </c:pt>
                <c:pt idx="2">
                  <c:v>8.9749999999999996</c:v>
                </c:pt>
                <c:pt idx="3">
                  <c:v>8.9949999999999992</c:v>
                </c:pt>
                <c:pt idx="4">
                  <c:v>9.0050000000000008</c:v>
                </c:pt>
                <c:pt idx="5">
                  <c:v>9.0150000000000006</c:v>
                </c:pt>
                <c:pt idx="6">
                  <c:v>9.0449999999999999</c:v>
                </c:pt>
                <c:pt idx="7">
                  <c:v>9.0549999999999997</c:v>
                </c:pt>
                <c:pt idx="8">
                  <c:v>9.0649999999999995</c:v>
                </c:pt>
                <c:pt idx="9">
                  <c:v>9.0749999999999993</c:v>
                </c:pt>
                <c:pt idx="10">
                  <c:v>9.0850000000000009</c:v>
                </c:pt>
                <c:pt idx="11">
                  <c:v>9.0950000000000006</c:v>
                </c:pt>
                <c:pt idx="12">
                  <c:v>9.1050000000000004</c:v>
                </c:pt>
                <c:pt idx="13">
                  <c:v>9.1150000000000002</c:v>
                </c:pt>
                <c:pt idx="14">
                  <c:v>9.125</c:v>
                </c:pt>
                <c:pt idx="15">
                  <c:v>9.1349999999999998</c:v>
                </c:pt>
                <c:pt idx="16">
                  <c:v>9.1449999999999996</c:v>
                </c:pt>
                <c:pt idx="17">
                  <c:v>9.1549999999999994</c:v>
                </c:pt>
                <c:pt idx="18">
                  <c:v>9.1649999999999991</c:v>
                </c:pt>
                <c:pt idx="19">
                  <c:v>9.1750000000000007</c:v>
                </c:pt>
                <c:pt idx="20">
                  <c:v>9.1850000000000005</c:v>
                </c:pt>
                <c:pt idx="21">
                  <c:v>9.1950000000000003</c:v>
                </c:pt>
                <c:pt idx="22">
                  <c:v>9.2050000000000001</c:v>
                </c:pt>
                <c:pt idx="23">
                  <c:v>9.2149999999999999</c:v>
                </c:pt>
                <c:pt idx="24">
                  <c:v>9.2249999999999996</c:v>
                </c:pt>
                <c:pt idx="25">
                  <c:v>9.2349999999999994</c:v>
                </c:pt>
                <c:pt idx="26">
                  <c:v>9.2449999999999992</c:v>
                </c:pt>
                <c:pt idx="27">
                  <c:v>9.2550000000000008</c:v>
                </c:pt>
                <c:pt idx="28">
                  <c:v>9.2650000000000006</c:v>
                </c:pt>
                <c:pt idx="29">
                  <c:v>9.2750000000000004</c:v>
                </c:pt>
                <c:pt idx="30">
                  <c:v>9.2850000000000001</c:v>
                </c:pt>
                <c:pt idx="31">
                  <c:v>9.2949999999999999</c:v>
                </c:pt>
                <c:pt idx="32">
                  <c:v>9.3049999999999997</c:v>
                </c:pt>
              </c:numCache>
            </c:numRef>
          </c:xVal>
          <c:yVal>
            <c:numRef>
              <c:f>Sheet1!$C$28:$C$60</c:f>
              <c:numCache>
                <c:formatCode>0.00E+00</c:formatCode>
                <c:ptCount val="33"/>
                <c:pt idx="0">
                  <c:v>2.8685350391599999E-5</c:v>
                </c:pt>
                <c:pt idx="1">
                  <c:v>5.7370700783100001E-5</c:v>
                </c:pt>
                <c:pt idx="2">
                  <c:v>8.6056051174699993E-5</c:v>
                </c:pt>
                <c:pt idx="3" formatCode="General">
                  <c:v>1.1474140156599999E-4</c:v>
                </c:pt>
                <c:pt idx="4" formatCode="General">
                  <c:v>1.4342675195800001E-4</c:v>
                </c:pt>
                <c:pt idx="5" formatCode="General">
                  <c:v>1.72112102349E-4</c:v>
                </c:pt>
                <c:pt idx="6" formatCode="General">
                  <c:v>2.5816815352400002E-4</c:v>
                </c:pt>
                <c:pt idx="7" formatCode="General">
                  <c:v>3.1553885430700001E-4</c:v>
                </c:pt>
                <c:pt idx="8" formatCode="General">
                  <c:v>4.01594905482E-4</c:v>
                </c:pt>
                <c:pt idx="9" formatCode="General">
                  <c:v>4.5896560626499999E-4</c:v>
                </c:pt>
                <c:pt idx="10" formatCode="General">
                  <c:v>6.3107770861400001E-4</c:v>
                </c:pt>
                <c:pt idx="11" formatCode="General">
                  <c:v>8.3187516135500004E-4</c:v>
                </c:pt>
                <c:pt idx="12" formatCode="General">
                  <c:v>1.06135796449E-3</c:v>
                </c:pt>
                <c:pt idx="13" formatCode="General">
                  <c:v>1.20478471645E-3</c:v>
                </c:pt>
                <c:pt idx="14" formatCode="General">
                  <c:v>1.3768968187900001E-3</c:v>
                </c:pt>
                <c:pt idx="15" formatCode="General">
                  <c:v>1.63506497232E-3</c:v>
                </c:pt>
                <c:pt idx="16" formatCode="General">
                  <c:v>2.3808840825000001E-3</c:v>
                </c:pt>
                <c:pt idx="17" formatCode="General">
                  <c:v>3.47092739738E-3</c:v>
                </c:pt>
                <c:pt idx="18" formatCode="General">
                  <c:v>4.6757121138199997E-3</c:v>
                </c:pt>
                <c:pt idx="19" formatCode="General">
                  <c:v>6.3681477869299997E-3</c:v>
                </c:pt>
                <c:pt idx="20" formatCode="General">
                  <c:v>9.4087949284299994E-3</c:v>
                </c:pt>
                <c:pt idx="21" formatCode="General">
                  <c:v>1.4428731247000001E-2</c:v>
                </c:pt>
                <c:pt idx="22" formatCode="General">
                  <c:v>2.54439057973E-2</c:v>
                </c:pt>
                <c:pt idx="23" formatCode="General">
                  <c:v>4.8334815409800003E-2</c:v>
                </c:pt>
                <c:pt idx="24" formatCode="General">
                  <c:v>8.4134132698400005E-2</c:v>
                </c:pt>
                <c:pt idx="25" formatCode="General">
                  <c:v>0.12277329967599999</c:v>
                </c:pt>
                <c:pt idx="26" formatCode="General">
                  <c:v>0.161211669201</c:v>
                </c:pt>
                <c:pt idx="27" formatCode="General">
                  <c:v>0.24778405668199999</c:v>
                </c:pt>
                <c:pt idx="28" formatCode="General">
                  <c:v>0.500014342675</c:v>
                </c:pt>
                <c:pt idx="29" formatCode="General">
                  <c:v>0.83795645563800003</c:v>
                </c:pt>
                <c:pt idx="30" formatCode="General">
                  <c:v>0.98611629041000004</c:v>
                </c:pt>
                <c:pt idx="31" formatCode="General">
                  <c:v>0.999569719744</c:v>
                </c:pt>
                <c:pt idx="32" formatCode="General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570008"/>
        <c:axId val="408573144"/>
      </c:scatterChart>
      <c:valAx>
        <c:axId val="408570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smtClean="0"/>
                  <a:t>TCP Throughput (</a:t>
                </a:r>
                <a:r>
                  <a:rPr lang="en-US" sz="3200" dirty="0" err="1" smtClean="0"/>
                  <a:t>Gbps</a:t>
                </a:r>
                <a:r>
                  <a:rPr lang="en-US" sz="3200" dirty="0" smtClean="0"/>
                  <a:t>)</a:t>
                </a:r>
                <a:endParaRPr lang="en-US" sz="3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573144"/>
        <c:crosses val="autoZero"/>
        <c:crossBetween val="midCat"/>
      </c:valAx>
      <c:valAx>
        <c:axId val="4085731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smtClean="0"/>
                  <a:t>CDF</a:t>
                </a:r>
                <a:endParaRPr lang="en-US" sz="3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570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ToR 1 -&gt; ToR 2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Sheet1!$A$2:$A$4001</c:f>
              <c:numCache>
                <c:formatCode>General</c:formatCode>
                <c:ptCount val="4000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  <c:pt idx="201">
                  <c:v>1.0049999999999999</c:v>
                </c:pt>
                <c:pt idx="202">
                  <c:v>1.01</c:v>
                </c:pt>
                <c:pt idx="203">
                  <c:v>1.0149999999999999</c:v>
                </c:pt>
                <c:pt idx="204">
                  <c:v>1.02</c:v>
                </c:pt>
                <c:pt idx="205">
                  <c:v>1.0249999999999999</c:v>
                </c:pt>
                <c:pt idx="206">
                  <c:v>1.03</c:v>
                </c:pt>
                <c:pt idx="207">
                  <c:v>1.0349999999999999</c:v>
                </c:pt>
                <c:pt idx="208">
                  <c:v>1.04</c:v>
                </c:pt>
                <c:pt idx="209">
                  <c:v>1.0449999999999999</c:v>
                </c:pt>
                <c:pt idx="210">
                  <c:v>1.05</c:v>
                </c:pt>
                <c:pt idx="211">
                  <c:v>1.0549999999999999</c:v>
                </c:pt>
                <c:pt idx="212">
                  <c:v>1.06</c:v>
                </c:pt>
                <c:pt idx="213">
                  <c:v>1.0649999999999999</c:v>
                </c:pt>
                <c:pt idx="214">
                  <c:v>1.07</c:v>
                </c:pt>
                <c:pt idx="215">
                  <c:v>1.075</c:v>
                </c:pt>
                <c:pt idx="216">
                  <c:v>1.08</c:v>
                </c:pt>
                <c:pt idx="217">
                  <c:v>1.085</c:v>
                </c:pt>
                <c:pt idx="218">
                  <c:v>1.0900000000000001</c:v>
                </c:pt>
                <c:pt idx="219">
                  <c:v>1.095</c:v>
                </c:pt>
                <c:pt idx="220">
                  <c:v>1.1000000000000001</c:v>
                </c:pt>
                <c:pt idx="221">
                  <c:v>1.105</c:v>
                </c:pt>
                <c:pt idx="222">
                  <c:v>1.1100000000000001</c:v>
                </c:pt>
                <c:pt idx="223">
                  <c:v>1.115</c:v>
                </c:pt>
                <c:pt idx="224">
                  <c:v>1.1200000000000001</c:v>
                </c:pt>
                <c:pt idx="225">
                  <c:v>1.125</c:v>
                </c:pt>
                <c:pt idx="226">
                  <c:v>1.1299999999999999</c:v>
                </c:pt>
                <c:pt idx="227">
                  <c:v>1.135</c:v>
                </c:pt>
                <c:pt idx="228">
                  <c:v>1.1399999999999999</c:v>
                </c:pt>
                <c:pt idx="229">
                  <c:v>1.145</c:v>
                </c:pt>
                <c:pt idx="230">
                  <c:v>1.1499999999999999</c:v>
                </c:pt>
                <c:pt idx="231">
                  <c:v>1.155</c:v>
                </c:pt>
                <c:pt idx="232">
                  <c:v>1.1599999999999999</c:v>
                </c:pt>
                <c:pt idx="233">
                  <c:v>1.165</c:v>
                </c:pt>
                <c:pt idx="234">
                  <c:v>1.17</c:v>
                </c:pt>
                <c:pt idx="235">
                  <c:v>1.175</c:v>
                </c:pt>
                <c:pt idx="236">
                  <c:v>1.18</c:v>
                </c:pt>
                <c:pt idx="237">
                  <c:v>1.1850000000000001</c:v>
                </c:pt>
                <c:pt idx="238">
                  <c:v>1.19</c:v>
                </c:pt>
                <c:pt idx="239">
                  <c:v>1.1950000000000001</c:v>
                </c:pt>
                <c:pt idx="240">
                  <c:v>1.2</c:v>
                </c:pt>
                <c:pt idx="241">
                  <c:v>1.2050000000000001</c:v>
                </c:pt>
                <c:pt idx="242">
                  <c:v>1.21</c:v>
                </c:pt>
                <c:pt idx="243">
                  <c:v>1.2150000000000001</c:v>
                </c:pt>
                <c:pt idx="244">
                  <c:v>1.22</c:v>
                </c:pt>
                <c:pt idx="245">
                  <c:v>1.2250000000000001</c:v>
                </c:pt>
                <c:pt idx="246">
                  <c:v>1.23</c:v>
                </c:pt>
                <c:pt idx="247">
                  <c:v>1.2350000000000001</c:v>
                </c:pt>
                <c:pt idx="248">
                  <c:v>1.24</c:v>
                </c:pt>
                <c:pt idx="249">
                  <c:v>1.2450000000000001</c:v>
                </c:pt>
                <c:pt idx="250">
                  <c:v>1.25</c:v>
                </c:pt>
                <c:pt idx="251">
                  <c:v>1.2549999999999999</c:v>
                </c:pt>
                <c:pt idx="252">
                  <c:v>1.26</c:v>
                </c:pt>
                <c:pt idx="253">
                  <c:v>1.2649999999999999</c:v>
                </c:pt>
                <c:pt idx="254">
                  <c:v>1.27</c:v>
                </c:pt>
                <c:pt idx="255">
                  <c:v>1.2749999999999999</c:v>
                </c:pt>
                <c:pt idx="256">
                  <c:v>1.28</c:v>
                </c:pt>
                <c:pt idx="257">
                  <c:v>1.2849999999999999</c:v>
                </c:pt>
                <c:pt idx="258">
                  <c:v>1.29</c:v>
                </c:pt>
                <c:pt idx="259">
                  <c:v>1.2949999999999999</c:v>
                </c:pt>
                <c:pt idx="260">
                  <c:v>1.3</c:v>
                </c:pt>
                <c:pt idx="261">
                  <c:v>1.3049999999999999</c:v>
                </c:pt>
                <c:pt idx="262">
                  <c:v>1.31</c:v>
                </c:pt>
                <c:pt idx="263">
                  <c:v>1.3149999999999999</c:v>
                </c:pt>
                <c:pt idx="264">
                  <c:v>1.32</c:v>
                </c:pt>
                <c:pt idx="265">
                  <c:v>1.325</c:v>
                </c:pt>
                <c:pt idx="266">
                  <c:v>1.33</c:v>
                </c:pt>
                <c:pt idx="267">
                  <c:v>1.335</c:v>
                </c:pt>
                <c:pt idx="268">
                  <c:v>1.34</c:v>
                </c:pt>
                <c:pt idx="269">
                  <c:v>1.345</c:v>
                </c:pt>
                <c:pt idx="270">
                  <c:v>1.35</c:v>
                </c:pt>
                <c:pt idx="271">
                  <c:v>1.355</c:v>
                </c:pt>
                <c:pt idx="272">
                  <c:v>1.36</c:v>
                </c:pt>
                <c:pt idx="273">
                  <c:v>1.365</c:v>
                </c:pt>
                <c:pt idx="274">
                  <c:v>1.37</c:v>
                </c:pt>
                <c:pt idx="275">
                  <c:v>1.375</c:v>
                </c:pt>
                <c:pt idx="276">
                  <c:v>1.38</c:v>
                </c:pt>
                <c:pt idx="277">
                  <c:v>1.385</c:v>
                </c:pt>
                <c:pt idx="278">
                  <c:v>1.39</c:v>
                </c:pt>
                <c:pt idx="279">
                  <c:v>1.395</c:v>
                </c:pt>
                <c:pt idx="280">
                  <c:v>1.4</c:v>
                </c:pt>
                <c:pt idx="281">
                  <c:v>1.405</c:v>
                </c:pt>
                <c:pt idx="282">
                  <c:v>1.41</c:v>
                </c:pt>
                <c:pt idx="283">
                  <c:v>1.415</c:v>
                </c:pt>
                <c:pt idx="284">
                  <c:v>1.42</c:v>
                </c:pt>
                <c:pt idx="285">
                  <c:v>1.425</c:v>
                </c:pt>
                <c:pt idx="286">
                  <c:v>1.43</c:v>
                </c:pt>
                <c:pt idx="287">
                  <c:v>1.4350000000000001</c:v>
                </c:pt>
                <c:pt idx="288">
                  <c:v>1.44</c:v>
                </c:pt>
                <c:pt idx="289">
                  <c:v>1.4450000000000001</c:v>
                </c:pt>
                <c:pt idx="290">
                  <c:v>1.45</c:v>
                </c:pt>
                <c:pt idx="291">
                  <c:v>1.4550000000000001</c:v>
                </c:pt>
                <c:pt idx="292">
                  <c:v>1.46</c:v>
                </c:pt>
                <c:pt idx="293">
                  <c:v>1.4650000000000001</c:v>
                </c:pt>
                <c:pt idx="294">
                  <c:v>1.47</c:v>
                </c:pt>
                <c:pt idx="295">
                  <c:v>1.4750000000000001</c:v>
                </c:pt>
                <c:pt idx="296">
                  <c:v>1.48</c:v>
                </c:pt>
                <c:pt idx="297">
                  <c:v>1.4850000000000001</c:v>
                </c:pt>
                <c:pt idx="298">
                  <c:v>1.49</c:v>
                </c:pt>
                <c:pt idx="299">
                  <c:v>1.4950000000000001</c:v>
                </c:pt>
                <c:pt idx="300">
                  <c:v>1.5</c:v>
                </c:pt>
                <c:pt idx="301">
                  <c:v>1.5049999999999999</c:v>
                </c:pt>
                <c:pt idx="302">
                  <c:v>1.51</c:v>
                </c:pt>
                <c:pt idx="303">
                  <c:v>1.5149999999999999</c:v>
                </c:pt>
                <c:pt idx="304">
                  <c:v>1.52</c:v>
                </c:pt>
                <c:pt idx="305">
                  <c:v>1.5249999999999999</c:v>
                </c:pt>
                <c:pt idx="306">
                  <c:v>1.53</c:v>
                </c:pt>
                <c:pt idx="307">
                  <c:v>1.5349999999999999</c:v>
                </c:pt>
                <c:pt idx="308">
                  <c:v>1.54</c:v>
                </c:pt>
                <c:pt idx="309">
                  <c:v>1.5449999999999999</c:v>
                </c:pt>
                <c:pt idx="310">
                  <c:v>1.55</c:v>
                </c:pt>
                <c:pt idx="311">
                  <c:v>1.5549999999999999</c:v>
                </c:pt>
                <c:pt idx="312">
                  <c:v>1.56</c:v>
                </c:pt>
                <c:pt idx="313">
                  <c:v>1.5649999999999999</c:v>
                </c:pt>
                <c:pt idx="314">
                  <c:v>1.57</c:v>
                </c:pt>
                <c:pt idx="315">
                  <c:v>1.575</c:v>
                </c:pt>
                <c:pt idx="316">
                  <c:v>1.58</c:v>
                </c:pt>
                <c:pt idx="317">
                  <c:v>1.585</c:v>
                </c:pt>
                <c:pt idx="318">
                  <c:v>1.59</c:v>
                </c:pt>
                <c:pt idx="319">
                  <c:v>1.595</c:v>
                </c:pt>
                <c:pt idx="320">
                  <c:v>1.6</c:v>
                </c:pt>
                <c:pt idx="321">
                  <c:v>1.605</c:v>
                </c:pt>
                <c:pt idx="322">
                  <c:v>1.61</c:v>
                </c:pt>
                <c:pt idx="323">
                  <c:v>1.615</c:v>
                </c:pt>
                <c:pt idx="324">
                  <c:v>1.62</c:v>
                </c:pt>
                <c:pt idx="325">
                  <c:v>1.625</c:v>
                </c:pt>
                <c:pt idx="326">
                  <c:v>1.63</c:v>
                </c:pt>
                <c:pt idx="327">
                  <c:v>1.635</c:v>
                </c:pt>
                <c:pt idx="328">
                  <c:v>1.64</c:v>
                </c:pt>
                <c:pt idx="329">
                  <c:v>1.645</c:v>
                </c:pt>
                <c:pt idx="330">
                  <c:v>1.65</c:v>
                </c:pt>
                <c:pt idx="331">
                  <c:v>1.655</c:v>
                </c:pt>
                <c:pt idx="332">
                  <c:v>1.66</c:v>
                </c:pt>
                <c:pt idx="333">
                  <c:v>1.665</c:v>
                </c:pt>
                <c:pt idx="334">
                  <c:v>1.67</c:v>
                </c:pt>
                <c:pt idx="335">
                  <c:v>1.675</c:v>
                </c:pt>
                <c:pt idx="336">
                  <c:v>1.68</c:v>
                </c:pt>
                <c:pt idx="337">
                  <c:v>1.6850000000000001</c:v>
                </c:pt>
                <c:pt idx="338">
                  <c:v>1.69</c:v>
                </c:pt>
                <c:pt idx="339">
                  <c:v>1.6950000000000001</c:v>
                </c:pt>
                <c:pt idx="340">
                  <c:v>1.7</c:v>
                </c:pt>
                <c:pt idx="341">
                  <c:v>1.7050000000000001</c:v>
                </c:pt>
                <c:pt idx="342">
                  <c:v>1.71</c:v>
                </c:pt>
                <c:pt idx="343">
                  <c:v>1.7150000000000001</c:v>
                </c:pt>
                <c:pt idx="344">
                  <c:v>1.72</c:v>
                </c:pt>
                <c:pt idx="345">
                  <c:v>1.7250000000000001</c:v>
                </c:pt>
                <c:pt idx="346">
                  <c:v>1.73</c:v>
                </c:pt>
                <c:pt idx="347">
                  <c:v>1.7350000000000001</c:v>
                </c:pt>
                <c:pt idx="348">
                  <c:v>1.74</c:v>
                </c:pt>
                <c:pt idx="349">
                  <c:v>1.7450000000000001</c:v>
                </c:pt>
                <c:pt idx="350">
                  <c:v>1.75</c:v>
                </c:pt>
                <c:pt idx="351">
                  <c:v>1.7549999999999999</c:v>
                </c:pt>
                <c:pt idx="352">
                  <c:v>1.76</c:v>
                </c:pt>
                <c:pt idx="353">
                  <c:v>1.7649999999999999</c:v>
                </c:pt>
                <c:pt idx="354">
                  <c:v>1.77</c:v>
                </c:pt>
                <c:pt idx="355">
                  <c:v>1.7749999999999999</c:v>
                </c:pt>
                <c:pt idx="356">
                  <c:v>1.78</c:v>
                </c:pt>
                <c:pt idx="357">
                  <c:v>1.7849999999999999</c:v>
                </c:pt>
                <c:pt idx="358">
                  <c:v>1.79</c:v>
                </c:pt>
                <c:pt idx="359">
                  <c:v>1.7949999999999999</c:v>
                </c:pt>
                <c:pt idx="360">
                  <c:v>1.8</c:v>
                </c:pt>
                <c:pt idx="361">
                  <c:v>1.8049999999999999</c:v>
                </c:pt>
                <c:pt idx="362">
                  <c:v>1.81</c:v>
                </c:pt>
                <c:pt idx="363">
                  <c:v>1.8149999999999999</c:v>
                </c:pt>
                <c:pt idx="364">
                  <c:v>1.82</c:v>
                </c:pt>
                <c:pt idx="365">
                  <c:v>1.825</c:v>
                </c:pt>
                <c:pt idx="366">
                  <c:v>1.83</c:v>
                </c:pt>
                <c:pt idx="367">
                  <c:v>1.835</c:v>
                </c:pt>
                <c:pt idx="368">
                  <c:v>1.84</c:v>
                </c:pt>
                <c:pt idx="369">
                  <c:v>1.845</c:v>
                </c:pt>
                <c:pt idx="370">
                  <c:v>1.85</c:v>
                </c:pt>
                <c:pt idx="371">
                  <c:v>1.855</c:v>
                </c:pt>
                <c:pt idx="372">
                  <c:v>1.86</c:v>
                </c:pt>
                <c:pt idx="373">
                  <c:v>1.865</c:v>
                </c:pt>
                <c:pt idx="374">
                  <c:v>1.87</c:v>
                </c:pt>
                <c:pt idx="375">
                  <c:v>1.875</c:v>
                </c:pt>
                <c:pt idx="376">
                  <c:v>1.88</c:v>
                </c:pt>
                <c:pt idx="377">
                  <c:v>1.885</c:v>
                </c:pt>
                <c:pt idx="378">
                  <c:v>1.89</c:v>
                </c:pt>
                <c:pt idx="379">
                  <c:v>1.895</c:v>
                </c:pt>
                <c:pt idx="380">
                  <c:v>1.9</c:v>
                </c:pt>
                <c:pt idx="381">
                  <c:v>1.905</c:v>
                </c:pt>
                <c:pt idx="382">
                  <c:v>1.91</c:v>
                </c:pt>
                <c:pt idx="383">
                  <c:v>1.915</c:v>
                </c:pt>
                <c:pt idx="384">
                  <c:v>1.92</c:v>
                </c:pt>
                <c:pt idx="385">
                  <c:v>1.925</c:v>
                </c:pt>
                <c:pt idx="386">
                  <c:v>1.93</c:v>
                </c:pt>
                <c:pt idx="387">
                  <c:v>1.9350000000000001</c:v>
                </c:pt>
                <c:pt idx="388">
                  <c:v>1.94</c:v>
                </c:pt>
                <c:pt idx="389">
                  <c:v>1.9450000000000001</c:v>
                </c:pt>
                <c:pt idx="390">
                  <c:v>1.95</c:v>
                </c:pt>
                <c:pt idx="391">
                  <c:v>1.9550000000000001</c:v>
                </c:pt>
                <c:pt idx="392">
                  <c:v>1.96</c:v>
                </c:pt>
                <c:pt idx="393">
                  <c:v>1.9650000000000001</c:v>
                </c:pt>
                <c:pt idx="394">
                  <c:v>1.97</c:v>
                </c:pt>
                <c:pt idx="395">
                  <c:v>1.9750000000000001</c:v>
                </c:pt>
                <c:pt idx="396">
                  <c:v>1.98</c:v>
                </c:pt>
                <c:pt idx="397">
                  <c:v>1.9850000000000001</c:v>
                </c:pt>
                <c:pt idx="398">
                  <c:v>1.99</c:v>
                </c:pt>
                <c:pt idx="399">
                  <c:v>1.9950000000000001</c:v>
                </c:pt>
                <c:pt idx="400">
                  <c:v>2</c:v>
                </c:pt>
                <c:pt idx="401">
                  <c:v>2.0049999999999999</c:v>
                </c:pt>
                <c:pt idx="402">
                  <c:v>2.0099999999999998</c:v>
                </c:pt>
                <c:pt idx="403">
                  <c:v>2.0150000000000001</c:v>
                </c:pt>
                <c:pt idx="404">
                  <c:v>2.02</c:v>
                </c:pt>
                <c:pt idx="405">
                  <c:v>2.0249999999999999</c:v>
                </c:pt>
                <c:pt idx="406">
                  <c:v>2.0299999999999998</c:v>
                </c:pt>
                <c:pt idx="407">
                  <c:v>2.0350000000000001</c:v>
                </c:pt>
                <c:pt idx="408">
                  <c:v>2.04</c:v>
                </c:pt>
                <c:pt idx="409">
                  <c:v>2.0449999999999999</c:v>
                </c:pt>
                <c:pt idx="410">
                  <c:v>2.0499999999999998</c:v>
                </c:pt>
                <c:pt idx="411">
                  <c:v>2.0550000000000002</c:v>
                </c:pt>
                <c:pt idx="412">
                  <c:v>2.06</c:v>
                </c:pt>
                <c:pt idx="413">
                  <c:v>2.0649999999999999</c:v>
                </c:pt>
                <c:pt idx="414">
                  <c:v>2.0699999999999998</c:v>
                </c:pt>
                <c:pt idx="415">
                  <c:v>2.0750000000000002</c:v>
                </c:pt>
                <c:pt idx="416">
                  <c:v>2.08</c:v>
                </c:pt>
                <c:pt idx="417">
                  <c:v>2.085</c:v>
                </c:pt>
                <c:pt idx="418">
                  <c:v>2.09</c:v>
                </c:pt>
                <c:pt idx="419">
                  <c:v>2.0950000000000002</c:v>
                </c:pt>
                <c:pt idx="420">
                  <c:v>2.1</c:v>
                </c:pt>
                <c:pt idx="421">
                  <c:v>2.105</c:v>
                </c:pt>
                <c:pt idx="422">
                  <c:v>2.11</c:v>
                </c:pt>
                <c:pt idx="423">
                  <c:v>2.1150000000000002</c:v>
                </c:pt>
                <c:pt idx="424">
                  <c:v>2.12</c:v>
                </c:pt>
                <c:pt idx="425">
                  <c:v>2.125</c:v>
                </c:pt>
                <c:pt idx="426">
                  <c:v>2.13</c:v>
                </c:pt>
                <c:pt idx="427">
                  <c:v>2.1349999999999998</c:v>
                </c:pt>
                <c:pt idx="428">
                  <c:v>2.14</c:v>
                </c:pt>
                <c:pt idx="429">
                  <c:v>2.145</c:v>
                </c:pt>
                <c:pt idx="430">
                  <c:v>2.15</c:v>
                </c:pt>
                <c:pt idx="431">
                  <c:v>2.1549999999999998</c:v>
                </c:pt>
                <c:pt idx="432">
                  <c:v>2.16</c:v>
                </c:pt>
                <c:pt idx="433">
                  <c:v>2.165</c:v>
                </c:pt>
                <c:pt idx="434">
                  <c:v>2.17</c:v>
                </c:pt>
                <c:pt idx="435">
                  <c:v>2.1749999999999998</c:v>
                </c:pt>
                <c:pt idx="436">
                  <c:v>2.1800000000000002</c:v>
                </c:pt>
                <c:pt idx="437">
                  <c:v>2.1850000000000001</c:v>
                </c:pt>
                <c:pt idx="438">
                  <c:v>2.19</c:v>
                </c:pt>
                <c:pt idx="439">
                  <c:v>2.1949999999999998</c:v>
                </c:pt>
                <c:pt idx="440">
                  <c:v>2.2000000000000002</c:v>
                </c:pt>
                <c:pt idx="441">
                  <c:v>2.2050000000000001</c:v>
                </c:pt>
                <c:pt idx="442">
                  <c:v>2.21</c:v>
                </c:pt>
                <c:pt idx="443">
                  <c:v>2.2149999999999999</c:v>
                </c:pt>
                <c:pt idx="444">
                  <c:v>2.2200000000000002</c:v>
                </c:pt>
                <c:pt idx="445">
                  <c:v>2.2250000000000001</c:v>
                </c:pt>
                <c:pt idx="446">
                  <c:v>2.23</c:v>
                </c:pt>
                <c:pt idx="447">
                  <c:v>2.2349999999999999</c:v>
                </c:pt>
                <c:pt idx="448">
                  <c:v>2.2400000000000002</c:v>
                </c:pt>
                <c:pt idx="449">
                  <c:v>2.2450000000000001</c:v>
                </c:pt>
                <c:pt idx="450">
                  <c:v>2.25</c:v>
                </c:pt>
                <c:pt idx="451">
                  <c:v>2.2549999999999999</c:v>
                </c:pt>
                <c:pt idx="452">
                  <c:v>2.2599999999999998</c:v>
                </c:pt>
                <c:pt idx="453">
                  <c:v>2.2650000000000001</c:v>
                </c:pt>
                <c:pt idx="454">
                  <c:v>2.27</c:v>
                </c:pt>
                <c:pt idx="455">
                  <c:v>2.2749999999999999</c:v>
                </c:pt>
                <c:pt idx="456">
                  <c:v>2.2799999999999998</c:v>
                </c:pt>
                <c:pt idx="457">
                  <c:v>2.2850000000000001</c:v>
                </c:pt>
                <c:pt idx="458">
                  <c:v>2.29</c:v>
                </c:pt>
                <c:pt idx="459">
                  <c:v>2.2949999999999999</c:v>
                </c:pt>
                <c:pt idx="460">
                  <c:v>2.2999999999999998</c:v>
                </c:pt>
                <c:pt idx="461">
                  <c:v>2.3050000000000002</c:v>
                </c:pt>
                <c:pt idx="462">
                  <c:v>2.31</c:v>
                </c:pt>
                <c:pt idx="463">
                  <c:v>2.3149999999999999</c:v>
                </c:pt>
                <c:pt idx="464">
                  <c:v>2.3199999999999998</c:v>
                </c:pt>
                <c:pt idx="465">
                  <c:v>2.3250000000000002</c:v>
                </c:pt>
                <c:pt idx="466">
                  <c:v>2.33</c:v>
                </c:pt>
                <c:pt idx="467">
                  <c:v>2.335</c:v>
                </c:pt>
                <c:pt idx="468">
                  <c:v>2.34</c:v>
                </c:pt>
                <c:pt idx="469">
                  <c:v>2.3450000000000002</c:v>
                </c:pt>
                <c:pt idx="470">
                  <c:v>2.35</c:v>
                </c:pt>
                <c:pt idx="471">
                  <c:v>2.355</c:v>
                </c:pt>
                <c:pt idx="472">
                  <c:v>2.36</c:v>
                </c:pt>
                <c:pt idx="473">
                  <c:v>2.3650000000000002</c:v>
                </c:pt>
                <c:pt idx="474">
                  <c:v>2.37</c:v>
                </c:pt>
                <c:pt idx="475">
                  <c:v>2.375</c:v>
                </c:pt>
                <c:pt idx="476">
                  <c:v>2.38</c:v>
                </c:pt>
                <c:pt idx="477">
                  <c:v>2.3849999999999998</c:v>
                </c:pt>
                <c:pt idx="478">
                  <c:v>2.39</c:v>
                </c:pt>
                <c:pt idx="479">
                  <c:v>2.395</c:v>
                </c:pt>
                <c:pt idx="480">
                  <c:v>2.4</c:v>
                </c:pt>
                <c:pt idx="481">
                  <c:v>2.4049999999999998</c:v>
                </c:pt>
                <c:pt idx="482">
                  <c:v>2.41</c:v>
                </c:pt>
                <c:pt idx="483">
                  <c:v>2.415</c:v>
                </c:pt>
                <c:pt idx="484">
                  <c:v>2.42</c:v>
                </c:pt>
                <c:pt idx="485">
                  <c:v>2.4249999999999998</c:v>
                </c:pt>
                <c:pt idx="486">
                  <c:v>2.4300000000000002</c:v>
                </c:pt>
                <c:pt idx="487">
                  <c:v>2.4350000000000001</c:v>
                </c:pt>
                <c:pt idx="488">
                  <c:v>2.44</c:v>
                </c:pt>
                <c:pt idx="489">
                  <c:v>2.4449999999999998</c:v>
                </c:pt>
                <c:pt idx="490">
                  <c:v>2.4500000000000002</c:v>
                </c:pt>
                <c:pt idx="491">
                  <c:v>2.4550000000000001</c:v>
                </c:pt>
                <c:pt idx="492">
                  <c:v>2.46</c:v>
                </c:pt>
                <c:pt idx="493">
                  <c:v>2.4649999999999999</c:v>
                </c:pt>
                <c:pt idx="494">
                  <c:v>2.4700000000000002</c:v>
                </c:pt>
                <c:pt idx="495">
                  <c:v>2.4750000000000001</c:v>
                </c:pt>
                <c:pt idx="496">
                  <c:v>2.48</c:v>
                </c:pt>
                <c:pt idx="497">
                  <c:v>2.4849999999999999</c:v>
                </c:pt>
                <c:pt idx="498">
                  <c:v>2.4900000000000002</c:v>
                </c:pt>
                <c:pt idx="499">
                  <c:v>2.4950000000000001</c:v>
                </c:pt>
                <c:pt idx="500">
                  <c:v>2.5</c:v>
                </c:pt>
                <c:pt idx="501">
                  <c:v>2.5049999999999999</c:v>
                </c:pt>
                <c:pt idx="502">
                  <c:v>2.5099999999999998</c:v>
                </c:pt>
                <c:pt idx="503">
                  <c:v>2.5150000000000001</c:v>
                </c:pt>
                <c:pt idx="504">
                  <c:v>2.52</c:v>
                </c:pt>
                <c:pt idx="505">
                  <c:v>2.5249999999999999</c:v>
                </c:pt>
                <c:pt idx="506">
                  <c:v>2.5299999999999998</c:v>
                </c:pt>
                <c:pt idx="507">
                  <c:v>2.5350000000000001</c:v>
                </c:pt>
                <c:pt idx="508">
                  <c:v>2.54</c:v>
                </c:pt>
                <c:pt idx="509">
                  <c:v>2.5449999999999999</c:v>
                </c:pt>
                <c:pt idx="510">
                  <c:v>2.5499999999999998</c:v>
                </c:pt>
                <c:pt idx="511">
                  <c:v>2.5550000000000002</c:v>
                </c:pt>
                <c:pt idx="512">
                  <c:v>2.56</c:v>
                </c:pt>
                <c:pt idx="513">
                  <c:v>2.5649999999999999</c:v>
                </c:pt>
                <c:pt idx="514">
                  <c:v>2.57</c:v>
                </c:pt>
                <c:pt idx="515">
                  <c:v>2.5750000000000002</c:v>
                </c:pt>
                <c:pt idx="516">
                  <c:v>2.58</c:v>
                </c:pt>
                <c:pt idx="517">
                  <c:v>2.585</c:v>
                </c:pt>
                <c:pt idx="518">
                  <c:v>2.59</c:v>
                </c:pt>
                <c:pt idx="519">
                  <c:v>2.5950000000000002</c:v>
                </c:pt>
                <c:pt idx="520">
                  <c:v>2.6</c:v>
                </c:pt>
                <c:pt idx="521">
                  <c:v>2.605</c:v>
                </c:pt>
                <c:pt idx="522">
                  <c:v>2.61</c:v>
                </c:pt>
                <c:pt idx="523">
                  <c:v>2.6150000000000002</c:v>
                </c:pt>
                <c:pt idx="524">
                  <c:v>2.62</c:v>
                </c:pt>
                <c:pt idx="525">
                  <c:v>2.625</c:v>
                </c:pt>
                <c:pt idx="526">
                  <c:v>2.63</c:v>
                </c:pt>
                <c:pt idx="527">
                  <c:v>2.6349999999999998</c:v>
                </c:pt>
                <c:pt idx="528">
                  <c:v>2.64</c:v>
                </c:pt>
                <c:pt idx="529">
                  <c:v>2.645</c:v>
                </c:pt>
                <c:pt idx="530">
                  <c:v>2.65</c:v>
                </c:pt>
                <c:pt idx="531">
                  <c:v>2.6549999999999998</c:v>
                </c:pt>
                <c:pt idx="532">
                  <c:v>2.66</c:v>
                </c:pt>
                <c:pt idx="533">
                  <c:v>2.665</c:v>
                </c:pt>
                <c:pt idx="534">
                  <c:v>2.67</c:v>
                </c:pt>
                <c:pt idx="535">
                  <c:v>2.6749999999999998</c:v>
                </c:pt>
                <c:pt idx="536">
                  <c:v>2.68</c:v>
                </c:pt>
                <c:pt idx="537">
                  <c:v>2.6850000000000001</c:v>
                </c:pt>
                <c:pt idx="538">
                  <c:v>2.69</c:v>
                </c:pt>
                <c:pt idx="539">
                  <c:v>2.6949999999999998</c:v>
                </c:pt>
                <c:pt idx="540">
                  <c:v>2.7</c:v>
                </c:pt>
                <c:pt idx="541">
                  <c:v>2.7050000000000001</c:v>
                </c:pt>
                <c:pt idx="542">
                  <c:v>2.71</c:v>
                </c:pt>
                <c:pt idx="543">
                  <c:v>2.7149999999999999</c:v>
                </c:pt>
                <c:pt idx="544">
                  <c:v>2.72</c:v>
                </c:pt>
                <c:pt idx="545">
                  <c:v>2.7250000000000001</c:v>
                </c:pt>
                <c:pt idx="546">
                  <c:v>2.73</c:v>
                </c:pt>
                <c:pt idx="547">
                  <c:v>2.7349999999999999</c:v>
                </c:pt>
                <c:pt idx="548">
                  <c:v>2.74</c:v>
                </c:pt>
                <c:pt idx="549">
                  <c:v>2.7450000000000001</c:v>
                </c:pt>
                <c:pt idx="550">
                  <c:v>2.75</c:v>
                </c:pt>
                <c:pt idx="551">
                  <c:v>2.7549999999999999</c:v>
                </c:pt>
                <c:pt idx="552">
                  <c:v>2.76</c:v>
                </c:pt>
                <c:pt idx="553">
                  <c:v>2.7650000000000001</c:v>
                </c:pt>
                <c:pt idx="554">
                  <c:v>2.77</c:v>
                </c:pt>
                <c:pt idx="555">
                  <c:v>2.7749999999999999</c:v>
                </c:pt>
                <c:pt idx="556">
                  <c:v>2.78</c:v>
                </c:pt>
                <c:pt idx="557">
                  <c:v>2.7850000000000001</c:v>
                </c:pt>
                <c:pt idx="558">
                  <c:v>2.79</c:v>
                </c:pt>
                <c:pt idx="559">
                  <c:v>2.7949999999999999</c:v>
                </c:pt>
                <c:pt idx="560">
                  <c:v>2.8</c:v>
                </c:pt>
                <c:pt idx="561">
                  <c:v>2.8050000000000002</c:v>
                </c:pt>
                <c:pt idx="562">
                  <c:v>2.81</c:v>
                </c:pt>
                <c:pt idx="563">
                  <c:v>2.8149999999999999</c:v>
                </c:pt>
                <c:pt idx="564">
                  <c:v>2.82</c:v>
                </c:pt>
                <c:pt idx="565">
                  <c:v>2.8250000000000002</c:v>
                </c:pt>
                <c:pt idx="566">
                  <c:v>2.83</c:v>
                </c:pt>
                <c:pt idx="567">
                  <c:v>2.835</c:v>
                </c:pt>
                <c:pt idx="568">
                  <c:v>2.84</c:v>
                </c:pt>
                <c:pt idx="569">
                  <c:v>2.8450000000000002</c:v>
                </c:pt>
                <c:pt idx="570">
                  <c:v>2.85</c:v>
                </c:pt>
                <c:pt idx="571">
                  <c:v>2.855</c:v>
                </c:pt>
                <c:pt idx="572">
                  <c:v>2.86</c:v>
                </c:pt>
                <c:pt idx="573">
                  <c:v>2.8650000000000002</c:v>
                </c:pt>
                <c:pt idx="574">
                  <c:v>2.87</c:v>
                </c:pt>
                <c:pt idx="575">
                  <c:v>2.875</c:v>
                </c:pt>
                <c:pt idx="576">
                  <c:v>2.88</c:v>
                </c:pt>
                <c:pt idx="577">
                  <c:v>2.8849999999999998</c:v>
                </c:pt>
                <c:pt idx="578">
                  <c:v>2.89</c:v>
                </c:pt>
                <c:pt idx="579">
                  <c:v>2.895</c:v>
                </c:pt>
                <c:pt idx="580">
                  <c:v>2.9</c:v>
                </c:pt>
                <c:pt idx="581">
                  <c:v>2.9049999999999998</c:v>
                </c:pt>
                <c:pt idx="582">
                  <c:v>2.91</c:v>
                </c:pt>
                <c:pt idx="583">
                  <c:v>2.915</c:v>
                </c:pt>
                <c:pt idx="584">
                  <c:v>2.92</c:v>
                </c:pt>
                <c:pt idx="585">
                  <c:v>2.9249999999999998</c:v>
                </c:pt>
                <c:pt idx="586">
                  <c:v>2.93</c:v>
                </c:pt>
                <c:pt idx="587">
                  <c:v>2.9350000000000001</c:v>
                </c:pt>
                <c:pt idx="588">
                  <c:v>2.94</c:v>
                </c:pt>
                <c:pt idx="589">
                  <c:v>2.9449999999999998</c:v>
                </c:pt>
                <c:pt idx="590">
                  <c:v>2.95</c:v>
                </c:pt>
                <c:pt idx="591">
                  <c:v>2.9550000000000001</c:v>
                </c:pt>
                <c:pt idx="592">
                  <c:v>2.96</c:v>
                </c:pt>
                <c:pt idx="593">
                  <c:v>2.9649999999999999</c:v>
                </c:pt>
                <c:pt idx="594">
                  <c:v>2.97</c:v>
                </c:pt>
                <c:pt idx="595">
                  <c:v>2.9750000000000001</c:v>
                </c:pt>
                <c:pt idx="596">
                  <c:v>2.98</c:v>
                </c:pt>
                <c:pt idx="597">
                  <c:v>2.9849999999999999</c:v>
                </c:pt>
                <c:pt idx="598">
                  <c:v>2.99</c:v>
                </c:pt>
                <c:pt idx="599">
                  <c:v>2.9950000000000001</c:v>
                </c:pt>
                <c:pt idx="600">
                  <c:v>3</c:v>
                </c:pt>
                <c:pt idx="601">
                  <c:v>3.0049999999999999</c:v>
                </c:pt>
                <c:pt idx="602">
                  <c:v>3.01</c:v>
                </c:pt>
                <c:pt idx="603">
                  <c:v>3.0150000000000001</c:v>
                </c:pt>
                <c:pt idx="604">
                  <c:v>3.02</c:v>
                </c:pt>
                <c:pt idx="605">
                  <c:v>3.0249999999999999</c:v>
                </c:pt>
                <c:pt idx="606">
                  <c:v>3.03</c:v>
                </c:pt>
                <c:pt idx="607">
                  <c:v>3.0350000000000001</c:v>
                </c:pt>
                <c:pt idx="608">
                  <c:v>3.04</c:v>
                </c:pt>
                <c:pt idx="609">
                  <c:v>3.0449999999999999</c:v>
                </c:pt>
                <c:pt idx="610">
                  <c:v>3.05</c:v>
                </c:pt>
                <c:pt idx="611">
                  <c:v>3.0550000000000002</c:v>
                </c:pt>
                <c:pt idx="612">
                  <c:v>3.06</c:v>
                </c:pt>
                <c:pt idx="613">
                  <c:v>3.0649999999999999</c:v>
                </c:pt>
                <c:pt idx="614">
                  <c:v>3.07</c:v>
                </c:pt>
                <c:pt idx="615">
                  <c:v>3.0750000000000002</c:v>
                </c:pt>
                <c:pt idx="616">
                  <c:v>3.08</c:v>
                </c:pt>
                <c:pt idx="617">
                  <c:v>3.085</c:v>
                </c:pt>
                <c:pt idx="618">
                  <c:v>3.09</c:v>
                </c:pt>
                <c:pt idx="619">
                  <c:v>3.0950000000000002</c:v>
                </c:pt>
                <c:pt idx="620">
                  <c:v>3.1</c:v>
                </c:pt>
                <c:pt idx="621">
                  <c:v>3.105</c:v>
                </c:pt>
                <c:pt idx="622">
                  <c:v>3.11</c:v>
                </c:pt>
                <c:pt idx="623">
                  <c:v>3.1150000000000002</c:v>
                </c:pt>
                <c:pt idx="624">
                  <c:v>3.12</c:v>
                </c:pt>
                <c:pt idx="625">
                  <c:v>3.125</c:v>
                </c:pt>
                <c:pt idx="626">
                  <c:v>3.13</c:v>
                </c:pt>
                <c:pt idx="627">
                  <c:v>3.1349999999999998</c:v>
                </c:pt>
                <c:pt idx="628">
                  <c:v>3.14</c:v>
                </c:pt>
                <c:pt idx="629">
                  <c:v>3.145</c:v>
                </c:pt>
                <c:pt idx="630">
                  <c:v>3.15</c:v>
                </c:pt>
                <c:pt idx="631">
                  <c:v>3.1549999999999998</c:v>
                </c:pt>
                <c:pt idx="632">
                  <c:v>3.16</c:v>
                </c:pt>
                <c:pt idx="633">
                  <c:v>3.165</c:v>
                </c:pt>
                <c:pt idx="634">
                  <c:v>3.17</c:v>
                </c:pt>
                <c:pt idx="635">
                  <c:v>3.1749999999999998</c:v>
                </c:pt>
                <c:pt idx="636">
                  <c:v>3.18</c:v>
                </c:pt>
                <c:pt idx="637">
                  <c:v>3.1850000000000001</c:v>
                </c:pt>
                <c:pt idx="638">
                  <c:v>3.19</c:v>
                </c:pt>
                <c:pt idx="639">
                  <c:v>3.1949999999999998</c:v>
                </c:pt>
                <c:pt idx="640">
                  <c:v>3.2</c:v>
                </c:pt>
                <c:pt idx="641">
                  <c:v>3.2050000000000001</c:v>
                </c:pt>
                <c:pt idx="642">
                  <c:v>3.21</c:v>
                </c:pt>
                <c:pt idx="643">
                  <c:v>3.2149999999999999</c:v>
                </c:pt>
                <c:pt idx="644">
                  <c:v>3.22</c:v>
                </c:pt>
                <c:pt idx="645">
                  <c:v>3.2250000000000001</c:v>
                </c:pt>
                <c:pt idx="646">
                  <c:v>3.23</c:v>
                </c:pt>
                <c:pt idx="647">
                  <c:v>3.2349999999999999</c:v>
                </c:pt>
                <c:pt idx="648">
                  <c:v>3.24</c:v>
                </c:pt>
                <c:pt idx="649">
                  <c:v>3.2450000000000001</c:v>
                </c:pt>
                <c:pt idx="650">
                  <c:v>3.25</c:v>
                </c:pt>
                <c:pt idx="651">
                  <c:v>3.2549999999999999</c:v>
                </c:pt>
                <c:pt idx="652">
                  <c:v>3.26</c:v>
                </c:pt>
                <c:pt idx="653">
                  <c:v>3.2650000000000001</c:v>
                </c:pt>
                <c:pt idx="654">
                  <c:v>3.27</c:v>
                </c:pt>
                <c:pt idx="655">
                  <c:v>3.2749999999999999</c:v>
                </c:pt>
                <c:pt idx="656">
                  <c:v>3.28</c:v>
                </c:pt>
                <c:pt idx="657">
                  <c:v>3.2850000000000001</c:v>
                </c:pt>
                <c:pt idx="658">
                  <c:v>3.29</c:v>
                </c:pt>
                <c:pt idx="659">
                  <c:v>3.2949999999999999</c:v>
                </c:pt>
                <c:pt idx="660">
                  <c:v>3.3</c:v>
                </c:pt>
                <c:pt idx="661">
                  <c:v>3.3050000000000002</c:v>
                </c:pt>
                <c:pt idx="662">
                  <c:v>3.31</c:v>
                </c:pt>
                <c:pt idx="663">
                  <c:v>3.3149999999999999</c:v>
                </c:pt>
                <c:pt idx="664">
                  <c:v>3.32</c:v>
                </c:pt>
                <c:pt idx="665">
                  <c:v>3.3250000000000002</c:v>
                </c:pt>
                <c:pt idx="666">
                  <c:v>3.33</c:v>
                </c:pt>
                <c:pt idx="667">
                  <c:v>3.335</c:v>
                </c:pt>
                <c:pt idx="668">
                  <c:v>3.34</c:v>
                </c:pt>
                <c:pt idx="669">
                  <c:v>3.3450000000000002</c:v>
                </c:pt>
                <c:pt idx="670">
                  <c:v>3.35</c:v>
                </c:pt>
                <c:pt idx="671">
                  <c:v>3.355</c:v>
                </c:pt>
                <c:pt idx="672">
                  <c:v>3.36</c:v>
                </c:pt>
                <c:pt idx="673">
                  <c:v>3.3650000000000002</c:v>
                </c:pt>
                <c:pt idx="674">
                  <c:v>3.37</c:v>
                </c:pt>
                <c:pt idx="675">
                  <c:v>3.375</c:v>
                </c:pt>
                <c:pt idx="676">
                  <c:v>3.38</c:v>
                </c:pt>
                <c:pt idx="677">
                  <c:v>3.3849999999999998</c:v>
                </c:pt>
                <c:pt idx="678">
                  <c:v>3.39</c:v>
                </c:pt>
                <c:pt idx="679">
                  <c:v>3.395</c:v>
                </c:pt>
                <c:pt idx="680">
                  <c:v>3.4</c:v>
                </c:pt>
                <c:pt idx="681">
                  <c:v>3.4049999999999998</c:v>
                </c:pt>
                <c:pt idx="682">
                  <c:v>3.41</c:v>
                </c:pt>
                <c:pt idx="683">
                  <c:v>3.415</c:v>
                </c:pt>
                <c:pt idx="684">
                  <c:v>3.42</c:v>
                </c:pt>
                <c:pt idx="685">
                  <c:v>3.4249999999999998</c:v>
                </c:pt>
                <c:pt idx="686">
                  <c:v>3.43</c:v>
                </c:pt>
                <c:pt idx="687">
                  <c:v>3.4350000000000001</c:v>
                </c:pt>
                <c:pt idx="688">
                  <c:v>3.44</c:v>
                </c:pt>
                <c:pt idx="689">
                  <c:v>3.4449999999999998</c:v>
                </c:pt>
                <c:pt idx="690">
                  <c:v>3.45</c:v>
                </c:pt>
                <c:pt idx="691">
                  <c:v>3.4550000000000001</c:v>
                </c:pt>
                <c:pt idx="692">
                  <c:v>3.46</c:v>
                </c:pt>
                <c:pt idx="693">
                  <c:v>3.4649999999999999</c:v>
                </c:pt>
                <c:pt idx="694">
                  <c:v>3.47</c:v>
                </c:pt>
                <c:pt idx="695">
                  <c:v>3.4750000000000001</c:v>
                </c:pt>
                <c:pt idx="696">
                  <c:v>3.48</c:v>
                </c:pt>
                <c:pt idx="697">
                  <c:v>3.4849999999999999</c:v>
                </c:pt>
                <c:pt idx="698">
                  <c:v>3.49</c:v>
                </c:pt>
                <c:pt idx="699">
                  <c:v>3.4950000000000001</c:v>
                </c:pt>
                <c:pt idx="700">
                  <c:v>3.5</c:v>
                </c:pt>
                <c:pt idx="701">
                  <c:v>3.5049999999999999</c:v>
                </c:pt>
                <c:pt idx="702">
                  <c:v>3.51</c:v>
                </c:pt>
                <c:pt idx="703">
                  <c:v>3.5150000000000001</c:v>
                </c:pt>
                <c:pt idx="704">
                  <c:v>3.52</c:v>
                </c:pt>
                <c:pt idx="705">
                  <c:v>3.5249999999999999</c:v>
                </c:pt>
                <c:pt idx="706">
                  <c:v>3.53</c:v>
                </c:pt>
                <c:pt idx="707">
                  <c:v>3.5350000000000001</c:v>
                </c:pt>
                <c:pt idx="708">
                  <c:v>3.54</c:v>
                </c:pt>
                <c:pt idx="709">
                  <c:v>3.5449999999999999</c:v>
                </c:pt>
                <c:pt idx="710">
                  <c:v>3.55</c:v>
                </c:pt>
                <c:pt idx="711">
                  <c:v>3.5550000000000002</c:v>
                </c:pt>
                <c:pt idx="712">
                  <c:v>3.56</c:v>
                </c:pt>
                <c:pt idx="713">
                  <c:v>3.5649999999999999</c:v>
                </c:pt>
                <c:pt idx="714">
                  <c:v>3.57</c:v>
                </c:pt>
                <c:pt idx="715">
                  <c:v>3.5750000000000002</c:v>
                </c:pt>
                <c:pt idx="716">
                  <c:v>3.58</c:v>
                </c:pt>
                <c:pt idx="717">
                  <c:v>3.585</c:v>
                </c:pt>
                <c:pt idx="718">
                  <c:v>3.59</c:v>
                </c:pt>
                <c:pt idx="719">
                  <c:v>3.5950000000000002</c:v>
                </c:pt>
                <c:pt idx="720">
                  <c:v>3.6</c:v>
                </c:pt>
                <c:pt idx="721">
                  <c:v>3.605</c:v>
                </c:pt>
                <c:pt idx="722">
                  <c:v>3.61</c:v>
                </c:pt>
                <c:pt idx="723">
                  <c:v>3.6150000000000002</c:v>
                </c:pt>
                <c:pt idx="724">
                  <c:v>3.62</c:v>
                </c:pt>
                <c:pt idx="725">
                  <c:v>3.625</c:v>
                </c:pt>
                <c:pt idx="726">
                  <c:v>3.63</c:v>
                </c:pt>
                <c:pt idx="727">
                  <c:v>3.6349999999999998</c:v>
                </c:pt>
                <c:pt idx="728">
                  <c:v>3.64</c:v>
                </c:pt>
                <c:pt idx="729">
                  <c:v>3.645</c:v>
                </c:pt>
                <c:pt idx="730">
                  <c:v>3.65</c:v>
                </c:pt>
                <c:pt idx="731">
                  <c:v>3.6549999999999998</c:v>
                </c:pt>
                <c:pt idx="732">
                  <c:v>3.66</c:v>
                </c:pt>
                <c:pt idx="733">
                  <c:v>3.665</c:v>
                </c:pt>
                <c:pt idx="734">
                  <c:v>3.67</c:v>
                </c:pt>
                <c:pt idx="735">
                  <c:v>3.6749999999999998</c:v>
                </c:pt>
                <c:pt idx="736">
                  <c:v>3.68</c:v>
                </c:pt>
                <c:pt idx="737">
                  <c:v>3.6850000000000001</c:v>
                </c:pt>
                <c:pt idx="738">
                  <c:v>3.69</c:v>
                </c:pt>
                <c:pt idx="739">
                  <c:v>3.6949999999999998</c:v>
                </c:pt>
                <c:pt idx="740">
                  <c:v>3.7</c:v>
                </c:pt>
                <c:pt idx="741">
                  <c:v>3.7050000000000001</c:v>
                </c:pt>
                <c:pt idx="742">
                  <c:v>3.71</c:v>
                </c:pt>
                <c:pt idx="743">
                  <c:v>3.7149999999999999</c:v>
                </c:pt>
                <c:pt idx="744">
                  <c:v>3.72</c:v>
                </c:pt>
                <c:pt idx="745">
                  <c:v>3.7250000000000001</c:v>
                </c:pt>
                <c:pt idx="746">
                  <c:v>3.73</c:v>
                </c:pt>
                <c:pt idx="747">
                  <c:v>3.7349999999999999</c:v>
                </c:pt>
                <c:pt idx="748">
                  <c:v>3.74</c:v>
                </c:pt>
                <c:pt idx="749">
                  <c:v>3.7450000000000001</c:v>
                </c:pt>
                <c:pt idx="750">
                  <c:v>3.75</c:v>
                </c:pt>
                <c:pt idx="751">
                  <c:v>3.7549999999999999</c:v>
                </c:pt>
                <c:pt idx="752">
                  <c:v>3.76</c:v>
                </c:pt>
                <c:pt idx="753">
                  <c:v>3.7650000000000001</c:v>
                </c:pt>
                <c:pt idx="754">
                  <c:v>3.77</c:v>
                </c:pt>
                <c:pt idx="755">
                  <c:v>3.7749999999999999</c:v>
                </c:pt>
                <c:pt idx="756">
                  <c:v>3.78</c:v>
                </c:pt>
                <c:pt idx="757">
                  <c:v>3.7850000000000001</c:v>
                </c:pt>
                <c:pt idx="758">
                  <c:v>3.79</c:v>
                </c:pt>
                <c:pt idx="759">
                  <c:v>3.7949999999999999</c:v>
                </c:pt>
                <c:pt idx="760">
                  <c:v>3.8</c:v>
                </c:pt>
                <c:pt idx="761">
                  <c:v>3.8050000000000002</c:v>
                </c:pt>
                <c:pt idx="762">
                  <c:v>3.81</c:v>
                </c:pt>
                <c:pt idx="763">
                  <c:v>3.8149999999999999</c:v>
                </c:pt>
                <c:pt idx="764">
                  <c:v>3.82</c:v>
                </c:pt>
                <c:pt idx="765">
                  <c:v>3.8250000000000002</c:v>
                </c:pt>
                <c:pt idx="766">
                  <c:v>3.83</c:v>
                </c:pt>
                <c:pt idx="767">
                  <c:v>3.835</c:v>
                </c:pt>
                <c:pt idx="768">
                  <c:v>3.84</c:v>
                </c:pt>
                <c:pt idx="769">
                  <c:v>3.8450000000000002</c:v>
                </c:pt>
                <c:pt idx="770">
                  <c:v>3.85</c:v>
                </c:pt>
                <c:pt idx="771">
                  <c:v>3.855</c:v>
                </c:pt>
                <c:pt idx="772">
                  <c:v>3.86</c:v>
                </c:pt>
                <c:pt idx="773">
                  <c:v>3.8650000000000002</c:v>
                </c:pt>
                <c:pt idx="774">
                  <c:v>3.87</c:v>
                </c:pt>
                <c:pt idx="775">
                  <c:v>3.875</c:v>
                </c:pt>
                <c:pt idx="776">
                  <c:v>3.88</c:v>
                </c:pt>
                <c:pt idx="777">
                  <c:v>3.8849999999999998</c:v>
                </c:pt>
                <c:pt idx="778">
                  <c:v>3.89</c:v>
                </c:pt>
                <c:pt idx="779">
                  <c:v>3.895</c:v>
                </c:pt>
                <c:pt idx="780">
                  <c:v>3.9</c:v>
                </c:pt>
                <c:pt idx="781">
                  <c:v>3.9049999999999998</c:v>
                </c:pt>
                <c:pt idx="782">
                  <c:v>3.91</c:v>
                </c:pt>
                <c:pt idx="783">
                  <c:v>3.915</c:v>
                </c:pt>
                <c:pt idx="784">
                  <c:v>3.92</c:v>
                </c:pt>
                <c:pt idx="785">
                  <c:v>3.9249999999999998</c:v>
                </c:pt>
                <c:pt idx="786">
                  <c:v>3.93</c:v>
                </c:pt>
                <c:pt idx="787">
                  <c:v>3.9350000000000001</c:v>
                </c:pt>
                <c:pt idx="788">
                  <c:v>3.94</c:v>
                </c:pt>
                <c:pt idx="789">
                  <c:v>3.9449999999999998</c:v>
                </c:pt>
                <c:pt idx="790">
                  <c:v>3.95</c:v>
                </c:pt>
                <c:pt idx="791">
                  <c:v>3.9550000000000001</c:v>
                </c:pt>
                <c:pt idx="792">
                  <c:v>3.96</c:v>
                </c:pt>
                <c:pt idx="793">
                  <c:v>3.9649999999999999</c:v>
                </c:pt>
                <c:pt idx="794">
                  <c:v>3.97</c:v>
                </c:pt>
                <c:pt idx="795">
                  <c:v>3.9750000000000001</c:v>
                </c:pt>
                <c:pt idx="796">
                  <c:v>3.98</c:v>
                </c:pt>
                <c:pt idx="797">
                  <c:v>3.9849999999999999</c:v>
                </c:pt>
                <c:pt idx="798">
                  <c:v>3.99</c:v>
                </c:pt>
                <c:pt idx="799">
                  <c:v>3.9950000000000001</c:v>
                </c:pt>
                <c:pt idx="800">
                  <c:v>4</c:v>
                </c:pt>
                <c:pt idx="801">
                  <c:v>4.0049999999999999</c:v>
                </c:pt>
                <c:pt idx="802">
                  <c:v>4.01</c:v>
                </c:pt>
                <c:pt idx="803">
                  <c:v>4.0149999999999997</c:v>
                </c:pt>
                <c:pt idx="804">
                  <c:v>4.0199999999999996</c:v>
                </c:pt>
                <c:pt idx="805">
                  <c:v>4.0250000000000004</c:v>
                </c:pt>
                <c:pt idx="806">
                  <c:v>4.03</c:v>
                </c:pt>
                <c:pt idx="807">
                  <c:v>4.0350000000000001</c:v>
                </c:pt>
                <c:pt idx="808">
                  <c:v>4.04</c:v>
                </c:pt>
                <c:pt idx="809">
                  <c:v>4.0449999999999999</c:v>
                </c:pt>
                <c:pt idx="810">
                  <c:v>4.05</c:v>
                </c:pt>
                <c:pt idx="811">
                  <c:v>4.0549999999999997</c:v>
                </c:pt>
                <c:pt idx="812">
                  <c:v>4.0599999999999996</c:v>
                </c:pt>
                <c:pt idx="813">
                  <c:v>4.0650000000000004</c:v>
                </c:pt>
                <c:pt idx="814">
                  <c:v>4.07</c:v>
                </c:pt>
                <c:pt idx="815">
                  <c:v>4.0750000000000002</c:v>
                </c:pt>
                <c:pt idx="816">
                  <c:v>4.08</c:v>
                </c:pt>
                <c:pt idx="817">
                  <c:v>4.085</c:v>
                </c:pt>
                <c:pt idx="818">
                  <c:v>4.09</c:v>
                </c:pt>
                <c:pt idx="819">
                  <c:v>4.0949999999999998</c:v>
                </c:pt>
                <c:pt idx="820">
                  <c:v>4.0999999999999996</c:v>
                </c:pt>
                <c:pt idx="821">
                  <c:v>4.1050000000000004</c:v>
                </c:pt>
                <c:pt idx="822">
                  <c:v>4.1100000000000003</c:v>
                </c:pt>
                <c:pt idx="823">
                  <c:v>4.1150000000000002</c:v>
                </c:pt>
                <c:pt idx="824">
                  <c:v>4.12</c:v>
                </c:pt>
                <c:pt idx="825">
                  <c:v>4.125</c:v>
                </c:pt>
                <c:pt idx="826">
                  <c:v>4.13</c:v>
                </c:pt>
                <c:pt idx="827">
                  <c:v>4.1349999999999998</c:v>
                </c:pt>
                <c:pt idx="828">
                  <c:v>4.1399999999999997</c:v>
                </c:pt>
                <c:pt idx="829">
                  <c:v>4.1449999999999996</c:v>
                </c:pt>
                <c:pt idx="830">
                  <c:v>4.1500000000000004</c:v>
                </c:pt>
                <c:pt idx="831">
                  <c:v>4.1550000000000002</c:v>
                </c:pt>
                <c:pt idx="832">
                  <c:v>4.16</c:v>
                </c:pt>
                <c:pt idx="833">
                  <c:v>4.165</c:v>
                </c:pt>
                <c:pt idx="834">
                  <c:v>4.17</c:v>
                </c:pt>
                <c:pt idx="835">
                  <c:v>4.1749999999999998</c:v>
                </c:pt>
                <c:pt idx="836">
                  <c:v>4.18</c:v>
                </c:pt>
                <c:pt idx="837">
                  <c:v>4.1849999999999996</c:v>
                </c:pt>
                <c:pt idx="838">
                  <c:v>4.1900000000000004</c:v>
                </c:pt>
                <c:pt idx="839">
                  <c:v>4.1950000000000003</c:v>
                </c:pt>
                <c:pt idx="840">
                  <c:v>4.2</c:v>
                </c:pt>
                <c:pt idx="841">
                  <c:v>4.2050000000000001</c:v>
                </c:pt>
                <c:pt idx="842">
                  <c:v>4.21</c:v>
                </c:pt>
                <c:pt idx="843">
                  <c:v>4.2149999999999999</c:v>
                </c:pt>
                <c:pt idx="844">
                  <c:v>4.22</c:v>
                </c:pt>
                <c:pt idx="845">
                  <c:v>4.2249999999999996</c:v>
                </c:pt>
                <c:pt idx="846">
                  <c:v>4.2300000000000004</c:v>
                </c:pt>
                <c:pt idx="847">
                  <c:v>4.2350000000000003</c:v>
                </c:pt>
                <c:pt idx="848">
                  <c:v>4.24</c:v>
                </c:pt>
                <c:pt idx="849">
                  <c:v>4.2450000000000001</c:v>
                </c:pt>
                <c:pt idx="850">
                  <c:v>4.25</c:v>
                </c:pt>
                <c:pt idx="851">
                  <c:v>4.2549999999999999</c:v>
                </c:pt>
                <c:pt idx="852">
                  <c:v>4.26</c:v>
                </c:pt>
                <c:pt idx="853">
                  <c:v>4.2649999999999997</c:v>
                </c:pt>
                <c:pt idx="854">
                  <c:v>4.2699999999999996</c:v>
                </c:pt>
                <c:pt idx="855">
                  <c:v>4.2750000000000004</c:v>
                </c:pt>
                <c:pt idx="856">
                  <c:v>4.28</c:v>
                </c:pt>
                <c:pt idx="857">
                  <c:v>4.2850000000000001</c:v>
                </c:pt>
                <c:pt idx="858">
                  <c:v>4.29</c:v>
                </c:pt>
                <c:pt idx="859">
                  <c:v>4.2949999999999999</c:v>
                </c:pt>
                <c:pt idx="860">
                  <c:v>4.3</c:v>
                </c:pt>
                <c:pt idx="861">
                  <c:v>4.3049999999999997</c:v>
                </c:pt>
                <c:pt idx="862">
                  <c:v>4.3099999999999996</c:v>
                </c:pt>
                <c:pt idx="863">
                  <c:v>4.3150000000000004</c:v>
                </c:pt>
                <c:pt idx="864">
                  <c:v>4.32</c:v>
                </c:pt>
                <c:pt idx="865">
                  <c:v>4.3250000000000002</c:v>
                </c:pt>
                <c:pt idx="866">
                  <c:v>4.33</c:v>
                </c:pt>
                <c:pt idx="867">
                  <c:v>4.335</c:v>
                </c:pt>
                <c:pt idx="868">
                  <c:v>4.34</c:v>
                </c:pt>
                <c:pt idx="869">
                  <c:v>4.3449999999999998</c:v>
                </c:pt>
                <c:pt idx="870">
                  <c:v>4.3499999999999996</c:v>
                </c:pt>
                <c:pt idx="871">
                  <c:v>4.3550000000000004</c:v>
                </c:pt>
                <c:pt idx="872">
                  <c:v>4.3600000000000003</c:v>
                </c:pt>
                <c:pt idx="873">
                  <c:v>4.3650000000000002</c:v>
                </c:pt>
                <c:pt idx="874">
                  <c:v>4.37</c:v>
                </c:pt>
                <c:pt idx="875">
                  <c:v>4.375</c:v>
                </c:pt>
                <c:pt idx="876">
                  <c:v>4.38</c:v>
                </c:pt>
                <c:pt idx="877">
                  <c:v>4.3849999999999998</c:v>
                </c:pt>
                <c:pt idx="878">
                  <c:v>4.3899999999999997</c:v>
                </c:pt>
                <c:pt idx="879">
                  <c:v>4.3949999999999996</c:v>
                </c:pt>
                <c:pt idx="880">
                  <c:v>4.4000000000000004</c:v>
                </c:pt>
                <c:pt idx="881">
                  <c:v>4.4050000000000002</c:v>
                </c:pt>
                <c:pt idx="882">
                  <c:v>4.41</c:v>
                </c:pt>
                <c:pt idx="883">
                  <c:v>4.415</c:v>
                </c:pt>
                <c:pt idx="884">
                  <c:v>4.42</c:v>
                </c:pt>
                <c:pt idx="885">
                  <c:v>4.4249999999999998</c:v>
                </c:pt>
                <c:pt idx="886">
                  <c:v>4.43</c:v>
                </c:pt>
                <c:pt idx="887">
                  <c:v>4.4349999999999996</c:v>
                </c:pt>
                <c:pt idx="888">
                  <c:v>4.4400000000000004</c:v>
                </c:pt>
                <c:pt idx="889">
                  <c:v>4.4450000000000003</c:v>
                </c:pt>
                <c:pt idx="890">
                  <c:v>4.45</c:v>
                </c:pt>
                <c:pt idx="891">
                  <c:v>4.4550000000000001</c:v>
                </c:pt>
                <c:pt idx="892">
                  <c:v>4.46</c:v>
                </c:pt>
                <c:pt idx="893">
                  <c:v>4.4649999999999999</c:v>
                </c:pt>
                <c:pt idx="894">
                  <c:v>4.47</c:v>
                </c:pt>
                <c:pt idx="895">
                  <c:v>4.4749999999999996</c:v>
                </c:pt>
                <c:pt idx="896">
                  <c:v>4.4800000000000004</c:v>
                </c:pt>
                <c:pt idx="897">
                  <c:v>4.4850000000000003</c:v>
                </c:pt>
                <c:pt idx="898">
                  <c:v>4.49</c:v>
                </c:pt>
                <c:pt idx="899">
                  <c:v>4.4950000000000001</c:v>
                </c:pt>
                <c:pt idx="900">
                  <c:v>4.5</c:v>
                </c:pt>
                <c:pt idx="901">
                  <c:v>4.5049999999999999</c:v>
                </c:pt>
                <c:pt idx="902">
                  <c:v>4.51</c:v>
                </c:pt>
                <c:pt idx="903">
                  <c:v>4.5149999999999997</c:v>
                </c:pt>
                <c:pt idx="904">
                  <c:v>4.5199999999999996</c:v>
                </c:pt>
                <c:pt idx="905">
                  <c:v>4.5250000000000004</c:v>
                </c:pt>
                <c:pt idx="906">
                  <c:v>4.53</c:v>
                </c:pt>
                <c:pt idx="907">
                  <c:v>4.5350000000000001</c:v>
                </c:pt>
                <c:pt idx="908">
                  <c:v>4.54</c:v>
                </c:pt>
                <c:pt idx="909">
                  <c:v>4.5449999999999999</c:v>
                </c:pt>
                <c:pt idx="910">
                  <c:v>4.55</c:v>
                </c:pt>
                <c:pt idx="911">
                  <c:v>4.5549999999999997</c:v>
                </c:pt>
                <c:pt idx="912">
                  <c:v>4.5599999999999996</c:v>
                </c:pt>
                <c:pt idx="913">
                  <c:v>4.5650000000000004</c:v>
                </c:pt>
                <c:pt idx="914">
                  <c:v>4.57</c:v>
                </c:pt>
                <c:pt idx="915">
                  <c:v>4.5750000000000002</c:v>
                </c:pt>
                <c:pt idx="916">
                  <c:v>4.58</c:v>
                </c:pt>
                <c:pt idx="917">
                  <c:v>4.585</c:v>
                </c:pt>
                <c:pt idx="918">
                  <c:v>4.59</c:v>
                </c:pt>
                <c:pt idx="919">
                  <c:v>4.5949999999999998</c:v>
                </c:pt>
                <c:pt idx="920">
                  <c:v>4.5999999999999996</c:v>
                </c:pt>
                <c:pt idx="921">
                  <c:v>4.6050000000000004</c:v>
                </c:pt>
                <c:pt idx="922">
                  <c:v>4.6100000000000003</c:v>
                </c:pt>
                <c:pt idx="923">
                  <c:v>4.6150000000000002</c:v>
                </c:pt>
                <c:pt idx="924">
                  <c:v>4.62</c:v>
                </c:pt>
                <c:pt idx="925">
                  <c:v>4.625</c:v>
                </c:pt>
                <c:pt idx="926">
                  <c:v>4.63</c:v>
                </c:pt>
                <c:pt idx="927">
                  <c:v>4.6349999999999998</c:v>
                </c:pt>
                <c:pt idx="928">
                  <c:v>4.6399999999999997</c:v>
                </c:pt>
                <c:pt idx="929">
                  <c:v>4.6449999999999996</c:v>
                </c:pt>
                <c:pt idx="930">
                  <c:v>4.6500000000000004</c:v>
                </c:pt>
                <c:pt idx="931">
                  <c:v>4.6550000000000002</c:v>
                </c:pt>
                <c:pt idx="932">
                  <c:v>4.66</c:v>
                </c:pt>
                <c:pt idx="933">
                  <c:v>4.665</c:v>
                </c:pt>
                <c:pt idx="934">
                  <c:v>4.67</c:v>
                </c:pt>
                <c:pt idx="935">
                  <c:v>4.6749999999999998</c:v>
                </c:pt>
                <c:pt idx="936">
                  <c:v>4.68</c:v>
                </c:pt>
                <c:pt idx="937">
                  <c:v>4.6849999999999996</c:v>
                </c:pt>
                <c:pt idx="938">
                  <c:v>4.6900000000000004</c:v>
                </c:pt>
                <c:pt idx="939">
                  <c:v>4.6950000000000003</c:v>
                </c:pt>
                <c:pt idx="940">
                  <c:v>4.7</c:v>
                </c:pt>
                <c:pt idx="941">
                  <c:v>4.7050000000000001</c:v>
                </c:pt>
                <c:pt idx="942">
                  <c:v>4.71</c:v>
                </c:pt>
                <c:pt idx="943">
                  <c:v>4.7149999999999999</c:v>
                </c:pt>
                <c:pt idx="944">
                  <c:v>4.72</c:v>
                </c:pt>
                <c:pt idx="945">
                  <c:v>4.7249999999999996</c:v>
                </c:pt>
                <c:pt idx="946">
                  <c:v>4.7300000000000004</c:v>
                </c:pt>
                <c:pt idx="947">
                  <c:v>4.7350000000000003</c:v>
                </c:pt>
                <c:pt idx="948">
                  <c:v>4.74</c:v>
                </c:pt>
                <c:pt idx="949">
                  <c:v>4.7450000000000001</c:v>
                </c:pt>
                <c:pt idx="950">
                  <c:v>4.75</c:v>
                </c:pt>
                <c:pt idx="951">
                  <c:v>4.7549999999999999</c:v>
                </c:pt>
                <c:pt idx="952">
                  <c:v>4.76</c:v>
                </c:pt>
                <c:pt idx="953">
                  <c:v>4.7649999999999997</c:v>
                </c:pt>
                <c:pt idx="954">
                  <c:v>4.7699999999999996</c:v>
                </c:pt>
                <c:pt idx="955">
                  <c:v>4.7750000000000004</c:v>
                </c:pt>
                <c:pt idx="956">
                  <c:v>4.78</c:v>
                </c:pt>
                <c:pt idx="957">
                  <c:v>4.7850000000000001</c:v>
                </c:pt>
                <c:pt idx="958">
                  <c:v>4.79</c:v>
                </c:pt>
                <c:pt idx="959">
                  <c:v>4.7949999999999999</c:v>
                </c:pt>
                <c:pt idx="960">
                  <c:v>4.8</c:v>
                </c:pt>
                <c:pt idx="961">
                  <c:v>4.8049999999999997</c:v>
                </c:pt>
                <c:pt idx="962">
                  <c:v>4.8099999999999996</c:v>
                </c:pt>
                <c:pt idx="963">
                  <c:v>4.8150000000000004</c:v>
                </c:pt>
                <c:pt idx="964">
                  <c:v>4.82</c:v>
                </c:pt>
                <c:pt idx="965">
                  <c:v>4.8250000000000002</c:v>
                </c:pt>
                <c:pt idx="966">
                  <c:v>4.83</c:v>
                </c:pt>
                <c:pt idx="967">
                  <c:v>4.835</c:v>
                </c:pt>
                <c:pt idx="968">
                  <c:v>4.84</c:v>
                </c:pt>
                <c:pt idx="969">
                  <c:v>4.8449999999999998</c:v>
                </c:pt>
                <c:pt idx="970">
                  <c:v>4.8499999999999996</c:v>
                </c:pt>
                <c:pt idx="971">
                  <c:v>4.8550000000000004</c:v>
                </c:pt>
                <c:pt idx="972">
                  <c:v>4.8600000000000003</c:v>
                </c:pt>
                <c:pt idx="973">
                  <c:v>4.8650000000000002</c:v>
                </c:pt>
                <c:pt idx="974">
                  <c:v>4.87</c:v>
                </c:pt>
                <c:pt idx="975">
                  <c:v>4.875</c:v>
                </c:pt>
                <c:pt idx="976">
                  <c:v>4.88</c:v>
                </c:pt>
                <c:pt idx="977">
                  <c:v>4.8849999999999998</c:v>
                </c:pt>
                <c:pt idx="978">
                  <c:v>4.8899999999999997</c:v>
                </c:pt>
                <c:pt idx="979">
                  <c:v>4.8949999999999996</c:v>
                </c:pt>
                <c:pt idx="980">
                  <c:v>4.9000000000000004</c:v>
                </c:pt>
                <c:pt idx="981">
                  <c:v>4.9050000000000002</c:v>
                </c:pt>
                <c:pt idx="982">
                  <c:v>4.91</c:v>
                </c:pt>
                <c:pt idx="983">
                  <c:v>4.915</c:v>
                </c:pt>
                <c:pt idx="984">
                  <c:v>4.92</c:v>
                </c:pt>
                <c:pt idx="985">
                  <c:v>4.9249999999999998</c:v>
                </c:pt>
                <c:pt idx="986">
                  <c:v>4.93</c:v>
                </c:pt>
                <c:pt idx="987">
                  <c:v>4.9349999999999996</c:v>
                </c:pt>
                <c:pt idx="988">
                  <c:v>4.9400000000000004</c:v>
                </c:pt>
                <c:pt idx="989">
                  <c:v>4.9450000000000003</c:v>
                </c:pt>
                <c:pt idx="990">
                  <c:v>4.95</c:v>
                </c:pt>
                <c:pt idx="991">
                  <c:v>4.9550000000000001</c:v>
                </c:pt>
                <c:pt idx="992">
                  <c:v>4.96</c:v>
                </c:pt>
                <c:pt idx="993">
                  <c:v>4.9649999999999999</c:v>
                </c:pt>
                <c:pt idx="994">
                  <c:v>4.97</c:v>
                </c:pt>
                <c:pt idx="995">
                  <c:v>4.9749999999999996</c:v>
                </c:pt>
                <c:pt idx="996">
                  <c:v>4.9800000000000004</c:v>
                </c:pt>
                <c:pt idx="997">
                  <c:v>4.9850000000000003</c:v>
                </c:pt>
                <c:pt idx="998">
                  <c:v>4.99</c:v>
                </c:pt>
                <c:pt idx="999">
                  <c:v>4.9950000000000001</c:v>
                </c:pt>
                <c:pt idx="1000">
                  <c:v>5</c:v>
                </c:pt>
                <c:pt idx="1001">
                  <c:v>5.0049999999999999</c:v>
                </c:pt>
                <c:pt idx="1002">
                  <c:v>5.01</c:v>
                </c:pt>
                <c:pt idx="1003">
                  <c:v>5.0149999999999997</c:v>
                </c:pt>
                <c:pt idx="1004">
                  <c:v>5.0199999999999996</c:v>
                </c:pt>
                <c:pt idx="1005">
                  <c:v>5.0250000000000004</c:v>
                </c:pt>
                <c:pt idx="1006">
                  <c:v>5.03</c:v>
                </c:pt>
                <c:pt idx="1007">
                  <c:v>5.0350000000000001</c:v>
                </c:pt>
                <c:pt idx="1008">
                  <c:v>5.04</c:v>
                </c:pt>
                <c:pt idx="1009">
                  <c:v>5.0449999999999999</c:v>
                </c:pt>
                <c:pt idx="1010">
                  <c:v>5.05</c:v>
                </c:pt>
                <c:pt idx="1011">
                  <c:v>5.0549999999999997</c:v>
                </c:pt>
                <c:pt idx="1012">
                  <c:v>5.0599999999999996</c:v>
                </c:pt>
                <c:pt idx="1013">
                  <c:v>5.0650000000000004</c:v>
                </c:pt>
                <c:pt idx="1014">
                  <c:v>5.07</c:v>
                </c:pt>
                <c:pt idx="1015">
                  <c:v>5.0750000000000002</c:v>
                </c:pt>
                <c:pt idx="1016">
                  <c:v>5.08</c:v>
                </c:pt>
                <c:pt idx="1017">
                  <c:v>5.085</c:v>
                </c:pt>
                <c:pt idx="1018">
                  <c:v>5.09</c:v>
                </c:pt>
                <c:pt idx="1019">
                  <c:v>5.0949999999999998</c:v>
                </c:pt>
                <c:pt idx="1020">
                  <c:v>5.0999999999999996</c:v>
                </c:pt>
                <c:pt idx="1021">
                  <c:v>5.1050000000000004</c:v>
                </c:pt>
                <c:pt idx="1022">
                  <c:v>5.1100000000000003</c:v>
                </c:pt>
                <c:pt idx="1023">
                  <c:v>5.1150000000000002</c:v>
                </c:pt>
                <c:pt idx="1024">
                  <c:v>5.12</c:v>
                </c:pt>
                <c:pt idx="1025">
                  <c:v>5.125</c:v>
                </c:pt>
                <c:pt idx="1026">
                  <c:v>5.13</c:v>
                </c:pt>
                <c:pt idx="1027">
                  <c:v>5.1349999999999998</c:v>
                </c:pt>
                <c:pt idx="1028">
                  <c:v>5.14</c:v>
                </c:pt>
                <c:pt idx="1029">
                  <c:v>5.1449999999999996</c:v>
                </c:pt>
                <c:pt idx="1030">
                  <c:v>5.15</c:v>
                </c:pt>
                <c:pt idx="1031">
                  <c:v>5.1550000000000002</c:v>
                </c:pt>
                <c:pt idx="1032">
                  <c:v>5.16</c:v>
                </c:pt>
                <c:pt idx="1033">
                  <c:v>5.165</c:v>
                </c:pt>
                <c:pt idx="1034">
                  <c:v>5.17</c:v>
                </c:pt>
                <c:pt idx="1035">
                  <c:v>5.1749999999999998</c:v>
                </c:pt>
                <c:pt idx="1036">
                  <c:v>5.18</c:v>
                </c:pt>
                <c:pt idx="1037">
                  <c:v>5.1849999999999996</c:v>
                </c:pt>
                <c:pt idx="1038">
                  <c:v>5.19</c:v>
                </c:pt>
                <c:pt idx="1039">
                  <c:v>5.1950000000000003</c:v>
                </c:pt>
                <c:pt idx="1040">
                  <c:v>5.2</c:v>
                </c:pt>
                <c:pt idx="1041">
                  <c:v>5.2050000000000001</c:v>
                </c:pt>
                <c:pt idx="1042">
                  <c:v>5.21</c:v>
                </c:pt>
                <c:pt idx="1043">
                  <c:v>5.2149999999999999</c:v>
                </c:pt>
                <c:pt idx="1044">
                  <c:v>5.22</c:v>
                </c:pt>
                <c:pt idx="1045">
                  <c:v>5.2249999999999996</c:v>
                </c:pt>
                <c:pt idx="1046">
                  <c:v>5.23</c:v>
                </c:pt>
                <c:pt idx="1047">
                  <c:v>5.2350000000000003</c:v>
                </c:pt>
                <c:pt idx="1048">
                  <c:v>5.24</c:v>
                </c:pt>
                <c:pt idx="1049">
                  <c:v>5.2450000000000001</c:v>
                </c:pt>
                <c:pt idx="1050">
                  <c:v>5.25</c:v>
                </c:pt>
                <c:pt idx="1051">
                  <c:v>5.2549999999999999</c:v>
                </c:pt>
                <c:pt idx="1052">
                  <c:v>5.26</c:v>
                </c:pt>
                <c:pt idx="1053">
                  <c:v>5.2649999999999997</c:v>
                </c:pt>
                <c:pt idx="1054">
                  <c:v>5.27</c:v>
                </c:pt>
                <c:pt idx="1055">
                  <c:v>5.2750000000000004</c:v>
                </c:pt>
                <c:pt idx="1056">
                  <c:v>5.28</c:v>
                </c:pt>
                <c:pt idx="1057">
                  <c:v>5.2850000000000001</c:v>
                </c:pt>
                <c:pt idx="1058">
                  <c:v>5.29</c:v>
                </c:pt>
                <c:pt idx="1059">
                  <c:v>5.2949999999999999</c:v>
                </c:pt>
                <c:pt idx="1060">
                  <c:v>5.3</c:v>
                </c:pt>
                <c:pt idx="1061">
                  <c:v>5.3049999999999997</c:v>
                </c:pt>
                <c:pt idx="1062">
                  <c:v>5.31</c:v>
                </c:pt>
                <c:pt idx="1063">
                  <c:v>5.3150000000000004</c:v>
                </c:pt>
                <c:pt idx="1064">
                  <c:v>5.32</c:v>
                </c:pt>
                <c:pt idx="1065">
                  <c:v>5.3250000000000002</c:v>
                </c:pt>
                <c:pt idx="1066">
                  <c:v>5.33</c:v>
                </c:pt>
                <c:pt idx="1067">
                  <c:v>5.335</c:v>
                </c:pt>
                <c:pt idx="1068">
                  <c:v>5.34</c:v>
                </c:pt>
                <c:pt idx="1069">
                  <c:v>5.3449999999999998</c:v>
                </c:pt>
                <c:pt idx="1070">
                  <c:v>5.35</c:v>
                </c:pt>
                <c:pt idx="1071">
                  <c:v>5.3550000000000004</c:v>
                </c:pt>
                <c:pt idx="1072">
                  <c:v>5.36</c:v>
                </c:pt>
                <c:pt idx="1073">
                  <c:v>5.3650000000000002</c:v>
                </c:pt>
                <c:pt idx="1074">
                  <c:v>5.37</c:v>
                </c:pt>
                <c:pt idx="1075">
                  <c:v>5.375</c:v>
                </c:pt>
                <c:pt idx="1076">
                  <c:v>5.38</c:v>
                </c:pt>
                <c:pt idx="1077">
                  <c:v>5.3849999999999998</c:v>
                </c:pt>
                <c:pt idx="1078">
                  <c:v>5.39</c:v>
                </c:pt>
                <c:pt idx="1079">
                  <c:v>5.3949999999999996</c:v>
                </c:pt>
                <c:pt idx="1080">
                  <c:v>5.4</c:v>
                </c:pt>
                <c:pt idx="1081">
                  <c:v>5.4050000000000002</c:v>
                </c:pt>
                <c:pt idx="1082">
                  <c:v>5.41</c:v>
                </c:pt>
                <c:pt idx="1083">
                  <c:v>5.415</c:v>
                </c:pt>
                <c:pt idx="1084">
                  <c:v>5.42</c:v>
                </c:pt>
                <c:pt idx="1085">
                  <c:v>5.4249999999999998</c:v>
                </c:pt>
                <c:pt idx="1086">
                  <c:v>5.43</c:v>
                </c:pt>
                <c:pt idx="1087">
                  <c:v>5.4349999999999996</c:v>
                </c:pt>
                <c:pt idx="1088">
                  <c:v>5.44</c:v>
                </c:pt>
                <c:pt idx="1089">
                  <c:v>5.4450000000000003</c:v>
                </c:pt>
                <c:pt idx="1090">
                  <c:v>5.45</c:v>
                </c:pt>
                <c:pt idx="1091">
                  <c:v>5.4550000000000001</c:v>
                </c:pt>
                <c:pt idx="1092">
                  <c:v>5.46</c:v>
                </c:pt>
                <c:pt idx="1093">
                  <c:v>5.4649999999999999</c:v>
                </c:pt>
                <c:pt idx="1094">
                  <c:v>5.47</c:v>
                </c:pt>
                <c:pt idx="1095">
                  <c:v>5.4749999999999996</c:v>
                </c:pt>
                <c:pt idx="1096">
                  <c:v>5.48</c:v>
                </c:pt>
                <c:pt idx="1097">
                  <c:v>5.4850000000000003</c:v>
                </c:pt>
                <c:pt idx="1098">
                  <c:v>5.49</c:v>
                </c:pt>
                <c:pt idx="1099">
                  <c:v>5.4950000000000001</c:v>
                </c:pt>
                <c:pt idx="1100">
                  <c:v>5.5</c:v>
                </c:pt>
                <c:pt idx="1101">
                  <c:v>5.5049999999999999</c:v>
                </c:pt>
                <c:pt idx="1102">
                  <c:v>5.51</c:v>
                </c:pt>
                <c:pt idx="1103">
                  <c:v>5.5149999999999997</c:v>
                </c:pt>
                <c:pt idx="1104">
                  <c:v>5.52</c:v>
                </c:pt>
                <c:pt idx="1105">
                  <c:v>5.5250000000000004</c:v>
                </c:pt>
                <c:pt idx="1106">
                  <c:v>5.53</c:v>
                </c:pt>
                <c:pt idx="1107">
                  <c:v>5.5350000000000001</c:v>
                </c:pt>
                <c:pt idx="1108">
                  <c:v>5.54</c:v>
                </c:pt>
                <c:pt idx="1109">
                  <c:v>5.5449999999999999</c:v>
                </c:pt>
                <c:pt idx="1110">
                  <c:v>5.55</c:v>
                </c:pt>
                <c:pt idx="1111">
                  <c:v>5.5549999999999997</c:v>
                </c:pt>
                <c:pt idx="1112">
                  <c:v>5.56</c:v>
                </c:pt>
                <c:pt idx="1113">
                  <c:v>5.5650000000000004</c:v>
                </c:pt>
                <c:pt idx="1114">
                  <c:v>5.57</c:v>
                </c:pt>
                <c:pt idx="1115">
                  <c:v>5.5750000000000002</c:v>
                </c:pt>
                <c:pt idx="1116">
                  <c:v>5.58</c:v>
                </c:pt>
                <c:pt idx="1117">
                  <c:v>5.585</c:v>
                </c:pt>
                <c:pt idx="1118">
                  <c:v>5.59</c:v>
                </c:pt>
                <c:pt idx="1119">
                  <c:v>5.5949999999999998</c:v>
                </c:pt>
                <c:pt idx="1120">
                  <c:v>5.6</c:v>
                </c:pt>
                <c:pt idx="1121">
                  <c:v>5.6050000000000004</c:v>
                </c:pt>
                <c:pt idx="1122">
                  <c:v>5.61</c:v>
                </c:pt>
                <c:pt idx="1123">
                  <c:v>5.6150000000000002</c:v>
                </c:pt>
                <c:pt idx="1124">
                  <c:v>5.62</c:v>
                </c:pt>
                <c:pt idx="1125">
                  <c:v>5.625</c:v>
                </c:pt>
                <c:pt idx="1126">
                  <c:v>5.63</c:v>
                </c:pt>
                <c:pt idx="1127">
                  <c:v>5.6349999999999998</c:v>
                </c:pt>
                <c:pt idx="1128">
                  <c:v>5.64</c:v>
                </c:pt>
                <c:pt idx="1129">
                  <c:v>5.6449999999999996</c:v>
                </c:pt>
                <c:pt idx="1130">
                  <c:v>5.65</c:v>
                </c:pt>
                <c:pt idx="1131">
                  <c:v>5.6550000000000002</c:v>
                </c:pt>
                <c:pt idx="1132">
                  <c:v>5.66</c:v>
                </c:pt>
                <c:pt idx="1133">
                  <c:v>5.665</c:v>
                </c:pt>
                <c:pt idx="1134">
                  <c:v>5.67</c:v>
                </c:pt>
                <c:pt idx="1135">
                  <c:v>5.6749999999999998</c:v>
                </c:pt>
                <c:pt idx="1136">
                  <c:v>5.68</c:v>
                </c:pt>
                <c:pt idx="1137">
                  <c:v>5.6849999999999996</c:v>
                </c:pt>
                <c:pt idx="1138">
                  <c:v>5.69</c:v>
                </c:pt>
                <c:pt idx="1139">
                  <c:v>5.6950000000000003</c:v>
                </c:pt>
                <c:pt idx="1140">
                  <c:v>5.7</c:v>
                </c:pt>
                <c:pt idx="1141">
                  <c:v>5.7050000000000001</c:v>
                </c:pt>
                <c:pt idx="1142">
                  <c:v>5.71</c:v>
                </c:pt>
                <c:pt idx="1143">
                  <c:v>5.7149999999999999</c:v>
                </c:pt>
                <c:pt idx="1144">
                  <c:v>5.72</c:v>
                </c:pt>
                <c:pt idx="1145">
                  <c:v>5.7249999999999996</c:v>
                </c:pt>
                <c:pt idx="1146">
                  <c:v>5.73</c:v>
                </c:pt>
                <c:pt idx="1147">
                  <c:v>5.7350000000000003</c:v>
                </c:pt>
                <c:pt idx="1148">
                  <c:v>5.74</c:v>
                </c:pt>
                <c:pt idx="1149">
                  <c:v>5.7450000000000001</c:v>
                </c:pt>
                <c:pt idx="1150">
                  <c:v>5.75</c:v>
                </c:pt>
                <c:pt idx="1151">
                  <c:v>5.7549999999999999</c:v>
                </c:pt>
                <c:pt idx="1152">
                  <c:v>5.76</c:v>
                </c:pt>
                <c:pt idx="1153">
                  <c:v>5.7649999999999997</c:v>
                </c:pt>
                <c:pt idx="1154">
                  <c:v>5.77</c:v>
                </c:pt>
                <c:pt idx="1155">
                  <c:v>5.7750000000000004</c:v>
                </c:pt>
                <c:pt idx="1156">
                  <c:v>5.78</c:v>
                </c:pt>
                <c:pt idx="1157">
                  <c:v>5.7850000000000001</c:v>
                </c:pt>
                <c:pt idx="1158">
                  <c:v>5.79</c:v>
                </c:pt>
                <c:pt idx="1159">
                  <c:v>5.7949999999999999</c:v>
                </c:pt>
                <c:pt idx="1160">
                  <c:v>5.8</c:v>
                </c:pt>
                <c:pt idx="1161">
                  <c:v>5.8049999999999997</c:v>
                </c:pt>
                <c:pt idx="1162">
                  <c:v>5.81</c:v>
                </c:pt>
                <c:pt idx="1163">
                  <c:v>5.8150000000000004</c:v>
                </c:pt>
                <c:pt idx="1164">
                  <c:v>5.82</c:v>
                </c:pt>
                <c:pt idx="1165">
                  <c:v>5.8250000000000002</c:v>
                </c:pt>
                <c:pt idx="1166">
                  <c:v>5.83</c:v>
                </c:pt>
                <c:pt idx="1167">
                  <c:v>5.835</c:v>
                </c:pt>
                <c:pt idx="1168">
                  <c:v>5.84</c:v>
                </c:pt>
                <c:pt idx="1169">
                  <c:v>5.8449999999999998</c:v>
                </c:pt>
                <c:pt idx="1170">
                  <c:v>5.85</c:v>
                </c:pt>
                <c:pt idx="1171">
                  <c:v>5.8550000000000004</c:v>
                </c:pt>
                <c:pt idx="1172">
                  <c:v>5.86</c:v>
                </c:pt>
                <c:pt idx="1173">
                  <c:v>5.8650000000000002</c:v>
                </c:pt>
                <c:pt idx="1174">
                  <c:v>5.87</c:v>
                </c:pt>
                <c:pt idx="1175">
                  <c:v>5.875</c:v>
                </c:pt>
                <c:pt idx="1176">
                  <c:v>5.88</c:v>
                </c:pt>
                <c:pt idx="1177">
                  <c:v>5.8849999999999998</c:v>
                </c:pt>
                <c:pt idx="1178">
                  <c:v>5.89</c:v>
                </c:pt>
                <c:pt idx="1179">
                  <c:v>5.8949999999999996</c:v>
                </c:pt>
                <c:pt idx="1180">
                  <c:v>5.9</c:v>
                </c:pt>
                <c:pt idx="1181">
                  <c:v>5.9050000000000002</c:v>
                </c:pt>
                <c:pt idx="1182">
                  <c:v>5.91</c:v>
                </c:pt>
                <c:pt idx="1183">
                  <c:v>5.915</c:v>
                </c:pt>
                <c:pt idx="1184">
                  <c:v>5.92</c:v>
                </c:pt>
                <c:pt idx="1185">
                  <c:v>5.9249999999999998</c:v>
                </c:pt>
                <c:pt idx="1186">
                  <c:v>5.93</c:v>
                </c:pt>
                <c:pt idx="1187">
                  <c:v>5.9349999999999996</c:v>
                </c:pt>
                <c:pt idx="1188">
                  <c:v>5.94</c:v>
                </c:pt>
                <c:pt idx="1189">
                  <c:v>5.9450000000000003</c:v>
                </c:pt>
                <c:pt idx="1190">
                  <c:v>5.95</c:v>
                </c:pt>
                <c:pt idx="1191">
                  <c:v>5.9550000000000001</c:v>
                </c:pt>
                <c:pt idx="1192">
                  <c:v>5.96</c:v>
                </c:pt>
                <c:pt idx="1193">
                  <c:v>5.9649999999999999</c:v>
                </c:pt>
                <c:pt idx="1194">
                  <c:v>5.97</c:v>
                </c:pt>
                <c:pt idx="1195">
                  <c:v>5.9749999999999996</c:v>
                </c:pt>
                <c:pt idx="1196">
                  <c:v>5.98</c:v>
                </c:pt>
                <c:pt idx="1197">
                  <c:v>5.9850000000000003</c:v>
                </c:pt>
                <c:pt idx="1198">
                  <c:v>5.99</c:v>
                </c:pt>
                <c:pt idx="1199">
                  <c:v>5.9950000000000001</c:v>
                </c:pt>
                <c:pt idx="1200">
                  <c:v>6</c:v>
                </c:pt>
                <c:pt idx="1201">
                  <c:v>6.0049999999999999</c:v>
                </c:pt>
                <c:pt idx="1202">
                  <c:v>6.01</c:v>
                </c:pt>
                <c:pt idx="1203">
                  <c:v>6.0149999999999997</c:v>
                </c:pt>
                <c:pt idx="1204">
                  <c:v>6.02</c:v>
                </c:pt>
                <c:pt idx="1205">
                  <c:v>6.0250000000000004</c:v>
                </c:pt>
                <c:pt idx="1206">
                  <c:v>6.03</c:v>
                </c:pt>
                <c:pt idx="1207">
                  <c:v>6.0350000000000001</c:v>
                </c:pt>
                <c:pt idx="1208">
                  <c:v>6.04</c:v>
                </c:pt>
                <c:pt idx="1209">
                  <c:v>6.0449999999999999</c:v>
                </c:pt>
                <c:pt idx="1210">
                  <c:v>6.05</c:v>
                </c:pt>
                <c:pt idx="1211">
                  <c:v>6.0549999999999997</c:v>
                </c:pt>
                <c:pt idx="1212">
                  <c:v>6.06</c:v>
                </c:pt>
                <c:pt idx="1213">
                  <c:v>6.0650000000000004</c:v>
                </c:pt>
                <c:pt idx="1214">
                  <c:v>6.07</c:v>
                </c:pt>
                <c:pt idx="1215">
                  <c:v>6.0750000000000002</c:v>
                </c:pt>
                <c:pt idx="1216">
                  <c:v>6.08</c:v>
                </c:pt>
                <c:pt idx="1217">
                  <c:v>6.085</c:v>
                </c:pt>
                <c:pt idx="1218">
                  <c:v>6.09</c:v>
                </c:pt>
                <c:pt idx="1219">
                  <c:v>6.0949999999999998</c:v>
                </c:pt>
                <c:pt idx="1220">
                  <c:v>6.1</c:v>
                </c:pt>
                <c:pt idx="1221">
                  <c:v>6.1050000000000004</c:v>
                </c:pt>
                <c:pt idx="1222">
                  <c:v>6.11</c:v>
                </c:pt>
                <c:pt idx="1223">
                  <c:v>6.1150000000000002</c:v>
                </c:pt>
                <c:pt idx="1224">
                  <c:v>6.12</c:v>
                </c:pt>
                <c:pt idx="1225">
                  <c:v>6.125</c:v>
                </c:pt>
                <c:pt idx="1226">
                  <c:v>6.13</c:v>
                </c:pt>
                <c:pt idx="1227">
                  <c:v>6.1349999999999998</c:v>
                </c:pt>
                <c:pt idx="1228">
                  <c:v>6.14</c:v>
                </c:pt>
                <c:pt idx="1229">
                  <c:v>6.1449999999999996</c:v>
                </c:pt>
                <c:pt idx="1230">
                  <c:v>6.15</c:v>
                </c:pt>
                <c:pt idx="1231">
                  <c:v>6.1550000000000002</c:v>
                </c:pt>
                <c:pt idx="1232">
                  <c:v>6.16</c:v>
                </c:pt>
                <c:pt idx="1233">
                  <c:v>6.165</c:v>
                </c:pt>
                <c:pt idx="1234">
                  <c:v>6.17</c:v>
                </c:pt>
                <c:pt idx="1235">
                  <c:v>6.1749999999999998</c:v>
                </c:pt>
                <c:pt idx="1236">
                  <c:v>6.18</c:v>
                </c:pt>
                <c:pt idx="1237">
                  <c:v>6.1849999999999996</c:v>
                </c:pt>
                <c:pt idx="1238">
                  <c:v>6.19</c:v>
                </c:pt>
                <c:pt idx="1239">
                  <c:v>6.1950000000000003</c:v>
                </c:pt>
                <c:pt idx="1240">
                  <c:v>6.2</c:v>
                </c:pt>
                <c:pt idx="1241">
                  <c:v>6.2050000000000001</c:v>
                </c:pt>
                <c:pt idx="1242">
                  <c:v>6.21</c:v>
                </c:pt>
                <c:pt idx="1243">
                  <c:v>6.2149999999999999</c:v>
                </c:pt>
                <c:pt idx="1244">
                  <c:v>6.22</c:v>
                </c:pt>
                <c:pt idx="1245">
                  <c:v>6.2249999999999996</c:v>
                </c:pt>
                <c:pt idx="1246">
                  <c:v>6.23</c:v>
                </c:pt>
                <c:pt idx="1247">
                  <c:v>6.2350000000000003</c:v>
                </c:pt>
                <c:pt idx="1248">
                  <c:v>6.24</c:v>
                </c:pt>
                <c:pt idx="1249">
                  <c:v>6.2450000000000001</c:v>
                </c:pt>
                <c:pt idx="1250">
                  <c:v>6.25</c:v>
                </c:pt>
                <c:pt idx="1251">
                  <c:v>6.2549999999999999</c:v>
                </c:pt>
                <c:pt idx="1252">
                  <c:v>6.26</c:v>
                </c:pt>
                <c:pt idx="1253">
                  <c:v>6.2649999999999997</c:v>
                </c:pt>
                <c:pt idx="1254">
                  <c:v>6.27</c:v>
                </c:pt>
                <c:pt idx="1255">
                  <c:v>6.2750000000000004</c:v>
                </c:pt>
                <c:pt idx="1256">
                  <c:v>6.28</c:v>
                </c:pt>
                <c:pt idx="1257">
                  <c:v>6.2850000000000001</c:v>
                </c:pt>
                <c:pt idx="1258">
                  <c:v>6.29</c:v>
                </c:pt>
                <c:pt idx="1259">
                  <c:v>6.2949999999999999</c:v>
                </c:pt>
                <c:pt idx="1260">
                  <c:v>6.3</c:v>
                </c:pt>
                <c:pt idx="1261">
                  <c:v>6.3049999999999997</c:v>
                </c:pt>
                <c:pt idx="1262">
                  <c:v>6.31</c:v>
                </c:pt>
                <c:pt idx="1263">
                  <c:v>6.3150000000000004</c:v>
                </c:pt>
                <c:pt idx="1264">
                  <c:v>6.32</c:v>
                </c:pt>
                <c:pt idx="1265">
                  <c:v>6.3250000000000002</c:v>
                </c:pt>
                <c:pt idx="1266">
                  <c:v>6.33</c:v>
                </c:pt>
                <c:pt idx="1267">
                  <c:v>6.335</c:v>
                </c:pt>
                <c:pt idx="1268">
                  <c:v>6.34</c:v>
                </c:pt>
                <c:pt idx="1269">
                  <c:v>6.3449999999999998</c:v>
                </c:pt>
                <c:pt idx="1270">
                  <c:v>6.35</c:v>
                </c:pt>
                <c:pt idx="1271">
                  <c:v>6.3550000000000004</c:v>
                </c:pt>
                <c:pt idx="1272">
                  <c:v>6.36</c:v>
                </c:pt>
                <c:pt idx="1273">
                  <c:v>6.3650000000000002</c:v>
                </c:pt>
                <c:pt idx="1274">
                  <c:v>6.37</c:v>
                </c:pt>
                <c:pt idx="1275">
                  <c:v>6.375</c:v>
                </c:pt>
                <c:pt idx="1276">
                  <c:v>6.38</c:v>
                </c:pt>
                <c:pt idx="1277">
                  <c:v>6.3849999999999998</c:v>
                </c:pt>
                <c:pt idx="1278">
                  <c:v>6.39</c:v>
                </c:pt>
                <c:pt idx="1279">
                  <c:v>6.3949999999999996</c:v>
                </c:pt>
                <c:pt idx="1280">
                  <c:v>6.4</c:v>
                </c:pt>
                <c:pt idx="1281">
                  <c:v>6.4050000000000002</c:v>
                </c:pt>
                <c:pt idx="1282">
                  <c:v>6.41</c:v>
                </c:pt>
                <c:pt idx="1283">
                  <c:v>6.415</c:v>
                </c:pt>
                <c:pt idx="1284">
                  <c:v>6.42</c:v>
                </c:pt>
                <c:pt idx="1285">
                  <c:v>6.4249999999999998</c:v>
                </c:pt>
                <c:pt idx="1286">
                  <c:v>6.43</c:v>
                </c:pt>
                <c:pt idx="1287">
                  <c:v>6.4349999999999996</c:v>
                </c:pt>
                <c:pt idx="1288">
                  <c:v>6.44</c:v>
                </c:pt>
                <c:pt idx="1289">
                  <c:v>6.4450000000000003</c:v>
                </c:pt>
                <c:pt idx="1290">
                  <c:v>6.45</c:v>
                </c:pt>
                <c:pt idx="1291">
                  <c:v>6.4550000000000001</c:v>
                </c:pt>
                <c:pt idx="1292">
                  <c:v>6.46</c:v>
                </c:pt>
                <c:pt idx="1293">
                  <c:v>6.4649999999999999</c:v>
                </c:pt>
                <c:pt idx="1294">
                  <c:v>6.47</c:v>
                </c:pt>
                <c:pt idx="1295">
                  <c:v>6.4749999999999996</c:v>
                </c:pt>
                <c:pt idx="1296">
                  <c:v>6.48</c:v>
                </c:pt>
                <c:pt idx="1297">
                  <c:v>6.4850000000000003</c:v>
                </c:pt>
                <c:pt idx="1298">
                  <c:v>6.49</c:v>
                </c:pt>
                <c:pt idx="1299">
                  <c:v>6.4950000000000001</c:v>
                </c:pt>
                <c:pt idx="1300">
                  <c:v>6.5</c:v>
                </c:pt>
                <c:pt idx="1301">
                  <c:v>6.5049999999999999</c:v>
                </c:pt>
                <c:pt idx="1302">
                  <c:v>6.51</c:v>
                </c:pt>
                <c:pt idx="1303">
                  <c:v>6.5149999999999997</c:v>
                </c:pt>
                <c:pt idx="1304">
                  <c:v>6.52</c:v>
                </c:pt>
                <c:pt idx="1305">
                  <c:v>6.5250000000000004</c:v>
                </c:pt>
                <c:pt idx="1306">
                  <c:v>6.53</c:v>
                </c:pt>
                <c:pt idx="1307">
                  <c:v>6.5350000000000001</c:v>
                </c:pt>
                <c:pt idx="1308">
                  <c:v>6.54</c:v>
                </c:pt>
                <c:pt idx="1309">
                  <c:v>6.5449999999999999</c:v>
                </c:pt>
                <c:pt idx="1310">
                  <c:v>6.55</c:v>
                </c:pt>
                <c:pt idx="1311">
                  <c:v>6.5549999999999997</c:v>
                </c:pt>
                <c:pt idx="1312">
                  <c:v>6.56</c:v>
                </c:pt>
                <c:pt idx="1313">
                  <c:v>6.5650000000000004</c:v>
                </c:pt>
                <c:pt idx="1314">
                  <c:v>6.57</c:v>
                </c:pt>
                <c:pt idx="1315">
                  <c:v>6.5750000000000002</c:v>
                </c:pt>
                <c:pt idx="1316">
                  <c:v>6.58</c:v>
                </c:pt>
                <c:pt idx="1317">
                  <c:v>6.585</c:v>
                </c:pt>
                <c:pt idx="1318">
                  <c:v>6.59</c:v>
                </c:pt>
                <c:pt idx="1319">
                  <c:v>6.5949999999999998</c:v>
                </c:pt>
                <c:pt idx="1320">
                  <c:v>6.6</c:v>
                </c:pt>
                <c:pt idx="1321">
                  <c:v>6.6050000000000004</c:v>
                </c:pt>
                <c:pt idx="1322">
                  <c:v>6.61</c:v>
                </c:pt>
                <c:pt idx="1323">
                  <c:v>6.6150000000000002</c:v>
                </c:pt>
                <c:pt idx="1324">
                  <c:v>6.62</c:v>
                </c:pt>
                <c:pt idx="1325">
                  <c:v>6.625</c:v>
                </c:pt>
                <c:pt idx="1326">
                  <c:v>6.63</c:v>
                </c:pt>
                <c:pt idx="1327">
                  <c:v>6.6349999999999998</c:v>
                </c:pt>
                <c:pt idx="1328">
                  <c:v>6.64</c:v>
                </c:pt>
                <c:pt idx="1329">
                  <c:v>6.6449999999999996</c:v>
                </c:pt>
                <c:pt idx="1330">
                  <c:v>6.65</c:v>
                </c:pt>
                <c:pt idx="1331">
                  <c:v>6.6550000000000002</c:v>
                </c:pt>
                <c:pt idx="1332">
                  <c:v>6.66</c:v>
                </c:pt>
                <c:pt idx="1333">
                  <c:v>6.665</c:v>
                </c:pt>
                <c:pt idx="1334">
                  <c:v>6.67</c:v>
                </c:pt>
                <c:pt idx="1335">
                  <c:v>6.6749999999999998</c:v>
                </c:pt>
                <c:pt idx="1336">
                  <c:v>6.68</c:v>
                </c:pt>
                <c:pt idx="1337">
                  <c:v>6.6849999999999996</c:v>
                </c:pt>
                <c:pt idx="1338">
                  <c:v>6.69</c:v>
                </c:pt>
                <c:pt idx="1339">
                  <c:v>6.6950000000000003</c:v>
                </c:pt>
                <c:pt idx="1340">
                  <c:v>6.7</c:v>
                </c:pt>
                <c:pt idx="1341">
                  <c:v>6.7050000000000001</c:v>
                </c:pt>
                <c:pt idx="1342">
                  <c:v>6.71</c:v>
                </c:pt>
                <c:pt idx="1343">
                  <c:v>6.7149999999999999</c:v>
                </c:pt>
                <c:pt idx="1344">
                  <c:v>6.72</c:v>
                </c:pt>
                <c:pt idx="1345">
                  <c:v>6.7249999999999996</c:v>
                </c:pt>
                <c:pt idx="1346">
                  <c:v>6.73</c:v>
                </c:pt>
                <c:pt idx="1347">
                  <c:v>6.7350000000000003</c:v>
                </c:pt>
                <c:pt idx="1348">
                  <c:v>6.74</c:v>
                </c:pt>
                <c:pt idx="1349">
                  <c:v>6.7450000000000001</c:v>
                </c:pt>
                <c:pt idx="1350">
                  <c:v>6.75</c:v>
                </c:pt>
                <c:pt idx="1351">
                  <c:v>6.7549999999999999</c:v>
                </c:pt>
                <c:pt idx="1352">
                  <c:v>6.76</c:v>
                </c:pt>
                <c:pt idx="1353">
                  <c:v>6.7649999999999997</c:v>
                </c:pt>
                <c:pt idx="1354">
                  <c:v>6.77</c:v>
                </c:pt>
                <c:pt idx="1355">
                  <c:v>6.7750000000000004</c:v>
                </c:pt>
                <c:pt idx="1356">
                  <c:v>6.78</c:v>
                </c:pt>
                <c:pt idx="1357">
                  <c:v>6.7850000000000001</c:v>
                </c:pt>
                <c:pt idx="1358">
                  <c:v>6.79</c:v>
                </c:pt>
                <c:pt idx="1359">
                  <c:v>6.7949999999999999</c:v>
                </c:pt>
                <c:pt idx="1360">
                  <c:v>6.8</c:v>
                </c:pt>
                <c:pt idx="1361">
                  <c:v>6.8049999999999997</c:v>
                </c:pt>
                <c:pt idx="1362">
                  <c:v>6.81</c:v>
                </c:pt>
                <c:pt idx="1363">
                  <c:v>6.8150000000000004</c:v>
                </c:pt>
                <c:pt idx="1364">
                  <c:v>6.82</c:v>
                </c:pt>
                <c:pt idx="1365">
                  <c:v>6.8250000000000002</c:v>
                </c:pt>
                <c:pt idx="1366">
                  <c:v>6.83</c:v>
                </c:pt>
                <c:pt idx="1367">
                  <c:v>6.835</c:v>
                </c:pt>
                <c:pt idx="1368">
                  <c:v>6.84</c:v>
                </c:pt>
                <c:pt idx="1369">
                  <c:v>6.8449999999999998</c:v>
                </c:pt>
                <c:pt idx="1370">
                  <c:v>6.85</c:v>
                </c:pt>
                <c:pt idx="1371">
                  <c:v>6.8550000000000004</c:v>
                </c:pt>
                <c:pt idx="1372">
                  <c:v>6.86</c:v>
                </c:pt>
                <c:pt idx="1373">
                  <c:v>6.8650000000000002</c:v>
                </c:pt>
                <c:pt idx="1374">
                  <c:v>6.87</c:v>
                </c:pt>
                <c:pt idx="1375">
                  <c:v>6.875</c:v>
                </c:pt>
                <c:pt idx="1376">
                  <c:v>6.88</c:v>
                </c:pt>
                <c:pt idx="1377">
                  <c:v>6.8849999999999998</c:v>
                </c:pt>
                <c:pt idx="1378">
                  <c:v>6.89</c:v>
                </c:pt>
                <c:pt idx="1379">
                  <c:v>6.8949999999999996</c:v>
                </c:pt>
                <c:pt idx="1380">
                  <c:v>6.9</c:v>
                </c:pt>
                <c:pt idx="1381">
                  <c:v>6.9050000000000002</c:v>
                </c:pt>
                <c:pt idx="1382">
                  <c:v>6.91</c:v>
                </c:pt>
                <c:pt idx="1383">
                  <c:v>6.915</c:v>
                </c:pt>
                <c:pt idx="1384">
                  <c:v>6.92</c:v>
                </c:pt>
                <c:pt idx="1385">
                  <c:v>6.9249999999999998</c:v>
                </c:pt>
                <c:pt idx="1386">
                  <c:v>6.93</c:v>
                </c:pt>
                <c:pt idx="1387">
                  <c:v>6.9349999999999996</c:v>
                </c:pt>
                <c:pt idx="1388">
                  <c:v>6.94</c:v>
                </c:pt>
                <c:pt idx="1389">
                  <c:v>6.9450000000000003</c:v>
                </c:pt>
                <c:pt idx="1390">
                  <c:v>6.95</c:v>
                </c:pt>
                <c:pt idx="1391">
                  <c:v>6.9550000000000001</c:v>
                </c:pt>
                <c:pt idx="1392">
                  <c:v>6.96</c:v>
                </c:pt>
                <c:pt idx="1393">
                  <c:v>6.9649999999999999</c:v>
                </c:pt>
                <c:pt idx="1394">
                  <c:v>6.97</c:v>
                </c:pt>
                <c:pt idx="1395">
                  <c:v>6.9749999999999996</c:v>
                </c:pt>
                <c:pt idx="1396">
                  <c:v>6.98</c:v>
                </c:pt>
                <c:pt idx="1397">
                  <c:v>6.9850000000000003</c:v>
                </c:pt>
                <c:pt idx="1398">
                  <c:v>6.99</c:v>
                </c:pt>
                <c:pt idx="1399">
                  <c:v>6.9950000000000001</c:v>
                </c:pt>
                <c:pt idx="1400">
                  <c:v>7</c:v>
                </c:pt>
                <c:pt idx="1401">
                  <c:v>7.0049999999999999</c:v>
                </c:pt>
                <c:pt idx="1402">
                  <c:v>7.01</c:v>
                </c:pt>
                <c:pt idx="1403">
                  <c:v>7.0149999999999997</c:v>
                </c:pt>
                <c:pt idx="1404">
                  <c:v>7.02</c:v>
                </c:pt>
                <c:pt idx="1405">
                  <c:v>7.0250000000000004</c:v>
                </c:pt>
                <c:pt idx="1406">
                  <c:v>7.03</c:v>
                </c:pt>
                <c:pt idx="1407">
                  <c:v>7.0350000000000001</c:v>
                </c:pt>
                <c:pt idx="1408">
                  <c:v>7.04</c:v>
                </c:pt>
                <c:pt idx="1409">
                  <c:v>7.0449999999999999</c:v>
                </c:pt>
                <c:pt idx="1410">
                  <c:v>7.05</c:v>
                </c:pt>
                <c:pt idx="1411">
                  <c:v>7.0549999999999997</c:v>
                </c:pt>
                <c:pt idx="1412">
                  <c:v>7.06</c:v>
                </c:pt>
                <c:pt idx="1413">
                  <c:v>7.0650000000000004</c:v>
                </c:pt>
                <c:pt idx="1414">
                  <c:v>7.07</c:v>
                </c:pt>
                <c:pt idx="1415">
                  <c:v>7.0750000000000002</c:v>
                </c:pt>
                <c:pt idx="1416">
                  <c:v>7.08</c:v>
                </c:pt>
                <c:pt idx="1417">
                  <c:v>7.085</c:v>
                </c:pt>
                <c:pt idx="1418">
                  <c:v>7.09</c:v>
                </c:pt>
                <c:pt idx="1419">
                  <c:v>7.0949999999999998</c:v>
                </c:pt>
                <c:pt idx="1420">
                  <c:v>7.1</c:v>
                </c:pt>
                <c:pt idx="1421">
                  <c:v>7.1050000000000004</c:v>
                </c:pt>
                <c:pt idx="1422">
                  <c:v>7.11</c:v>
                </c:pt>
                <c:pt idx="1423">
                  <c:v>7.1150000000000002</c:v>
                </c:pt>
                <c:pt idx="1424">
                  <c:v>7.12</c:v>
                </c:pt>
                <c:pt idx="1425">
                  <c:v>7.125</c:v>
                </c:pt>
                <c:pt idx="1426">
                  <c:v>7.13</c:v>
                </c:pt>
                <c:pt idx="1427">
                  <c:v>7.1349999999999998</c:v>
                </c:pt>
                <c:pt idx="1428">
                  <c:v>7.14</c:v>
                </c:pt>
                <c:pt idx="1429">
                  <c:v>7.1449999999999996</c:v>
                </c:pt>
                <c:pt idx="1430">
                  <c:v>7.15</c:v>
                </c:pt>
                <c:pt idx="1431">
                  <c:v>7.1550000000000002</c:v>
                </c:pt>
                <c:pt idx="1432">
                  <c:v>7.16</c:v>
                </c:pt>
                <c:pt idx="1433">
                  <c:v>7.165</c:v>
                </c:pt>
                <c:pt idx="1434">
                  <c:v>7.17</c:v>
                </c:pt>
                <c:pt idx="1435">
                  <c:v>7.1749999999999998</c:v>
                </c:pt>
                <c:pt idx="1436">
                  <c:v>7.18</c:v>
                </c:pt>
                <c:pt idx="1437">
                  <c:v>7.1849999999999996</c:v>
                </c:pt>
                <c:pt idx="1438">
                  <c:v>7.19</c:v>
                </c:pt>
                <c:pt idx="1439">
                  <c:v>7.1950000000000003</c:v>
                </c:pt>
                <c:pt idx="1440">
                  <c:v>7.2</c:v>
                </c:pt>
                <c:pt idx="1441">
                  <c:v>7.2050000000000001</c:v>
                </c:pt>
                <c:pt idx="1442">
                  <c:v>7.21</c:v>
                </c:pt>
                <c:pt idx="1443">
                  <c:v>7.2149999999999999</c:v>
                </c:pt>
                <c:pt idx="1444">
                  <c:v>7.22</c:v>
                </c:pt>
                <c:pt idx="1445">
                  <c:v>7.2249999999999996</c:v>
                </c:pt>
                <c:pt idx="1446">
                  <c:v>7.23</c:v>
                </c:pt>
                <c:pt idx="1447">
                  <c:v>7.2350000000000003</c:v>
                </c:pt>
                <c:pt idx="1448">
                  <c:v>7.24</c:v>
                </c:pt>
                <c:pt idx="1449">
                  <c:v>7.2450000000000001</c:v>
                </c:pt>
                <c:pt idx="1450">
                  <c:v>7.25</c:v>
                </c:pt>
                <c:pt idx="1451">
                  <c:v>7.2549999999999999</c:v>
                </c:pt>
                <c:pt idx="1452">
                  <c:v>7.26</c:v>
                </c:pt>
                <c:pt idx="1453">
                  <c:v>7.2649999999999997</c:v>
                </c:pt>
                <c:pt idx="1454">
                  <c:v>7.27</c:v>
                </c:pt>
                <c:pt idx="1455">
                  <c:v>7.2750000000000004</c:v>
                </c:pt>
                <c:pt idx="1456">
                  <c:v>7.28</c:v>
                </c:pt>
                <c:pt idx="1457">
                  <c:v>7.2850000000000001</c:v>
                </c:pt>
                <c:pt idx="1458">
                  <c:v>7.29</c:v>
                </c:pt>
                <c:pt idx="1459">
                  <c:v>7.2949999999999999</c:v>
                </c:pt>
                <c:pt idx="1460">
                  <c:v>7.3</c:v>
                </c:pt>
                <c:pt idx="1461">
                  <c:v>7.3049999999999997</c:v>
                </c:pt>
                <c:pt idx="1462">
                  <c:v>7.31</c:v>
                </c:pt>
                <c:pt idx="1463">
                  <c:v>7.3150000000000004</c:v>
                </c:pt>
                <c:pt idx="1464">
                  <c:v>7.32</c:v>
                </c:pt>
                <c:pt idx="1465">
                  <c:v>7.3250000000000002</c:v>
                </c:pt>
                <c:pt idx="1466">
                  <c:v>7.33</c:v>
                </c:pt>
                <c:pt idx="1467">
                  <c:v>7.335</c:v>
                </c:pt>
                <c:pt idx="1468">
                  <c:v>7.34</c:v>
                </c:pt>
                <c:pt idx="1469">
                  <c:v>7.3449999999999998</c:v>
                </c:pt>
                <c:pt idx="1470">
                  <c:v>7.35</c:v>
                </c:pt>
                <c:pt idx="1471">
                  <c:v>7.3550000000000004</c:v>
                </c:pt>
                <c:pt idx="1472">
                  <c:v>7.36</c:v>
                </c:pt>
                <c:pt idx="1473">
                  <c:v>7.3650000000000002</c:v>
                </c:pt>
                <c:pt idx="1474">
                  <c:v>7.37</c:v>
                </c:pt>
                <c:pt idx="1475">
                  <c:v>7.375</c:v>
                </c:pt>
                <c:pt idx="1476">
                  <c:v>7.38</c:v>
                </c:pt>
                <c:pt idx="1477">
                  <c:v>7.3849999999999998</c:v>
                </c:pt>
                <c:pt idx="1478">
                  <c:v>7.39</c:v>
                </c:pt>
                <c:pt idx="1479">
                  <c:v>7.3949999999999996</c:v>
                </c:pt>
                <c:pt idx="1480">
                  <c:v>7.4</c:v>
                </c:pt>
                <c:pt idx="1481">
                  <c:v>7.4050000000000002</c:v>
                </c:pt>
                <c:pt idx="1482">
                  <c:v>7.41</c:v>
                </c:pt>
                <c:pt idx="1483">
                  <c:v>7.415</c:v>
                </c:pt>
                <c:pt idx="1484">
                  <c:v>7.42</c:v>
                </c:pt>
                <c:pt idx="1485">
                  <c:v>7.4249999999999998</c:v>
                </c:pt>
                <c:pt idx="1486">
                  <c:v>7.43</c:v>
                </c:pt>
                <c:pt idx="1487">
                  <c:v>7.4349999999999996</c:v>
                </c:pt>
                <c:pt idx="1488">
                  <c:v>7.44</c:v>
                </c:pt>
                <c:pt idx="1489">
                  <c:v>7.4450000000000003</c:v>
                </c:pt>
                <c:pt idx="1490">
                  <c:v>7.45</c:v>
                </c:pt>
                <c:pt idx="1491">
                  <c:v>7.4550000000000001</c:v>
                </c:pt>
                <c:pt idx="1492">
                  <c:v>7.46</c:v>
                </c:pt>
                <c:pt idx="1493">
                  <c:v>7.4649999999999999</c:v>
                </c:pt>
                <c:pt idx="1494">
                  <c:v>7.47</c:v>
                </c:pt>
                <c:pt idx="1495">
                  <c:v>7.4749999999999996</c:v>
                </c:pt>
                <c:pt idx="1496">
                  <c:v>7.48</c:v>
                </c:pt>
                <c:pt idx="1497">
                  <c:v>7.4850000000000003</c:v>
                </c:pt>
                <c:pt idx="1498">
                  <c:v>7.49</c:v>
                </c:pt>
                <c:pt idx="1499">
                  <c:v>7.4950000000000001</c:v>
                </c:pt>
                <c:pt idx="1500">
                  <c:v>7.5</c:v>
                </c:pt>
                <c:pt idx="1501">
                  <c:v>7.5049999999999999</c:v>
                </c:pt>
                <c:pt idx="1502">
                  <c:v>7.51</c:v>
                </c:pt>
                <c:pt idx="1503">
                  <c:v>7.5149999999999997</c:v>
                </c:pt>
                <c:pt idx="1504">
                  <c:v>7.52</c:v>
                </c:pt>
                <c:pt idx="1505">
                  <c:v>7.5250000000000004</c:v>
                </c:pt>
                <c:pt idx="1506">
                  <c:v>7.53</c:v>
                </c:pt>
                <c:pt idx="1507">
                  <c:v>7.5350000000000001</c:v>
                </c:pt>
                <c:pt idx="1508">
                  <c:v>7.54</c:v>
                </c:pt>
                <c:pt idx="1509">
                  <c:v>7.5449999999999999</c:v>
                </c:pt>
                <c:pt idx="1510">
                  <c:v>7.55</c:v>
                </c:pt>
                <c:pt idx="1511">
                  <c:v>7.5549999999999997</c:v>
                </c:pt>
                <c:pt idx="1512">
                  <c:v>7.56</c:v>
                </c:pt>
                <c:pt idx="1513">
                  <c:v>7.5650000000000004</c:v>
                </c:pt>
                <c:pt idx="1514">
                  <c:v>7.57</c:v>
                </c:pt>
                <c:pt idx="1515">
                  <c:v>7.5750000000000002</c:v>
                </c:pt>
                <c:pt idx="1516">
                  <c:v>7.58</c:v>
                </c:pt>
                <c:pt idx="1517">
                  <c:v>7.585</c:v>
                </c:pt>
                <c:pt idx="1518">
                  <c:v>7.59</c:v>
                </c:pt>
                <c:pt idx="1519">
                  <c:v>7.5949999999999998</c:v>
                </c:pt>
                <c:pt idx="1520">
                  <c:v>7.6</c:v>
                </c:pt>
                <c:pt idx="1521">
                  <c:v>7.6050000000000004</c:v>
                </c:pt>
                <c:pt idx="1522">
                  <c:v>7.61</c:v>
                </c:pt>
                <c:pt idx="1523">
                  <c:v>7.6150000000000002</c:v>
                </c:pt>
                <c:pt idx="1524">
                  <c:v>7.62</c:v>
                </c:pt>
                <c:pt idx="1525">
                  <c:v>7.625</c:v>
                </c:pt>
                <c:pt idx="1526">
                  <c:v>7.63</c:v>
                </c:pt>
                <c:pt idx="1527">
                  <c:v>7.6349999999999998</c:v>
                </c:pt>
                <c:pt idx="1528">
                  <c:v>7.64</c:v>
                </c:pt>
                <c:pt idx="1529">
                  <c:v>7.6449999999999996</c:v>
                </c:pt>
                <c:pt idx="1530">
                  <c:v>7.65</c:v>
                </c:pt>
                <c:pt idx="1531">
                  <c:v>7.6550000000000002</c:v>
                </c:pt>
                <c:pt idx="1532">
                  <c:v>7.66</c:v>
                </c:pt>
                <c:pt idx="1533">
                  <c:v>7.665</c:v>
                </c:pt>
                <c:pt idx="1534">
                  <c:v>7.67</c:v>
                </c:pt>
                <c:pt idx="1535">
                  <c:v>7.6749999999999998</c:v>
                </c:pt>
                <c:pt idx="1536">
                  <c:v>7.68</c:v>
                </c:pt>
                <c:pt idx="1537">
                  <c:v>7.6849999999999996</c:v>
                </c:pt>
                <c:pt idx="1538">
                  <c:v>7.69</c:v>
                </c:pt>
                <c:pt idx="1539">
                  <c:v>7.6950000000000003</c:v>
                </c:pt>
                <c:pt idx="1540">
                  <c:v>7.7</c:v>
                </c:pt>
                <c:pt idx="1541">
                  <c:v>7.7050000000000001</c:v>
                </c:pt>
                <c:pt idx="1542">
                  <c:v>7.71</c:v>
                </c:pt>
                <c:pt idx="1543">
                  <c:v>7.7149999999999999</c:v>
                </c:pt>
                <c:pt idx="1544">
                  <c:v>7.72</c:v>
                </c:pt>
                <c:pt idx="1545">
                  <c:v>7.7249999999999996</c:v>
                </c:pt>
                <c:pt idx="1546">
                  <c:v>7.73</c:v>
                </c:pt>
                <c:pt idx="1547">
                  <c:v>7.7350000000000003</c:v>
                </c:pt>
                <c:pt idx="1548">
                  <c:v>7.74</c:v>
                </c:pt>
                <c:pt idx="1549">
                  <c:v>7.7450000000000001</c:v>
                </c:pt>
                <c:pt idx="1550">
                  <c:v>7.75</c:v>
                </c:pt>
                <c:pt idx="1551">
                  <c:v>7.7549999999999999</c:v>
                </c:pt>
                <c:pt idx="1552">
                  <c:v>7.76</c:v>
                </c:pt>
                <c:pt idx="1553">
                  <c:v>7.7649999999999997</c:v>
                </c:pt>
                <c:pt idx="1554">
                  <c:v>7.77</c:v>
                </c:pt>
                <c:pt idx="1555">
                  <c:v>7.7750000000000004</c:v>
                </c:pt>
                <c:pt idx="1556">
                  <c:v>7.78</c:v>
                </c:pt>
                <c:pt idx="1557">
                  <c:v>7.7850000000000001</c:v>
                </c:pt>
                <c:pt idx="1558">
                  <c:v>7.79</c:v>
                </c:pt>
                <c:pt idx="1559">
                  <c:v>7.7949999999999999</c:v>
                </c:pt>
                <c:pt idx="1560">
                  <c:v>7.8</c:v>
                </c:pt>
                <c:pt idx="1561">
                  <c:v>7.8049999999999997</c:v>
                </c:pt>
                <c:pt idx="1562">
                  <c:v>7.81</c:v>
                </c:pt>
                <c:pt idx="1563">
                  <c:v>7.8150000000000004</c:v>
                </c:pt>
                <c:pt idx="1564">
                  <c:v>7.82</c:v>
                </c:pt>
                <c:pt idx="1565">
                  <c:v>7.8250000000000002</c:v>
                </c:pt>
                <c:pt idx="1566">
                  <c:v>7.83</c:v>
                </c:pt>
                <c:pt idx="1567">
                  <c:v>7.835</c:v>
                </c:pt>
                <c:pt idx="1568">
                  <c:v>7.84</c:v>
                </c:pt>
                <c:pt idx="1569">
                  <c:v>7.8449999999999998</c:v>
                </c:pt>
                <c:pt idx="1570">
                  <c:v>7.85</c:v>
                </c:pt>
                <c:pt idx="1571">
                  <c:v>7.8550000000000004</c:v>
                </c:pt>
                <c:pt idx="1572">
                  <c:v>7.86</c:v>
                </c:pt>
                <c:pt idx="1573">
                  <c:v>7.8650000000000002</c:v>
                </c:pt>
                <c:pt idx="1574">
                  <c:v>7.87</c:v>
                </c:pt>
                <c:pt idx="1575">
                  <c:v>7.875</c:v>
                </c:pt>
                <c:pt idx="1576">
                  <c:v>7.88</c:v>
                </c:pt>
                <c:pt idx="1577">
                  <c:v>7.8849999999999998</c:v>
                </c:pt>
                <c:pt idx="1578">
                  <c:v>7.89</c:v>
                </c:pt>
                <c:pt idx="1579">
                  <c:v>7.8949999999999996</c:v>
                </c:pt>
                <c:pt idx="1580">
                  <c:v>7.9</c:v>
                </c:pt>
                <c:pt idx="1581">
                  <c:v>7.9050000000000002</c:v>
                </c:pt>
                <c:pt idx="1582">
                  <c:v>7.91</c:v>
                </c:pt>
                <c:pt idx="1583">
                  <c:v>7.915</c:v>
                </c:pt>
                <c:pt idx="1584">
                  <c:v>7.92</c:v>
                </c:pt>
                <c:pt idx="1585">
                  <c:v>7.9249999999999998</c:v>
                </c:pt>
                <c:pt idx="1586">
                  <c:v>7.93</c:v>
                </c:pt>
                <c:pt idx="1587">
                  <c:v>7.9349999999999996</c:v>
                </c:pt>
                <c:pt idx="1588">
                  <c:v>7.94</c:v>
                </c:pt>
                <c:pt idx="1589">
                  <c:v>7.9450000000000003</c:v>
                </c:pt>
                <c:pt idx="1590">
                  <c:v>7.95</c:v>
                </c:pt>
                <c:pt idx="1591">
                  <c:v>7.9550000000000001</c:v>
                </c:pt>
                <c:pt idx="1592">
                  <c:v>7.96</c:v>
                </c:pt>
                <c:pt idx="1593">
                  <c:v>7.9649999999999999</c:v>
                </c:pt>
                <c:pt idx="1594">
                  <c:v>7.97</c:v>
                </c:pt>
                <c:pt idx="1595">
                  <c:v>7.9749999999999996</c:v>
                </c:pt>
                <c:pt idx="1596">
                  <c:v>7.98</c:v>
                </c:pt>
                <c:pt idx="1597">
                  <c:v>7.9850000000000003</c:v>
                </c:pt>
                <c:pt idx="1598">
                  <c:v>7.99</c:v>
                </c:pt>
                <c:pt idx="1599">
                  <c:v>7.9950000000000001</c:v>
                </c:pt>
                <c:pt idx="1600">
                  <c:v>8</c:v>
                </c:pt>
                <c:pt idx="1601">
                  <c:v>8.0050000000000008</c:v>
                </c:pt>
                <c:pt idx="1602">
                  <c:v>8.01</c:v>
                </c:pt>
                <c:pt idx="1603">
                  <c:v>8.0150000000000006</c:v>
                </c:pt>
                <c:pt idx="1604">
                  <c:v>8.02</c:v>
                </c:pt>
                <c:pt idx="1605">
                  <c:v>8.0250000000000004</c:v>
                </c:pt>
                <c:pt idx="1606">
                  <c:v>8.0299999999999994</c:v>
                </c:pt>
                <c:pt idx="1607">
                  <c:v>8.0350000000000001</c:v>
                </c:pt>
                <c:pt idx="1608">
                  <c:v>8.0399999999999991</c:v>
                </c:pt>
                <c:pt idx="1609">
                  <c:v>8.0449999999999999</c:v>
                </c:pt>
                <c:pt idx="1610">
                  <c:v>8.0500000000000007</c:v>
                </c:pt>
                <c:pt idx="1611">
                  <c:v>8.0549999999999997</c:v>
                </c:pt>
                <c:pt idx="1612">
                  <c:v>8.06</c:v>
                </c:pt>
                <c:pt idx="1613">
                  <c:v>8.0649999999999995</c:v>
                </c:pt>
                <c:pt idx="1614">
                  <c:v>8.07</c:v>
                </c:pt>
                <c:pt idx="1615">
                  <c:v>8.0749999999999993</c:v>
                </c:pt>
                <c:pt idx="1616">
                  <c:v>8.08</c:v>
                </c:pt>
                <c:pt idx="1617">
                  <c:v>8.0850000000000009</c:v>
                </c:pt>
                <c:pt idx="1618">
                  <c:v>8.09</c:v>
                </c:pt>
                <c:pt idx="1619">
                  <c:v>8.0950000000000006</c:v>
                </c:pt>
                <c:pt idx="1620">
                  <c:v>8.1</c:v>
                </c:pt>
                <c:pt idx="1621">
                  <c:v>8.1050000000000004</c:v>
                </c:pt>
                <c:pt idx="1622">
                  <c:v>8.11</c:v>
                </c:pt>
                <c:pt idx="1623">
                  <c:v>8.1150000000000002</c:v>
                </c:pt>
                <c:pt idx="1624">
                  <c:v>8.1199999999999992</c:v>
                </c:pt>
                <c:pt idx="1625">
                  <c:v>8.125</c:v>
                </c:pt>
                <c:pt idx="1626">
                  <c:v>8.1300000000000008</c:v>
                </c:pt>
                <c:pt idx="1627">
                  <c:v>8.1349999999999998</c:v>
                </c:pt>
                <c:pt idx="1628">
                  <c:v>8.14</c:v>
                </c:pt>
                <c:pt idx="1629">
                  <c:v>8.1449999999999996</c:v>
                </c:pt>
                <c:pt idx="1630">
                  <c:v>8.15</c:v>
                </c:pt>
                <c:pt idx="1631">
                  <c:v>8.1549999999999994</c:v>
                </c:pt>
                <c:pt idx="1632">
                  <c:v>8.16</c:v>
                </c:pt>
                <c:pt idx="1633">
                  <c:v>8.1649999999999991</c:v>
                </c:pt>
                <c:pt idx="1634">
                  <c:v>8.17</c:v>
                </c:pt>
                <c:pt idx="1635">
                  <c:v>8.1750000000000007</c:v>
                </c:pt>
                <c:pt idx="1636">
                  <c:v>8.18</c:v>
                </c:pt>
                <c:pt idx="1637">
                  <c:v>8.1850000000000005</c:v>
                </c:pt>
                <c:pt idx="1638">
                  <c:v>8.19</c:v>
                </c:pt>
                <c:pt idx="1639">
                  <c:v>8.1950000000000003</c:v>
                </c:pt>
                <c:pt idx="1640">
                  <c:v>8.1999999999999993</c:v>
                </c:pt>
                <c:pt idx="1641">
                  <c:v>8.2050000000000001</c:v>
                </c:pt>
                <c:pt idx="1642">
                  <c:v>8.2100000000000009</c:v>
                </c:pt>
                <c:pt idx="1643">
                  <c:v>8.2149999999999999</c:v>
                </c:pt>
                <c:pt idx="1644">
                  <c:v>8.2200000000000006</c:v>
                </c:pt>
                <c:pt idx="1645">
                  <c:v>8.2249999999999996</c:v>
                </c:pt>
                <c:pt idx="1646">
                  <c:v>8.23</c:v>
                </c:pt>
                <c:pt idx="1647">
                  <c:v>8.2349999999999994</c:v>
                </c:pt>
                <c:pt idx="1648">
                  <c:v>8.24</c:v>
                </c:pt>
                <c:pt idx="1649">
                  <c:v>8.2449999999999992</c:v>
                </c:pt>
                <c:pt idx="1650">
                  <c:v>8.25</c:v>
                </c:pt>
                <c:pt idx="1651">
                  <c:v>8.2550000000000008</c:v>
                </c:pt>
                <c:pt idx="1652">
                  <c:v>8.26</c:v>
                </c:pt>
                <c:pt idx="1653">
                  <c:v>8.2650000000000006</c:v>
                </c:pt>
                <c:pt idx="1654">
                  <c:v>8.27</c:v>
                </c:pt>
                <c:pt idx="1655">
                  <c:v>8.2750000000000004</c:v>
                </c:pt>
                <c:pt idx="1656">
                  <c:v>8.2799999999999994</c:v>
                </c:pt>
                <c:pt idx="1657">
                  <c:v>8.2850000000000001</c:v>
                </c:pt>
                <c:pt idx="1658">
                  <c:v>8.2899999999999991</c:v>
                </c:pt>
                <c:pt idx="1659">
                  <c:v>8.2949999999999999</c:v>
                </c:pt>
                <c:pt idx="1660">
                  <c:v>8.3000000000000007</c:v>
                </c:pt>
                <c:pt idx="1661">
                  <c:v>8.3049999999999997</c:v>
                </c:pt>
                <c:pt idx="1662">
                  <c:v>8.31</c:v>
                </c:pt>
                <c:pt idx="1663">
                  <c:v>8.3149999999999995</c:v>
                </c:pt>
                <c:pt idx="1664">
                  <c:v>8.32</c:v>
                </c:pt>
                <c:pt idx="1665">
                  <c:v>8.3249999999999993</c:v>
                </c:pt>
                <c:pt idx="1666">
                  <c:v>8.33</c:v>
                </c:pt>
                <c:pt idx="1667">
                  <c:v>8.3350000000000009</c:v>
                </c:pt>
                <c:pt idx="1668">
                  <c:v>8.34</c:v>
                </c:pt>
                <c:pt idx="1669">
                  <c:v>8.3450000000000006</c:v>
                </c:pt>
                <c:pt idx="1670">
                  <c:v>8.35</c:v>
                </c:pt>
                <c:pt idx="1671">
                  <c:v>8.3550000000000004</c:v>
                </c:pt>
                <c:pt idx="1672">
                  <c:v>8.36</c:v>
                </c:pt>
                <c:pt idx="1673">
                  <c:v>8.3650000000000002</c:v>
                </c:pt>
                <c:pt idx="1674">
                  <c:v>8.3699999999999992</c:v>
                </c:pt>
                <c:pt idx="1675">
                  <c:v>8.375</c:v>
                </c:pt>
                <c:pt idx="1676">
                  <c:v>8.3800000000000008</c:v>
                </c:pt>
                <c:pt idx="1677">
                  <c:v>8.3849999999999998</c:v>
                </c:pt>
                <c:pt idx="1678">
                  <c:v>8.39</c:v>
                </c:pt>
                <c:pt idx="1679">
                  <c:v>8.3949999999999996</c:v>
                </c:pt>
                <c:pt idx="1680">
                  <c:v>8.4</c:v>
                </c:pt>
                <c:pt idx="1681">
                  <c:v>8.4049999999999994</c:v>
                </c:pt>
                <c:pt idx="1682">
                  <c:v>8.41</c:v>
                </c:pt>
                <c:pt idx="1683">
                  <c:v>8.4149999999999991</c:v>
                </c:pt>
                <c:pt idx="1684">
                  <c:v>8.42</c:v>
                </c:pt>
                <c:pt idx="1685">
                  <c:v>8.4250000000000007</c:v>
                </c:pt>
                <c:pt idx="1686">
                  <c:v>8.43</c:v>
                </c:pt>
                <c:pt idx="1687">
                  <c:v>8.4350000000000005</c:v>
                </c:pt>
                <c:pt idx="1688">
                  <c:v>8.44</c:v>
                </c:pt>
                <c:pt idx="1689">
                  <c:v>8.4450000000000003</c:v>
                </c:pt>
                <c:pt idx="1690">
                  <c:v>8.4499999999999993</c:v>
                </c:pt>
                <c:pt idx="1691">
                  <c:v>8.4550000000000001</c:v>
                </c:pt>
                <c:pt idx="1692">
                  <c:v>8.4600000000000009</c:v>
                </c:pt>
                <c:pt idx="1693">
                  <c:v>8.4649999999999999</c:v>
                </c:pt>
                <c:pt idx="1694">
                  <c:v>8.4700000000000006</c:v>
                </c:pt>
                <c:pt idx="1695">
                  <c:v>8.4749999999999996</c:v>
                </c:pt>
                <c:pt idx="1696">
                  <c:v>8.48</c:v>
                </c:pt>
                <c:pt idx="1697">
                  <c:v>8.4849999999999994</c:v>
                </c:pt>
                <c:pt idx="1698">
                  <c:v>8.49</c:v>
                </c:pt>
                <c:pt idx="1699">
                  <c:v>8.4949999999999992</c:v>
                </c:pt>
                <c:pt idx="1700">
                  <c:v>8.5</c:v>
                </c:pt>
                <c:pt idx="1701">
                  <c:v>8.5050000000000008</c:v>
                </c:pt>
                <c:pt idx="1702">
                  <c:v>8.51</c:v>
                </c:pt>
                <c:pt idx="1703">
                  <c:v>8.5150000000000006</c:v>
                </c:pt>
                <c:pt idx="1704">
                  <c:v>8.52</c:v>
                </c:pt>
                <c:pt idx="1705">
                  <c:v>8.5250000000000004</c:v>
                </c:pt>
                <c:pt idx="1706">
                  <c:v>8.5299999999999994</c:v>
                </c:pt>
                <c:pt idx="1707">
                  <c:v>8.5350000000000001</c:v>
                </c:pt>
                <c:pt idx="1708">
                  <c:v>8.5399999999999991</c:v>
                </c:pt>
                <c:pt idx="1709">
                  <c:v>8.5449999999999999</c:v>
                </c:pt>
                <c:pt idx="1710">
                  <c:v>8.5500000000000007</c:v>
                </c:pt>
                <c:pt idx="1711">
                  <c:v>8.5549999999999997</c:v>
                </c:pt>
                <c:pt idx="1712">
                  <c:v>8.56</c:v>
                </c:pt>
                <c:pt idx="1713">
                  <c:v>8.5649999999999995</c:v>
                </c:pt>
                <c:pt idx="1714">
                  <c:v>8.57</c:v>
                </c:pt>
                <c:pt idx="1715">
                  <c:v>8.5749999999999993</c:v>
                </c:pt>
                <c:pt idx="1716">
                  <c:v>8.58</c:v>
                </c:pt>
                <c:pt idx="1717">
                  <c:v>8.5850000000000009</c:v>
                </c:pt>
                <c:pt idx="1718">
                  <c:v>8.59</c:v>
                </c:pt>
                <c:pt idx="1719">
                  <c:v>8.5950000000000006</c:v>
                </c:pt>
                <c:pt idx="1720">
                  <c:v>8.6</c:v>
                </c:pt>
                <c:pt idx="1721">
                  <c:v>8.6050000000000004</c:v>
                </c:pt>
                <c:pt idx="1722">
                  <c:v>8.61</c:v>
                </c:pt>
                <c:pt idx="1723">
                  <c:v>8.6150000000000002</c:v>
                </c:pt>
                <c:pt idx="1724">
                  <c:v>8.6199999999999992</c:v>
                </c:pt>
                <c:pt idx="1725">
                  <c:v>8.625</c:v>
                </c:pt>
                <c:pt idx="1726">
                  <c:v>8.6300000000000008</c:v>
                </c:pt>
                <c:pt idx="1727">
                  <c:v>8.6349999999999998</c:v>
                </c:pt>
                <c:pt idx="1728">
                  <c:v>8.64</c:v>
                </c:pt>
                <c:pt idx="1729">
                  <c:v>8.6449999999999996</c:v>
                </c:pt>
                <c:pt idx="1730">
                  <c:v>8.65</c:v>
                </c:pt>
                <c:pt idx="1731">
                  <c:v>8.6549999999999994</c:v>
                </c:pt>
                <c:pt idx="1732">
                  <c:v>8.66</c:v>
                </c:pt>
                <c:pt idx="1733">
                  <c:v>8.6649999999999991</c:v>
                </c:pt>
                <c:pt idx="1734">
                  <c:v>8.67</c:v>
                </c:pt>
                <c:pt idx="1735">
                  <c:v>8.6750000000000007</c:v>
                </c:pt>
                <c:pt idx="1736">
                  <c:v>8.68</c:v>
                </c:pt>
                <c:pt idx="1737">
                  <c:v>8.6850000000000005</c:v>
                </c:pt>
                <c:pt idx="1738">
                  <c:v>8.69</c:v>
                </c:pt>
                <c:pt idx="1739">
                  <c:v>8.6950000000000003</c:v>
                </c:pt>
                <c:pt idx="1740">
                  <c:v>8.6999999999999993</c:v>
                </c:pt>
                <c:pt idx="1741">
                  <c:v>8.7050000000000001</c:v>
                </c:pt>
                <c:pt idx="1742">
                  <c:v>8.7100000000000009</c:v>
                </c:pt>
                <c:pt idx="1743">
                  <c:v>8.7149999999999999</c:v>
                </c:pt>
                <c:pt idx="1744">
                  <c:v>8.7200000000000006</c:v>
                </c:pt>
                <c:pt idx="1745">
                  <c:v>8.7249999999999996</c:v>
                </c:pt>
                <c:pt idx="1746">
                  <c:v>8.73</c:v>
                </c:pt>
                <c:pt idx="1747">
                  <c:v>8.7349999999999994</c:v>
                </c:pt>
                <c:pt idx="1748">
                  <c:v>8.74</c:v>
                </c:pt>
                <c:pt idx="1749">
                  <c:v>8.7449999999999992</c:v>
                </c:pt>
                <c:pt idx="1750">
                  <c:v>8.75</c:v>
                </c:pt>
                <c:pt idx="1751">
                  <c:v>8.7550000000000008</c:v>
                </c:pt>
                <c:pt idx="1752">
                  <c:v>8.76</c:v>
                </c:pt>
                <c:pt idx="1753">
                  <c:v>8.7650000000000006</c:v>
                </c:pt>
                <c:pt idx="1754">
                  <c:v>8.77</c:v>
                </c:pt>
                <c:pt idx="1755">
                  <c:v>8.7750000000000004</c:v>
                </c:pt>
                <c:pt idx="1756">
                  <c:v>8.7799999999999994</c:v>
                </c:pt>
                <c:pt idx="1757">
                  <c:v>8.7850000000000001</c:v>
                </c:pt>
                <c:pt idx="1758">
                  <c:v>8.7899999999999991</c:v>
                </c:pt>
                <c:pt idx="1759">
                  <c:v>8.7949999999999999</c:v>
                </c:pt>
                <c:pt idx="1760">
                  <c:v>8.8000000000000007</c:v>
                </c:pt>
                <c:pt idx="1761">
                  <c:v>8.8049999999999997</c:v>
                </c:pt>
                <c:pt idx="1762">
                  <c:v>8.81</c:v>
                </c:pt>
                <c:pt idx="1763">
                  <c:v>8.8149999999999995</c:v>
                </c:pt>
                <c:pt idx="1764">
                  <c:v>8.82</c:v>
                </c:pt>
                <c:pt idx="1765">
                  <c:v>8.8249999999999993</c:v>
                </c:pt>
                <c:pt idx="1766">
                  <c:v>8.83</c:v>
                </c:pt>
                <c:pt idx="1767">
                  <c:v>8.8350000000000009</c:v>
                </c:pt>
                <c:pt idx="1768">
                  <c:v>8.84</c:v>
                </c:pt>
                <c:pt idx="1769">
                  <c:v>8.8450000000000006</c:v>
                </c:pt>
                <c:pt idx="1770">
                  <c:v>8.85</c:v>
                </c:pt>
                <c:pt idx="1771">
                  <c:v>8.8550000000000004</c:v>
                </c:pt>
                <c:pt idx="1772">
                  <c:v>8.86</c:v>
                </c:pt>
                <c:pt idx="1773">
                  <c:v>8.8650000000000002</c:v>
                </c:pt>
                <c:pt idx="1774">
                  <c:v>8.8699999999999992</c:v>
                </c:pt>
                <c:pt idx="1775">
                  <c:v>8.875</c:v>
                </c:pt>
                <c:pt idx="1776">
                  <c:v>8.8800000000000008</c:v>
                </c:pt>
                <c:pt idx="1777">
                  <c:v>8.8849999999999998</c:v>
                </c:pt>
                <c:pt idx="1778">
                  <c:v>8.89</c:v>
                </c:pt>
                <c:pt idx="1779">
                  <c:v>8.8949999999999996</c:v>
                </c:pt>
                <c:pt idx="1780">
                  <c:v>8.9</c:v>
                </c:pt>
                <c:pt idx="1781">
                  <c:v>8.9049999999999994</c:v>
                </c:pt>
                <c:pt idx="1782">
                  <c:v>8.91</c:v>
                </c:pt>
                <c:pt idx="1783">
                  <c:v>8.9149999999999991</c:v>
                </c:pt>
                <c:pt idx="1784">
                  <c:v>8.92</c:v>
                </c:pt>
                <c:pt idx="1785">
                  <c:v>8.9250000000000007</c:v>
                </c:pt>
                <c:pt idx="1786">
                  <c:v>8.93</c:v>
                </c:pt>
                <c:pt idx="1787">
                  <c:v>8.9350000000000005</c:v>
                </c:pt>
                <c:pt idx="1788">
                  <c:v>8.94</c:v>
                </c:pt>
                <c:pt idx="1789">
                  <c:v>8.9450000000000003</c:v>
                </c:pt>
                <c:pt idx="1790">
                  <c:v>8.9499999999999993</c:v>
                </c:pt>
                <c:pt idx="1791">
                  <c:v>8.9550000000000001</c:v>
                </c:pt>
                <c:pt idx="1792">
                  <c:v>8.9600000000000009</c:v>
                </c:pt>
                <c:pt idx="1793">
                  <c:v>8.9649999999999999</c:v>
                </c:pt>
                <c:pt idx="1794">
                  <c:v>8.9700000000000006</c:v>
                </c:pt>
                <c:pt idx="1795">
                  <c:v>8.9749999999999996</c:v>
                </c:pt>
                <c:pt idx="1796">
                  <c:v>8.98</c:v>
                </c:pt>
                <c:pt idx="1797">
                  <c:v>8.9849999999999994</c:v>
                </c:pt>
                <c:pt idx="1798">
                  <c:v>8.99</c:v>
                </c:pt>
                <c:pt idx="1799">
                  <c:v>8.9949999999999992</c:v>
                </c:pt>
                <c:pt idx="1800">
                  <c:v>9</c:v>
                </c:pt>
                <c:pt idx="1801">
                  <c:v>9.0050000000000008</c:v>
                </c:pt>
                <c:pt idx="1802">
                  <c:v>9.01</c:v>
                </c:pt>
                <c:pt idx="1803">
                  <c:v>9.0150000000000006</c:v>
                </c:pt>
                <c:pt idx="1804">
                  <c:v>9.02</c:v>
                </c:pt>
                <c:pt idx="1805">
                  <c:v>9.0250000000000004</c:v>
                </c:pt>
                <c:pt idx="1806">
                  <c:v>9.0299999999999994</c:v>
                </c:pt>
                <c:pt idx="1807">
                  <c:v>9.0350000000000001</c:v>
                </c:pt>
                <c:pt idx="1808">
                  <c:v>9.0399999999999991</c:v>
                </c:pt>
                <c:pt idx="1809">
                  <c:v>9.0449999999999999</c:v>
                </c:pt>
                <c:pt idx="1810">
                  <c:v>9.0500000000000007</c:v>
                </c:pt>
                <c:pt idx="1811">
                  <c:v>9.0549999999999997</c:v>
                </c:pt>
                <c:pt idx="1812">
                  <c:v>9.06</c:v>
                </c:pt>
                <c:pt idx="1813">
                  <c:v>9.0649999999999995</c:v>
                </c:pt>
                <c:pt idx="1814">
                  <c:v>9.07</c:v>
                </c:pt>
                <c:pt idx="1815">
                  <c:v>9.0749999999999993</c:v>
                </c:pt>
                <c:pt idx="1816">
                  <c:v>9.08</c:v>
                </c:pt>
                <c:pt idx="1817">
                  <c:v>9.0850000000000009</c:v>
                </c:pt>
                <c:pt idx="1818">
                  <c:v>9.09</c:v>
                </c:pt>
                <c:pt idx="1819">
                  <c:v>9.0950000000000006</c:v>
                </c:pt>
                <c:pt idx="1820">
                  <c:v>9.1</c:v>
                </c:pt>
                <c:pt idx="1821">
                  <c:v>9.1050000000000004</c:v>
                </c:pt>
                <c:pt idx="1822">
                  <c:v>9.11</c:v>
                </c:pt>
                <c:pt idx="1823">
                  <c:v>9.1150000000000002</c:v>
                </c:pt>
                <c:pt idx="1824">
                  <c:v>9.1199999999999992</c:v>
                </c:pt>
                <c:pt idx="1825">
                  <c:v>9.125</c:v>
                </c:pt>
                <c:pt idx="1826">
                  <c:v>9.1300000000000008</c:v>
                </c:pt>
                <c:pt idx="1827">
                  <c:v>9.1349999999999998</c:v>
                </c:pt>
                <c:pt idx="1828">
                  <c:v>9.14</c:v>
                </c:pt>
                <c:pt idx="1829">
                  <c:v>9.1449999999999996</c:v>
                </c:pt>
                <c:pt idx="1830">
                  <c:v>9.15</c:v>
                </c:pt>
                <c:pt idx="1831">
                  <c:v>9.1549999999999994</c:v>
                </c:pt>
                <c:pt idx="1832">
                  <c:v>9.16</c:v>
                </c:pt>
                <c:pt idx="1833">
                  <c:v>9.1649999999999991</c:v>
                </c:pt>
                <c:pt idx="1834">
                  <c:v>9.17</c:v>
                </c:pt>
                <c:pt idx="1835">
                  <c:v>9.1750000000000007</c:v>
                </c:pt>
                <c:pt idx="1836">
                  <c:v>9.18</c:v>
                </c:pt>
                <c:pt idx="1837">
                  <c:v>9.1850000000000005</c:v>
                </c:pt>
                <c:pt idx="1838">
                  <c:v>9.19</c:v>
                </c:pt>
                <c:pt idx="1839">
                  <c:v>9.1950000000000003</c:v>
                </c:pt>
                <c:pt idx="1840">
                  <c:v>9.1999999999999993</c:v>
                </c:pt>
                <c:pt idx="1841">
                  <c:v>9.2050000000000001</c:v>
                </c:pt>
                <c:pt idx="1842">
                  <c:v>9.2100000000000009</c:v>
                </c:pt>
                <c:pt idx="1843">
                  <c:v>9.2149999999999999</c:v>
                </c:pt>
                <c:pt idx="1844">
                  <c:v>9.2200000000000006</c:v>
                </c:pt>
                <c:pt idx="1845">
                  <c:v>9.2249999999999996</c:v>
                </c:pt>
                <c:pt idx="1846">
                  <c:v>9.23</c:v>
                </c:pt>
                <c:pt idx="1847">
                  <c:v>9.2349999999999994</c:v>
                </c:pt>
                <c:pt idx="1848">
                  <c:v>9.24</c:v>
                </c:pt>
                <c:pt idx="1849">
                  <c:v>9.2449999999999992</c:v>
                </c:pt>
                <c:pt idx="1850">
                  <c:v>9.25</c:v>
                </c:pt>
                <c:pt idx="1851">
                  <c:v>9.2550000000000008</c:v>
                </c:pt>
                <c:pt idx="1852">
                  <c:v>9.26</c:v>
                </c:pt>
                <c:pt idx="1853">
                  <c:v>9.2650000000000006</c:v>
                </c:pt>
                <c:pt idx="1854">
                  <c:v>9.27</c:v>
                </c:pt>
                <c:pt idx="1855">
                  <c:v>9.2750000000000004</c:v>
                </c:pt>
                <c:pt idx="1856">
                  <c:v>9.2799999999999994</c:v>
                </c:pt>
                <c:pt idx="1857">
                  <c:v>9.2850000000000001</c:v>
                </c:pt>
                <c:pt idx="1858">
                  <c:v>9.2899999999999991</c:v>
                </c:pt>
                <c:pt idx="1859">
                  <c:v>9.2949999999999999</c:v>
                </c:pt>
                <c:pt idx="1860">
                  <c:v>9.3000000000000007</c:v>
                </c:pt>
                <c:pt idx="1861">
                  <c:v>9.3049999999999997</c:v>
                </c:pt>
                <c:pt idx="1862">
                  <c:v>9.31</c:v>
                </c:pt>
                <c:pt idx="1863">
                  <c:v>9.3149999999999995</c:v>
                </c:pt>
                <c:pt idx="1864">
                  <c:v>9.32</c:v>
                </c:pt>
                <c:pt idx="1865">
                  <c:v>9.3249999999999993</c:v>
                </c:pt>
                <c:pt idx="1866">
                  <c:v>9.33</c:v>
                </c:pt>
                <c:pt idx="1867">
                  <c:v>9.3350000000000009</c:v>
                </c:pt>
                <c:pt idx="1868">
                  <c:v>9.34</c:v>
                </c:pt>
                <c:pt idx="1869">
                  <c:v>9.3450000000000006</c:v>
                </c:pt>
                <c:pt idx="1870">
                  <c:v>9.35</c:v>
                </c:pt>
                <c:pt idx="1871">
                  <c:v>9.3550000000000004</c:v>
                </c:pt>
                <c:pt idx="1872">
                  <c:v>9.36</c:v>
                </c:pt>
                <c:pt idx="1873">
                  <c:v>9.3650000000000002</c:v>
                </c:pt>
                <c:pt idx="1874">
                  <c:v>9.3699999999999992</c:v>
                </c:pt>
                <c:pt idx="1875">
                  <c:v>9.375</c:v>
                </c:pt>
                <c:pt idx="1876">
                  <c:v>9.3800000000000008</c:v>
                </c:pt>
                <c:pt idx="1877">
                  <c:v>9.3849999999999998</c:v>
                </c:pt>
                <c:pt idx="1878">
                  <c:v>9.39</c:v>
                </c:pt>
                <c:pt idx="1879">
                  <c:v>9.3949999999999996</c:v>
                </c:pt>
                <c:pt idx="1880">
                  <c:v>9.4</c:v>
                </c:pt>
                <c:pt idx="1881">
                  <c:v>9.4049999999999994</c:v>
                </c:pt>
                <c:pt idx="1882">
                  <c:v>9.41</c:v>
                </c:pt>
                <c:pt idx="1883">
                  <c:v>9.4149999999999991</c:v>
                </c:pt>
                <c:pt idx="1884">
                  <c:v>9.42</c:v>
                </c:pt>
                <c:pt idx="1885">
                  <c:v>9.4250000000000007</c:v>
                </c:pt>
                <c:pt idx="1886">
                  <c:v>9.43</c:v>
                </c:pt>
                <c:pt idx="1887">
                  <c:v>9.4350000000000005</c:v>
                </c:pt>
                <c:pt idx="1888">
                  <c:v>9.44</c:v>
                </c:pt>
                <c:pt idx="1889">
                  <c:v>9.4450000000000003</c:v>
                </c:pt>
                <c:pt idx="1890">
                  <c:v>9.4499999999999993</c:v>
                </c:pt>
                <c:pt idx="1891">
                  <c:v>9.4550000000000001</c:v>
                </c:pt>
                <c:pt idx="1892">
                  <c:v>9.4600000000000009</c:v>
                </c:pt>
                <c:pt idx="1893">
                  <c:v>9.4649999999999999</c:v>
                </c:pt>
                <c:pt idx="1894">
                  <c:v>9.4700000000000006</c:v>
                </c:pt>
                <c:pt idx="1895">
                  <c:v>9.4749999999999996</c:v>
                </c:pt>
                <c:pt idx="1896">
                  <c:v>9.48</c:v>
                </c:pt>
                <c:pt idx="1897">
                  <c:v>9.4849999999999994</c:v>
                </c:pt>
                <c:pt idx="1898">
                  <c:v>9.49</c:v>
                </c:pt>
                <c:pt idx="1899">
                  <c:v>9.4949999999999992</c:v>
                </c:pt>
                <c:pt idx="1900">
                  <c:v>9.5</c:v>
                </c:pt>
                <c:pt idx="1901">
                  <c:v>9.5050000000000008</c:v>
                </c:pt>
                <c:pt idx="1902">
                  <c:v>9.51</c:v>
                </c:pt>
                <c:pt idx="1903">
                  <c:v>9.5150000000000006</c:v>
                </c:pt>
                <c:pt idx="1904">
                  <c:v>9.52</c:v>
                </c:pt>
                <c:pt idx="1905">
                  <c:v>9.5250000000000004</c:v>
                </c:pt>
                <c:pt idx="1906">
                  <c:v>9.5299999999999994</c:v>
                </c:pt>
                <c:pt idx="1907">
                  <c:v>9.5350000000000001</c:v>
                </c:pt>
                <c:pt idx="1908">
                  <c:v>9.5399999999999991</c:v>
                </c:pt>
                <c:pt idx="1909">
                  <c:v>9.5449999999999999</c:v>
                </c:pt>
                <c:pt idx="1910">
                  <c:v>9.5500000000000007</c:v>
                </c:pt>
                <c:pt idx="1911">
                  <c:v>9.5549999999999997</c:v>
                </c:pt>
                <c:pt idx="1912">
                  <c:v>9.56</c:v>
                </c:pt>
                <c:pt idx="1913">
                  <c:v>9.5649999999999995</c:v>
                </c:pt>
                <c:pt idx="1914">
                  <c:v>9.57</c:v>
                </c:pt>
                <c:pt idx="1915">
                  <c:v>9.5749999999999993</c:v>
                </c:pt>
                <c:pt idx="1916">
                  <c:v>9.58</c:v>
                </c:pt>
                <c:pt idx="1917">
                  <c:v>9.5850000000000009</c:v>
                </c:pt>
                <c:pt idx="1918">
                  <c:v>9.59</c:v>
                </c:pt>
                <c:pt idx="1919">
                  <c:v>9.5950000000000006</c:v>
                </c:pt>
                <c:pt idx="1920">
                  <c:v>9.6</c:v>
                </c:pt>
                <c:pt idx="1921">
                  <c:v>9.6050000000000004</c:v>
                </c:pt>
                <c:pt idx="1922">
                  <c:v>9.61</c:v>
                </c:pt>
                <c:pt idx="1923">
                  <c:v>9.6150000000000002</c:v>
                </c:pt>
                <c:pt idx="1924">
                  <c:v>9.6199999999999992</c:v>
                </c:pt>
                <c:pt idx="1925">
                  <c:v>9.625</c:v>
                </c:pt>
                <c:pt idx="1926">
                  <c:v>9.6300000000000008</c:v>
                </c:pt>
                <c:pt idx="1927">
                  <c:v>9.6349999999999998</c:v>
                </c:pt>
                <c:pt idx="1928">
                  <c:v>9.64</c:v>
                </c:pt>
                <c:pt idx="1929">
                  <c:v>9.6449999999999996</c:v>
                </c:pt>
                <c:pt idx="1930">
                  <c:v>9.65</c:v>
                </c:pt>
                <c:pt idx="1931">
                  <c:v>9.6549999999999994</c:v>
                </c:pt>
                <c:pt idx="1932">
                  <c:v>9.66</c:v>
                </c:pt>
                <c:pt idx="1933">
                  <c:v>9.6649999999999991</c:v>
                </c:pt>
                <c:pt idx="1934">
                  <c:v>9.67</c:v>
                </c:pt>
                <c:pt idx="1935">
                  <c:v>9.6750000000000007</c:v>
                </c:pt>
                <c:pt idx="1936">
                  <c:v>9.68</c:v>
                </c:pt>
                <c:pt idx="1937">
                  <c:v>9.6850000000000005</c:v>
                </c:pt>
                <c:pt idx="1938">
                  <c:v>9.69</c:v>
                </c:pt>
                <c:pt idx="1939">
                  <c:v>9.6950000000000003</c:v>
                </c:pt>
                <c:pt idx="1940">
                  <c:v>9.6999999999999993</c:v>
                </c:pt>
                <c:pt idx="1941">
                  <c:v>9.7050000000000001</c:v>
                </c:pt>
                <c:pt idx="1942">
                  <c:v>9.7100000000000009</c:v>
                </c:pt>
                <c:pt idx="1943">
                  <c:v>9.7149999999999999</c:v>
                </c:pt>
                <c:pt idx="1944">
                  <c:v>9.7200000000000006</c:v>
                </c:pt>
                <c:pt idx="1945">
                  <c:v>9.7249999999999996</c:v>
                </c:pt>
                <c:pt idx="1946">
                  <c:v>9.73</c:v>
                </c:pt>
                <c:pt idx="1947">
                  <c:v>9.7349999999999994</c:v>
                </c:pt>
                <c:pt idx="1948">
                  <c:v>9.74</c:v>
                </c:pt>
                <c:pt idx="1949">
                  <c:v>9.7449999999999992</c:v>
                </c:pt>
                <c:pt idx="1950">
                  <c:v>9.75</c:v>
                </c:pt>
                <c:pt idx="1951">
                  <c:v>9.7550000000000008</c:v>
                </c:pt>
                <c:pt idx="1952">
                  <c:v>9.76</c:v>
                </c:pt>
                <c:pt idx="1953">
                  <c:v>9.7650000000000006</c:v>
                </c:pt>
                <c:pt idx="1954">
                  <c:v>9.77</c:v>
                </c:pt>
                <c:pt idx="1955">
                  <c:v>9.7750000000000004</c:v>
                </c:pt>
                <c:pt idx="1956">
                  <c:v>9.7799999999999994</c:v>
                </c:pt>
                <c:pt idx="1957">
                  <c:v>9.7850000000000001</c:v>
                </c:pt>
                <c:pt idx="1958">
                  <c:v>9.7899999999999991</c:v>
                </c:pt>
                <c:pt idx="1959">
                  <c:v>9.7949999999999999</c:v>
                </c:pt>
                <c:pt idx="1960">
                  <c:v>9.8000000000000007</c:v>
                </c:pt>
                <c:pt idx="1961">
                  <c:v>9.8049999999999997</c:v>
                </c:pt>
                <c:pt idx="1962">
                  <c:v>9.81</c:v>
                </c:pt>
                <c:pt idx="1963">
                  <c:v>9.8149999999999995</c:v>
                </c:pt>
                <c:pt idx="1964">
                  <c:v>9.82</c:v>
                </c:pt>
                <c:pt idx="1965">
                  <c:v>9.8249999999999993</c:v>
                </c:pt>
                <c:pt idx="1966">
                  <c:v>9.83</c:v>
                </c:pt>
                <c:pt idx="1967">
                  <c:v>9.8350000000000009</c:v>
                </c:pt>
                <c:pt idx="1968">
                  <c:v>9.84</c:v>
                </c:pt>
                <c:pt idx="1969">
                  <c:v>9.8450000000000006</c:v>
                </c:pt>
                <c:pt idx="1970">
                  <c:v>9.85</c:v>
                </c:pt>
                <c:pt idx="1971">
                  <c:v>9.8550000000000004</c:v>
                </c:pt>
                <c:pt idx="1972">
                  <c:v>9.86</c:v>
                </c:pt>
                <c:pt idx="1973">
                  <c:v>9.8650000000000002</c:v>
                </c:pt>
                <c:pt idx="1974">
                  <c:v>9.8699999999999992</c:v>
                </c:pt>
                <c:pt idx="1975">
                  <c:v>9.875</c:v>
                </c:pt>
                <c:pt idx="1976">
                  <c:v>9.8800000000000008</c:v>
                </c:pt>
                <c:pt idx="1977">
                  <c:v>9.8849999999999998</c:v>
                </c:pt>
                <c:pt idx="1978">
                  <c:v>9.89</c:v>
                </c:pt>
                <c:pt idx="1979">
                  <c:v>9.8949999999999996</c:v>
                </c:pt>
                <c:pt idx="1980">
                  <c:v>9.9</c:v>
                </c:pt>
                <c:pt idx="1981">
                  <c:v>9.9049999999999994</c:v>
                </c:pt>
                <c:pt idx="1982">
                  <c:v>9.91</c:v>
                </c:pt>
                <c:pt idx="1983">
                  <c:v>9.9149999999999991</c:v>
                </c:pt>
                <c:pt idx="1984">
                  <c:v>9.92</c:v>
                </c:pt>
                <c:pt idx="1985">
                  <c:v>9.9250000000000007</c:v>
                </c:pt>
                <c:pt idx="1986">
                  <c:v>9.93</c:v>
                </c:pt>
                <c:pt idx="1987">
                  <c:v>9.9350000000000005</c:v>
                </c:pt>
                <c:pt idx="1988">
                  <c:v>9.94</c:v>
                </c:pt>
                <c:pt idx="1989">
                  <c:v>9.9450000000000003</c:v>
                </c:pt>
                <c:pt idx="1990">
                  <c:v>9.9499999999999993</c:v>
                </c:pt>
                <c:pt idx="1991">
                  <c:v>9.9550000000000001</c:v>
                </c:pt>
                <c:pt idx="1992">
                  <c:v>9.9600000000000009</c:v>
                </c:pt>
                <c:pt idx="1993">
                  <c:v>9.9649999999999999</c:v>
                </c:pt>
                <c:pt idx="1994">
                  <c:v>9.9700000000000006</c:v>
                </c:pt>
                <c:pt idx="1995">
                  <c:v>9.9749999999999996</c:v>
                </c:pt>
                <c:pt idx="1996">
                  <c:v>9.98</c:v>
                </c:pt>
                <c:pt idx="1997">
                  <c:v>9.9849999999999994</c:v>
                </c:pt>
                <c:pt idx="1998">
                  <c:v>9.99</c:v>
                </c:pt>
                <c:pt idx="1999">
                  <c:v>9.9949999999999992</c:v>
                </c:pt>
                <c:pt idx="2000">
                  <c:v>10</c:v>
                </c:pt>
                <c:pt idx="2001">
                  <c:v>10.005000000000001</c:v>
                </c:pt>
                <c:pt idx="2002">
                  <c:v>10.01</c:v>
                </c:pt>
                <c:pt idx="2003">
                  <c:v>10.015000000000001</c:v>
                </c:pt>
                <c:pt idx="2004">
                  <c:v>10.02</c:v>
                </c:pt>
                <c:pt idx="2005">
                  <c:v>10.025</c:v>
                </c:pt>
                <c:pt idx="2006">
                  <c:v>10.029999999999999</c:v>
                </c:pt>
                <c:pt idx="2007">
                  <c:v>10.035</c:v>
                </c:pt>
                <c:pt idx="2008">
                  <c:v>10.039999999999999</c:v>
                </c:pt>
                <c:pt idx="2009">
                  <c:v>10.045</c:v>
                </c:pt>
                <c:pt idx="2010">
                  <c:v>10.050000000000001</c:v>
                </c:pt>
                <c:pt idx="2011">
                  <c:v>10.055</c:v>
                </c:pt>
                <c:pt idx="2012">
                  <c:v>10.06</c:v>
                </c:pt>
                <c:pt idx="2013">
                  <c:v>10.065</c:v>
                </c:pt>
                <c:pt idx="2014">
                  <c:v>10.07</c:v>
                </c:pt>
                <c:pt idx="2015">
                  <c:v>10.074999999999999</c:v>
                </c:pt>
                <c:pt idx="2016">
                  <c:v>10.08</c:v>
                </c:pt>
                <c:pt idx="2017">
                  <c:v>10.085000000000001</c:v>
                </c:pt>
                <c:pt idx="2018">
                  <c:v>10.09</c:v>
                </c:pt>
                <c:pt idx="2019">
                  <c:v>10.095000000000001</c:v>
                </c:pt>
                <c:pt idx="2020">
                  <c:v>10.1</c:v>
                </c:pt>
                <c:pt idx="2021">
                  <c:v>10.105</c:v>
                </c:pt>
                <c:pt idx="2022">
                  <c:v>10.11</c:v>
                </c:pt>
                <c:pt idx="2023">
                  <c:v>10.115</c:v>
                </c:pt>
                <c:pt idx="2024">
                  <c:v>10.119999999999999</c:v>
                </c:pt>
                <c:pt idx="2025">
                  <c:v>10.125</c:v>
                </c:pt>
                <c:pt idx="2026">
                  <c:v>10.130000000000001</c:v>
                </c:pt>
                <c:pt idx="2027">
                  <c:v>10.135</c:v>
                </c:pt>
                <c:pt idx="2028">
                  <c:v>10.14</c:v>
                </c:pt>
                <c:pt idx="2029">
                  <c:v>10.145</c:v>
                </c:pt>
                <c:pt idx="2030">
                  <c:v>10.15</c:v>
                </c:pt>
                <c:pt idx="2031">
                  <c:v>10.154999999999999</c:v>
                </c:pt>
                <c:pt idx="2032">
                  <c:v>10.16</c:v>
                </c:pt>
                <c:pt idx="2033">
                  <c:v>10.164999999999999</c:v>
                </c:pt>
                <c:pt idx="2034">
                  <c:v>10.17</c:v>
                </c:pt>
                <c:pt idx="2035">
                  <c:v>10.175000000000001</c:v>
                </c:pt>
                <c:pt idx="2036">
                  <c:v>10.18</c:v>
                </c:pt>
                <c:pt idx="2037">
                  <c:v>10.185</c:v>
                </c:pt>
                <c:pt idx="2038">
                  <c:v>10.19</c:v>
                </c:pt>
                <c:pt idx="2039">
                  <c:v>10.195</c:v>
                </c:pt>
                <c:pt idx="2040">
                  <c:v>10.199999999999999</c:v>
                </c:pt>
                <c:pt idx="2041">
                  <c:v>10.205</c:v>
                </c:pt>
                <c:pt idx="2042">
                  <c:v>10.210000000000001</c:v>
                </c:pt>
                <c:pt idx="2043">
                  <c:v>10.215</c:v>
                </c:pt>
                <c:pt idx="2044">
                  <c:v>10.220000000000001</c:v>
                </c:pt>
                <c:pt idx="2045">
                  <c:v>10.225</c:v>
                </c:pt>
                <c:pt idx="2046">
                  <c:v>10.23</c:v>
                </c:pt>
                <c:pt idx="2047">
                  <c:v>10.234999999999999</c:v>
                </c:pt>
                <c:pt idx="2048">
                  <c:v>10.24</c:v>
                </c:pt>
                <c:pt idx="2049">
                  <c:v>10.244999999999999</c:v>
                </c:pt>
                <c:pt idx="2050">
                  <c:v>10.25</c:v>
                </c:pt>
                <c:pt idx="2051">
                  <c:v>10.255000000000001</c:v>
                </c:pt>
                <c:pt idx="2052">
                  <c:v>10.26</c:v>
                </c:pt>
                <c:pt idx="2053">
                  <c:v>10.265000000000001</c:v>
                </c:pt>
                <c:pt idx="2054">
                  <c:v>10.27</c:v>
                </c:pt>
                <c:pt idx="2055">
                  <c:v>10.275</c:v>
                </c:pt>
                <c:pt idx="2056">
                  <c:v>10.28</c:v>
                </c:pt>
                <c:pt idx="2057">
                  <c:v>10.285</c:v>
                </c:pt>
                <c:pt idx="2058">
                  <c:v>10.29</c:v>
                </c:pt>
                <c:pt idx="2059">
                  <c:v>10.295</c:v>
                </c:pt>
                <c:pt idx="2060">
                  <c:v>10.3</c:v>
                </c:pt>
                <c:pt idx="2061">
                  <c:v>10.305</c:v>
                </c:pt>
                <c:pt idx="2062">
                  <c:v>10.31</c:v>
                </c:pt>
                <c:pt idx="2063">
                  <c:v>10.315</c:v>
                </c:pt>
                <c:pt idx="2064">
                  <c:v>10.32</c:v>
                </c:pt>
                <c:pt idx="2065">
                  <c:v>10.324999999999999</c:v>
                </c:pt>
                <c:pt idx="2066">
                  <c:v>10.33</c:v>
                </c:pt>
                <c:pt idx="2067">
                  <c:v>10.335000000000001</c:v>
                </c:pt>
                <c:pt idx="2068">
                  <c:v>10.34</c:v>
                </c:pt>
                <c:pt idx="2069">
                  <c:v>10.345000000000001</c:v>
                </c:pt>
                <c:pt idx="2070">
                  <c:v>10.35</c:v>
                </c:pt>
                <c:pt idx="2071">
                  <c:v>10.355</c:v>
                </c:pt>
                <c:pt idx="2072">
                  <c:v>10.36</c:v>
                </c:pt>
                <c:pt idx="2073">
                  <c:v>10.365</c:v>
                </c:pt>
                <c:pt idx="2074">
                  <c:v>10.37</c:v>
                </c:pt>
                <c:pt idx="2075">
                  <c:v>10.375</c:v>
                </c:pt>
                <c:pt idx="2076">
                  <c:v>10.38</c:v>
                </c:pt>
                <c:pt idx="2077">
                  <c:v>10.385</c:v>
                </c:pt>
                <c:pt idx="2078">
                  <c:v>10.39</c:v>
                </c:pt>
                <c:pt idx="2079">
                  <c:v>10.395</c:v>
                </c:pt>
                <c:pt idx="2080">
                  <c:v>10.4</c:v>
                </c:pt>
                <c:pt idx="2081">
                  <c:v>10.404999999999999</c:v>
                </c:pt>
                <c:pt idx="2082">
                  <c:v>10.41</c:v>
                </c:pt>
                <c:pt idx="2083">
                  <c:v>10.414999999999999</c:v>
                </c:pt>
                <c:pt idx="2084">
                  <c:v>10.42</c:v>
                </c:pt>
                <c:pt idx="2085">
                  <c:v>10.425000000000001</c:v>
                </c:pt>
                <c:pt idx="2086">
                  <c:v>10.43</c:v>
                </c:pt>
                <c:pt idx="2087">
                  <c:v>10.435</c:v>
                </c:pt>
                <c:pt idx="2088">
                  <c:v>10.44</c:v>
                </c:pt>
                <c:pt idx="2089">
                  <c:v>10.445</c:v>
                </c:pt>
                <c:pt idx="2090">
                  <c:v>10.45</c:v>
                </c:pt>
                <c:pt idx="2091">
                  <c:v>10.455</c:v>
                </c:pt>
                <c:pt idx="2092">
                  <c:v>10.46</c:v>
                </c:pt>
                <c:pt idx="2093">
                  <c:v>10.465</c:v>
                </c:pt>
                <c:pt idx="2094">
                  <c:v>10.47</c:v>
                </c:pt>
                <c:pt idx="2095">
                  <c:v>10.475</c:v>
                </c:pt>
                <c:pt idx="2096">
                  <c:v>10.48</c:v>
                </c:pt>
                <c:pt idx="2097">
                  <c:v>10.484999999999999</c:v>
                </c:pt>
                <c:pt idx="2098">
                  <c:v>10.49</c:v>
                </c:pt>
                <c:pt idx="2099">
                  <c:v>10.494999999999999</c:v>
                </c:pt>
                <c:pt idx="2100">
                  <c:v>10.5</c:v>
                </c:pt>
                <c:pt idx="2101">
                  <c:v>10.505000000000001</c:v>
                </c:pt>
                <c:pt idx="2102">
                  <c:v>10.51</c:v>
                </c:pt>
                <c:pt idx="2103">
                  <c:v>10.515000000000001</c:v>
                </c:pt>
                <c:pt idx="2104">
                  <c:v>10.52</c:v>
                </c:pt>
                <c:pt idx="2105">
                  <c:v>10.525</c:v>
                </c:pt>
                <c:pt idx="2106">
                  <c:v>10.53</c:v>
                </c:pt>
                <c:pt idx="2107">
                  <c:v>10.535</c:v>
                </c:pt>
                <c:pt idx="2108">
                  <c:v>10.54</c:v>
                </c:pt>
                <c:pt idx="2109">
                  <c:v>10.545</c:v>
                </c:pt>
                <c:pt idx="2110">
                  <c:v>10.55</c:v>
                </c:pt>
                <c:pt idx="2111">
                  <c:v>10.555</c:v>
                </c:pt>
                <c:pt idx="2112">
                  <c:v>10.56</c:v>
                </c:pt>
                <c:pt idx="2113">
                  <c:v>10.565</c:v>
                </c:pt>
                <c:pt idx="2114">
                  <c:v>10.57</c:v>
                </c:pt>
                <c:pt idx="2115">
                  <c:v>10.574999999999999</c:v>
                </c:pt>
                <c:pt idx="2116">
                  <c:v>10.58</c:v>
                </c:pt>
                <c:pt idx="2117">
                  <c:v>10.585000000000001</c:v>
                </c:pt>
                <c:pt idx="2118">
                  <c:v>10.59</c:v>
                </c:pt>
                <c:pt idx="2119">
                  <c:v>10.595000000000001</c:v>
                </c:pt>
                <c:pt idx="2120">
                  <c:v>10.6</c:v>
                </c:pt>
                <c:pt idx="2121">
                  <c:v>10.605</c:v>
                </c:pt>
                <c:pt idx="2122">
                  <c:v>10.61</c:v>
                </c:pt>
                <c:pt idx="2123">
                  <c:v>10.615</c:v>
                </c:pt>
                <c:pt idx="2124">
                  <c:v>10.62</c:v>
                </c:pt>
                <c:pt idx="2125">
                  <c:v>10.625</c:v>
                </c:pt>
                <c:pt idx="2126">
                  <c:v>10.63</c:v>
                </c:pt>
                <c:pt idx="2127">
                  <c:v>10.635</c:v>
                </c:pt>
                <c:pt idx="2128">
                  <c:v>10.64</c:v>
                </c:pt>
                <c:pt idx="2129">
                  <c:v>10.645</c:v>
                </c:pt>
                <c:pt idx="2130">
                  <c:v>10.65</c:v>
                </c:pt>
                <c:pt idx="2131">
                  <c:v>10.654999999999999</c:v>
                </c:pt>
                <c:pt idx="2132">
                  <c:v>10.66</c:v>
                </c:pt>
                <c:pt idx="2133">
                  <c:v>10.664999999999999</c:v>
                </c:pt>
                <c:pt idx="2134">
                  <c:v>10.67</c:v>
                </c:pt>
                <c:pt idx="2135">
                  <c:v>10.675000000000001</c:v>
                </c:pt>
                <c:pt idx="2136">
                  <c:v>10.68</c:v>
                </c:pt>
                <c:pt idx="2137">
                  <c:v>10.685</c:v>
                </c:pt>
                <c:pt idx="2138">
                  <c:v>10.69</c:v>
                </c:pt>
                <c:pt idx="2139">
                  <c:v>10.695</c:v>
                </c:pt>
                <c:pt idx="2140">
                  <c:v>10.7</c:v>
                </c:pt>
                <c:pt idx="2141">
                  <c:v>10.705</c:v>
                </c:pt>
                <c:pt idx="2142">
                  <c:v>10.71</c:v>
                </c:pt>
                <c:pt idx="2143">
                  <c:v>10.715</c:v>
                </c:pt>
                <c:pt idx="2144">
                  <c:v>10.72</c:v>
                </c:pt>
                <c:pt idx="2145">
                  <c:v>10.725</c:v>
                </c:pt>
                <c:pt idx="2146">
                  <c:v>10.73</c:v>
                </c:pt>
                <c:pt idx="2147">
                  <c:v>10.734999999999999</c:v>
                </c:pt>
                <c:pt idx="2148">
                  <c:v>10.74</c:v>
                </c:pt>
                <c:pt idx="2149">
                  <c:v>10.744999999999999</c:v>
                </c:pt>
                <c:pt idx="2150">
                  <c:v>10.75</c:v>
                </c:pt>
                <c:pt idx="2151">
                  <c:v>10.755000000000001</c:v>
                </c:pt>
                <c:pt idx="2152">
                  <c:v>10.76</c:v>
                </c:pt>
                <c:pt idx="2153">
                  <c:v>10.765000000000001</c:v>
                </c:pt>
                <c:pt idx="2154">
                  <c:v>10.77</c:v>
                </c:pt>
                <c:pt idx="2155">
                  <c:v>10.775</c:v>
                </c:pt>
                <c:pt idx="2156">
                  <c:v>10.78</c:v>
                </c:pt>
                <c:pt idx="2157">
                  <c:v>10.785</c:v>
                </c:pt>
                <c:pt idx="2158">
                  <c:v>10.79</c:v>
                </c:pt>
                <c:pt idx="2159">
                  <c:v>10.795</c:v>
                </c:pt>
                <c:pt idx="2160">
                  <c:v>10.8</c:v>
                </c:pt>
                <c:pt idx="2161">
                  <c:v>10.805</c:v>
                </c:pt>
                <c:pt idx="2162">
                  <c:v>10.81</c:v>
                </c:pt>
                <c:pt idx="2163">
                  <c:v>10.815</c:v>
                </c:pt>
                <c:pt idx="2164">
                  <c:v>10.82</c:v>
                </c:pt>
                <c:pt idx="2165">
                  <c:v>10.824999999999999</c:v>
                </c:pt>
                <c:pt idx="2166">
                  <c:v>10.83</c:v>
                </c:pt>
                <c:pt idx="2167">
                  <c:v>10.835000000000001</c:v>
                </c:pt>
                <c:pt idx="2168">
                  <c:v>10.84</c:v>
                </c:pt>
                <c:pt idx="2169">
                  <c:v>10.845000000000001</c:v>
                </c:pt>
                <c:pt idx="2170">
                  <c:v>10.85</c:v>
                </c:pt>
                <c:pt idx="2171">
                  <c:v>10.855</c:v>
                </c:pt>
                <c:pt idx="2172">
                  <c:v>10.86</c:v>
                </c:pt>
                <c:pt idx="2173">
                  <c:v>10.865</c:v>
                </c:pt>
                <c:pt idx="2174">
                  <c:v>10.87</c:v>
                </c:pt>
                <c:pt idx="2175">
                  <c:v>10.875</c:v>
                </c:pt>
                <c:pt idx="2176">
                  <c:v>10.88</c:v>
                </c:pt>
                <c:pt idx="2177">
                  <c:v>10.885</c:v>
                </c:pt>
                <c:pt idx="2178">
                  <c:v>10.89</c:v>
                </c:pt>
                <c:pt idx="2179">
                  <c:v>10.895</c:v>
                </c:pt>
                <c:pt idx="2180">
                  <c:v>10.9</c:v>
                </c:pt>
                <c:pt idx="2181">
                  <c:v>10.904999999999999</c:v>
                </c:pt>
                <c:pt idx="2182">
                  <c:v>10.91</c:v>
                </c:pt>
                <c:pt idx="2183">
                  <c:v>10.914999999999999</c:v>
                </c:pt>
                <c:pt idx="2184">
                  <c:v>10.92</c:v>
                </c:pt>
                <c:pt idx="2185">
                  <c:v>10.925000000000001</c:v>
                </c:pt>
                <c:pt idx="2186">
                  <c:v>10.93</c:v>
                </c:pt>
                <c:pt idx="2187">
                  <c:v>10.935</c:v>
                </c:pt>
                <c:pt idx="2188">
                  <c:v>10.94</c:v>
                </c:pt>
                <c:pt idx="2189">
                  <c:v>10.945</c:v>
                </c:pt>
                <c:pt idx="2190">
                  <c:v>10.95</c:v>
                </c:pt>
                <c:pt idx="2191">
                  <c:v>10.955</c:v>
                </c:pt>
                <c:pt idx="2192">
                  <c:v>10.96</c:v>
                </c:pt>
                <c:pt idx="2193">
                  <c:v>10.965</c:v>
                </c:pt>
                <c:pt idx="2194">
                  <c:v>10.97</c:v>
                </c:pt>
                <c:pt idx="2195">
                  <c:v>10.975</c:v>
                </c:pt>
                <c:pt idx="2196">
                  <c:v>10.98</c:v>
                </c:pt>
                <c:pt idx="2197">
                  <c:v>10.984999999999999</c:v>
                </c:pt>
                <c:pt idx="2198">
                  <c:v>10.99</c:v>
                </c:pt>
                <c:pt idx="2199">
                  <c:v>10.994999999999999</c:v>
                </c:pt>
                <c:pt idx="2200">
                  <c:v>11</c:v>
                </c:pt>
                <c:pt idx="2201">
                  <c:v>11.005000000000001</c:v>
                </c:pt>
                <c:pt idx="2202">
                  <c:v>11.01</c:v>
                </c:pt>
                <c:pt idx="2203">
                  <c:v>11.015000000000001</c:v>
                </c:pt>
                <c:pt idx="2204">
                  <c:v>11.02</c:v>
                </c:pt>
                <c:pt idx="2205">
                  <c:v>11.025</c:v>
                </c:pt>
                <c:pt idx="2206">
                  <c:v>11.03</c:v>
                </c:pt>
                <c:pt idx="2207">
                  <c:v>11.035</c:v>
                </c:pt>
                <c:pt idx="2208">
                  <c:v>11.04</c:v>
                </c:pt>
                <c:pt idx="2209">
                  <c:v>11.045</c:v>
                </c:pt>
                <c:pt idx="2210">
                  <c:v>11.05</c:v>
                </c:pt>
                <c:pt idx="2211">
                  <c:v>11.055</c:v>
                </c:pt>
                <c:pt idx="2212">
                  <c:v>11.06</c:v>
                </c:pt>
                <c:pt idx="2213">
                  <c:v>11.065</c:v>
                </c:pt>
                <c:pt idx="2214">
                  <c:v>11.07</c:v>
                </c:pt>
                <c:pt idx="2215">
                  <c:v>11.074999999999999</c:v>
                </c:pt>
                <c:pt idx="2216">
                  <c:v>11.08</c:v>
                </c:pt>
                <c:pt idx="2217">
                  <c:v>11.085000000000001</c:v>
                </c:pt>
                <c:pt idx="2218">
                  <c:v>11.09</c:v>
                </c:pt>
                <c:pt idx="2219">
                  <c:v>11.095000000000001</c:v>
                </c:pt>
                <c:pt idx="2220">
                  <c:v>11.1</c:v>
                </c:pt>
                <c:pt idx="2221">
                  <c:v>11.105</c:v>
                </c:pt>
                <c:pt idx="2222">
                  <c:v>11.11</c:v>
                </c:pt>
                <c:pt idx="2223">
                  <c:v>11.115</c:v>
                </c:pt>
                <c:pt idx="2224">
                  <c:v>11.12</c:v>
                </c:pt>
                <c:pt idx="2225">
                  <c:v>11.125</c:v>
                </c:pt>
                <c:pt idx="2226">
                  <c:v>11.13</c:v>
                </c:pt>
                <c:pt idx="2227">
                  <c:v>11.135</c:v>
                </c:pt>
                <c:pt idx="2228">
                  <c:v>11.14</c:v>
                </c:pt>
                <c:pt idx="2229">
                  <c:v>11.145</c:v>
                </c:pt>
                <c:pt idx="2230">
                  <c:v>11.15</c:v>
                </c:pt>
                <c:pt idx="2231">
                  <c:v>11.154999999999999</c:v>
                </c:pt>
                <c:pt idx="2232">
                  <c:v>11.16</c:v>
                </c:pt>
                <c:pt idx="2233">
                  <c:v>11.164999999999999</c:v>
                </c:pt>
                <c:pt idx="2234">
                  <c:v>11.17</c:v>
                </c:pt>
                <c:pt idx="2235">
                  <c:v>11.175000000000001</c:v>
                </c:pt>
                <c:pt idx="2236">
                  <c:v>11.18</c:v>
                </c:pt>
                <c:pt idx="2237">
                  <c:v>11.185</c:v>
                </c:pt>
                <c:pt idx="2238">
                  <c:v>11.19</c:v>
                </c:pt>
                <c:pt idx="2239">
                  <c:v>11.195</c:v>
                </c:pt>
                <c:pt idx="2240">
                  <c:v>11.2</c:v>
                </c:pt>
                <c:pt idx="2241">
                  <c:v>11.205</c:v>
                </c:pt>
                <c:pt idx="2242">
                  <c:v>11.21</c:v>
                </c:pt>
                <c:pt idx="2243">
                  <c:v>11.215</c:v>
                </c:pt>
                <c:pt idx="2244">
                  <c:v>11.22</c:v>
                </c:pt>
                <c:pt idx="2245">
                  <c:v>11.225</c:v>
                </c:pt>
                <c:pt idx="2246">
                  <c:v>11.23</c:v>
                </c:pt>
                <c:pt idx="2247">
                  <c:v>11.234999999999999</c:v>
                </c:pt>
                <c:pt idx="2248">
                  <c:v>11.24</c:v>
                </c:pt>
                <c:pt idx="2249">
                  <c:v>11.244999999999999</c:v>
                </c:pt>
                <c:pt idx="2250">
                  <c:v>11.25</c:v>
                </c:pt>
                <c:pt idx="2251">
                  <c:v>11.255000000000001</c:v>
                </c:pt>
                <c:pt idx="2252">
                  <c:v>11.26</c:v>
                </c:pt>
                <c:pt idx="2253">
                  <c:v>11.265000000000001</c:v>
                </c:pt>
                <c:pt idx="2254">
                  <c:v>11.27</c:v>
                </c:pt>
                <c:pt idx="2255">
                  <c:v>11.275</c:v>
                </c:pt>
                <c:pt idx="2256">
                  <c:v>11.28</c:v>
                </c:pt>
                <c:pt idx="2257">
                  <c:v>11.285</c:v>
                </c:pt>
                <c:pt idx="2258">
                  <c:v>11.29</c:v>
                </c:pt>
                <c:pt idx="2259">
                  <c:v>11.295</c:v>
                </c:pt>
                <c:pt idx="2260">
                  <c:v>11.3</c:v>
                </c:pt>
                <c:pt idx="2261">
                  <c:v>11.305</c:v>
                </c:pt>
                <c:pt idx="2262">
                  <c:v>11.31</c:v>
                </c:pt>
                <c:pt idx="2263">
                  <c:v>11.315</c:v>
                </c:pt>
                <c:pt idx="2264">
                  <c:v>11.32</c:v>
                </c:pt>
                <c:pt idx="2265">
                  <c:v>11.324999999999999</c:v>
                </c:pt>
                <c:pt idx="2266">
                  <c:v>11.33</c:v>
                </c:pt>
                <c:pt idx="2267">
                  <c:v>11.335000000000001</c:v>
                </c:pt>
                <c:pt idx="2268">
                  <c:v>11.34</c:v>
                </c:pt>
                <c:pt idx="2269">
                  <c:v>11.345000000000001</c:v>
                </c:pt>
                <c:pt idx="2270">
                  <c:v>11.35</c:v>
                </c:pt>
                <c:pt idx="2271">
                  <c:v>11.355</c:v>
                </c:pt>
                <c:pt idx="2272">
                  <c:v>11.36</c:v>
                </c:pt>
                <c:pt idx="2273">
                  <c:v>11.365</c:v>
                </c:pt>
                <c:pt idx="2274">
                  <c:v>11.37</c:v>
                </c:pt>
                <c:pt idx="2275">
                  <c:v>11.375</c:v>
                </c:pt>
                <c:pt idx="2276">
                  <c:v>11.38</c:v>
                </c:pt>
                <c:pt idx="2277">
                  <c:v>11.385</c:v>
                </c:pt>
                <c:pt idx="2278">
                  <c:v>11.39</c:v>
                </c:pt>
                <c:pt idx="2279">
                  <c:v>11.395</c:v>
                </c:pt>
                <c:pt idx="2280">
                  <c:v>11.4</c:v>
                </c:pt>
                <c:pt idx="2281">
                  <c:v>11.404999999999999</c:v>
                </c:pt>
                <c:pt idx="2282">
                  <c:v>11.41</c:v>
                </c:pt>
                <c:pt idx="2283">
                  <c:v>11.414999999999999</c:v>
                </c:pt>
                <c:pt idx="2284">
                  <c:v>11.42</c:v>
                </c:pt>
                <c:pt idx="2285">
                  <c:v>11.425000000000001</c:v>
                </c:pt>
                <c:pt idx="2286">
                  <c:v>11.43</c:v>
                </c:pt>
                <c:pt idx="2287">
                  <c:v>11.435</c:v>
                </c:pt>
                <c:pt idx="2288">
                  <c:v>11.44</c:v>
                </c:pt>
                <c:pt idx="2289">
                  <c:v>11.445</c:v>
                </c:pt>
                <c:pt idx="2290">
                  <c:v>11.45</c:v>
                </c:pt>
                <c:pt idx="2291">
                  <c:v>11.455</c:v>
                </c:pt>
                <c:pt idx="2292">
                  <c:v>11.46</c:v>
                </c:pt>
                <c:pt idx="2293">
                  <c:v>11.465</c:v>
                </c:pt>
                <c:pt idx="2294">
                  <c:v>11.47</c:v>
                </c:pt>
                <c:pt idx="2295">
                  <c:v>11.475</c:v>
                </c:pt>
                <c:pt idx="2296">
                  <c:v>11.48</c:v>
                </c:pt>
                <c:pt idx="2297">
                  <c:v>11.484999999999999</c:v>
                </c:pt>
                <c:pt idx="2298">
                  <c:v>11.49</c:v>
                </c:pt>
                <c:pt idx="2299">
                  <c:v>11.494999999999999</c:v>
                </c:pt>
                <c:pt idx="2300">
                  <c:v>11.5</c:v>
                </c:pt>
                <c:pt idx="2301">
                  <c:v>11.505000000000001</c:v>
                </c:pt>
                <c:pt idx="2302">
                  <c:v>11.51</c:v>
                </c:pt>
                <c:pt idx="2303">
                  <c:v>11.515000000000001</c:v>
                </c:pt>
                <c:pt idx="2304">
                  <c:v>11.52</c:v>
                </c:pt>
                <c:pt idx="2305">
                  <c:v>11.525</c:v>
                </c:pt>
                <c:pt idx="2306">
                  <c:v>11.53</c:v>
                </c:pt>
                <c:pt idx="2307">
                  <c:v>11.535</c:v>
                </c:pt>
                <c:pt idx="2308">
                  <c:v>11.54</c:v>
                </c:pt>
                <c:pt idx="2309">
                  <c:v>11.545</c:v>
                </c:pt>
                <c:pt idx="2310">
                  <c:v>11.55</c:v>
                </c:pt>
                <c:pt idx="2311">
                  <c:v>11.555</c:v>
                </c:pt>
                <c:pt idx="2312">
                  <c:v>11.56</c:v>
                </c:pt>
                <c:pt idx="2313">
                  <c:v>11.565</c:v>
                </c:pt>
                <c:pt idx="2314">
                  <c:v>11.57</c:v>
                </c:pt>
                <c:pt idx="2315">
                  <c:v>11.574999999999999</c:v>
                </c:pt>
                <c:pt idx="2316">
                  <c:v>11.58</c:v>
                </c:pt>
                <c:pt idx="2317">
                  <c:v>11.585000000000001</c:v>
                </c:pt>
                <c:pt idx="2318">
                  <c:v>11.59</c:v>
                </c:pt>
                <c:pt idx="2319">
                  <c:v>11.595000000000001</c:v>
                </c:pt>
                <c:pt idx="2320">
                  <c:v>11.6</c:v>
                </c:pt>
                <c:pt idx="2321">
                  <c:v>11.605</c:v>
                </c:pt>
                <c:pt idx="2322">
                  <c:v>11.61</c:v>
                </c:pt>
                <c:pt idx="2323">
                  <c:v>11.615</c:v>
                </c:pt>
                <c:pt idx="2324">
                  <c:v>11.62</c:v>
                </c:pt>
                <c:pt idx="2325">
                  <c:v>11.625</c:v>
                </c:pt>
                <c:pt idx="2326">
                  <c:v>11.63</c:v>
                </c:pt>
                <c:pt idx="2327">
                  <c:v>11.635</c:v>
                </c:pt>
                <c:pt idx="2328">
                  <c:v>11.64</c:v>
                </c:pt>
                <c:pt idx="2329">
                  <c:v>11.645</c:v>
                </c:pt>
                <c:pt idx="2330">
                  <c:v>11.65</c:v>
                </c:pt>
                <c:pt idx="2331">
                  <c:v>11.654999999999999</c:v>
                </c:pt>
                <c:pt idx="2332">
                  <c:v>11.66</c:v>
                </c:pt>
                <c:pt idx="2333">
                  <c:v>11.664999999999999</c:v>
                </c:pt>
                <c:pt idx="2334">
                  <c:v>11.67</c:v>
                </c:pt>
                <c:pt idx="2335">
                  <c:v>11.675000000000001</c:v>
                </c:pt>
                <c:pt idx="2336">
                  <c:v>11.68</c:v>
                </c:pt>
                <c:pt idx="2337">
                  <c:v>11.685</c:v>
                </c:pt>
                <c:pt idx="2338">
                  <c:v>11.69</c:v>
                </c:pt>
                <c:pt idx="2339">
                  <c:v>11.695</c:v>
                </c:pt>
                <c:pt idx="2340">
                  <c:v>11.7</c:v>
                </c:pt>
                <c:pt idx="2341">
                  <c:v>11.705</c:v>
                </c:pt>
                <c:pt idx="2342">
                  <c:v>11.71</c:v>
                </c:pt>
                <c:pt idx="2343">
                  <c:v>11.715</c:v>
                </c:pt>
                <c:pt idx="2344">
                  <c:v>11.72</c:v>
                </c:pt>
                <c:pt idx="2345">
                  <c:v>11.725</c:v>
                </c:pt>
                <c:pt idx="2346">
                  <c:v>11.73</c:v>
                </c:pt>
                <c:pt idx="2347">
                  <c:v>11.734999999999999</c:v>
                </c:pt>
                <c:pt idx="2348">
                  <c:v>11.74</c:v>
                </c:pt>
                <c:pt idx="2349">
                  <c:v>11.744999999999999</c:v>
                </c:pt>
                <c:pt idx="2350">
                  <c:v>11.75</c:v>
                </c:pt>
                <c:pt idx="2351">
                  <c:v>11.755000000000001</c:v>
                </c:pt>
                <c:pt idx="2352">
                  <c:v>11.76</c:v>
                </c:pt>
                <c:pt idx="2353">
                  <c:v>11.765000000000001</c:v>
                </c:pt>
                <c:pt idx="2354">
                  <c:v>11.77</c:v>
                </c:pt>
                <c:pt idx="2355">
                  <c:v>11.775</c:v>
                </c:pt>
                <c:pt idx="2356">
                  <c:v>11.78</c:v>
                </c:pt>
                <c:pt idx="2357">
                  <c:v>11.785</c:v>
                </c:pt>
                <c:pt idx="2358">
                  <c:v>11.79</c:v>
                </c:pt>
                <c:pt idx="2359">
                  <c:v>11.795</c:v>
                </c:pt>
                <c:pt idx="2360">
                  <c:v>11.8</c:v>
                </c:pt>
                <c:pt idx="2361">
                  <c:v>11.805</c:v>
                </c:pt>
                <c:pt idx="2362">
                  <c:v>11.81</c:v>
                </c:pt>
                <c:pt idx="2363">
                  <c:v>11.815</c:v>
                </c:pt>
                <c:pt idx="2364">
                  <c:v>11.82</c:v>
                </c:pt>
                <c:pt idx="2365">
                  <c:v>11.824999999999999</c:v>
                </c:pt>
                <c:pt idx="2366">
                  <c:v>11.83</c:v>
                </c:pt>
                <c:pt idx="2367">
                  <c:v>11.835000000000001</c:v>
                </c:pt>
                <c:pt idx="2368">
                  <c:v>11.84</c:v>
                </c:pt>
                <c:pt idx="2369">
                  <c:v>11.845000000000001</c:v>
                </c:pt>
                <c:pt idx="2370">
                  <c:v>11.85</c:v>
                </c:pt>
                <c:pt idx="2371">
                  <c:v>11.855</c:v>
                </c:pt>
                <c:pt idx="2372">
                  <c:v>11.86</c:v>
                </c:pt>
                <c:pt idx="2373">
                  <c:v>11.865</c:v>
                </c:pt>
                <c:pt idx="2374">
                  <c:v>11.87</c:v>
                </c:pt>
                <c:pt idx="2375">
                  <c:v>11.875</c:v>
                </c:pt>
                <c:pt idx="2376">
                  <c:v>11.88</c:v>
                </c:pt>
                <c:pt idx="2377">
                  <c:v>11.885</c:v>
                </c:pt>
                <c:pt idx="2378">
                  <c:v>11.89</c:v>
                </c:pt>
                <c:pt idx="2379">
                  <c:v>11.895</c:v>
                </c:pt>
                <c:pt idx="2380">
                  <c:v>11.9</c:v>
                </c:pt>
                <c:pt idx="2381">
                  <c:v>11.904999999999999</c:v>
                </c:pt>
                <c:pt idx="2382">
                  <c:v>11.91</c:v>
                </c:pt>
                <c:pt idx="2383">
                  <c:v>11.914999999999999</c:v>
                </c:pt>
                <c:pt idx="2384">
                  <c:v>11.92</c:v>
                </c:pt>
                <c:pt idx="2385">
                  <c:v>11.925000000000001</c:v>
                </c:pt>
                <c:pt idx="2386">
                  <c:v>11.93</c:v>
                </c:pt>
                <c:pt idx="2387">
                  <c:v>11.935</c:v>
                </c:pt>
                <c:pt idx="2388">
                  <c:v>11.94</c:v>
                </c:pt>
                <c:pt idx="2389">
                  <c:v>11.945</c:v>
                </c:pt>
                <c:pt idx="2390">
                  <c:v>11.95</c:v>
                </c:pt>
                <c:pt idx="2391">
                  <c:v>11.955</c:v>
                </c:pt>
                <c:pt idx="2392">
                  <c:v>11.96</c:v>
                </c:pt>
                <c:pt idx="2393">
                  <c:v>11.965</c:v>
                </c:pt>
                <c:pt idx="2394">
                  <c:v>11.97</c:v>
                </c:pt>
                <c:pt idx="2395">
                  <c:v>11.975</c:v>
                </c:pt>
                <c:pt idx="2396">
                  <c:v>11.98</c:v>
                </c:pt>
                <c:pt idx="2397">
                  <c:v>11.984999999999999</c:v>
                </c:pt>
                <c:pt idx="2398">
                  <c:v>11.99</c:v>
                </c:pt>
                <c:pt idx="2399">
                  <c:v>11.994999999999999</c:v>
                </c:pt>
                <c:pt idx="2400">
                  <c:v>12</c:v>
                </c:pt>
                <c:pt idx="2401">
                  <c:v>12.005000000000001</c:v>
                </c:pt>
                <c:pt idx="2402">
                  <c:v>12.01</c:v>
                </c:pt>
                <c:pt idx="2403">
                  <c:v>12.015000000000001</c:v>
                </c:pt>
                <c:pt idx="2404">
                  <c:v>12.02</c:v>
                </c:pt>
                <c:pt idx="2405">
                  <c:v>12.025</c:v>
                </c:pt>
                <c:pt idx="2406">
                  <c:v>12.03</c:v>
                </c:pt>
                <c:pt idx="2407">
                  <c:v>12.035</c:v>
                </c:pt>
                <c:pt idx="2408">
                  <c:v>12.04</c:v>
                </c:pt>
                <c:pt idx="2409">
                  <c:v>12.045</c:v>
                </c:pt>
                <c:pt idx="2410">
                  <c:v>12.05</c:v>
                </c:pt>
                <c:pt idx="2411">
                  <c:v>12.055</c:v>
                </c:pt>
                <c:pt idx="2412">
                  <c:v>12.06</c:v>
                </c:pt>
                <c:pt idx="2413">
                  <c:v>12.065</c:v>
                </c:pt>
                <c:pt idx="2414">
                  <c:v>12.07</c:v>
                </c:pt>
                <c:pt idx="2415">
                  <c:v>12.074999999999999</c:v>
                </c:pt>
                <c:pt idx="2416">
                  <c:v>12.08</c:v>
                </c:pt>
                <c:pt idx="2417">
                  <c:v>12.085000000000001</c:v>
                </c:pt>
                <c:pt idx="2418">
                  <c:v>12.09</c:v>
                </c:pt>
                <c:pt idx="2419">
                  <c:v>12.095000000000001</c:v>
                </c:pt>
                <c:pt idx="2420">
                  <c:v>12.1</c:v>
                </c:pt>
                <c:pt idx="2421">
                  <c:v>12.105</c:v>
                </c:pt>
                <c:pt idx="2422">
                  <c:v>12.11</c:v>
                </c:pt>
                <c:pt idx="2423">
                  <c:v>12.115</c:v>
                </c:pt>
                <c:pt idx="2424">
                  <c:v>12.12</c:v>
                </c:pt>
                <c:pt idx="2425">
                  <c:v>12.125</c:v>
                </c:pt>
                <c:pt idx="2426">
                  <c:v>12.13</c:v>
                </c:pt>
                <c:pt idx="2427">
                  <c:v>12.135</c:v>
                </c:pt>
                <c:pt idx="2428">
                  <c:v>12.14</c:v>
                </c:pt>
                <c:pt idx="2429">
                  <c:v>12.145</c:v>
                </c:pt>
                <c:pt idx="2430">
                  <c:v>12.15</c:v>
                </c:pt>
                <c:pt idx="2431">
                  <c:v>12.154999999999999</c:v>
                </c:pt>
                <c:pt idx="2432">
                  <c:v>12.16</c:v>
                </c:pt>
                <c:pt idx="2433">
                  <c:v>12.164999999999999</c:v>
                </c:pt>
                <c:pt idx="2434">
                  <c:v>12.17</c:v>
                </c:pt>
                <c:pt idx="2435">
                  <c:v>12.175000000000001</c:v>
                </c:pt>
                <c:pt idx="2436">
                  <c:v>12.18</c:v>
                </c:pt>
                <c:pt idx="2437">
                  <c:v>12.185</c:v>
                </c:pt>
                <c:pt idx="2438">
                  <c:v>12.19</c:v>
                </c:pt>
                <c:pt idx="2439">
                  <c:v>12.195</c:v>
                </c:pt>
                <c:pt idx="2440">
                  <c:v>12.2</c:v>
                </c:pt>
                <c:pt idx="2441">
                  <c:v>12.205</c:v>
                </c:pt>
                <c:pt idx="2442">
                  <c:v>12.21</c:v>
                </c:pt>
                <c:pt idx="2443">
                  <c:v>12.215</c:v>
                </c:pt>
                <c:pt idx="2444">
                  <c:v>12.22</c:v>
                </c:pt>
                <c:pt idx="2445">
                  <c:v>12.225</c:v>
                </c:pt>
                <c:pt idx="2446">
                  <c:v>12.23</c:v>
                </c:pt>
                <c:pt idx="2447">
                  <c:v>12.234999999999999</c:v>
                </c:pt>
                <c:pt idx="2448">
                  <c:v>12.24</c:v>
                </c:pt>
                <c:pt idx="2449">
                  <c:v>12.244999999999999</c:v>
                </c:pt>
                <c:pt idx="2450">
                  <c:v>12.25</c:v>
                </c:pt>
                <c:pt idx="2451">
                  <c:v>12.255000000000001</c:v>
                </c:pt>
                <c:pt idx="2452">
                  <c:v>12.26</c:v>
                </c:pt>
                <c:pt idx="2453">
                  <c:v>12.265000000000001</c:v>
                </c:pt>
                <c:pt idx="2454">
                  <c:v>12.27</c:v>
                </c:pt>
                <c:pt idx="2455">
                  <c:v>12.275</c:v>
                </c:pt>
                <c:pt idx="2456">
                  <c:v>12.28</c:v>
                </c:pt>
                <c:pt idx="2457">
                  <c:v>12.285</c:v>
                </c:pt>
                <c:pt idx="2458">
                  <c:v>12.29</c:v>
                </c:pt>
                <c:pt idx="2459">
                  <c:v>12.295</c:v>
                </c:pt>
                <c:pt idx="2460">
                  <c:v>12.3</c:v>
                </c:pt>
                <c:pt idx="2461">
                  <c:v>12.305</c:v>
                </c:pt>
                <c:pt idx="2462">
                  <c:v>12.31</c:v>
                </c:pt>
                <c:pt idx="2463">
                  <c:v>12.315</c:v>
                </c:pt>
                <c:pt idx="2464">
                  <c:v>12.32</c:v>
                </c:pt>
                <c:pt idx="2465">
                  <c:v>12.324999999999999</c:v>
                </c:pt>
                <c:pt idx="2466">
                  <c:v>12.33</c:v>
                </c:pt>
                <c:pt idx="2467">
                  <c:v>12.335000000000001</c:v>
                </c:pt>
                <c:pt idx="2468">
                  <c:v>12.34</c:v>
                </c:pt>
                <c:pt idx="2469">
                  <c:v>12.345000000000001</c:v>
                </c:pt>
                <c:pt idx="2470">
                  <c:v>12.35</c:v>
                </c:pt>
                <c:pt idx="2471">
                  <c:v>12.355</c:v>
                </c:pt>
                <c:pt idx="2472">
                  <c:v>12.36</c:v>
                </c:pt>
                <c:pt idx="2473">
                  <c:v>12.365</c:v>
                </c:pt>
                <c:pt idx="2474">
                  <c:v>12.37</c:v>
                </c:pt>
                <c:pt idx="2475">
                  <c:v>12.375</c:v>
                </c:pt>
                <c:pt idx="2476">
                  <c:v>12.38</c:v>
                </c:pt>
                <c:pt idx="2477">
                  <c:v>12.385</c:v>
                </c:pt>
                <c:pt idx="2478">
                  <c:v>12.39</c:v>
                </c:pt>
                <c:pt idx="2479">
                  <c:v>12.395</c:v>
                </c:pt>
                <c:pt idx="2480">
                  <c:v>12.4</c:v>
                </c:pt>
                <c:pt idx="2481">
                  <c:v>12.404999999999999</c:v>
                </c:pt>
                <c:pt idx="2482">
                  <c:v>12.41</c:v>
                </c:pt>
                <c:pt idx="2483">
                  <c:v>12.414999999999999</c:v>
                </c:pt>
                <c:pt idx="2484">
                  <c:v>12.42</c:v>
                </c:pt>
                <c:pt idx="2485">
                  <c:v>12.425000000000001</c:v>
                </c:pt>
                <c:pt idx="2486">
                  <c:v>12.43</c:v>
                </c:pt>
                <c:pt idx="2487">
                  <c:v>12.435</c:v>
                </c:pt>
                <c:pt idx="2488">
                  <c:v>12.44</c:v>
                </c:pt>
                <c:pt idx="2489">
                  <c:v>12.445</c:v>
                </c:pt>
                <c:pt idx="2490">
                  <c:v>12.45</c:v>
                </c:pt>
                <c:pt idx="2491">
                  <c:v>12.455</c:v>
                </c:pt>
                <c:pt idx="2492">
                  <c:v>12.46</c:v>
                </c:pt>
                <c:pt idx="2493">
                  <c:v>12.465</c:v>
                </c:pt>
                <c:pt idx="2494">
                  <c:v>12.47</c:v>
                </c:pt>
                <c:pt idx="2495">
                  <c:v>12.475</c:v>
                </c:pt>
                <c:pt idx="2496">
                  <c:v>12.48</c:v>
                </c:pt>
                <c:pt idx="2497">
                  <c:v>12.484999999999999</c:v>
                </c:pt>
                <c:pt idx="2498">
                  <c:v>12.49</c:v>
                </c:pt>
                <c:pt idx="2499">
                  <c:v>12.494999999999999</c:v>
                </c:pt>
                <c:pt idx="2500">
                  <c:v>12.5</c:v>
                </c:pt>
                <c:pt idx="2501">
                  <c:v>12.505000000000001</c:v>
                </c:pt>
                <c:pt idx="2502">
                  <c:v>12.51</c:v>
                </c:pt>
                <c:pt idx="2503">
                  <c:v>12.515000000000001</c:v>
                </c:pt>
                <c:pt idx="2504">
                  <c:v>12.52</c:v>
                </c:pt>
                <c:pt idx="2505">
                  <c:v>12.525</c:v>
                </c:pt>
                <c:pt idx="2506">
                  <c:v>12.53</c:v>
                </c:pt>
                <c:pt idx="2507">
                  <c:v>12.535</c:v>
                </c:pt>
                <c:pt idx="2508">
                  <c:v>12.54</c:v>
                </c:pt>
                <c:pt idx="2509">
                  <c:v>12.545</c:v>
                </c:pt>
                <c:pt idx="2510">
                  <c:v>12.55</c:v>
                </c:pt>
                <c:pt idx="2511">
                  <c:v>12.555</c:v>
                </c:pt>
                <c:pt idx="2512">
                  <c:v>12.56</c:v>
                </c:pt>
                <c:pt idx="2513">
                  <c:v>12.565</c:v>
                </c:pt>
                <c:pt idx="2514">
                  <c:v>12.57</c:v>
                </c:pt>
                <c:pt idx="2515">
                  <c:v>12.574999999999999</c:v>
                </c:pt>
                <c:pt idx="2516">
                  <c:v>12.58</c:v>
                </c:pt>
                <c:pt idx="2517">
                  <c:v>12.585000000000001</c:v>
                </c:pt>
                <c:pt idx="2518">
                  <c:v>12.59</c:v>
                </c:pt>
                <c:pt idx="2519">
                  <c:v>12.595000000000001</c:v>
                </c:pt>
                <c:pt idx="2520">
                  <c:v>12.6</c:v>
                </c:pt>
                <c:pt idx="2521">
                  <c:v>12.605</c:v>
                </c:pt>
                <c:pt idx="2522">
                  <c:v>12.61</c:v>
                </c:pt>
                <c:pt idx="2523">
                  <c:v>12.615</c:v>
                </c:pt>
                <c:pt idx="2524">
                  <c:v>12.62</c:v>
                </c:pt>
                <c:pt idx="2525">
                  <c:v>12.625</c:v>
                </c:pt>
                <c:pt idx="2526">
                  <c:v>12.63</c:v>
                </c:pt>
                <c:pt idx="2527">
                  <c:v>12.635</c:v>
                </c:pt>
                <c:pt idx="2528">
                  <c:v>12.64</c:v>
                </c:pt>
                <c:pt idx="2529">
                  <c:v>12.645</c:v>
                </c:pt>
                <c:pt idx="2530">
                  <c:v>12.65</c:v>
                </c:pt>
                <c:pt idx="2531">
                  <c:v>12.654999999999999</c:v>
                </c:pt>
                <c:pt idx="2532">
                  <c:v>12.66</c:v>
                </c:pt>
                <c:pt idx="2533">
                  <c:v>12.664999999999999</c:v>
                </c:pt>
                <c:pt idx="2534">
                  <c:v>12.67</c:v>
                </c:pt>
                <c:pt idx="2535">
                  <c:v>12.675000000000001</c:v>
                </c:pt>
                <c:pt idx="2536">
                  <c:v>12.68</c:v>
                </c:pt>
                <c:pt idx="2537">
                  <c:v>12.685</c:v>
                </c:pt>
                <c:pt idx="2538">
                  <c:v>12.69</c:v>
                </c:pt>
                <c:pt idx="2539">
                  <c:v>12.695</c:v>
                </c:pt>
                <c:pt idx="2540">
                  <c:v>12.7</c:v>
                </c:pt>
                <c:pt idx="2541">
                  <c:v>12.705</c:v>
                </c:pt>
                <c:pt idx="2542">
                  <c:v>12.71</c:v>
                </c:pt>
                <c:pt idx="2543">
                  <c:v>12.715</c:v>
                </c:pt>
                <c:pt idx="2544">
                  <c:v>12.72</c:v>
                </c:pt>
                <c:pt idx="2545">
                  <c:v>12.725</c:v>
                </c:pt>
                <c:pt idx="2546">
                  <c:v>12.73</c:v>
                </c:pt>
                <c:pt idx="2547">
                  <c:v>12.734999999999999</c:v>
                </c:pt>
                <c:pt idx="2548">
                  <c:v>12.74</c:v>
                </c:pt>
                <c:pt idx="2549">
                  <c:v>12.744999999999999</c:v>
                </c:pt>
                <c:pt idx="2550">
                  <c:v>12.75</c:v>
                </c:pt>
                <c:pt idx="2551">
                  <c:v>12.755000000000001</c:v>
                </c:pt>
                <c:pt idx="2552">
                  <c:v>12.76</c:v>
                </c:pt>
                <c:pt idx="2553">
                  <c:v>12.765000000000001</c:v>
                </c:pt>
                <c:pt idx="2554">
                  <c:v>12.77</c:v>
                </c:pt>
                <c:pt idx="2555">
                  <c:v>12.775</c:v>
                </c:pt>
                <c:pt idx="2556">
                  <c:v>12.78</c:v>
                </c:pt>
                <c:pt idx="2557">
                  <c:v>12.785</c:v>
                </c:pt>
                <c:pt idx="2558">
                  <c:v>12.79</c:v>
                </c:pt>
                <c:pt idx="2559">
                  <c:v>12.795</c:v>
                </c:pt>
                <c:pt idx="2560">
                  <c:v>12.8</c:v>
                </c:pt>
                <c:pt idx="2561">
                  <c:v>12.805</c:v>
                </c:pt>
                <c:pt idx="2562">
                  <c:v>12.81</c:v>
                </c:pt>
                <c:pt idx="2563">
                  <c:v>12.815</c:v>
                </c:pt>
                <c:pt idx="2564">
                  <c:v>12.82</c:v>
                </c:pt>
                <c:pt idx="2565">
                  <c:v>12.824999999999999</c:v>
                </c:pt>
                <c:pt idx="2566">
                  <c:v>12.83</c:v>
                </c:pt>
                <c:pt idx="2567">
                  <c:v>12.835000000000001</c:v>
                </c:pt>
                <c:pt idx="2568">
                  <c:v>12.84</c:v>
                </c:pt>
                <c:pt idx="2569">
                  <c:v>12.845000000000001</c:v>
                </c:pt>
                <c:pt idx="2570">
                  <c:v>12.85</c:v>
                </c:pt>
                <c:pt idx="2571">
                  <c:v>12.855</c:v>
                </c:pt>
                <c:pt idx="2572">
                  <c:v>12.86</c:v>
                </c:pt>
                <c:pt idx="2573">
                  <c:v>12.865</c:v>
                </c:pt>
                <c:pt idx="2574">
                  <c:v>12.87</c:v>
                </c:pt>
                <c:pt idx="2575">
                  <c:v>12.875</c:v>
                </c:pt>
                <c:pt idx="2576">
                  <c:v>12.88</c:v>
                </c:pt>
                <c:pt idx="2577">
                  <c:v>12.885</c:v>
                </c:pt>
                <c:pt idx="2578">
                  <c:v>12.89</c:v>
                </c:pt>
                <c:pt idx="2579">
                  <c:v>12.895</c:v>
                </c:pt>
                <c:pt idx="2580">
                  <c:v>12.9</c:v>
                </c:pt>
                <c:pt idx="2581">
                  <c:v>12.904999999999999</c:v>
                </c:pt>
                <c:pt idx="2582">
                  <c:v>12.91</c:v>
                </c:pt>
                <c:pt idx="2583">
                  <c:v>12.914999999999999</c:v>
                </c:pt>
                <c:pt idx="2584">
                  <c:v>12.92</c:v>
                </c:pt>
                <c:pt idx="2585">
                  <c:v>12.925000000000001</c:v>
                </c:pt>
                <c:pt idx="2586">
                  <c:v>12.93</c:v>
                </c:pt>
                <c:pt idx="2587">
                  <c:v>12.935</c:v>
                </c:pt>
                <c:pt idx="2588">
                  <c:v>12.94</c:v>
                </c:pt>
                <c:pt idx="2589">
                  <c:v>12.945</c:v>
                </c:pt>
                <c:pt idx="2590">
                  <c:v>12.95</c:v>
                </c:pt>
                <c:pt idx="2591">
                  <c:v>12.955</c:v>
                </c:pt>
                <c:pt idx="2592">
                  <c:v>12.96</c:v>
                </c:pt>
                <c:pt idx="2593">
                  <c:v>12.965</c:v>
                </c:pt>
                <c:pt idx="2594">
                  <c:v>12.97</c:v>
                </c:pt>
                <c:pt idx="2595">
                  <c:v>12.975</c:v>
                </c:pt>
                <c:pt idx="2596">
                  <c:v>12.98</c:v>
                </c:pt>
                <c:pt idx="2597">
                  <c:v>12.984999999999999</c:v>
                </c:pt>
                <c:pt idx="2598">
                  <c:v>12.99</c:v>
                </c:pt>
                <c:pt idx="2599">
                  <c:v>12.994999999999999</c:v>
                </c:pt>
                <c:pt idx="2600">
                  <c:v>13</c:v>
                </c:pt>
                <c:pt idx="2601">
                  <c:v>13.005000000000001</c:v>
                </c:pt>
                <c:pt idx="2602">
                  <c:v>13.01</c:v>
                </c:pt>
                <c:pt idx="2603">
                  <c:v>13.015000000000001</c:v>
                </c:pt>
                <c:pt idx="2604">
                  <c:v>13.02</c:v>
                </c:pt>
                <c:pt idx="2605">
                  <c:v>13.025</c:v>
                </c:pt>
                <c:pt idx="2606">
                  <c:v>13.03</c:v>
                </c:pt>
                <c:pt idx="2607">
                  <c:v>13.035</c:v>
                </c:pt>
                <c:pt idx="2608">
                  <c:v>13.04</c:v>
                </c:pt>
                <c:pt idx="2609">
                  <c:v>13.045</c:v>
                </c:pt>
                <c:pt idx="2610">
                  <c:v>13.05</c:v>
                </c:pt>
                <c:pt idx="2611">
                  <c:v>13.055</c:v>
                </c:pt>
                <c:pt idx="2612">
                  <c:v>13.06</c:v>
                </c:pt>
                <c:pt idx="2613">
                  <c:v>13.065</c:v>
                </c:pt>
                <c:pt idx="2614">
                  <c:v>13.07</c:v>
                </c:pt>
                <c:pt idx="2615">
                  <c:v>13.074999999999999</c:v>
                </c:pt>
                <c:pt idx="2616">
                  <c:v>13.08</c:v>
                </c:pt>
                <c:pt idx="2617">
                  <c:v>13.085000000000001</c:v>
                </c:pt>
                <c:pt idx="2618">
                  <c:v>13.09</c:v>
                </c:pt>
                <c:pt idx="2619">
                  <c:v>13.095000000000001</c:v>
                </c:pt>
                <c:pt idx="2620">
                  <c:v>13.1</c:v>
                </c:pt>
                <c:pt idx="2621">
                  <c:v>13.105</c:v>
                </c:pt>
                <c:pt idx="2622">
                  <c:v>13.11</c:v>
                </c:pt>
                <c:pt idx="2623">
                  <c:v>13.115</c:v>
                </c:pt>
                <c:pt idx="2624">
                  <c:v>13.12</c:v>
                </c:pt>
                <c:pt idx="2625">
                  <c:v>13.125</c:v>
                </c:pt>
                <c:pt idx="2626">
                  <c:v>13.13</c:v>
                </c:pt>
                <c:pt idx="2627">
                  <c:v>13.135</c:v>
                </c:pt>
                <c:pt idx="2628">
                  <c:v>13.14</c:v>
                </c:pt>
                <c:pt idx="2629">
                  <c:v>13.145</c:v>
                </c:pt>
                <c:pt idx="2630">
                  <c:v>13.15</c:v>
                </c:pt>
                <c:pt idx="2631">
                  <c:v>13.154999999999999</c:v>
                </c:pt>
                <c:pt idx="2632">
                  <c:v>13.16</c:v>
                </c:pt>
                <c:pt idx="2633">
                  <c:v>13.164999999999999</c:v>
                </c:pt>
                <c:pt idx="2634">
                  <c:v>13.17</c:v>
                </c:pt>
                <c:pt idx="2635">
                  <c:v>13.175000000000001</c:v>
                </c:pt>
                <c:pt idx="2636">
                  <c:v>13.18</c:v>
                </c:pt>
                <c:pt idx="2637">
                  <c:v>13.185</c:v>
                </c:pt>
                <c:pt idx="2638">
                  <c:v>13.19</c:v>
                </c:pt>
                <c:pt idx="2639">
                  <c:v>13.195</c:v>
                </c:pt>
                <c:pt idx="2640">
                  <c:v>13.2</c:v>
                </c:pt>
                <c:pt idx="2641">
                  <c:v>13.205</c:v>
                </c:pt>
                <c:pt idx="2642">
                  <c:v>13.21</c:v>
                </c:pt>
                <c:pt idx="2643">
                  <c:v>13.215</c:v>
                </c:pt>
                <c:pt idx="2644">
                  <c:v>13.22</c:v>
                </c:pt>
                <c:pt idx="2645">
                  <c:v>13.225</c:v>
                </c:pt>
                <c:pt idx="2646">
                  <c:v>13.23</c:v>
                </c:pt>
                <c:pt idx="2647">
                  <c:v>13.234999999999999</c:v>
                </c:pt>
                <c:pt idx="2648">
                  <c:v>13.24</c:v>
                </c:pt>
                <c:pt idx="2649">
                  <c:v>13.244999999999999</c:v>
                </c:pt>
                <c:pt idx="2650">
                  <c:v>13.25</c:v>
                </c:pt>
                <c:pt idx="2651">
                  <c:v>13.255000000000001</c:v>
                </c:pt>
                <c:pt idx="2652">
                  <c:v>13.26</c:v>
                </c:pt>
                <c:pt idx="2653">
                  <c:v>13.265000000000001</c:v>
                </c:pt>
                <c:pt idx="2654">
                  <c:v>13.27</c:v>
                </c:pt>
                <c:pt idx="2655">
                  <c:v>13.275</c:v>
                </c:pt>
                <c:pt idx="2656">
                  <c:v>13.28</c:v>
                </c:pt>
                <c:pt idx="2657">
                  <c:v>13.285</c:v>
                </c:pt>
                <c:pt idx="2658">
                  <c:v>13.29</c:v>
                </c:pt>
                <c:pt idx="2659">
                  <c:v>13.295</c:v>
                </c:pt>
                <c:pt idx="2660">
                  <c:v>13.3</c:v>
                </c:pt>
                <c:pt idx="2661">
                  <c:v>13.305</c:v>
                </c:pt>
                <c:pt idx="2662">
                  <c:v>13.31</c:v>
                </c:pt>
                <c:pt idx="2663">
                  <c:v>13.315</c:v>
                </c:pt>
                <c:pt idx="2664">
                  <c:v>13.32</c:v>
                </c:pt>
                <c:pt idx="2665">
                  <c:v>13.324999999999999</c:v>
                </c:pt>
                <c:pt idx="2666">
                  <c:v>13.33</c:v>
                </c:pt>
                <c:pt idx="2667">
                  <c:v>13.335000000000001</c:v>
                </c:pt>
                <c:pt idx="2668">
                  <c:v>13.34</c:v>
                </c:pt>
                <c:pt idx="2669">
                  <c:v>13.345000000000001</c:v>
                </c:pt>
                <c:pt idx="2670">
                  <c:v>13.35</c:v>
                </c:pt>
                <c:pt idx="2671">
                  <c:v>13.355</c:v>
                </c:pt>
                <c:pt idx="2672">
                  <c:v>13.36</c:v>
                </c:pt>
                <c:pt idx="2673">
                  <c:v>13.365</c:v>
                </c:pt>
                <c:pt idx="2674">
                  <c:v>13.37</c:v>
                </c:pt>
                <c:pt idx="2675">
                  <c:v>13.375</c:v>
                </c:pt>
                <c:pt idx="2676">
                  <c:v>13.38</c:v>
                </c:pt>
                <c:pt idx="2677">
                  <c:v>13.385</c:v>
                </c:pt>
                <c:pt idx="2678">
                  <c:v>13.39</c:v>
                </c:pt>
                <c:pt idx="2679">
                  <c:v>13.395</c:v>
                </c:pt>
                <c:pt idx="2680">
                  <c:v>13.4</c:v>
                </c:pt>
                <c:pt idx="2681">
                  <c:v>13.404999999999999</c:v>
                </c:pt>
                <c:pt idx="2682">
                  <c:v>13.41</c:v>
                </c:pt>
                <c:pt idx="2683">
                  <c:v>13.414999999999999</c:v>
                </c:pt>
                <c:pt idx="2684">
                  <c:v>13.42</c:v>
                </c:pt>
                <c:pt idx="2685">
                  <c:v>13.425000000000001</c:v>
                </c:pt>
                <c:pt idx="2686">
                  <c:v>13.43</c:v>
                </c:pt>
                <c:pt idx="2687">
                  <c:v>13.435</c:v>
                </c:pt>
                <c:pt idx="2688">
                  <c:v>13.44</c:v>
                </c:pt>
                <c:pt idx="2689">
                  <c:v>13.445</c:v>
                </c:pt>
                <c:pt idx="2690">
                  <c:v>13.45</c:v>
                </c:pt>
                <c:pt idx="2691">
                  <c:v>13.455</c:v>
                </c:pt>
                <c:pt idx="2692">
                  <c:v>13.46</c:v>
                </c:pt>
                <c:pt idx="2693">
                  <c:v>13.465</c:v>
                </c:pt>
                <c:pt idx="2694">
                  <c:v>13.47</c:v>
                </c:pt>
                <c:pt idx="2695">
                  <c:v>13.475</c:v>
                </c:pt>
                <c:pt idx="2696">
                  <c:v>13.48</c:v>
                </c:pt>
                <c:pt idx="2697">
                  <c:v>13.484999999999999</c:v>
                </c:pt>
                <c:pt idx="2698">
                  <c:v>13.49</c:v>
                </c:pt>
                <c:pt idx="2699">
                  <c:v>13.494999999999999</c:v>
                </c:pt>
                <c:pt idx="2700">
                  <c:v>13.5</c:v>
                </c:pt>
                <c:pt idx="2701">
                  <c:v>13.505000000000001</c:v>
                </c:pt>
                <c:pt idx="2702">
                  <c:v>13.51</c:v>
                </c:pt>
                <c:pt idx="2703">
                  <c:v>13.515000000000001</c:v>
                </c:pt>
                <c:pt idx="2704">
                  <c:v>13.52</c:v>
                </c:pt>
                <c:pt idx="2705">
                  <c:v>13.525</c:v>
                </c:pt>
                <c:pt idx="2706">
                  <c:v>13.53</c:v>
                </c:pt>
                <c:pt idx="2707">
                  <c:v>13.535</c:v>
                </c:pt>
                <c:pt idx="2708">
                  <c:v>13.54</c:v>
                </c:pt>
                <c:pt idx="2709">
                  <c:v>13.545</c:v>
                </c:pt>
                <c:pt idx="2710">
                  <c:v>13.55</c:v>
                </c:pt>
                <c:pt idx="2711">
                  <c:v>13.555</c:v>
                </c:pt>
                <c:pt idx="2712">
                  <c:v>13.56</c:v>
                </c:pt>
                <c:pt idx="2713">
                  <c:v>13.565</c:v>
                </c:pt>
                <c:pt idx="2714">
                  <c:v>13.57</c:v>
                </c:pt>
                <c:pt idx="2715">
                  <c:v>13.574999999999999</c:v>
                </c:pt>
                <c:pt idx="2716">
                  <c:v>13.58</c:v>
                </c:pt>
                <c:pt idx="2717">
                  <c:v>13.585000000000001</c:v>
                </c:pt>
                <c:pt idx="2718">
                  <c:v>13.59</c:v>
                </c:pt>
                <c:pt idx="2719">
                  <c:v>13.595000000000001</c:v>
                </c:pt>
                <c:pt idx="2720">
                  <c:v>13.6</c:v>
                </c:pt>
                <c:pt idx="2721">
                  <c:v>13.605</c:v>
                </c:pt>
                <c:pt idx="2722">
                  <c:v>13.61</c:v>
                </c:pt>
                <c:pt idx="2723">
                  <c:v>13.615</c:v>
                </c:pt>
                <c:pt idx="2724">
                  <c:v>13.62</c:v>
                </c:pt>
                <c:pt idx="2725">
                  <c:v>13.625</c:v>
                </c:pt>
                <c:pt idx="2726">
                  <c:v>13.63</c:v>
                </c:pt>
                <c:pt idx="2727">
                  <c:v>13.635</c:v>
                </c:pt>
                <c:pt idx="2728">
                  <c:v>13.64</c:v>
                </c:pt>
                <c:pt idx="2729">
                  <c:v>13.645</c:v>
                </c:pt>
                <c:pt idx="2730">
                  <c:v>13.65</c:v>
                </c:pt>
                <c:pt idx="2731">
                  <c:v>13.654999999999999</c:v>
                </c:pt>
                <c:pt idx="2732">
                  <c:v>13.66</c:v>
                </c:pt>
                <c:pt idx="2733">
                  <c:v>13.664999999999999</c:v>
                </c:pt>
                <c:pt idx="2734">
                  <c:v>13.67</c:v>
                </c:pt>
                <c:pt idx="2735">
                  <c:v>13.675000000000001</c:v>
                </c:pt>
                <c:pt idx="2736">
                  <c:v>13.68</c:v>
                </c:pt>
                <c:pt idx="2737">
                  <c:v>13.685</c:v>
                </c:pt>
                <c:pt idx="2738">
                  <c:v>13.69</c:v>
                </c:pt>
                <c:pt idx="2739">
                  <c:v>13.695</c:v>
                </c:pt>
                <c:pt idx="2740">
                  <c:v>13.7</c:v>
                </c:pt>
                <c:pt idx="2741">
                  <c:v>13.705</c:v>
                </c:pt>
                <c:pt idx="2742">
                  <c:v>13.71</c:v>
                </c:pt>
                <c:pt idx="2743">
                  <c:v>13.715</c:v>
                </c:pt>
                <c:pt idx="2744">
                  <c:v>13.72</c:v>
                </c:pt>
                <c:pt idx="2745">
                  <c:v>13.725</c:v>
                </c:pt>
                <c:pt idx="2746">
                  <c:v>13.73</c:v>
                </c:pt>
                <c:pt idx="2747">
                  <c:v>13.734999999999999</c:v>
                </c:pt>
                <c:pt idx="2748">
                  <c:v>13.74</c:v>
                </c:pt>
                <c:pt idx="2749">
                  <c:v>13.744999999999999</c:v>
                </c:pt>
                <c:pt idx="2750">
                  <c:v>13.75</c:v>
                </c:pt>
                <c:pt idx="2751">
                  <c:v>13.755000000000001</c:v>
                </c:pt>
                <c:pt idx="2752">
                  <c:v>13.76</c:v>
                </c:pt>
                <c:pt idx="2753">
                  <c:v>13.765000000000001</c:v>
                </c:pt>
                <c:pt idx="2754">
                  <c:v>13.77</c:v>
                </c:pt>
                <c:pt idx="2755">
                  <c:v>13.775</c:v>
                </c:pt>
                <c:pt idx="2756">
                  <c:v>13.78</c:v>
                </c:pt>
                <c:pt idx="2757">
                  <c:v>13.785</c:v>
                </c:pt>
                <c:pt idx="2758">
                  <c:v>13.79</c:v>
                </c:pt>
                <c:pt idx="2759">
                  <c:v>13.795</c:v>
                </c:pt>
                <c:pt idx="2760">
                  <c:v>13.8</c:v>
                </c:pt>
                <c:pt idx="2761">
                  <c:v>13.805</c:v>
                </c:pt>
                <c:pt idx="2762">
                  <c:v>13.81</c:v>
                </c:pt>
                <c:pt idx="2763">
                  <c:v>13.815</c:v>
                </c:pt>
                <c:pt idx="2764">
                  <c:v>13.82</c:v>
                </c:pt>
                <c:pt idx="2765">
                  <c:v>13.824999999999999</c:v>
                </c:pt>
                <c:pt idx="2766">
                  <c:v>13.83</c:v>
                </c:pt>
                <c:pt idx="2767">
                  <c:v>13.835000000000001</c:v>
                </c:pt>
                <c:pt idx="2768">
                  <c:v>13.84</c:v>
                </c:pt>
                <c:pt idx="2769">
                  <c:v>13.845000000000001</c:v>
                </c:pt>
                <c:pt idx="2770">
                  <c:v>13.85</c:v>
                </c:pt>
                <c:pt idx="2771">
                  <c:v>13.855</c:v>
                </c:pt>
                <c:pt idx="2772">
                  <c:v>13.86</c:v>
                </c:pt>
                <c:pt idx="2773">
                  <c:v>13.865</c:v>
                </c:pt>
                <c:pt idx="2774">
                  <c:v>13.87</c:v>
                </c:pt>
                <c:pt idx="2775">
                  <c:v>13.875</c:v>
                </c:pt>
                <c:pt idx="2776">
                  <c:v>13.88</c:v>
                </c:pt>
                <c:pt idx="2777">
                  <c:v>13.885</c:v>
                </c:pt>
                <c:pt idx="2778">
                  <c:v>13.89</c:v>
                </c:pt>
                <c:pt idx="2779">
                  <c:v>13.895</c:v>
                </c:pt>
                <c:pt idx="2780">
                  <c:v>13.9</c:v>
                </c:pt>
                <c:pt idx="2781">
                  <c:v>13.904999999999999</c:v>
                </c:pt>
                <c:pt idx="2782">
                  <c:v>13.91</c:v>
                </c:pt>
                <c:pt idx="2783">
                  <c:v>13.914999999999999</c:v>
                </c:pt>
                <c:pt idx="2784">
                  <c:v>13.92</c:v>
                </c:pt>
                <c:pt idx="2785">
                  <c:v>13.925000000000001</c:v>
                </c:pt>
                <c:pt idx="2786">
                  <c:v>13.93</c:v>
                </c:pt>
                <c:pt idx="2787">
                  <c:v>13.935</c:v>
                </c:pt>
                <c:pt idx="2788">
                  <c:v>13.94</c:v>
                </c:pt>
                <c:pt idx="2789">
                  <c:v>13.945</c:v>
                </c:pt>
                <c:pt idx="2790">
                  <c:v>13.95</c:v>
                </c:pt>
                <c:pt idx="2791">
                  <c:v>13.955</c:v>
                </c:pt>
                <c:pt idx="2792">
                  <c:v>13.96</c:v>
                </c:pt>
                <c:pt idx="2793">
                  <c:v>13.965</c:v>
                </c:pt>
                <c:pt idx="2794">
                  <c:v>13.97</c:v>
                </c:pt>
                <c:pt idx="2795">
                  <c:v>13.975</c:v>
                </c:pt>
                <c:pt idx="2796">
                  <c:v>13.98</c:v>
                </c:pt>
                <c:pt idx="2797">
                  <c:v>13.984999999999999</c:v>
                </c:pt>
                <c:pt idx="2798">
                  <c:v>13.99</c:v>
                </c:pt>
                <c:pt idx="2799">
                  <c:v>13.994999999999999</c:v>
                </c:pt>
                <c:pt idx="2800">
                  <c:v>14</c:v>
                </c:pt>
                <c:pt idx="2801">
                  <c:v>14.005000000000001</c:v>
                </c:pt>
                <c:pt idx="2802">
                  <c:v>14.01</c:v>
                </c:pt>
                <c:pt idx="2803">
                  <c:v>14.015000000000001</c:v>
                </c:pt>
                <c:pt idx="2804">
                  <c:v>14.02</c:v>
                </c:pt>
                <c:pt idx="2805">
                  <c:v>14.025</c:v>
                </c:pt>
                <c:pt idx="2806">
                  <c:v>14.03</c:v>
                </c:pt>
                <c:pt idx="2807">
                  <c:v>14.035</c:v>
                </c:pt>
                <c:pt idx="2808">
                  <c:v>14.04</c:v>
                </c:pt>
                <c:pt idx="2809">
                  <c:v>14.045</c:v>
                </c:pt>
                <c:pt idx="2810">
                  <c:v>14.05</c:v>
                </c:pt>
                <c:pt idx="2811">
                  <c:v>14.055</c:v>
                </c:pt>
                <c:pt idx="2812">
                  <c:v>14.06</c:v>
                </c:pt>
                <c:pt idx="2813">
                  <c:v>14.065</c:v>
                </c:pt>
                <c:pt idx="2814">
                  <c:v>14.07</c:v>
                </c:pt>
                <c:pt idx="2815">
                  <c:v>14.074999999999999</c:v>
                </c:pt>
                <c:pt idx="2816">
                  <c:v>14.08</c:v>
                </c:pt>
                <c:pt idx="2817">
                  <c:v>14.085000000000001</c:v>
                </c:pt>
                <c:pt idx="2818">
                  <c:v>14.09</c:v>
                </c:pt>
                <c:pt idx="2819">
                  <c:v>14.095000000000001</c:v>
                </c:pt>
                <c:pt idx="2820">
                  <c:v>14.1</c:v>
                </c:pt>
                <c:pt idx="2821">
                  <c:v>14.105</c:v>
                </c:pt>
                <c:pt idx="2822">
                  <c:v>14.11</c:v>
                </c:pt>
                <c:pt idx="2823">
                  <c:v>14.115</c:v>
                </c:pt>
                <c:pt idx="2824">
                  <c:v>14.12</c:v>
                </c:pt>
                <c:pt idx="2825">
                  <c:v>14.125</c:v>
                </c:pt>
                <c:pt idx="2826">
                  <c:v>14.13</c:v>
                </c:pt>
                <c:pt idx="2827">
                  <c:v>14.135</c:v>
                </c:pt>
                <c:pt idx="2828">
                  <c:v>14.14</c:v>
                </c:pt>
                <c:pt idx="2829">
                  <c:v>14.145</c:v>
                </c:pt>
                <c:pt idx="2830">
                  <c:v>14.15</c:v>
                </c:pt>
                <c:pt idx="2831">
                  <c:v>14.154999999999999</c:v>
                </c:pt>
                <c:pt idx="2832">
                  <c:v>14.16</c:v>
                </c:pt>
                <c:pt idx="2833">
                  <c:v>14.164999999999999</c:v>
                </c:pt>
                <c:pt idx="2834">
                  <c:v>14.17</c:v>
                </c:pt>
                <c:pt idx="2835">
                  <c:v>14.175000000000001</c:v>
                </c:pt>
                <c:pt idx="2836">
                  <c:v>14.18</c:v>
                </c:pt>
                <c:pt idx="2837">
                  <c:v>14.185</c:v>
                </c:pt>
                <c:pt idx="2838">
                  <c:v>14.19</c:v>
                </c:pt>
                <c:pt idx="2839">
                  <c:v>14.195</c:v>
                </c:pt>
                <c:pt idx="2840">
                  <c:v>14.2</c:v>
                </c:pt>
                <c:pt idx="2841">
                  <c:v>14.205</c:v>
                </c:pt>
                <c:pt idx="2842">
                  <c:v>14.21</c:v>
                </c:pt>
                <c:pt idx="2843">
                  <c:v>14.215</c:v>
                </c:pt>
                <c:pt idx="2844">
                  <c:v>14.22</c:v>
                </c:pt>
                <c:pt idx="2845">
                  <c:v>14.225</c:v>
                </c:pt>
                <c:pt idx="2846">
                  <c:v>14.23</c:v>
                </c:pt>
                <c:pt idx="2847">
                  <c:v>14.234999999999999</c:v>
                </c:pt>
                <c:pt idx="2848">
                  <c:v>14.24</c:v>
                </c:pt>
                <c:pt idx="2849">
                  <c:v>14.244999999999999</c:v>
                </c:pt>
                <c:pt idx="2850">
                  <c:v>14.25</c:v>
                </c:pt>
                <c:pt idx="2851">
                  <c:v>14.255000000000001</c:v>
                </c:pt>
                <c:pt idx="2852">
                  <c:v>14.26</c:v>
                </c:pt>
                <c:pt idx="2853">
                  <c:v>14.265000000000001</c:v>
                </c:pt>
                <c:pt idx="2854">
                  <c:v>14.27</c:v>
                </c:pt>
                <c:pt idx="2855">
                  <c:v>14.275</c:v>
                </c:pt>
                <c:pt idx="2856">
                  <c:v>14.28</c:v>
                </c:pt>
                <c:pt idx="2857">
                  <c:v>14.285</c:v>
                </c:pt>
                <c:pt idx="2858">
                  <c:v>14.29</c:v>
                </c:pt>
                <c:pt idx="2859">
                  <c:v>14.295</c:v>
                </c:pt>
                <c:pt idx="2860">
                  <c:v>14.3</c:v>
                </c:pt>
                <c:pt idx="2861">
                  <c:v>14.305</c:v>
                </c:pt>
                <c:pt idx="2862">
                  <c:v>14.31</c:v>
                </c:pt>
                <c:pt idx="2863">
                  <c:v>14.315</c:v>
                </c:pt>
                <c:pt idx="2864">
                  <c:v>14.32</c:v>
                </c:pt>
                <c:pt idx="2865">
                  <c:v>14.324999999999999</c:v>
                </c:pt>
                <c:pt idx="2866">
                  <c:v>14.33</c:v>
                </c:pt>
                <c:pt idx="2867">
                  <c:v>14.335000000000001</c:v>
                </c:pt>
                <c:pt idx="2868">
                  <c:v>14.34</c:v>
                </c:pt>
                <c:pt idx="2869">
                  <c:v>14.345000000000001</c:v>
                </c:pt>
                <c:pt idx="2870">
                  <c:v>14.35</c:v>
                </c:pt>
                <c:pt idx="2871">
                  <c:v>14.355</c:v>
                </c:pt>
                <c:pt idx="2872">
                  <c:v>14.36</c:v>
                </c:pt>
                <c:pt idx="2873">
                  <c:v>14.365</c:v>
                </c:pt>
                <c:pt idx="2874">
                  <c:v>14.37</c:v>
                </c:pt>
                <c:pt idx="2875">
                  <c:v>14.375</c:v>
                </c:pt>
                <c:pt idx="2876">
                  <c:v>14.38</c:v>
                </c:pt>
                <c:pt idx="2877">
                  <c:v>14.385</c:v>
                </c:pt>
                <c:pt idx="2878">
                  <c:v>14.39</c:v>
                </c:pt>
                <c:pt idx="2879">
                  <c:v>14.395</c:v>
                </c:pt>
                <c:pt idx="2880">
                  <c:v>14.4</c:v>
                </c:pt>
                <c:pt idx="2881">
                  <c:v>14.404999999999999</c:v>
                </c:pt>
                <c:pt idx="2882">
                  <c:v>14.41</c:v>
                </c:pt>
                <c:pt idx="2883">
                  <c:v>14.414999999999999</c:v>
                </c:pt>
                <c:pt idx="2884">
                  <c:v>14.42</c:v>
                </c:pt>
                <c:pt idx="2885">
                  <c:v>14.425000000000001</c:v>
                </c:pt>
                <c:pt idx="2886">
                  <c:v>14.43</c:v>
                </c:pt>
                <c:pt idx="2887">
                  <c:v>14.435</c:v>
                </c:pt>
                <c:pt idx="2888">
                  <c:v>14.44</c:v>
                </c:pt>
                <c:pt idx="2889">
                  <c:v>14.445</c:v>
                </c:pt>
                <c:pt idx="2890">
                  <c:v>14.45</c:v>
                </c:pt>
                <c:pt idx="2891">
                  <c:v>14.455</c:v>
                </c:pt>
                <c:pt idx="2892">
                  <c:v>14.46</c:v>
                </c:pt>
                <c:pt idx="2893">
                  <c:v>14.465</c:v>
                </c:pt>
                <c:pt idx="2894">
                  <c:v>14.47</c:v>
                </c:pt>
                <c:pt idx="2895">
                  <c:v>14.475</c:v>
                </c:pt>
                <c:pt idx="2896">
                  <c:v>14.48</c:v>
                </c:pt>
                <c:pt idx="2897">
                  <c:v>14.484999999999999</c:v>
                </c:pt>
                <c:pt idx="2898">
                  <c:v>14.49</c:v>
                </c:pt>
                <c:pt idx="2899">
                  <c:v>14.494999999999999</c:v>
                </c:pt>
                <c:pt idx="2900">
                  <c:v>14.5</c:v>
                </c:pt>
                <c:pt idx="2901">
                  <c:v>14.505000000000001</c:v>
                </c:pt>
                <c:pt idx="2902">
                  <c:v>14.51</c:v>
                </c:pt>
                <c:pt idx="2903">
                  <c:v>14.515000000000001</c:v>
                </c:pt>
                <c:pt idx="2904">
                  <c:v>14.52</c:v>
                </c:pt>
                <c:pt idx="2905">
                  <c:v>14.525</c:v>
                </c:pt>
                <c:pt idx="2906">
                  <c:v>14.53</c:v>
                </c:pt>
                <c:pt idx="2907">
                  <c:v>14.535</c:v>
                </c:pt>
                <c:pt idx="2908">
                  <c:v>14.54</c:v>
                </c:pt>
                <c:pt idx="2909">
                  <c:v>14.545</c:v>
                </c:pt>
                <c:pt idx="2910">
                  <c:v>14.55</c:v>
                </c:pt>
                <c:pt idx="2911">
                  <c:v>14.555</c:v>
                </c:pt>
                <c:pt idx="2912">
                  <c:v>14.56</c:v>
                </c:pt>
                <c:pt idx="2913">
                  <c:v>14.565</c:v>
                </c:pt>
                <c:pt idx="2914">
                  <c:v>14.57</c:v>
                </c:pt>
                <c:pt idx="2915">
                  <c:v>14.574999999999999</c:v>
                </c:pt>
                <c:pt idx="2916">
                  <c:v>14.58</c:v>
                </c:pt>
                <c:pt idx="2917">
                  <c:v>14.585000000000001</c:v>
                </c:pt>
                <c:pt idx="2918">
                  <c:v>14.59</c:v>
                </c:pt>
                <c:pt idx="2919">
                  <c:v>14.595000000000001</c:v>
                </c:pt>
                <c:pt idx="2920">
                  <c:v>14.6</c:v>
                </c:pt>
                <c:pt idx="2921">
                  <c:v>14.605</c:v>
                </c:pt>
                <c:pt idx="2922">
                  <c:v>14.61</c:v>
                </c:pt>
                <c:pt idx="2923">
                  <c:v>14.615</c:v>
                </c:pt>
                <c:pt idx="2924">
                  <c:v>14.62</c:v>
                </c:pt>
                <c:pt idx="2925">
                  <c:v>14.625</c:v>
                </c:pt>
                <c:pt idx="2926">
                  <c:v>14.63</c:v>
                </c:pt>
                <c:pt idx="2927">
                  <c:v>14.635</c:v>
                </c:pt>
                <c:pt idx="2928">
                  <c:v>14.64</c:v>
                </c:pt>
                <c:pt idx="2929">
                  <c:v>14.645</c:v>
                </c:pt>
                <c:pt idx="2930">
                  <c:v>14.65</c:v>
                </c:pt>
                <c:pt idx="2931">
                  <c:v>14.654999999999999</c:v>
                </c:pt>
                <c:pt idx="2932">
                  <c:v>14.66</c:v>
                </c:pt>
                <c:pt idx="2933">
                  <c:v>14.664999999999999</c:v>
                </c:pt>
                <c:pt idx="2934">
                  <c:v>14.67</c:v>
                </c:pt>
                <c:pt idx="2935">
                  <c:v>14.675000000000001</c:v>
                </c:pt>
                <c:pt idx="2936">
                  <c:v>14.68</c:v>
                </c:pt>
                <c:pt idx="2937">
                  <c:v>14.685</c:v>
                </c:pt>
                <c:pt idx="2938">
                  <c:v>14.69</c:v>
                </c:pt>
                <c:pt idx="2939">
                  <c:v>14.695</c:v>
                </c:pt>
                <c:pt idx="2940">
                  <c:v>14.7</c:v>
                </c:pt>
                <c:pt idx="2941">
                  <c:v>14.705</c:v>
                </c:pt>
                <c:pt idx="2942">
                  <c:v>14.71</c:v>
                </c:pt>
                <c:pt idx="2943">
                  <c:v>14.715</c:v>
                </c:pt>
                <c:pt idx="2944">
                  <c:v>14.72</c:v>
                </c:pt>
                <c:pt idx="2945">
                  <c:v>14.725</c:v>
                </c:pt>
                <c:pt idx="2946">
                  <c:v>14.73</c:v>
                </c:pt>
                <c:pt idx="2947">
                  <c:v>14.734999999999999</c:v>
                </c:pt>
                <c:pt idx="2948">
                  <c:v>14.74</c:v>
                </c:pt>
                <c:pt idx="2949">
                  <c:v>14.744999999999999</c:v>
                </c:pt>
                <c:pt idx="2950">
                  <c:v>14.75</c:v>
                </c:pt>
                <c:pt idx="2951">
                  <c:v>14.755000000000001</c:v>
                </c:pt>
                <c:pt idx="2952">
                  <c:v>14.76</c:v>
                </c:pt>
                <c:pt idx="2953">
                  <c:v>14.765000000000001</c:v>
                </c:pt>
                <c:pt idx="2954">
                  <c:v>14.77</c:v>
                </c:pt>
                <c:pt idx="2955">
                  <c:v>14.775</c:v>
                </c:pt>
                <c:pt idx="2956">
                  <c:v>14.78</c:v>
                </c:pt>
                <c:pt idx="2957">
                  <c:v>14.785</c:v>
                </c:pt>
                <c:pt idx="2958">
                  <c:v>14.79</c:v>
                </c:pt>
                <c:pt idx="2959">
                  <c:v>14.795</c:v>
                </c:pt>
                <c:pt idx="2960">
                  <c:v>14.8</c:v>
                </c:pt>
                <c:pt idx="2961">
                  <c:v>14.805</c:v>
                </c:pt>
                <c:pt idx="2962">
                  <c:v>14.81</c:v>
                </c:pt>
                <c:pt idx="2963">
                  <c:v>14.815</c:v>
                </c:pt>
                <c:pt idx="2964">
                  <c:v>14.82</c:v>
                </c:pt>
                <c:pt idx="2965">
                  <c:v>14.824999999999999</c:v>
                </c:pt>
                <c:pt idx="2966">
                  <c:v>14.83</c:v>
                </c:pt>
                <c:pt idx="2967">
                  <c:v>14.835000000000001</c:v>
                </c:pt>
                <c:pt idx="2968">
                  <c:v>14.84</c:v>
                </c:pt>
                <c:pt idx="2969">
                  <c:v>14.845000000000001</c:v>
                </c:pt>
                <c:pt idx="2970">
                  <c:v>14.85</c:v>
                </c:pt>
                <c:pt idx="2971">
                  <c:v>14.855</c:v>
                </c:pt>
                <c:pt idx="2972">
                  <c:v>14.86</c:v>
                </c:pt>
                <c:pt idx="2973">
                  <c:v>14.865</c:v>
                </c:pt>
                <c:pt idx="2974">
                  <c:v>14.87</c:v>
                </c:pt>
                <c:pt idx="2975">
                  <c:v>14.875</c:v>
                </c:pt>
                <c:pt idx="2976">
                  <c:v>14.88</c:v>
                </c:pt>
                <c:pt idx="2977">
                  <c:v>14.885</c:v>
                </c:pt>
                <c:pt idx="2978">
                  <c:v>14.89</c:v>
                </c:pt>
                <c:pt idx="2979">
                  <c:v>14.895</c:v>
                </c:pt>
                <c:pt idx="2980">
                  <c:v>14.9</c:v>
                </c:pt>
                <c:pt idx="2981">
                  <c:v>14.904999999999999</c:v>
                </c:pt>
                <c:pt idx="2982">
                  <c:v>14.91</c:v>
                </c:pt>
                <c:pt idx="2983">
                  <c:v>14.914999999999999</c:v>
                </c:pt>
                <c:pt idx="2984">
                  <c:v>14.92</c:v>
                </c:pt>
                <c:pt idx="2985">
                  <c:v>14.925000000000001</c:v>
                </c:pt>
                <c:pt idx="2986">
                  <c:v>14.93</c:v>
                </c:pt>
                <c:pt idx="2987">
                  <c:v>14.935</c:v>
                </c:pt>
                <c:pt idx="2988">
                  <c:v>14.94</c:v>
                </c:pt>
                <c:pt idx="2989">
                  <c:v>14.945</c:v>
                </c:pt>
                <c:pt idx="2990">
                  <c:v>14.95</c:v>
                </c:pt>
                <c:pt idx="2991">
                  <c:v>14.955</c:v>
                </c:pt>
                <c:pt idx="2992">
                  <c:v>14.96</c:v>
                </c:pt>
                <c:pt idx="2993">
                  <c:v>14.965</c:v>
                </c:pt>
                <c:pt idx="2994">
                  <c:v>14.97</c:v>
                </c:pt>
                <c:pt idx="2995">
                  <c:v>14.975</c:v>
                </c:pt>
                <c:pt idx="2996">
                  <c:v>14.98</c:v>
                </c:pt>
                <c:pt idx="2997">
                  <c:v>14.984999999999999</c:v>
                </c:pt>
                <c:pt idx="2998">
                  <c:v>14.99</c:v>
                </c:pt>
                <c:pt idx="2999">
                  <c:v>14.994999999999999</c:v>
                </c:pt>
                <c:pt idx="3000">
                  <c:v>15</c:v>
                </c:pt>
                <c:pt idx="3001">
                  <c:v>15.005000000000001</c:v>
                </c:pt>
                <c:pt idx="3002">
                  <c:v>15.01</c:v>
                </c:pt>
                <c:pt idx="3003">
                  <c:v>15.015000000000001</c:v>
                </c:pt>
                <c:pt idx="3004">
                  <c:v>15.02</c:v>
                </c:pt>
                <c:pt idx="3005">
                  <c:v>15.025</c:v>
                </c:pt>
                <c:pt idx="3006">
                  <c:v>15.03</c:v>
                </c:pt>
                <c:pt idx="3007">
                  <c:v>15.035</c:v>
                </c:pt>
                <c:pt idx="3008">
                  <c:v>15.04</c:v>
                </c:pt>
                <c:pt idx="3009">
                  <c:v>15.045</c:v>
                </c:pt>
                <c:pt idx="3010">
                  <c:v>15.05</c:v>
                </c:pt>
                <c:pt idx="3011">
                  <c:v>15.055</c:v>
                </c:pt>
                <c:pt idx="3012">
                  <c:v>15.06</c:v>
                </c:pt>
                <c:pt idx="3013">
                  <c:v>15.065</c:v>
                </c:pt>
                <c:pt idx="3014">
                  <c:v>15.07</c:v>
                </c:pt>
                <c:pt idx="3015">
                  <c:v>15.074999999999999</c:v>
                </c:pt>
                <c:pt idx="3016">
                  <c:v>15.08</c:v>
                </c:pt>
                <c:pt idx="3017">
                  <c:v>15.085000000000001</c:v>
                </c:pt>
                <c:pt idx="3018">
                  <c:v>15.09</c:v>
                </c:pt>
                <c:pt idx="3019">
                  <c:v>15.095000000000001</c:v>
                </c:pt>
                <c:pt idx="3020">
                  <c:v>15.1</c:v>
                </c:pt>
                <c:pt idx="3021">
                  <c:v>15.105</c:v>
                </c:pt>
                <c:pt idx="3022">
                  <c:v>15.11</c:v>
                </c:pt>
                <c:pt idx="3023">
                  <c:v>15.115</c:v>
                </c:pt>
                <c:pt idx="3024">
                  <c:v>15.12</c:v>
                </c:pt>
                <c:pt idx="3025">
                  <c:v>15.125</c:v>
                </c:pt>
                <c:pt idx="3026">
                  <c:v>15.13</c:v>
                </c:pt>
                <c:pt idx="3027">
                  <c:v>15.135</c:v>
                </c:pt>
                <c:pt idx="3028">
                  <c:v>15.14</c:v>
                </c:pt>
                <c:pt idx="3029">
                  <c:v>15.145</c:v>
                </c:pt>
                <c:pt idx="3030">
                  <c:v>15.15</c:v>
                </c:pt>
                <c:pt idx="3031">
                  <c:v>15.154999999999999</c:v>
                </c:pt>
                <c:pt idx="3032">
                  <c:v>15.16</c:v>
                </c:pt>
                <c:pt idx="3033">
                  <c:v>15.164999999999999</c:v>
                </c:pt>
                <c:pt idx="3034">
                  <c:v>15.17</c:v>
                </c:pt>
                <c:pt idx="3035">
                  <c:v>15.175000000000001</c:v>
                </c:pt>
                <c:pt idx="3036">
                  <c:v>15.18</c:v>
                </c:pt>
                <c:pt idx="3037">
                  <c:v>15.185</c:v>
                </c:pt>
                <c:pt idx="3038">
                  <c:v>15.19</c:v>
                </c:pt>
                <c:pt idx="3039">
                  <c:v>15.195</c:v>
                </c:pt>
                <c:pt idx="3040">
                  <c:v>15.2</c:v>
                </c:pt>
                <c:pt idx="3041">
                  <c:v>15.205</c:v>
                </c:pt>
                <c:pt idx="3042">
                  <c:v>15.21</c:v>
                </c:pt>
                <c:pt idx="3043">
                  <c:v>15.215</c:v>
                </c:pt>
                <c:pt idx="3044">
                  <c:v>15.22</c:v>
                </c:pt>
                <c:pt idx="3045">
                  <c:v>15.225</c:v>
                </c:pt>
                <c:pt idx="3046">
                  <c:v>15.23</c:v>
                </c:pt>
                <c:pt idx="3047">
                  <c:v>15.234999999999999</c:v>
                </c:pt>
                <c:pt idx="3048">
                  <c:v>15.24</c:v>
                </c:pt>
                <c:pt idx="3049">
                  <c:v>15.244999999999999</c:v>
                </c:pt>
                <c:pt idx="3050">
                  <c:v>15.25</c:v>
                </c:pt>
                <c:pt idx="3051">
                  <c:v>15.255000000000001</c:v>
                </c:pt>
                <c:pt idx="3052">
                  <c:v>15.26</c:v>
                </c:pt>
                <c:pt idx="3053">
                  <c:v>15.265000000000001</c:v>
                </c:pt>
                <c:pt idx="3054">
                  <c:v>15.27</c:v>
                </c:pt>
                <c:pt idx="3055">
                  <c:v>15.275</c:v>
                </c:pt>
                <c:pt idx="3056">
                  <c:v>15.28</c:v>
                </c:pt>
                <c:pt idx="3057">
                  <c:v>15.285</c:v>
                </c:pt>
                <c:pt idx="3058">
                  <c:v>15.29</c:v>
                </c:pt>
                <c:pt idx="3059">
                  <c:v>15.295</c:v>
                </c:pt>
                <c:pt idx="3060">
                  <c:v>15.3</c:v>
                </c:pt>
                <c:pt idx="3061">
                  <c:v>15.305</c:v>
                </c:pt>
                <c:pt idx="3062">
                  <c:v>15.31</c:v>
                </c:pt>
                <c:pt idx="3063">
                  <c:v>15.315</c:v>
                </c:pt>
                <c:pt idx="3064">
                  <c:v>15.32</c:v>
                </c:pt>
                <c:pt idx="3065">
                  <c:v>15.324999999999999</c:v>
                </c:pt>
                <c:pt idx="3066">
                  <c:v>15.33</c:v>
                </c:pt>
                <c:pt idx="3067">
                  <c:v>15.335000000000001</c:v>
                </c:pt>
                <c:pt idx="3068">
                  <c:v>15.34</c:v>
                </c:pt>
                <c:pt idx="3069">
                  <c:v>15.345000000000001</c:v>
                </c:pt>
                <c:pt idx="3070">
                  <c:v>15.35</c:v>
                </c:pt>
                <c:pt idx="3071">
                  <c:v>15.355</c:v>
                </c:pt>
                <c:pt idx="3072">
                  <c:v>15.36</c:v>
                </c:pt>
                <c:pt idx="3073">
                  <c:v>15.365</c:v>
                </c:pt>
                <c:pt idx="3074">
                  <c:v>15.37</c:v>
                </c:pt>
                <c:pt idx="3075">
                  <c:v>15.375</c:v>
                </c:pt>
                <c:pt idx="3076">
                  <c:v>15.38</c:v>
                </c:pt>
                <c:pt idx="3077">
                  <c:v>15.385</c:v>
                </c:pt>
                <c:pt idx="3078">
                  <c:v>15.39</c:v>
                </c:pt>
                <c:pt idx="3079">
                  <c:v>15.395</c:v>
                </c:pt>
                <c:pt idx="3080">
                  <c:v>15.4</c:v>
                </c:pt>
                <c:pt idx="3081">
                  <c:v>15.404999999999999</c:v>
                </c:pt>
                <c:pt idx="3082">
                  <c:v>15.41</c:v>
                </c:pt>
                <c:pt idx="3083">
                  <c:v>15.414999999999999</c:v>
                </c:pt>
                <c:pt idx="3084">
                  <c:v>15.42</c:v>
                </c:pt>
                <c:pt idx="3085">
                  <c:v>15.425000000000001</c:v>
                </c:pt>
                <c:pt idx="3086">
                  <c:v>15.43</c:v>
                </c:pt>
                <c:pt idx="3087">
                  <c:v>15.435</c:v>
                </c:pt>
                <c:pt idx="3088">
                  <c:v>15.44</c:v>
                </c:pt>
                <c:pt idx="3089">
                  <c:v>15.445</c:v>
                </c:pt>
                <c:pt idx="3090">
                  <c:v>15.45</c:v>
                </c:pt>
                <c:pt idx="3091">
                  <c:v>15.455</c:v>
                </c:pt>
                <c:pt idx="3092">
                  <c:v>15.46</c:v>
                </c:pt>
                <c:pt idx="3093">
                  <c:v>15.465</c:v>
                </c:pt>
                <c:pt idx="3094">
                  <c:v>15.47</c:v>
                </c:pt>
                <c:pt idx="3095">
                  <c:v>15.475</c:v>
                </c:pt>
                <c:pt idx="3096">
                  <c:v>15.48</c:v>
                </c:pt>
                <c:pt idx="3097">
                  <c:v>15.484999999999999</c:v>
                </c:pt>
                <c:pt idx="3098">
                  <c:v>15.49</c:v>
                </c:pt>
                <c:pt idx="3099">
                  <c:v>15.494999999999999</c:v>
                </c:pt>
                <c:pt idx="3100">
                  <c:v>15.5</c:v>
                </c:pt>
                <c:pt idx="3101">
                  <c:v>15.505000000000001</c:v>
                </c:pt>
                <c:pt idx="3102">
                  <c:v>15.51</c:v>
                </c:pt>
                <c:pt idx="3103">
                  <c:v>15.515000000000001</c:v>
                </c:pt>
                <c:pt idx="3104">
                  <c:v>15.52</c:v>
                </c:pt>
                <c:pt idx="3105">
                  <c:v>15.525</c:v>
                </c:pt>
                <c:pt idx="3106">
                  <c:v>15.53</c:v>
                </c:pt>
                <c:pt idx="3107">
                  <c:v>15.535</c:v>
                </c:pt>
                <c:pt idx="3108">
                  <c:v>15.54</c:v>
                </c:pt>
                <c:pt idx="3109">
                  <c:v>15.545</c:v>
                </c:pt>
                <c:pt idx="3110">
                  <c:v>15.55</c:v>
                </c:pt>
                <c:pt idx="3111">
                  <c:v>15.555</c:v>
                </c:pt>
                <c:pt idx="3112">
                  <c:v>15.56</c:v>
                </c:pt>
                <c:pt idx="3113">
                  <c:v>15.565</c:v>
                </c:pt>
                <c:pt idx="3114">
                  <c:v>15.57</c:v>
                </c:pt>
                <c:pt idx="3115">
                  <c:v>15.574999999999999</c:v>
                </c:pt>
                <c:pt idx="3116">
                  <c:v>15.58</c:v>
                </c:pt>
                <c:pt idx="3117">
                  <c:v>15.585000000000001</c:v>
                </c:pt>
                <c:pt idx="3118">
                  <c:v>15.59</c:v>
                </c:pt>
                <c:pt idx="3119">
                  <c:v>15.595000000000001</c:v>
                </c:pt>
                <c:pt idx="3120">
                  <c:v>15.6</c:v>
                </c:pt>
                <c:pt idx="3121">
                  <c:v>15.605</c:v>
                </c:pt>
                <c:pt idx="3122">
                  <c:v>15.61</c:v>
                </c:pt>
                <c:pt idx="3123">
                  <c:v>15.615</c:v>
                </c:pt>
                <c:pt idx="3124">
                  <c:v>15.62</c:v>
                </c:pt>
                <c:pt idx="3125">
                  <c:v>15.625</c:v>
                </c:pt>
                <c:pt idx="3126">
                  <c:v>15.63</c:v>
                </c:pt>
                <c:pt idx="3127">
                  <c:v>15.635</c:v>
                </c:pt>
                <c:pt idx="3128">
                  <c:v>15.64</c:v>
                </c:pt>
                <c:pt idx="3129">
                  <c:v>15.645</c:v>
                </c:pt>
                <c:pt idx="3130">
                  <c:v>15.65</c:v>
                </c:pt>
                <c:pt idx="3131">
                  <c:v>15.654999999999999</c:v>
                </c:pt>
                <c:pt idx="3132">
                  <c:v>15.66</c:v>
                </c:pt>
                <c:pt idx="3133">
                  <c:v>15.664999999999999</c:v>
                </c:pt>
                <c:pt idx="3134">
                  <c:v>15.67</c:v>
                </c:pt>
                <c:pt idx="3135">
                  <c:v>15.675000000000001</c:v>
                </c:pt>
                <c:pt idx="3136">
                  <c:v>15.68</c:v>
                </c:pt>
                <c:pt idx="3137">
                  <c:v>15.685</c:v>
                </c:pt>
                <c:pt idx="3138">
                  <c:v>15.69</c:v>
                </c:pt>
                <c:pt idx="3139">
                  <c:v>15.695</c:v>
                </c:pt>
                <c:pt idx="3140">
                  <c:v>15.7</c:v>
                </c:pt>
                <c:pt idx="3141">
                  <c:v>15.705</c:v>
                </c:pt>
                <c:pt idx="3142">
                  <c:v>15.71</c:v>
                </c:pt>
                <c:pt idx="3143">
                  <c:v>15.715</c:v>
                </c:pt>
                <c:pt idx="3144">
                  <c:v>15.72</c:v>
                </c:pt>
                <c:pt idx="3145">
                  <c:v>15.725</c:v>
                </c:pt>
                <c:pt idx="3146">
                  <c:v>15.73</c:v>
                </c:pt>
                <c:pt idx="3147">
                  <c:v>15.734999999999999</c:v>
                </c:pt>
                <c:pt idx="3148">
                  <c:v>15.74</c:v>
                </c:pt>
                <c:pt idx="3149">
                  <c:v>15.744999999999999</c:v>
                </c:pt>
                <c:pt idx="3150">
                  <c:v>15.75</c:v>
                </c:pt>
                <c:pt idx="3151">
                  <c:v>15.755000000000001</c:v>
                </c:pt>
                <c:pt idx="3152">
                  <c:v>15.76</c:v>
                </c:pt>
                <c:pt idx="3153">
                  <c:v>15.765000000000001</c:v>
                </c:pt>
                <c:pt idx="3154">
                  <c:v>15.77</c:v>
                </c:pt>
                <c:pt idx="3155">
                  <c:v>15.775</c:v>
                </c:pt>
                <c:pt idx="3156">
                  <c:v>15.78</c:v>
                </c:pt>
                <c:pt idx="3157">
                  <c:v>15.785</c:v>
                </c:pt>
                <c:pt idx="3158">
                  <c:v>15.79</c:v>
                </c:pt>
                <c:pt idx="3159">
                  <c:v>15.795</c:v>
                </c:pt>
                <c:pt idx="3160">
                  <c:v>15.8</c:v>
                </c:pt>
                <c:pt idx="3161">
                  <c:v>15.805</c:v>
                </c:pt>
                <c:pt idx="3162">
                  <c:v>15.81</c:v>
                </c:pt>
                <c:pt idx="3163">
                  <c:v>15.815</c:v>
                </c:pt>
                <c:pt idx="3164">
                  <c:v>15.82</c:v>
                </c:pt>
                <c:pt idx="3165">
                  <c:v>15.824999999999999</c:v>
                </c:pt>
                <c:pt idx="3166">
                  <c:v>15.83</c:v>
                </c:pt>
                <c:pt idx="3167">
                  <c:v>15.835000000000001</c:v>
                </c:pt>
                <c:pt idx="3168">
                  <c:v>15.84</c:v>
                </c:pt>
                <c:pt idx="3169">
                  <c:v>15.845000000000001</c:v>
                </c:pt>
                <c:pt idx="3170">
                  <c:v>15.85</c:v>
                </c:pt>
                <c:pt idx="3171">
                  <c:v>15.855</c:v>
                </c:pt>
                <c:pt idx="3172">
                  <c:v>15.86</c:v>
                </c:pt>
                <c:pt idx="3173">
                  <c:v>15.865</c:v>
                </c:pt>
                <c:pt idx="3174">
                  <c:v>15.87</c:v>
                </c:pt>
                <c:pt idx="3175">
                  <c:v>15.875</c:v>
                </c:pt>
                <c:pt idx="3176">
                  <c:v>15.88</c:v>
                </c:pt>
                <c:pt idx="3177">
                  <c:v>15.885</c:v>
                </c:pt>
                <c:pt idx="3178">
                  <c:v>15.89</c:v>
                </c:pt>
                <c:pt idx="3179">
                  <c:v>15.895</c:v>
                </c:pt>
                <c:pt idx="3180">
                  <c:v>15.9</c:v>
                </c:pt>
                <c:pt idx="3181">
                  <c:v>15.904999999999999</c:v>
                </c:pt>
                <c:pt idx="3182">
                  <c:v>15.91</c:v>
                </c:pt>
                <c:pt idx="3183">
                  <c:v>15.914999999999999</c:v>
                </c:pt>
                <c:pt idx="3184">
                  <c:v>15.92</c:v>
                </c:pt>
                <c:pt idx="3185">
                  <c:v>15.925000000000001</c:v>
                </c:pt>
                <c:pt idx="3186">
                  <c:v>15.93</c:v>
                </c:pt>
                <c:pt idx="3187">
                  <c:v>15.935</c:v>
                </c:pt>
                <c:pt idx="3188">
                  <c:v>15.94</c:v>
                </c:pt>
                <c:pt idx="3189">
                  <c:v>15.945</c:v>
                </c:pt>
                <c:pt idx="3190">
                  <c:v>15.95</c:v>
                </c:pt>
                <c:pt idx="3191">
                  <c:v>15.955</c:v>
                </c:pt>
                <c:pt idx="3192">
                  <c:v>15.96</c:v>
                </c:pt>
                <c:pt idx="3193">
                  <c:v>15.965</c:v>
                </c:pt>
                <c:pt idx="3194">
                  <c:v>15.97</c:v>
                </c:pt>
                <c:pt idx="3195">
                  <c:v>15.975</c:v>
                </c:pt>
                <c:pt idx="3196">
                  <c:v>15.98</c:v>
                </c:pt>
                <c:pt idx="3197">
                  <c:v>15.984999999999999</c:v>
                </c:pt>
                <c:pt idx="3198">
                  <c:v>15.99</c:v>
                </c:pt>
                <c:pt idx="3199">
                  <c:v>15.994999999999999</c:v>
                </c:pt>
                <c:pt idx="3200">
                  <c:v>16</c:v>
                </c:pt>
                <c:pt idx="3201">
                  <c:v>16.004999999999999</c:v>
                </c:pt>
                <c:pt idx="3202">
                  <c:v>16.010000000000002</c:v>
                </c:pt>
                <c:pt idx="3203">
                  <c:v>16.015000000000001</c:v>
                </c:pt>
                <c:pt idx="3204">
                  <c:v>16.02</c:v>
                </c:pt>
                <c:pt idx="3205">
                  <c:v>16.024999999999999</c:v>
                </c:pt>
                <c:pt idx="3206">
                  <c:v>16.03</c:v>
                </c:pt>
                <c:pt idx="3207">
                  <c:v>16.035</c:v>
                </c:pt>
                <c:pt idx="3208">
                  <c:v>16.04</c:v>
                </c:pt>
                <c:pt idx="3209">
                  <c:v>16.045000000000002</c:v>
                </c:pt>
                <c:pt idx="3210">
                  <c:v>16.05</c:v>
                </c:pt>
                <c:pt idx="3211">
                  <c:v>16.055</c:v>
                </c:pt>
                <c:pt idx="3212">
                  <c:v>16.059999999999999</c:v>
                </c:pt>
                <c:pt idx="3213">
                  <c:v>16.065000000000001</c:v>
                </c:pt>
                <c:pt idx="3214">
                  <c:v>16.07</c:v>
                </c:pt>
                <c:pt idx="3215">
                  <c:v>16.074999999999999</c:v>
                </c:pt>
                <c:pt idx="3216">
                  <c:v>16.079999999999998</c:v>
                </c:pt>
                <c:pt idx="3217">
                  <c:v>16.085000000000001</c:v>
                </c:pt>
                <c:pt idx="3218">
                  <c:v>16.09</c:v>
                </c:pt>
                <c:pt idx="3219">
                  <c:v>16.094999999999999</c:v>
                </c:pt>
                <c:pt idx="3220">
                  <c:v>16.100000000000001</c:v>
                </c:pt>
                <c:pt idx="3221">
                  <c:v>16.105</c:v>
                </c:pt>
                <c:pt idx="3222">
                  <c:v>16.11</c:v>
                </c:pt>
                <c:pt idx="3223">
                  <c:v>16.114999999999998</c:v>
                </c:pt>
                <c:pt idx="3224">
                  <c:v>16.12</c:v>
                </c:pt>
                <c:pt idx="3225">
                  <c:v>16.125</c:v>
                </c:pt>
                <c:pt idx="3226">
                  <c:v>16.13</c:v>
                </c:pt>
                <c:pt idx="3227">
                  <c:v>16.135000000000002</c:v>
                </c:pt>
                <c:pt idx="3228">
                  <c:v>16.14</c:v>
                </c:pt>
                <c:pt idx="3229">
                  <c:v>16.145</c:v>
                </c:pt>
                <c:pt idx="3230">
                  <c:v>16.149999999999999</c:v>
                </c:pt>
                <c:pt idx="3231">
                  <c:v>16.155000000000001</c:v>
                </c:pt>
                <c:pt idx="3232">
                  <c:v>16.16</c:v>
                </c:pt>
                <c:pt idx="3233">
                  <c:v>16.164999999999999</c:v>
                </c:pt>
                <c:pt idx="3234">
                  <c:v>16.170000000000002</c:v>
                </c:pt>
                <c:pt idx="3235">
                  <c:v>16.175000000000001</c:v>
                </c:pt>
                <c:pt idx="3236">
                  <c:v>16.18</c:v>
                </c:pt>
                <c:pt idx="3237">
                  <c:v>16.184999999999999</c:v>
                </c:pt>
                <c:pt idx="3238">
                  <c:v>16.190000000000001</c:v>
                </c:pt>
                <c:pt idx="3239">
                  <c:v>16.195</c:v>
                </c:pt>
                <c:pt idx="3240">
                  <c:v>16.2</c:v>
                </c:pt>
                <c:pt idx="3241">
                  <c:v>16.204999999999998</c:v>
                </c:pt>
                <c:pt idx="3242">
                  <c:v>16.21</c:v>
                </c:pt>
                <c:pt idx="3243">
                  <c:v>16.215</c:v>
                </c:pt>
                <c:pt idx="3244">
                  <c:v>16.22</c:v>
                </c:pt>
                <c:pt idx="3245">
                  <c:v>16.225000000000001</c:v>
                </c:pt>
                <c:pt idx="3246">
                  <c:v>16.23</c:v>
                </c:pt>
                <c:pt idx="3247">
                  <c:v>16.234999999999999</c:v>
                </c:pt>
                <c:pt idx="3248">
                  <c:v>16.239999999999998</c:v>
                </c:pt>
                <c:pt idx="3249">
                  <c:v>16.245000000000001</c:v>
                </c:pt>
                <c:pt idx="3250">
                  <c:v>16.25</c:v>
                </c:pt>
                <c:pt idx="3251">
                  <c:v>16.254999999999999</c:v>
                </c:pt>
                <c:pt idx="3252">
                  <c:v>16.260000000000002</c:v>
                </c:pt>
                <c:pt idx="3253">
                  <c:v>16.265000000000001</c:v>
                </c:pt>
                <c:pt idx="3254">
                  <c:v>16.27</c:v>
                </c:pt>
                <c:pt idx="3255">
                  <c:v>16.274999999999999</c:v>
                </c:pt>
                <c:pt idx="3256">
                  <c:v>16.28</c:v>
                </c:pt>
                <c:pt idx="3257">
                  <c:v>16.285</c:v>
                </c:pt>
                <c:pt idx="3258">
                  <c:v>16.29</c:v>
                </c:pt>
                <c:pt idx="3259">
                  <c:v>16.295000000000002</c:v>
                </c:pt>
                <c:pt idx="3260">
                  <c:v>16.3</c:v>
                </c:pt>
                <c:pt idx="3261">
                  <c:v>16.305</c:v>
                </c:pt>
                <c:pt idx="3262">
                  <c:v>16.309999999999999</c:v>
                </c:pt>
                <c:pt idx="3263">
                  <c:v>16.315000000000001</c:v>
                </c:pt>
                <c:pt idx="3264">
                  <c:v>16.32</c:v>
                </c:pt>
                <c:pt idx="3265">
                  <c:v>16.324999999999999</c:v>
                </c:pt>
                <c:pt idx="3266">
                  <c:v>16.329999999999998</c:v>
                </c:pt>
                <c:pt idx="3267">
                  <c:v>16.335000000000001</c:v>
                </c:pt>
                <c:pt idx="3268">
                  <c:v>16.34</c:v>
                </c:pt>
                <c:pt idx="3269">
                  <c:v>16.344999999999999</c:v>
                </c:pt>
                <c:pt idx="3270">
                  <c:v>16.350000000000001</c:v>
                </c:pt>
                <c:pt idx="3271">
                  <c:v>16.355</c:v>
                </c:pt>
                <c:pt idx="3272">
                  <c:v>16.36</c:v>
                </c:pt>
                <c:pt idx="3273">
                  <c:v>16.364999999999998</c:v>
                </c:pt>
                <c:pt idx="3274">
                  <c:v>16.37</c:v>
                </c:pt>
                <c:pt idx="3275">
                  <c:v>16.375</c:v>
                </c:pt>
                <c:pt idx="3276">
                  <c:v>16.38</c:v>
                </c:pt>
                <c:pt idx="3277">
                  <c:v>16.385000000000002</c:v>
                </c:pt>
                <c:pt idx="3278">
                  <c:v>16.39</c:v>
                </c:pt>
                <c:pt idx="3279">
                  <c:v>16.395</c:v>
                </c:pt>
                <c:pt idx="3280">
                  <c:v>16.399999999999999</c:v>
                </c:pt>
                <c:pt idx="3281">
                  <c:v>16.405000000000001</c:v>
                </c:pt>
                <c:pt idx="3282">
                  <c:v>16.41</c:v>
                </c:pt>
                <c:pt idx="3283">
                  <c:v>16.414999999999999</c:v>
                </c:pt>
                <c:pt idx="3284">
                  <c:v>16.420000000000002</c:v>
                </c:pt>
                <c:pt idx="3285">
                  <c:v>16.425000000000001</c:v>
                </c:pt>
                <c:pt idx="3286">
                  <c:v>16.43</c:v>
                </c:pt>
                <c:pt idx="3287">
                  <c:v>16.434999999999999</c:v>
                </c:pt>
                <c:pt idx="3288">
                  <c:v>16.440000000000001</c:v>
                </c:pt>
                <c:pt idx="3289">
                  <c:v>16.445</c:v>
                </c:pt>
                <c:pt idx="3290">
                  <c:v>16.45</c:v>
                </c:pt>
                <c:pt idx="3291">
                  <c:v>16.454999999999998</c:v>
                </c:pt>
                <c:pt idx="3292">
                  <c:v>16.46</c:v>
                </c:pt>
                <c:pt idx="3293">
                  <c:v>16.465</c:v>
                </c:pt>
                <c:pt idx="3294">
                  <c:v>16.47</c:v>
                </c:pt>
                <c:pt idx="3295">
                  <c:v>16.475000000000001</c:v>
                </c:pt>
                <c:pt idx="3296">
                  <c:v>16.48</c:v>
                </c:pt>
                <c:pt idx="3297">
                  <c:v>16.484999999999999</c:v>
                </c:pt>
                <c:pt idx="3298">
                  <c:v>16.489999999999998</c:v>
                </c:pt>
                <c:pt idx="3299">
                  <c:v>16.495000000000001</c:v>
                </c:pt>
                <c:pt idx="3300">
                  <c:v>16.5</c:v>
                </c:pt>
                <c:pt idx="3301">
                  <c:v>16.504999999999999</c:v>
                </c:pt>
                <c:pt idx="3302">
                  <c:v>16.510000000000002</c:v>
                </c:pt>
                <c:pt idx="3303">
                  <c:v>16.515000000000001</c:v>
                </c:pt>
                <c:pt idx="3304">
                  <c:v>16.52</c:v>
                </c:pt>
                <c:pt idx="3305">
                  <c:v>16.524999999999999</c:v>
                </c:pt>
                <c:pt idx="3306">
                  <c:v>16.53</c:v>
                </c:pt>
                <c:pt idx="3307">
                  <c:v>16.535</c:v>
                </c:pt>
                <c:pt idx="3308">
                  <c:v>16.54</c:v>
                </c:pt>
                <c:pt idx="3309">
                  <c:v>16.545000000000002</c:v>
                </c:pt>
                <c:pt idx="3310">
                  <c:v>16.55</c:v>
                </c:pt>
                <c:pt idx="3311">
                  <c:v>16.555</c:v>
                </c:pt>
                <c:pt idx="3312">
                  <c:v>16.559999999999999</c:v>
                </c:pt>
                <c:pt idx="3313">
                  <c:v>16.565000000000001</c:v>
                </c:pt>
                <c:pt idx="3314">
                  <c:v>16.57</c:v>
                </c:pt>
                <c:pt idx="3315">
                  <c:v>16.574999999999999</c:v>
                </c:pt>
                <c:pt idx="3316">
                  <c:v>16.579999999999998</c:v>
                </c:pt>
                <c:pt idx="3317">
                  <c:v>16.585000000000001</c:v>
                </c:pt>
                <c:pt idx="3318">
                  <c:v>16.59</c:v>
                </c:pt>
                <c:pt idx="3319">
                  <c:v>16.594999999999999</c:v>
                </c:pt>
                <c:pt idx="3320">
                  <c:v>16.600000000000001</c:v>
                </c:pt>
                <c:pt idx="3321">
                  <c:v>16.605</c:v>
                </c:pt>
                <c:pt idx="3322">
                  <c:v>16.61</c:v>
                </c:pt>
                <c:pt idx="3323">
                  <c:v>16.614999999999998</c:v>
                </c:pt>
                <c:pt idx="3324">
                  <c:v>16.62</c:v>
                </c:pt>
                <c:pt idx="3325">
                  <c:v>16.625</c:v>
                </c:pt>
                <c:pt idx="3326">
                  <c:v>16.63</c:v>
                </c:pt>
                <c:pt idx="3327">
                  <c:v>16.635000000000002</c:v>
                </c:pt>
                <c:pt idx="3328">
                  <c:v>16.64</c:v>
                </c:pt>
                <c:pt idx="3329">
                  <c:v>16.645</c:v>
                </c:pt>
                <c:pt idx="3330">
                  <c:v>16.649999999999999</c:v>
                </c:pt>
                <c:pt idx="3331">
                  <c:v>16.655000000000001</c:v>
                </c:pt>
                <c:pt idx="3332">
                  <c:v>16.66</c:v>
                </c:pt>
                <c:pt idx="3333">
                  <c:v>16.664999999999999</c:v>
                </c:pt>
                <c:pt idx="3334">
                  <c:v>16.670000000000002</c:v>
                </c:pt>
                <c:pt idx="3335">
                  <c:v>16.675000000000001</c:v>
                </c:pt>
                <c:pt idx="3336">
                  <c:v>16.68</c:v>
                </c:pt>
                <c:pt idx="3337">
                  <c:v>16.684999999999999</c:v>
                </c:pt>
                <c:pt idx="3338">
                  <c:v>16.690000000000001</c:v>
                </c:pt>
                <c:pt idx="3339">
                  <c:v>16.695</c:v>
                </c:pt>
                <c:pt idx="3340">
                  <c:v>16.7</c:v>
                </c:pt>
                <c:pt idx="3341">
                  <c:v>16.704999999999998</c:v>
                </c:pt>
                <c:pt idx="3342">
                  <c:v>16.71</c:v>
                </c:pt>
                <c:pt idx="3343">
                  <c:v>16.715</c:v>
                </c:pt>
                <c:pt idx="3344">
                  <c:v>16.72</c:v>
                </c:pt>
                <c:pt idx="3345">
                  <c:v>16.725000000000001</c:v>
                </c:pt>
                <c:pt idx="3346">
                  <c:v>16.73</c:v>
                </c:pt>
                <c:pt idx="3347">
                  <c:v>16.734999999999999</c:v>
                </c:pt>
                <c:pt idx="3348">
                  <c:v>16.739999999999998</c:v>
                </c:pt>
                <c:pt idx="3349">
                  <c:v>16.745000000000001</c:v>
                </c:pt>
                <c:pt idx="3350">
                  <c:v>16.75</c:v>
                </c:pt>
                <c:pt idx="3351">
                  <c:v>16.754999999999999</c:v>
                </c:pt>
                <c:pt idx="3352">
                  <c:v>16.760000000000002</c:v>
                </c:pt>
                <c:pt idx="3353">
                  <c:v>16.765000000000001</c:v>
                </c:pt>
                <c:pt idx="3354">
                  <c:v>16.77</c:v>
                </c:pt>
                <c:pt idx="3355">
                  <c:v>16.774999999999999</c:v>
                </c:pt>
                <c:pt idx="3356">
                  <c:v>16.78</c:v>
                </c:pt>
                <c:pt idx="3357">
                  <c:v>16.785</c:v>
                </c:pt>
                <c:pt idx="3358">
                  <c:v>16.79</c:v>
                </c:pt>
                <c:pt idx="3359">
                  <c:v>16.795000000000002</c:v>
                </c:pt>
                <c:pt idx="3360">
                  <c:v>16.8</c:v>
                </c:pt>
                <c:pt idx="3361">
                  <c:v>16.805</c:v>
                </c:pt>
                <c:pt idx="3362">
                  <c:v>16.809999999999999</c:v>
                </c:pt>
                <c:pt idx="3363">
                  <c:v>16.815000000000001</c:v>
                </c:pt>
                <c:pt idx="3364">
                  <c:v>16.82</c:v>
                </c:pt>
                <c:pt idx="3365">
                  <c:v>16.824999999999999</c:v>
                </c:pt>
                <c:pt idx="3366">
                  <c:v>16.829999999999998</c:v>
                </c:pt>
                <c:pt idx="3367">
                  <c:v>16.835000000000001</c:v>
                </c:pt>
                <c:pt idx="3368">
                  <c:v>16.84</c:v>
                </c:pt>
                <c:pt idx="3369">
                  <c:v>16.844999999999999</c:v>
                </c:pt>
                <c:pt idx="3370">
                  <c:v>16.850000000000001</c:v>
                </c:pt>
                <c:pt idx="3371">
                  <c:v>16.855</c:v>
                </c:pt>
                <c:pt idx="3372">
                  <c:v>16.86</c:v>
                </c:pt>
                <c:pt idx="3373">
                  <c:v>16.864999999999998</c:v>
                </c:pt>
                <c:pt idx="3374">
                  <c:v>16.87</c:v>
                </c:pt>
                <c:pt idx="3375">
                  <c:v>16.875</c:v>
                </c:pt>
                <c:pt idx="3376">
                  <c:v>16.88</c:v>
                </c:pt>
                <c:pt idx="3377">
                  <c:v>16.885000000000002</c:v>
                </c:pt>
                <c:pt idx="3378">
                  <c:v>16.89</c:v>
                </c:pt>
                <c:pt idx="3379">
                  <c:v>16.895</c:v>
                </c:pt>
                <c:pt idx="3380">
                  <c:v>16.899999999999999</c:v>
                </c:pt>
                <c:pt idx="3381">
                  <c:v>16.905000000000001</c:v>
                </c:pt>
                <c:pt idx="3382">
                  <c:v>16.91</c:v>
                </c:pt>
                <c:pt idx="3383">
                  <c:v>16.914999999999999</c:v>
                </c:pt>
                <c:pt idx="3384">
                  <c:v>16.920000000000002</c:v>
                </c:pt>
                <c:pt idx="3385">
                  <c:v>16.925000000000001</c:v>
                </c:pt>
                <c:pt idx="3386">
                  <c:v>16.93</c:v>
                </c:pt>
                <c:pt idx="3387">
                  <c:v>16.934999999999999</c:v>
                </c:pt>
                <c:pt idx="3388">
                  <c:v>16.940000000000001</c:v>
                </c:pt>
                <c:pt idx="3389">
                  <c:v>16.945</c:v>
                </c:pt>
                <c:pt idx="3390">
                  <c:v>16.95</c:v>
                </c:pt>
                <c:pt idx="3391">
                  <c:v>16.954999999999998</c:v>
                </c:pt>
                <c:pt idx="3392">
                  <c:v>16.96</c:v>
                </c:pt>
                <c:pt idx="3393">
                  <c:v>16.965</c:v>
                </c:pt>
                <c:pt idx="3394">
                  <c:v>16.97</c:v>
                </c:pt>
                <c:pt idx="3395">
                  <c:v>16.975000000000001</c:v>
                </c:pt>
                <c:pt idx="3396">
                  <c:v>16.98</c:v>
                </c:pt>
                <c:pt idx="3397">
                  <c:v>16.984999999999999</c:v>
                </c:pt>
                <c:pt idx="3398">
                  <c:v>16.989999999999998</c:v>
                </c:pt>
                <c:pt idx="3399">
                  <c:v>16.995000000000001</c:v>
                </c:pt>
                <c:pt idx="3400">
                  <c:v>17</c:v>
                </c:pt>
                <c:pt idx="3401">
                  <c:v>17.004999999999999</c:v>
                </c:pt>
                <c:pt idx="3402">
                  <c:v>17.010000000000002</c:v>
                </c:pt>
                <c:pt idx="3403">
                  <c:v>17.015000000000001</c:v>
                </c:pt>
                <c:pt idx="3404">
                  <c:v>17.02</c:v>
                </c:pt>
                <c:pt idx="3405">
                  <c:v>17.024999999999999</c:v>
                </c:pt>
                <c:pt idx="3406">
                  <c:v>17.03</c:v>
                </c:pt>
                <c:pt idx="3407">
                  <c:v>17.035</c:v>
                </c:pt>
                <c:pt idx="3408">
                  <c:v>17.04</c:v>
                </c:pt>
                <c:pt idx="3409">
                  <c:v>17.045000000000002</c:v>
                </c:pt>
                <c:pt idx="3410">
                  <c:v>17.05</c:v>
                </c:pt>
                <c:pt idx="3411">
                  <c:v>17.055</c:v>
                </c:pt>
                <c:pt idx="3412">
                  <c:v>17.059999999999999</c:v>
                </c:pt>
                <c:pt idx="3413">
                  <c:v>17.065000000000001</c:v>
                </c:pt>
                <c:pt idx="3414">
                  <c:v>17.07</c:v>
                </c:pt>
                <c:pt idx="3415">
                  <c:v>17.074999999999999</c:v>
                </c:pt>
                <c:pt idx="3416">
                  <c:v>17.079999999999998</c:v>
                </c:pt>
                <c:pt idx="3417">
                  <c:v>17.085000000000001</c:v>
                </c:pt>
                <c:pt idx="3418">
                  <c:v>17.09</c:v>
                </c:pt>
                <c:pt idx="3419">
                  <c:v>17.094999999999999</c:v>
                </c:pt>
                <c:pt idx="3420">
                  <c:v>17.100000000000001</c:v>
                </c:pt>
                <c:pt idx="3421">
                  <c:v>17.105</c:v>
                </c:pt>
                <c:pt idx="3422">
                  <c:v>17.11</c:v>
                </c:pt>
                <c:pt idx="3423">
                  <c:v>17.114999999999998</c:v>
                </c:pt>
                <c:pt idx="3424">
                  <c:v>17.12</c:v>
                </c:pt>
                <c:pt idx="3425">
                  <c:v>17.125</c:v>
                </c:pt>
                <c:pt idx="3426">
                  <c:v>17.13</c:v>
                </c:pt>
                <c:pt idx="3427">
                  <c:v>17.135000000000002</c:v>
                </c:pt>
                <c:pt idx="3428">
                  <c:v>17.14</c:v>
                </c:pt>
                <c:pt idx="3429">
                  <c:v>17.145</c:v>
                </c:pt>
                <c:pt idx="3430">
                  <c:v>17.149999999999999</c:v>
                </c:pt>
                <c:pt idx="3431">
                  <c:v>17.155000000000001</c:v>
                </c:pt>
                <c:pt idx="3432">
                  <c:v>17.16</c:v>
                </c:pt>
                <c:pt idx="3433">
                  <c:v>17.164999999999999</c:v>
                </c:pt>
                <c:pt idx="3434">
                  <c:v>17.170000000000002</c:v>
                </c:pt>
                <c:pt idx="3435">
                  <c:v>17.175000000000001</c:v>
                </c:pt>
                <c:pt idx="3436">
                  <c:v>17.18</c:v>
                </c:pt>
                <c:pt idx="3437">
                  <c:v>17.184999999999999</c:v>
                </c:pt>
                <c:pt idx="3438">
                  <c:v>17.190000000000001</c:v>
                </c:pt>
                <c:pt idx="3439">
                  <c:v>17.195</c:v>
                </c:pt>
                <c:pt idx="3440">
                  <c:v>17.2</c:v>
                </c:pt>
                <c:pt idx="3441">
                  <c:v>17.204999999999998</c:v>
                </c:pt>
                <c:pt idx="3442">
                  <c:v>17.21</c:v>
                </c:pt>
                <c:pt idx="3443">
                  <c:v>17.215</c:v>
                </c:pt>
                <c:pt idx="3444">
                  <c:v>17.22</c:v>
                </c:pt>
                <c:pt idx="3445">
                  <c:v>17.225000000000001</c:v>
                </c:pt>
                <c:pt idx="3446">
                  <c:v>17.23</c:v>
                </c:pt>
                <c:pt idx="3447">
                  <c:v>17.234999999999999</c:v>
                </c:pt>
                <c:pt idx="3448">
                  <c:v>17.239999999999998</c:v>
                </c:pt>
                <c:pt idx="3449">
                  <c:v>17.245000000000001</c:v>
                </c:pt>
                <c:pt idx="3450">
                  <c:v>17.25</c:v>
                </c:pt>
                <c:pt idx="3451">
                  <c:v>17.254999999999999</c:v>
                </c:pt>
                <c:pt idx="3452">
                  <c:v>17.260000000000002</c:v>
                </c:pt>
                <c:pt idx="3453">
                  <c:v>17.265000000000001</c:v>
                </c:pt>
                <c:pt idx="3454">
                  <c:v>17.27</c:v>
                </c:pt>
                <c:pt idx="3455">
                  <c:v>17.274999999999999</c:v>
                </c:pt>
                <c:pt idx="3456">
                  <c:v>17.28</c:v>
                </c:pt>
                <c:pt idx="3457">
                  <c:v>17.285</c:v>
                </c:pt>
                <c:pt idx="3458">
                  <c:v>17.29</c:v>
                </c:pt>
                <c:pt idx="3459">
                  <c:v>17.295000000000002</c:v>
                </c:pt>
                <c:pt idx="3460">
                  <c:v>17.3</c:v>
                </c:pt>
                <c:pt idx="3461">
                  <c:v>17.305</c:v>
                </c:pt>
                <c:pt idx="3462">
                  <c:v>17.309999999999999</c:v>
                </c:pt>
                <c:pt idx="3463">
                  <c:v>17.315000000000001</c:v>
                </c:pt>
                <c:pt idx="3464">
                  <c:v>17.32</c:v>
                </c:pt>
                <c:pt idx="3465">
                  <c:v>17.324999999999999</c:v>
                </c:pt>
                <c:pt idx="3466">
                  <c:v>17.329999999999998</c:v>
                </c:pt>
                <c:pt idx="3467">
                  <c:v>17.335000000000001</c:v>
                </c:pt>
                <c:pt idx="3468">
                  <c:v>17.34</c:v>
                </c:pt>
                <c:pt idx="3469">
                  <c:v>17.344999999999999</c:v>
                </c:pt>
                <c:pt idx="3470">
                  <c:v>17.350000000000001</c:v>
                </c:pt>
                <c:pt idx="3471">
                  <c:v>17.355</c:v>
                </c:pt>
                <c:pt idx="3472">
                  <c:v>17.36</c:v>
                </c:pt>
                <c:pt idx="3473">
                  <c:v>17.364999999999998</c:v>
                </c:pt>
                <c:pt idx="3474">
                  <c:v>17.37</c:v>
                </c:pt>
                <c:pt idx="3475">
                  <c:v>17.375</c:v>
                </c:pt>
                <c:pt idx="3476">
                  <c:v>17.38</c:v>
                </c:pt>
                <c:pt idx="3477">
                  <c:v>17.385000000000002</c:v>
                </c:pt>
                <c:pt idx="3478">
                  <c:v>17.39</c:v>
                </c:pt>
                <c:pt idx="3479">
                  <c:v>17.395</c:v>
                </c:pt>
                <c:pt idx="3480">
                  <c:v>17.399999999999999</c:v>
                </c:pt>
                <c:pt idx="3481">
                  <c:v>17.405000000000001</c:v>
                </c:pt>
                <c:pt idx="3482">
                  <c:v>17.41</c:v>
                </c:pt>
                <c:pt idx="3483">
                  <c:v>17.414999999999999</c:v>
                </c:pt>
                <c:pt idx="3484">
                  <c:v>17.420000000000002</c:v>
                </c:pt>
                <c:pt idx="3485">
                  <c:v>17.425000000000001</c:v>
                </c:pt>
                <c:pt idx="3486">
                  <c:v>17.43</c:v>
                </c:pt>
                <c:pt idx="3487">
                  <c:v>17.434999999999999</c:v>
                </c:pt>
                <c:pt idx="3488">
                  <c:v>17.440000000000001</c:v>
                </c:pt>
                <c:pt idx="3489">
                  <c:v>17.445</c:v>
                </c:pt>
                <c:pt idx="3490">
                  <c:v>17.45</c:v>
                </c:pt>
                <c:pt idx="3491">
                  <c:v>17.454999999999998</c:v>
                </c:pt>
                <c:pt idx="3492">
                  <c:v>17.46</c:v>
                </c:pt>
                <c:pt idx="3493">
                  <c:v>17.465</c:v>
                </c:pt>
                <c:pt idx="3494">
                  <c:v>17.47</c:v>
                </c:pt>
                <c:pt idx="3495">
                  <c:v>17.475000000000001</c:v>
                </c:pt>
                <c:pt idx="3496">
                  <c:v>17.48</c:v>
                </c:pt>
                <c:pt idx="3497">
                  <c:v>17.484999999999999</c:v>
                </c:pt>
                <c:pt idx="3498">
                  <c:v>17.489999999999998</c:v>
                </c:pt>
                <c:pt idx="3499">
                  <c:v>17.495000000000001</c:v>
                </c:pt>
                <c:pt idx="3500">
                  <c:v>17.5</c:v>
                </c:pt>
                <c:pt idx="3501">
                  <c:v>17.504999999999999</c:v>
                </c:pt>
                <c:pt idx="3502">
                  <c:v>17.510000000000002</c:v>
                </c:pt>
                <c:pt idx="3503">
                  <c:v>17.515000000000001</c:v>
                </c:pt>
                <c:pt idx="3504">
                  <c:v>17.52</c:v>
                </c:pt>
                <c:pt idx="3505">
                  <c:v>17.524999999999999</c:v>
                </c:pt>
                <c:pt idx="3506">
                  <c:v>17.53</c:v>
                </c:pt>
                <c:pt idx="3507">
                  <c:v>17.535</c:v>
                </c:pt>
                <c:pt idx="3508">
                  <c:v>17.54</c:v>
                </c:pt>
                <c:pt idx="3509">
                  <c:v>17.545000000000002</c:v>
                </c:pt>
                <c:pt idx="3510">
                  <c:v>17.55</c:v>
                </c:pt>
                <c:pt idx="3511">
                  <c:v>17.555</c:v>
                </c:pt>
                <c:pt idx="3512">
                  <c:v>17.559999999999999</c:v>
                </c:pt>
                <c:pt idx="3513">
                  <c:v>17.565000000000001</c:v>
                </c:pt>
                <c:pt idx="3514">
                  <c:v>17.57</c:v>
                </c:pt>
                <c:pt idx="3515">
                  <c:v>17.574999999999999</c:v>
                </c:pt>
                <c:pt idx="3516">
                  <c:v>17.579999999999998</c:v>
                </c:pt>
                <c:pt idx="3517">
                  <c:v>17.585000000000001</c:v>
                </c:pt>
                <c:pt idx="3518">
                  <c:v>17.59</c:v>
                </c:pt>
                <c:pt idx="3519">
                  <c:v>17.594999999999999</c:v>
                </c:pt>
                <c:pt idx="3520">
                  <c:v>17.600000000000001</c:v>
                </c:pt>
                <c:pt idx="3521">
                  <c:v>17.605</c:v>
                </c:pt>
                <c:pt idx="3522">
                  <c:v>17.61</c:v>
                </c:pt>
                <c:pt idx="3523">
                  <c:v>17.614999999999998</c:v>
                </c:pt>
                <c:pt idx="3524">
                  <c:v>17.62</c:v>
                </c:pt>
                <c:pt idx="3525">
                  <c:v>17.625</c:v>
                </c:pt>
                <c:pt idx="3526">
                  <c:v>17.63</c:v>
                </c:pt>
                <c:pt idx="3527">
                  <c:v>17.635000000000002</c:v>
                </c:pt>
                <c:pt idx="3528">
                  <c:v>17.64</c:v>
                </c:pt>
                <c:pt idx="3529">
                  <c:v>17.645</c:v>
                </c:pt>
                <c:pt idx="3530">
                  <c:v>17.649999999999999</c:v>
                </c:pt>
                <c:pt idx="3531">
                  <c:v>17.655000000000001</c:v>
                </c:pt>
                <c:pt idx="3532">
                  <c:v>17.66</c:v>
                </c:pt>
                <c:pt idx="3533">
                  <c:v>17.664999999999999</c:v>
                </c:pt>
                <c:pt idx="3534">
                  <c:v>17.670000000000002</c:v>
                </c:pt>
                <c:pt idx="3535">
                  <c:v>17.675000000000001</c:v>
                </c:pt>
                <c:pt idx="3536">
                  <c:v>17.68</c:v>
                </c:pt>
                <c:pt idx="3537">
                  <c:v>17.684999999999999</c:v>
                </c:pt>
                <c:pt idx="3538">
                  <c:v>17.690000000000001</c:v>
                </c:pt>
                <c:pt idx="3539">
                  <c:v>17.695</c:v>
                </c:pt>
                <c:pt idx="3540">
                  <c:v>17.7</c:v>
                </c:pt>
                <c:pt idx="3541">
                  <c:v>17.704999999999998</c:v>
                </c:pt>
                <c:pt idx="3542">
                  <c:v>17.71</c:v>
                </c:pt>
                <c:pt idx="3543">
                  <c:v>17.715</c:v>
                </c:pt>
                <c:pt idx="3544">
                  <c:v>17.72</c:v>
                </c:pt>
                <c:pt idx="3545">
                  <c:v>17.725000000000001</c:v>
                </c:pt>
                <c:pt idx="3546">
                  <c:v>17.73</c:v>
                </c:pt>
                <c:pt idx="3547">
                  <c:v>17.734999999999999</c:v>
                </c:pt>
                <c:pt idx="3548">
                  <c:v>17.739999999999998</c:v>
                </c:pt>
                <c:pt idx="3549">
                  <c:v>17.745000000000001</c:v>
                </c:pt>
                <c:pt idx="3550">
                  <c:v>17.75</c:v>
                </c:pt>
                <c:pt idx="3551">
                  <c:v>17.754999999999999</c:v>
                </c:pt>
                <c:pt idx="3552">
                  <c:v>17.760000000000002</c:v>
                </c:pt>
                <c:pt idx="3553">
                  <c:v>17.765000000000001</c:v>
                </c:pt>
                <c:pt idx="3554">
                  <c:v>17.77</c:v>
                </c:pt>
                <c:pt idx="3555">
                  <c:v>17.774999999999999</c:v>
                </c:pt>
                <c:pt idx="3556">
                  <c:v>17.78</c:v>
                </c:pt>
                <c:pt idx="3557">
                  <c:v>17.785</c:v>
                </c:pt>
                <c:pt idx="3558">
                  <c:v>17.79</c:v>
                </c:pt>
                <c:pt idx="3559">
                  <c:v>17.795000000000002</c:v>
                </c:pt>
                <c:pt idx="3560">
                  <c:v>17.8</c:v>
                </c:pt>
                <c:pt idx="3561">
                  <c:v>17.805</c:v>
                </c:pt>
                <c:pt idx="3562">
                  <c:v>17.809999999999999</c:v>
                </c:pt>
                <c:pt idx="3563">
                  <c:v>17.815000000000001</c:v>
                </c:pt>
                <c:pt idx="3564">
                  <c:v>17.82</c:v>
                </c:pt>
                <c:pt idx="3565">
                  <c:v>17.824999999999999</c:v>
                </c:pt>
                <c:pt idx="3566">
                  <c:v>17.829999999999998</c:v>
                </c:pt>
                <c:pt idx="3567">
                  <c:v>17.835000000000001</c:v>
                </c:pt>
                <c:pt idx="3568">
                  <c:v>17.84</c:v>
                </c:pt>
                <c:pt idx="3569">
                  <c:v>17.844999999999999</c:v>
                </c:pt>
                <c:pt idx="3570">
                  <c:v>17.850000000000001</c:v>
                </c:pt>
                <c:pt idx="3571">
                  <c:v>17.855</c:v>
                </c:pt>
                <c:pt idx="3572">
                  <c:v>17.86</c:v>
                </c:pt>
                <c:pt idx="3573">
                  <c:v>17.864999999999998</c:v>
                </c:pt>
                <c:pt idx="3574">
                  <c:v>17.87</c:v>
                </c:pt>
                <c:pt idx="3575">
                  <c:v>17.875</c:v>
                </c:pt>
                <c:pt idx="3576">
                  <c:v>17.88</c:v>
                </c:pt>
                <c:pt idx="3577">
                  <c:v>17.885000000000002</c:v>
                </c:pt>
                <c:pt idx="3578">
                  <c:v>17.89</c:v>
                </c:pt>
                <c:pt idx="3579">
                  <c:v>17.895</c:v>
                </c:pt>
                <c:pt idx="3580">
                  <c:v>17.899999999999999</c:v>
                </c:pt>
                <c:pt idx="3581">
                  <c:v>17.905000000000001</c:v>
                </c:pt>
                <c:pt idx="3582">
                  <c:v>17.91</c:v>
                </c:pt>
                <c:pt idx="3583">
                  <c:v>17.914999999999999</c:v>
                </c:pt>
                <c:pt idx="3584">
                  <c:v>17.920000000000002</c:v>
                </c:pt>
                <c:pt idx="3585">
                  <c:v>17.925000000000001</c:v>
                </c:pt>
                <c:pt idx="3586">
                  <c:v>17.93</c:v>
                </c:pt>
                <c:pt idx="3587">
                  <c:v>17.934999999999999</c:v>
                </c:pt>
                <c:pt idx="3588">
                  <c:v>17.940000000000001</c:v>
                </c:pt>
                <c:pt idx="3589">
                  <c:v>17.945</c:v>
                </c:pt>
                <c:pt idx="3590">
                  <c:v>17.95</c:v>
                </c:pt>
                <c:pt idx="3591">
                  <c:v>17.954999999999998</c:v>
                </c:pt>
                <c:pt idx="3592">
                  <c:v>17.96</c:v>
                </c:pt>
                <c:pt idx="3593">
                  <c:v>17.965</c:v>
                </c:pt>
                <c:pt idx="3594">
                  <c:v>17.97</c:v>
                </c:pt>
                <c:pt idx="3595">
                  <c:v>17.975000000000001</c:v>
                </c:pt>
                <c:pt idx="3596">
                  <c:v>17.98</c:v>
                </c:pt>
                <c:pt idx="3597">
                  <c:v>17.984999999999999</c:v>
                </c:pt>
                <c:pt idx="3598">
                  <c:v>17.989999999999998</c:v>
                </c:pt>
                <c:pt idx="3599">
                  <c:v>17.995000000000001</c:v>
                </c:pt>
                <c:pt idx="3600">
                  <c:v>18</c:v>
                </c:pt>
                <c:pt idx="3601">
                  <c:v>18.004999999999999</c:v>
                </c:pt>
                <c:pt idx="3602">
                  <c:v>18.010000000000002</c:v>
                </c:pt>
                <c:pt idx="3603">
                  <c:v>18.015000000000001</c:v>
                </c:pt>
                <c:pt idx="3604">
                  <c:v>18.02</c:v>
                </c:pt>
                <c:pt idx="3605">
                  <c:v>18.024999999999999</c:v>
                </c:pt>
                <c:pt idx="3606">
                  <c:v>18.03</c:v>
                </c:pt>
                <c:pt idx="3607">
                  <c:v>18.035</c:v>
                </c:pt>
                <c:pt idx="3608">
                  <c:v>18.04</c:v>
                </c:pt>
                <c:pt idx="3609">
                  <c:v>18.045000000000002</c:v>
                </c:pt>
                <c:pt idx="3610">
                  <c:v>18.05</c:v>
                </c:pt>
                <c:pt idx="3611">
                  <c:v>18.055</c:v>
                </c:pt>
                <c:pt idx="3612">
                  <c:v>18.059999999999999</c:v>
                </c:pt>
                <c:pt idx="3613">
                  <c:v>18.065000000000001</c:v>
                </c:pt>
                <c:pt idx="3614">
                  <c:v>18.07</c:v>
                </c:pt>
                <c:pt idx="3615">
                  <c:v>18.074999999999999</c:v>
                </c:pt>
                <c:pt idx="3616">
                  <c:v>18.079999999999998</c:v>
                </c:pt>
                <c:pt idx="3617">
                  <c:v>18.085000000000001</c:v>
                </c:pt>
                <c:pt idx="3618">
                  <c:v>18.09</c:v>
                </c:pt>
                <c:pt idx="3619">
                  <c:v>18.094999999999999</c:v>
                </c:pt>
                <c:pt idx="3620">
                  <c:v>18.100000000000001</c:v>
                </c:pt>
                <c:pt idx="3621">
                  <c:v>18.105</c:v>
                </c:pt>
                <c:pt idx="3622">
                  <c:v>18.11</c:v>
                </c:pt>
                <c:pt idx="3623">
                  <c:v>18.114999999999998</c:v>
                </c:pt>
                <c:pt idx="3624">
                  <c:v>18.12</c:v>
                </c:pt>
                <c:pt idx="3625">
                  <c:v>18.125</c:v>
                </c:pt>
                <c:pt idx="3626">
                  <c:v>18.13</c:v>
                </c:pt>
                <c:pt idx="3627">
                  <c:v>18.135000000000002</c:v>
                </c:pt>
                <c:pt idx="3628">
                  <c:v>18.14</c:v>
                </c:pt>
                <c:pt idx="3629">
                  <c:v>18.145</c:v>
                </c:pt>
                <c:pt idx="3630">
                  <c:v>18.149999999999999</c:v>
                </c:pt>
                <c:pt idx="3631">
                  <c:v>18.155000000000001</c:v>
                </c:pt>
                <c:pt idx="3632">
                  <c:v>18.16</c:v>
                </c:pt>
                <c:pt idx="3633">
                  <c:v>18.164999999999999</c:v>
                </c:pt>
                <c:pt idx="3634">
                  <c:v>18.170000000000002</c:v>
                </c:pt>
                <c:pt idx="3635">
                  <c:v>18.175000000000001</c:v>
                </c:pt>
                <c:pt idx="3636">
                  <c:v>18.18</c:v>
                </c:pt>
                <c:pt idx="3637">
                  <c:v>18.184999999999999</c:v>
                </c:pt>
                <c:pt idx="3638">
                  <c:v>18.190000000000001</c:v>
                </c:pt>
                <c:pt idx="3639">
                  <c:v>18.195</c:v>
                </c:pt>
                <c:pt idx="3640">
                  <c:v>18.2</c:v>
                </c:pt>
                <c:pt idx="3641">
                  <c:v>18.204999999999998</c:v>
                </c:pt>
                <c:pt idx="3642">
                  <c:v>18.21</c:v>
                </c:pt>
                <c:pt idx="3643">
                  <c:v>18.215</c:v>
                </c:pt>
                <c:pt idx="3644">
                  <c:v>18.22</c:v>
                </c:pt>
                <c:pt idx="3645">
                  <c:v>18.225000000000001</c:v>
                </c:pt>
                <c:pt idx="3646">
                  <c:v>18.23</c:v>
                </c:pt>
                <c:pt idx="3647">
                  <c:v>18.234999999999999</c:v>
                </c:pt>
                <c:pt idx="3648">
                  <c:v>18.239999999999998</c:v>
                </c:pt>
                <c:pt idx="3649">
                  <c:v>18.245000000000001</c:v>
                </c:pt>
                <c:pt idx="3650">
                  <c:v>18.25</c:v>
                </c:pt>
                <c:pt idx="3651">
                  <c:v>18.254999999999999</c:v>
                </c:pt>
                <c:pt idx="3652">
                  <c:v>18.260000000000002</c:v>
                </c:pt>
                <c:pt idx="3653">
                  <c:v>18.265000000000001</c:v>
                </c:pt>
                <c:pt idx="3654">
                  <c:v>18.27</c:v>
                </c:pt>
                <c:pt idx="3655">
                  <c:v>18.274999999999999</c:v>
                </c:pt>
                <c:pt idx="3656">
                  <c:v>18.28</c:v>
                </c:pt>
                <c:pt idx="3657">
                  <c:v>18.285</c:v>
                </c:pt>
                <c:pt idx="3658">
                  <c:v>18.29</c:v>
                </c:pt>
                <c:pt idx="3659">
                  <c:v>18.295000000000002</c:v>
                </c:pt>
                <c:pt idx="3660">
                  <c:v>18.3</c:v>
                </c:pt>
                <c:pt idx="3661">
                  <c:v>18.305</c:v>
                </c:pt>
                <c:pt idx="3662">
                  <c:v>18.309999999999999</c:v>
                </c:pt>
                <c:pt idx="3663">
                  <c:v>18.315000000000001</c:v>
                </c:pt>
                <c:pt idx="3664">
                  <c:v>18.32</c:v>
                </c:pt>
                <c:pt idx="3665">
                  <c:v>18.324999999999999</c:v>
                </c:pt>
                <c:pt idx="3666">
                  <c:v>18.329999999999998</c:v>
                </c:pt>
                <c:pt idx="3667">
                  <c:v>18.335000000000001</c:v>
                </c:pt>
                <c:pt idx="3668">
                  <c:v>18.34</c:v>
                </c:pt>
                <c:pt idx="3669">
                  <c:v>18.344999999999999</c:v>
                </c:pt>
                <c:pt idx="3670">
                  <c:v>18.350000000000001</c:v>
                </c:pt>
                <c:pt idx="3671">
                  <c:v>18.355</c:v>
                </c:pt>
                <c:pt idx="3672">
                  <c:v>18.36</c:v>
                </c:pt>
                <c:pt idx="3673">
                  <c:v>18.364999999999998</c:v>
                </c:pt>
                <c:pt idx="3674">
                  <c:v>18.37</c:v>
                </c:pt>
                <c:pt idx="3675">
                  <c:v>18.375</c:v>
                </c:pt>
                <c:pt idx="3676">
                  <c:v>18.38</c:v>
                </c:pt>
                <c:pt idx="3677">
                  <c:v>18.385000000000002</c:v>
                </c:pt>
                <c:pt idx="3678">
                  <c:v>18.39</c:v>
                </c:pt>
                <c:pt idx="3679">
                  <c:v>18.395</c:v>
                </c:pt>
                <c:pt idx="3680">
                  <c:v>18.399999999999999</c:v>
                </c:pt>
                <c:pt idx="3681">
                  <c:v>18.405000000000001</c:v>
                </c:pt>
                <c:pt idx="3682">
                  <c:v>18.41</c:v>
                </c:pt>
                <c:pt idx="3683">
                  <c:v>18.414999999999999</c:v>
                </c:pt>
                <c:pt idx="3684">
                  <c:v>18.420000000000002</c:v>
                </c:pt>
                <c:pt idx="3685">
                  <c:v>18.425000000000001</c:v>
                </c:pt>
                <c:pt idx="3686">
                  <c:v>18.43</c:v>
                </c:pt>
                <c:pt idx="3687">
                  <c:v>18.434999999999999</c:v>
                </c:pt>
                <c:pt idx="3688">
                  <c:v>18.440000000000001</c:v>
                </c:pt>
                <c:pt idx="3689">
                  <c:v>18.445</c:v>
                </c:pt>
                <c:pt idx="3690">
                  <c:v>18.45</c:v>
                </c:pt>
                <c:pt idx="3691">
                  <c:v>18.454999999999998</c:v>
                </c:pt>
                <c:pt idx="3692">
                  <c:v>18.46</c:v>
                </c:pt>
                <c:pt idx="3693">
                  <c:v>18.465</c:v>
                </c:pt>
                <c:pt idx="3694">
                  <c:v>18.47</c:v>
                </c:pt>
                <c:pt idx="3695">
                  <c:v>18.475000000000001</c:v>
                </c:pt>
                <c:pt idx="3696">
                  <c:v>18.48</c:v>
                </c:pt>
                <c:pt idx="3697">
                  <c:v>18.484999999999999</c:v>
                </c:pt>
                <c:pt idx="3698">
                  <c:v>18.489999999999998</c:v>
                </c:pt>
                <c:pt idx="3699">
                  <c:v>18.495000000000001</c:v>
                </c:pt>
                <c:pt idx="3700">
                  <c:v>18.5</c:v>
                </c:pt>
                <c:pt idx="3701">
                  <c:v>18.504999999999999</c:v>
                </c:pt>
                <c:pt idx="3702">
                  <c:v>18.510000000000002</c:v>
                </c:pt>
                <c:pt idx="3703">
                  <c:v>18.515000000000001</c:v>
                </c:pt>
                <c:pt idx="3704">
                  <c:v>18.52</c:v>
                </c:pt>
                <c:pt idx="3705">
                  <c:v>18.524999999999999</c:v>
                </c:pt>
                <c:pt idx="3706">
                  <c:v>18.53</c:v>
                </c:pt>
                <c:pt idx="3707">
                  <c:v>18.535</c:v>
                </c:pt>
                <c:pt idx="3708">
                  <c:v>18.54</c:v>
                </c:pt>
                <c:pt idx="3709">
                  <c:v>18.545000000000002</c:v>
                </c:pt>
                <c:pt idx="3710">
                  <c:v>18.55</c:v>
                </c:pt>
                <c:pt idx="3711">
                  <c:v>18.555</c:v>
                </c:pt>
                <c:pt idx="3712">
                  <c:v>18.559999999999999</c:v>
                </c:pt>
                <c:pt idx="3713">
                  <c:v>18.565000000000001</c:v>
                </c:pt>
                <c:pt idx="3714">
                  <c:v>18.57</c:v>
                </c:pt>
                <c:pt idx="3715">
                  <c:v>18.574999999999999</c:v>
                </c:pt>
                <c:pt idx="3716">
                  <c:v>18.579999999999998</c:v>
                </c:pt>
                <c:pt idx="3717">
                  <c:v>18.585000000000001</c:v>
                </c:pt>
                <c:pt idx="3718">
                  <c:v>18.59</c:v>
                </c:pt>
                <c:pt idx="3719">
                  <c:v>18.594999999999999</c:v>
                </c:pt>
                <c:pt idx="3720">
                  <c:v>18.600000000000001</c:v>
                </c:pt>
                <c:pt idx="3721">
                  <c:v>18.605</c:v>
                </c:pt>
                <c:pt idx="3722">
                  <c:v>18.61</c:v>
                </c:pt>
                <c:pt idx="3723">
                  <c:v>18.614999999999998</c:v>
                </c:pt>
                <c:pt idx="3724">
                  <c:v>18.62</c:v>
                </c:pt>
                <c:pt idx="3725">
                  <c:v>18.625</c:v>
                </c:pt>
                <c:pt idx="3726">
                  <c:v>18.63</c:v>
                </c:pt>
                <c:pt idx="3727">
                  <c:v>18.635000000000002</c:v>
                </c:pt>
                <c:pt idx="3728">
                  <c:v>18.64</c:v>
                </c:pt>
                <c:pt idx="3729">
                  <c:v>18.645</c:v>
                </c:pt>
                <c:pt idx="3730">
                  <c:v>18.649999999999999</c:v>
                </c:pt>
                <c:pt idx="3731">
                  <c:v>18.655000000000001</c:v>
                </c:pt>
                <c:pt idx="3732">
                  <c:v>18.66</c:v>
                </c:pt>
                <c:pt idx="3733">
                  <c:v>18.664999999999999</c:v>
                </c:pt>
                <c:pt idx="3734">
                  <c:v>18.670000000000002</c:v>
                </c:pt>
                <c:pt idx="3735">
                  <c:v>18.675000000000001</c:v>
                </c:pt>
                <c:pt idx="3736">
                  <c:v>18.68</c:v>
                </c:pt>
                <c:pt idx="3737">
                  <c:v>18.684999999999999</c:v>
                </c:pt>
                <c:pt idx="3738">
                  <c:v>18.690000000000001</c:v>
                </c:pt>
                <c:pt idx="3739">
                  <c:v>18.695</c:v>
                </c:pt>
                <c:pt idx="3740">
                  <c:v>18.7</c:v>
                </c:pt>
                <c:pt idx="3741">
                  <c:v>18.704999999999998</c:v>
                </c:pt>
                <c:pt idx="3742">
                  <c:v>18.71</c:v>
                </c:pt>
                <c:pt idx="3743">
                  <c:v>18.715</c:v>
                </c:pt>
                <c:pt idx="3744">
                  <c:v>18.72</c:v>
                </c:pt>
                <c:pt idx="3745">
                  <c:v>18.725000000000001</c:v>
                </c:pt>
                <c:pt idx="3746">
                  <c:v>18.73</c:v>
                </c:pt>
                <c:pt idx="3747">
                  <c:v>18.734999999999999</c:v>
                </c:pt>
                <c:pt idx="3748">
                  <c:v>18.739999999999998</c:v>
                </c:pt>
                <c:pt idx="3749">
                  <c:v>18.745000000000001</c:v>
                </c:pt>
                <c:pt idx="3750">
                  <c:v>18.75</c:v>
                </c:pt>
                <c:pt idx="3751">
                  <c:v>18.754999999999999</c:v>
                </c:pt>
                <c:pt idx="3752">
                  <c:v>18.760000000000002</c:v>
                </c:pt>
                <c:pt idx="3753">
                  <c:v>18.765000000000001</c:v>
                </c:pt>
                <c:pt idx="3754">
                  <c:v>18.77</c:v>
                </c:pt>
                <c:pt idx="3755">
                  <c:v>18.774999999999999</c:v>
                </c:pt>
                <c:pt idx="3756">
                  <c:v>18.78</c:v>
                </c:pt>
                <c:pt idx="3757">
                  <c:v>18.785</c:v>
                </c:pt>
                <c:pt idx="3758">
                  <c:v>18.79</c:v>
                </c:pt>
                <c:pt idx="3759">
                  <c:v>18.795000000000002</c:v>
                </c:pt>
                <c:pt idx="3760">
                  <c:v>18.8</c:v>
                </c:pt>
                <c:pt idx="3761">
                  <c:v>18.805</c:v>
                </c:pt>
                <c:pt idx="3762">
                  <c:v>18.809999999999999</c:v>
                </c:pt>
                <c:pt idx="3763">
                  <c:v>18.815000000000001</c:v>
                </c:pt>
                <c:pt idx="3764">
                  <c:v>18.82</c:v>
                </c:pt>
                <c:pt idx="3765">
                  <c:v>18.824999999999999</c:v>
                </c:pt>
                <c:pt idx="3766">
                  <c:v>18.829999999999998</c:v>
                </c:pt>
                <c:pt idx="3767">
                  <c:v>18.835000000000001</c:v>
                </c:pt>
                <c:pt idx="3768">
                  <c:v>18.84</c:v>
                </c:pt>
                <c:pt idx="3769">
                  <c:v>18.844999999999999</c:v>
                </c:pt>
                <c:pt idx="3770">
                  <c:v>18.850000000000001</c:v>
                </c:pt>
                <c:pt idx="3771">
                  <c:v>18.855</c:v>
                </c:pt>
                <c:pt idx="3772">
                  <c:v>18.86</c:v>
                </c:pt>
                <c:pt idx="3773">
                  <c:v>18.864999999999998</c:v>
                </c:pt>
                <c:pt idx="3774">
                  <c:v>18.87</c:v>
                </c:pt>
                <c:pt idx="3775">
                  <c:v>18.875</c:v>
                </c:pt>
                <c:pt idx="3776">
                  <c:v>18.88</c:v>
                </c:pt>
                <c:pt idx="3777">
                  <c:v>18.885000000000002</c:v>
                </c:pt>
                <c:pt idx="3778">
                  <c:v>18.89</c:v>
                </c:pt>
                <c:pt idx="3779">
                  <c:v>18.895</c:v>
                </c:pt>
                <c:pt idx="3780">
                  <c:v>18.899999999999999</c:v>
                </c:pt>
                <c:pt idx="3781">
                  <c:v>18.905000000000001</c:v>
                </c:pt>
                <c:pt idx="3782">
                  <c:v>18.91</c:v>
                </c:pt>
                <c:pt idx="3783">
                  <c:v>18.914999999999999</c:v>
                </c:pt>
                <c:pt idx="3784">
                  <c:v>18.920000000000002</c:v>
                </c:pt>
                <c:pt idx="3785">
                  <c:v>18.925000000000001</c:v>
                </c:pt>
                <c:pt idx="3786">
                  <c:v>18.93</c:v>
                </c:pt>
                <c:pt idx="3787">
                  <c:v>18.934999999999999</c:v>
                </c:pt>
                <c:pt idx="3788">
                  <c:v>18.940000000000001</c:v>
                </c:pt>
                <c:pt idx="3789">
                  <c:v>18.945</c:v>
                </c:pt>
                <c:pt idx="3790">
                  <c:v>18.95</c:v>
                </c:pt>
                <c:pt idx="3791">
                  <c:v>18.954999999999998</c:v>
                </c:pt>
                <c:pt idx="3792">
                  <c:v>18.96</c:v>
                </c:pt>
                <c:pt idx="3793">
                  <c:v>18.965</c:v>
                </c:pt>
                <c:pt idx="3794">
                  <c:v>18.97</c:v>
                </c:pt>
                <c:pt idx="3795">
                  <c:v>18.975000000000001</c:v>
                </c:pt>
                <c:pt idx="3796">
                  <c:v>18.98</c:v>
                </c:pt>
                <c:pt idx="3797">
                  <c:v>18.984999999999999</c:v>
                </c:pt>
                <c:pt idx="3798">
                  <c:v>18.989999999999998</c:v>
                </c:pt>
                <c:pt idx="3799">
                  <c:v>18.995000000000001</c:v>
                </c:pt>
                <c:pt idx="3800">
                  <c:v>19</c:v>
                </c:pt>
                <c:pt idx="3801">
                  <c:v>19.004999999999999</c:v>
                </c:pt>
                <c:pt idx="3802">
                  <c:v>19.010000000000002</c:v>
                </c:pt>
                <c:pt idx="3803">
                  <c:v>19.015000000000001</c:v>
                </c:pt>
                <c:pt idx="3804">
                  <c:v>19.02</c:v>
                </c:pt>
                <c:pt idx="3805">
                  <c:v>19.024999999999999</c:v>
                </c:pt>
                <c:pt idx="3806">
                  <c:v>19.03</c:v>
                </c:pt>
                <c:pt idx="3807">
                  <c:v>19.035</c:v>
                </c:pt>
                <c:pt idx="3808">
                  <c:v>19.04</c:v>
                </c:pt>
                <c:pt idx="3809">
                  <c:v>19.045000000000002</c:v>
                </c:pt>
                <c:pt idx="3810">
                  <c:v>19.05</c:v>
                </c:pt>
                <c:pt idx="3811">
                  <c:v>19.055</c:v>
                </c:pt>
                <c:pt idx="3812">
                  <c:v>19.059999999999999</c:v>
                </c:pt>
                <c:pt idx="3813">
                  <c:v>19.065000000000001</c:v>
                </c:pt>
                <c:pt idx="3814">
                  <c:v>19.07</c:v>
                </c:pt>
                <c:pt idx="3815">
                  <c:v>19.074999999999999</c:v>
                </c:pt>
                <c:pt idx="3816">
                  <c:v>19.079999999999998</c:v>
                </c:pt>
                <c:pt idx="3817">
                  <c:v>19.085000000000001</c:v>
                </c:pt>
                <c:pt idx="3818">
                  <c:v>19.09</c:v>
                </c:pt>
                <c:pt idx="3819">
                  <c:v>19.094999999999999</c:v>
                </c:pt>
                <c:pt idx="3820">
                  <c:v>19.100000000000001</c:v>
                </c:pt>
                <c:pt idx="3821">
                  <c:v>19.105</c:v>
                </c:pt>
                <c:pt idx="3822">
                  <c:v>19.11</c:v>
                </c:pt>
                <c:pt idx="3823">
                  <c:v>19.114999999999998</c:v>
                </c:pt>
                <c:pt idx="3824">
                  <c:v>19.12</c:v>
                </c:pt>
                <c:pt idx="3825">
                  <c:v>19.125</c:v>
                </c:pt>
                <c:pt idx="3826">
                  <c:v>19.13</c:v>
                </c:pt>
                <c:pt idx="3827">
                  <c:v>19.135000000000002</c:v>
                </c:pt>
                <c:pt idx="3828">
                  <c:v>19.14</c:v>
                </c:pt>
                <c:pt idx="3829">
                  <c:v>19.145</c:v>
                </c:pt>
                <c:pt idx="3830">
                  <c:v>19.149999999999999</c:v>
                </c:pt>
                <c:pt idx="3831">
                  <c:v>19.155000000000001</c:v>
                </c:pt>
                <c:pt idx="3832">
                  <c:v>19.16</c:v>
                </c:pt>
                <c:pt idx="3833">
                  <c:v>19.164999999999999</c:v>
                </c:pt>
                <c:pt idx="3834">
                  <c:v>19.170000000000002</c:v>
                </c:pt>
                <c:pt idx="3835">
                  <c:v>19.175000000000001</c:v>
                </c:pt>
                <c:pt idx="3836">
                  <c:v>19.18</c:v>
                </c:pt>
                <c:pt idx="3837">
                  <c:v>19.184999999999999</c:v>
                </c:pt>
                <c:pt idx="3838">
                  <c:v>19.190000000000001</c:v>
                </c:pt>
                <c:pt idx="3839">
                  <c:v>19.195</c:v>
                </c:pt>
                <c:pt idx="3840">
                  <c:v>19.2</c:v>
                </c:pt>
                <c:pt idx="3841">
                  <c:v>19.204999999999998</c:v>
                </c:pt>
                <c:pt idx="3842">
                  <c:v>19.21</c:v>
                </c:pt>
                <c:pt idx="3843">
                  <c:v>19.215</c:v>
                </c:pt>
                <c:pt idx="3844">
                  <c:v>19.22</c:v>
                </c:pt>
                <c:pt idx="3845">
                  <c:v>19.225000000000001</c:v>
                </c:pt>
                <c:pt idx="3846">
                  <c:v>19.23</c:v>
                </c:pt>
                <c:pt idx="3847">
                  <c:v>19.234999999999999</c:v>
                </c:pt>
                <c:pt idx="3848">
                  <c:v>19.239999999999998</c:v>
                </c:pt>
                <c:pt idx="3849">
                  <c:v>19.245000000000001</c:v>
                </c:pt>
                <c:pt idx="3850">
                  <c:v>19.25</c:v>
                </c:pt>
                <c:pt idx="3851">
                  <c:v>19.254999999999999</c:v>
                </c:pt>
                <c:pt idx="3852">
                  <c:v>19.260000000000002</c:v>
                </c:pt>
                <c:pt idx="3853">
                  <c:v>19.265000000000001</c:v>
                </c:pt>
                <c:pt idx="3854">
                  <c:v>19.27</c:v>
                </c:pt>
                <c:pt idx="3855">
                  <c:v>19.274999999999999</c:v>
                </c:pt>
                <c:pt idx="3856">
                  <c:v>19.28</c:v>
                </c:pt>
                <c:pt idx="3857">
                  <c:v>19.285</c:v>
                </c:pt>
                <c:pt idx="3858">
                  <c:v>19.29</c:v>
                </c:pt>
                <c:pt idx="3859">
                  <c:v>19.295000000000002</c:v>
                </c:pt>
                <c:pt idx="3860">
                  <c:v>19.3</c:v>
                </c:pt>
                <c:pt idx="3861">
                  <c:v>19.305</c:v>
                </c:pt>
                <c:pt idx="3862">
                  <c:v>19.309999999999999</c:v>
                </c:pt>
                <c:pt idx="3863">
                  <c:v>19.315000000000001</c:v>
                </c:pt>
                <c:pt idx="3864">
                  <c:v>19.32</c:v>
                </c:pt>
                <c:pt idx="3865">
                  <c:v>19.324999999999999</c:v>
                </c:pt>
                <c:pt idx="3866">
                  <c:v>19.329999999999998</c:v>
                </c:pt>
                <c:pt idx="3867">
                  <c:v>19.335000000000001</c:v>
                </c:pt>
                <c:pt idx="3868">
                  <c:v>19.34</c:v>
                </c:pt>
                <c:pt idx="3869">
                  <c:v>19.344999999999999</c:v>
                </c:pt>
                <c:pt idx="3870">
                  <c:v>19.350000000000001</c:v>
                </c:pt>
                <c:pt idx="3871">
                  <c:v>19.355</c:v>
                </c:pt>
                <c:pt idx="3872">
                  <c:v>19.36</c:v>
                </c:pt>
                <c:pt idx="3873">
                  <c:v>19.364999999999998</c:v>
                </c:pt>
                <c:pt idx="3874">
                  <c:v>19.37</c:v>
                </c:pt>
                <c:pt idx="3875">
                  <c:v>19.375</c:v>
                </c:pt>
                <c:pt idx="3876">
                  <c:v>19.38</c:v>
                </c:pt>
                <c:pt idx="3877">
                  <c:v>19.385000000000002</c:v>
                </c:pt>
                <c:pt idx="3878">
                  <c:v>19.39</c:v>
                </c:pt>
                <c:pt idx="3879">
                  <c:v>19.395</c:v>
                </c:pt>
                <c:pt idx="3880">
                  <c:v>19.399999999999999</c:v>
                </c:pt>
                <c:pt idx="3881">
                  <c:v>19.405000000000001</c:v>
                </c:pt>
                <c:pt idx="3882">
                  <c:v>19.41</c:v>
                </c:pt>
                <c:pt idx="3883">
                  <c:v>19.414999999999999</c:v>
                </c:pt>
                <c:pt idx="3884">
                  <c:v>19.420000000000002</c:v>
                </c:pt>
                <c:pt idx="3885">
                  <c:v>19.425000000000001</c:v>
                </c:pt>
                <c:pt idx="3886">
                  <c:v>19.43</c:v>
                </c:pt>
                <c:pt idx="3887">
                  <c:v>19.434999999999999</c:v>
                </c:pt>
                <c:pt idx="3888">
                  <c:v>19.440000000000001</c:v>
                </c:pt>
                <c:pt idx="3889">
                  <c:v>19.445</c:v>
                </c:pt>
                <c:pt idx="3890">
                  <c:v>19.45</c:v>
                </c:pt>
                <c:pt idx="3891">
                  <c:v>19.454999999999998</c:v>
                </c:pt>
                <c:pt idx="3892">
                  <c:v>19.46</c:v>
                </c:pt>
                <c:pt idx="3893">
                  <c:v>19.465</c:v>
                </c:pt>
                <c:pt idx="3894">
                  <c:v>19.47</c:v>
                </c:pt>
                <c:pt idx="3895">
                  <c:v>19.475000000000001</c:v>
                </c:pt>
                <c:pt idx="3896">
                  <c:v>19.48</c:v>
                </c:pt>
                <c:pt idx="3897">
                  <c:v>19.484999999999999</c:v>
                </c:pt>
                <c:pt idx="3898">
                  <c:v>19.489999999999998</c:v>
                </c:pt>
                <c:pt idx="3899">
                  <c:v>19.495000000000001</c:v>
                </c:pt>
                <c:pt idx="3900">
                  <c:v>19.5</c:v>
                </c:pt>
                <c:pt idx="3901">
                  <c:v>19.504999999999999</c:v>
                </c:pt>
                <c:pt idx="3902">
                  <c:v>19.510000000000002</c:v>
                </c:pt>
                <c:pt idx="3903">
                  <c:v>19.515000000000001</c:v>
                </c:pt>
                <c:pt idx="3904">
                  <c:v>19.52</c:v>
                </c:pt>
                <c:pt idx="3905">
                  <c:v>19.524999999999999</c:v>
                </c:pt>
                <c:pt idx="3906">
                  <c:v>19.53</c:v>
                </c:pt>
                <c:pt idx="3907">
                  <c:v>19.535</c:v>
                </c:pt>
                <c:pt idx="3908">
                  <c:v>19.54</c:v>
                </c:pt>
                <c:pt idx="3909">
                  <c:v>19.545000000000002</c:v>
                </c:pt>
                <c:pt idx="3910">
                  <c:v>19.55</c:v>
                </c:pt>
                <c:pt idx="3911">
                  <c:v>19.555</c:v>
                </c:pt>
                <c:pt idx="3912">
                  <c:v>19.559999999999999</c:v>
                </c:pt>
                <c:pt idx="3913">
                  <c:v>19.565000000000001</c:v>
                </c:pt>
                <c:pt idx="3914">
                  <c:v>19.57</c:v>
                </c:pt>
                <c:pt idx="3915">
                  <c:v>19.574999999999999</c:v>
                </c:pt>
                <c:pt idx="3916">
                  <c:v>19.579999999999998</c:v>
                </c:pt>
                <c:pt idx="3917">
                  <c:v>19.585000000000001</c:v>
                </c:pt>
                <c:pt idx="3918">
                  <c:v>19.59</c:v>
                </c:pt>
                <c:pt idx="3919">
                  <c:v>19.594999999999999</c:v>
                </c:pt>
                <c:pt idx="3920">
                  <c:v>19.600000000000001</c:v>
                </c:pt>
                <c:pt idx="3921">
                  <c:v>19.605</c:v>
                </c:pt>
                <c:pt idx="3922">
                  <c:v>19.61</c:v>
                </c:pt>
                <c:pt idx="3923">
                  <c:v>19.614999999999998</c:v>
                </c:pt>
                <c:pt idx="3924">
                  <c:v>19.62</c:v>
                </c:pt>
                <c:pt idx="3925">
                  <c:v>19.625</c:v>
                </c:pt>
                <c:pt idx="3926">
                  <c:v>19.63</c:v>
                </c:pt>
                <c:pt idx="3927">
                  <c:v>19.635000000000002</c:v>
                </c:pt>
                <c:pt idx="3928">
                  <c:v>19.64</c:v>
                </c:pt>
                <c:pt idx="3929">
                  <c:v>19.645</c:v>
                </c:pt>
                <c:pt idx="3930">
                  <c:v>19.649999999999999</c:v>
                </c:pt>
                <c:pt idx="3931">
                  <c:v>19.655000000000001</c:v>
                </c:pt>
                <c:pt idx="3932">
                  <c:v>19.66</c:v>
                </c:pt>
                <c:pt idx="3933">
                  <c:v>19.664999999999999</c:v>
                </c:pt>
                <c:pt idx="3934">
                  <c:v>19.670000000000002</c:v>
                </c:pt>
                <c:pt idx="3935">
                  <c:v>19.675000000000001</c:v>
                </c:pt>
                <c:pt idx="3936">
                  <c:v>19.68</c:v>
                </c:pt>
                <c:pt idx="3937">
                  <c:v>19.684999999999999</c:v>
                </c:pt>
                <c:pt idx="3938">
                  <c:v>19.690000000000001</c:v>
                </c:pt>
                <c:pt idx="3939">
                  <c:v>19.695</c:v>
                </c:pt>
                <c:pt idx="3940">
                  <c:v>19.7</c:v>
                </c:pt>
                <c:pt idx="3941">
                  <c:v>19.704999999999998</c:v>
                </c:pt>
                <c:pt idx="3942">
                  <c:v>19.71</c:v>
                </c:pt>
                <c:pt idx="3943">
                  <c:v>19.715</c:v>
                </c:pt>
                <c:pt idx="3944">
                  <c:v>19.72</c:v>
                </c:pt>
                <c:pt idx="3945">
                  <c:v>19.725000000000001</c:v>
                </c:pt>
                <c:pt idx="3946">
                  <c:v>19.73</c:v>
                </c:pt>
                <c:pt idx="3947">
                  <c:v>19.734999999999999</c:v>
                </c:pt>
                <c:pt idx="3948">
                  <c:v>19.739999999999998</c:v>
                </c:pt>
                <c:pt idx="3949">
                  <c:v>19.745000000000001</c:v>
                </c:pt>
                <c:pt idx="3950">
                  <c:v>19.75</c:v>
                </c:pt>
                <c:pt idx="3951">
                  <c:v>19.754999999999999</c:v>
                </c:pt>
                <c:pt idx="3952">
                  <c:v>19.760000000000002</c:v>
                </c:pt>
                <c:pt idx="3953">
                  <c:v>19.765000000000001</c:v>
                </c:pt>
                <c:pt idx="3954">
                  <c:v>19.77</c:v>
                </c:pt>
                <c:pt idx="3955">
                  <c:v>19.774999999999999</c:v>
                </c:pt>
                <c:pt idx="3956">
                  <c:v>19.78</c:v>
                </c:pt>
                <c:pt idx="3957">
                  <c:v>19.785</c:v>
                </c:pt>
                <c:pt idx="3958">
                  <c:v>19.79</c:v>
                </c:pt>
                <c:pt idx="3959">
                  <c:v>19.795000000000002</c:v>
                </c:pt>
                <c:pt idx="3960">
                  <c:v>19.8</c:v>
                </c:pt>
                <c:pt idx="3961">
                  <c:v>19.805</c:v>
                </c:pt>
                <c:pt idx="3962">
                  <c:v>19.809999999999999</c:v>
                </c:pt>
                <c:pt idx="3963">
                  <c:v>19.815000000000001</c:v>
                </c:pt>
                <c:pt idx="3964">
                  <c:v>19.82</c:v>
                </c:pt>
                <c:pt idx="3965">
                  <c:v>19.824999999999999</c:v>
                </c:pt>
                <c:pt idx="3966">
                  <c:v>19.829999999999998</c:v>
                </c:pt>
                <c:pt idx="3967">
                  <c:v>19.835000000000001</c:v>
                </c:pt>
                <c:pt idx="3968">
                  <c:v>19.84</c:v>
                </c:pt>
                <c:pt idx="3969">
                  <c:v>19.844999999999999</c:v>
                </c:pt>
                <c:pt idx="3970">
                  <c:v>19.850000000000001</c:v>
                </c:pt>
                <c:pt idx="3971">
                  <c:v>19.855</c:v>
                </c:pt>
                <c:pt idx="3972">
                  <c:v>19.86</c:v>
                </c:pt>
                <c:pt idx="3973">
                  <c:v>19.864999999999998</c:v>
                </c:pt>
                <c:pt idx="3974">
                  <c:v>19.87</c:v>
                </c:pt>
                <c:pt idx="3975">
                  <c:v>19.875</c:v>
                </c:pt>
                <c:pt idx="3976">
                  <c:v>19.88</c:v>
                </c:pt>
                <c:pt idx="3977">
                  <c:v>19.885000000000002</c:v>
                </c:pt>
                <c:pt idx="3978">
                  <c:v>19.89</c:v>
                </c:pt>
                <c:pt idx="3979">
                  <c:v>19.895</c:v>
                </c:pt>
                <c:pt idx="3980">
                  <c:v>19.899999999999999</c:v>
                </c:pt>
                <c:pt idx="3981">
                  <c:v>19.905000000000001</c:v>
                </c:pt>
                <c:pt idx="3982">
                  <c:v>19.91</c:v>
                </c:pt>
                <c:pt idx="3983">
                  <c:v>19.914999999999999</c:v>
                </c:pt>
                <c:pt idx="3984">
                  <c:v>19.920000000000002</c:v>
                </c:pt>
                <c:pt idx="3985">
                  <c:v>19.925000000000001</c:v>
                </c:pt>
                <c:pt idx="3986">
                  <c:v>19.93</c:v>
                </c:pt>
                <c:pt idx="3987">
                  <c:v>19.934999999999999</c:v>
                </c:pt>
                <c:pt idx="3988">
                  <c:v>19.940000000000001</c:v>
                </c:pt>
                <c:pt idx="3989">
                  <c:v>19.945</c:v>
                </c:pt>
                <c:pt idx="3990">
                  <c:v>19.95</c:v>
                </c:pt>
                <c:pt idx="3991">
                  <c:v>19.954999999999998</c:v>
                </c:pt>
                <c:pt idx="3992">
                  <c:v>19.96</c:v>
                </c:pt>
                <c:pt idx="3993">
                  <c:v>19.965</c:v>
                </c:pt>
                <c:pt idx="3994">
                  <c:v>19.97</c:v>
                </c:pt>
                <c:pt idx="3995">
                  <c:v>19.975000000000001</c:v>
                </c:pt>
                <c:pt idx="3996">
                  <c:v>19.98</c:v>
                </c:pt>
                <c:pt idx="3997">
                  <c:v>19.984999999999999</c:v>
                </c:pt>
                <c:pt idx="3998">
                  <c:v>19.989999999999998</c:v>
                </c:pt>
                <c:pt idx="3999">
                  <c:v>19.995000000000001</c:v>
                </c:pt>
              </c:numCache>
            </c:numRef>
          </c:xVal>
          <c:yVal>
            <c:numRef>
              <c:f>Sheet1!$B$2:$B$4001</c:f>
              <c:numCache>
                <c:formatCode>General</c:formatCode>
                <c:ptCount val="4000"/>
                <c:pt idx="0">
                  <c:v>-20.545926519999998</c:v>
                </c:pt>
                <c:pt idx="1">
                  <c:v>-20.521272979999999</c:v>
                </c:pt>
                <c:pt idx="2">
                  <c:v>-20.588214529999998</c:v>
                </c:pt>
                <c:pt idx="3">
                  <c:v>-20.405151450000002</c:v>
                </c:pt>
                <c:pt idx="4">
                  <c:v>-20.554878330000001</c:v>
                </c:pt>
                <c:pt idx="5">
                  <c:v>-20.62127332</c:v>
                </c:pt>
                <c:pt idx="6">
                  <c:v>-20.5707208</c:v>
                </c:pt>
                <c:pt idx="7">
                  <c:v>-20.692506139999999</c:v>
                </c:pt>
                <c:pt idx="8">
                  <c:v>-20.445570270000001</c:v>
                </c:pt>
                <c:pt idx="9">
                  <c:v>-20.5375181</c:v>
                </c:pt>
                <c:pt idx="10">
                  <c:v>-20.597254029999998</c:v>
                </c:pt>
                <c:pt idx="11">
                  <c:v>-20.595657450000001</c:v>
                </c:pt>
                <c:pt idx="12">
                  <c:v>-20.50352535</c:v>
                </c:pt>
                <c:pt idx="13">
                  <c:v>-20.512912119999999</c:v>
                </c:pt>
                <c:pt idx="14">
                  <c:v>-20.512390100000001</c:v>
                </c:pt>
                <c:pt idx="15">
                  <c:v>-20.4625661</c:v>
                </c:pt>
                <c:pt idx="16">
                  <c:v>-20.562792340000001</c:v>
                </c:pt>
                <c:pt idx="17">
                  <c:v>-20.579723919999999</c:v>
                </c:pt>
                <c:pt idx="18">
                  <c:v>-20.495198550000001</c:v>
                </c:pt>
                <c:pt idx="19">
                  <c:v>-20.657283360000001</c:v>
                </c:pt>
                <c:pt idx="20">
                  <c:v>-20.5375181</c:v>
                </c:pt>
                <c:pt idx="21">
                  <c:v>-20.587683380000001</c:v>
                </c:pt>
                <c:pt idx="22">
                  <c:v>-20.596721769999998</c:v>
                </c:pt>
                <c:pt idx="23">
                  <c:v>-20.622879340000001</c:v>
                </c:pt>
                <c:pt idx="24">
                  <c:v>-20.597254029999998</c:v>
                </c:pt>
                <c:pt idx="25">
                  <c:v>-20.71705957</c:v>
                </c:pt>
                <c:pt idx="26">
                  <c:v>-20.700130120000001</c:v>
                </c:pt>
                <c:pt idx="27">
                  <c:v>-20.546452590000001</c:v>
                </c:pt>
                <c:pt idx="28">
                  <c:v>-20.707767499999999</c:v>
                </c:pt>
                <c:pt idx="29">
                  <c:v>-20.405660739999998</c:v>
                </c:pt>
                <c:pt idx="30">
                  <c:v>-20.380269269999999</c:v>
                </c:pt>
                <c:pt idx="31">
                  <c:v>-20.613786409999999</c:v>
                </c:pt>
                <c:pt idx="32">
                  <c:v>-20.597254029999998</c:v>
                </c:pt>
                <c:pt idx="33">
                  <c:v>-20.536993120000002</c:v>
                </c:pt>
                <c:pt idx="34">
                  <c:v>-20.562792340000001</c:v>
                </c:pt>
                <c:pt idx="35">
                  <c:v>-20.545400520000001</c:v>
                </c:pt>
                <c:pt idx="36">
                  <c:v>-20.59778635</c:v>
                </c:pt>
                <c:pt idx="37">
                  <c:v>-20.5707208</c:v>
                </c:pt>
                <c:pt idx="38">
                  <c:v>-20.545400520000001</c:v>
                </c:pt>
                <c:pt idx="39">
                  <c:v>-20.53804315</c:v>
                </c:pt>
                <c:pt idx="40">
                  <c:v>-20.639509749999998</c:v>
                </c:pt>
                <c:pt idx="41">
                  <c:v>-20.604712469999999</c:v>
                </c:pt>
                <c:pt idx="42">
                  <c:v>-20.512912119999999</c:v>
                </c:pt>
                <c:pt idx="43">
                  <c:v>-20.562264290000002</c:v>
                </c:pt>
                <c:pt idx="44">
                  <c:v>-20.52912594</c:v>
                </c:pt>
                <c:pt idx="45">
                  <c:v>-20.5375181</c:v>
                </c:pt>
                <c:pt idx="46">
                  <c:v>-20.48740665</c:v>
                </c:pt>
                <c:pt idx="47">
                  <c:v>-20.4625661</c:v>
                </c:pt>
                <c:pt idx="48">
                  <c:v>-20.4625661</c:v>
                </c:pt>
                <c:pt idx="49">
                  <c:v>-20.588214529999998</c:v>
                </c:pt>
                <c:pt idx="50">
                  <c:v>-20.5375181</c:v>
                </c:pt>
                <c:pt idx="51">
                  <c:v>-20.588745750000001</c:v>
                </c:pt>
                <c:pt idx="52">
                  <c:v>-20.734055269999999</c:v>
                </c:pt>
                <c:pt idx="53">
                  <c:v>-20.64865678</c:v>
                </c:pt>
                <c:pt idx="54">
                  <c:v>-20.630381960000001</c:v>
                </c:pt>
                <c:pt idx="55">
                  <c:v>-20.630918359999999</c:v>
                </c:pt>
                <c:pt idx="56">
                  <c:v>-20.761608620000001</c:v>
                </c:pt>
                <c:pt idx="57">
                  <c:v>-20.64865678</c:v>
                </c:pt>
                <c:pt idx="58">
                  <c:v>-20.545926519999998</c:v>
                </c:pt>
                <c:pt idx="59">
                  <c:v>-20.64757964</c:v>
                </c:pt>
                <c:pt idx="60">
                  <c:v>-20.546452590000001</c:v>
                </c:pt>
                <c:pt idx="61">
                  <c:v>-20.545400520000001</c:v>
                </c:pt>
                <c:pt idx="62">
                  <c:v>-20.5375181</c:v>
                </c:pt>
                <c:pt idx="63">
                  <c:v>-20.562264290000002</c:v>
                </c:pt>
                <c:pt idx="64">
                  <c:v>-20.674588109999998</c:v>
                </c:pt>
                <c:pt idx="65">
                  <c:v>-20.614320759999998</c:v>
                </c:pt>
                <c:pt idx="66">
                  <c:v>-20.708859660000002</c:v>
                </c:pt>
                <c:pt idx="67">
                  <c:v>-20.486368779999999</c:v>
                </c:pt>
                <c:pt idx="68">
                  <c:v>-20.56332046</c:v>
                </c:pt>
                <c:pt idx="69">
                  <c:v>-20.521272979999999</c:v>
                </c:pt>
                <c:pt idx="70">
                  <c:v>-20.461534149999999</c:v>
                </c:pt>
                <c:pt idx="71">
                  <c:v>-20.56332046</c:v>
                </c:pt>
                <c:pt idx="72">
                  <c:v>-20.512390100000001</c:v>
                </c:pt>
                <c:pt idx="73">
                  <c:v>-20.50352535</c:v>
                </c:pt>
                <c:pt idx="74">
                  <c:v>-20.614320759999998</c:v>
                </c:pt>
                <c:pt idx="75">
                  <c:v>-20.421478329999999</c:v>
                </c:pt>
                <c:pt idx="76">
                  <c:v>-20.691418089999999</c:v>
                </c:pt>
                <c:pt idx="77">
                  <c:v>-20.536993120000002</c:v>
                </c:pt>
                <c:pt idx="78">
                  <c:v>-20.49571851</c:v>
                </c:pt>
                <c:pt idx="79">
                  <c:v>-20.512390100000001</c:v>
                </c:pt>
                <c:pt idx="80">
                  <c:v>-20.495198550000001</c:v>
                </c:pt>
                <c:pt idx="81">
                  <c:v>-20.471347550000001</c:v>
                </c:pt>
                <c:pt idx="82">
                  <c:v>-20.665927109999998</c:v>
                </c:pt>
                <c:pt idx="83">
                  <c:v>-20.682180670000001</c:v>
                </c:pt>
                <c:pt idx="84">
                  <c:v>-20.471347550000001</c:v>
                </c:pt>
                <c:pt idx="85">
                  <c:v>-20.587683380000001</c:v>
                </c:pt>
                <c:pt idx="86">
                  <c:v>-20.562792340000001</c:v>
                </c:pt>
                <c:pt idx="87">
                  <c:v>-20.463082159999999</c:v>
                </c:pt>
                <c:pt idx="88">
                  <c:v>-20.630918359999999</c:v>
                </c:pt>
                <c:pt idx="89">
                  <c:v>-20.604712469999999</c:v>
                </c:pt>
                <c:pt idx="90">
                  <c:v>-20.52074996</c:v>
                </c:pt>
                <c:pt idx="91">
                  <c:v>-20.43786682</c:v>
                </c:pt>
                <c:pt idx="92">
                  <c:v>-20.48688769</c:v>
                </c:pt>
                <c:pt idx="93">
                  <c:v>-20.62234394</c:v>
                </c:pt>
                <c:pt idx="94">
                  <c:v>-20.596721769999998</c:v>
                </c:pt>
                <c:pt idx="95">
                  <c:v>-20.430177010000001</c:v>
                </c:pt>
                <c:pt idx="96">
                  <c:v>-20.67350454</c:v>
                </c:pt>
                <c:pt idx="97">
                  <c:v>-20.580784340000001</c:v>
                </c:pt>
                <c:pt idx="98">
                  <c:v>-20.672962850000001</c:v>
                </c:pt>
                <c:pt idx="99">
                  <c:v>-20.49571851</c:v>
                </c:pt>
                <c:pt idx="100">
                  <c:v>-20.57919381</c:v>
                </c:pt>
                <c:pt idx="101">
                  <c:v>-20.675129989999999</c:v>
                </c:pt>
                <c:pt idx="102">
                  <c:v>-20.6127179</c:v>
                </c:pt>
                <c:pt idx="103">
                  <c:v>-20.546452590000001</c:v>
                </c:pt>
                <c:pt idx="104">
                  <c:v>-20.48740665</c:v>
                </c:pt>
                <c:pt idx="105">
                  <c:v>-20.50352535</c:v>
                </c:pt>
                <c:pt idx="106">
                  <c:v>-20.57919381</c:v>
                </c:pt>
                <c:pt idx="107">
                  <c:v>-20.529649970000001</c:v>
                </c:pt>
                <c:pt idx="108">
                  <c:v>-20.554351239999999</c:v>
                </c:pt>
                <c:pt idx="109">
                  <c:v>-20.538568269999999</c:v>
                </c:pt>
                <c:pt idx="110">
                  <c:v>-20.690874170000001</c:v>
                </c:pt>
                <c:pt idx="111">
                  <c:v>-20.504046299999999</c:v>
                </c:pt>
                <c:pt idx="112">
                  <c:v>-20.44608431</c:v>
                </c:pt>
                <c:pt idx="113">
                  <c:v>-20.579723919999999</c:v>
                </c:pt>
                <c:pt idx="114">
                  <c:v>-20.553824219999999</c:v>
                </c:pt>
                <c:pt idx="115">
                  <c:v>-20.52860197</c:v>
                </c:pt>
                <c:pt idx="116">
                  <c:v>-20.674588109999998</c:v>
                </c:pt>
                <c:pt idx="117">
                  <c:v>-20.48740665</c:v>
                </c:pt>
                <c:pt idx="118">
                  <c:v>-20.554878330000001</c:v>
                </c:pt>
                <c:pt idx="119">
                  <c:v>-20.496238529999999</c:v>
                </c:pt>
                <c:pt idx="120">
                  <c:v>-20.604712469999999</c:v>
                </c:pt>
                <c:pt idx="121">
                  <c:v>-20.70831355</c:v>
                </c:pt>
                <c:pt idx="122">
                  <c:v>-20.562792340000001</c:v>
                </c:pt>
                <c:pt idx="123">
                  <c:v>-20.588214529999998</c:v>
                </c:pt>
                <c:pt idx="124">
                  <c:v>-20.579723919999999</c:v>
                </c:pt>
                <c:pt idx="125">
                  <c:v>-20.562264290000002</c:v>
                </c:pt>
                <c:pt idx="126">
                  <c:v>-20.639509749999998</c:v>
                </c:pt>
                <c:pt idx="127">
                  <c:v>-20.545926519999998</c:v>
                </c:pt>
                <c:pt idx="128">
                  <c:v>-20.545926519999998</c:v>
                </c:pt>
                <c:pt idx="129">
                  <c:v>-20.66538637</c:v>
                </c:pt>
                <c:pt idx="130">
                  <c:v>-20.683266400000001</c:v>
                </c:pt>
                <c:pt idx="131">
                  <c:v>-20.4785927</c:v>
                </c:pt>
                <c:pt idx="132">
                  <c:v>-20.622879340000001</c:v>
                </c:pt>
                <c:pt idx="133">
                  <c:v>-20.520226990000001</c:v>
                </c:pt>
                <c:pt idx="134">
                  <c:v>-20.4785927</c:v>
                </c:pt>
                <c:pt idx="135">
                  <c:v>-20.463082159999999</c:v>
                </c:pt>
                <c:pt idx="136">
                  <c:v>-20.57124988</c:v>
                </c:pt>
                <c:pt idx="137">
                  <c:v>-20.579723919999999</c:v>
                </c:pt>
                <c:pt idx="138">
                  <c:v>-20.64811817</c:v>
                </c:pt>
                <c:pt idx="139">
                  <c:v>-20.596721769999998</c:v>
                </c:pt>
                <c:pt idx="140">
                  <c:v>-20.613252119999999</c:v>
                </c:pt>
                <c:pt idx="141">
                  <c:v>-20.504046299999999</c:v>
                </c:pt>
                <c:pt idx="142">
                  <c:v>-20.62234394</c:v>
                </c:pt>
                <c:pt idx="143">
                  <c:v>-20.639509749999998</c:v>
                </c:pt>
                <c:pt idx="144">
                  <c:v>-20.52860197</c:v>
                </c:pt>
                <c:pt idx="145">
                  <c:v>-20.605779009999999</c:v>
                </c:pt>
                <c:pt idx="146">
                  <c:v>-20.588214529999998</c:v>
                </c:pt>
                <c:pt idx="147">
                  <c:v>-20.639509749999998</c:v>
                </c:pt>
                <c:pt idx="148">
                  <c:v>-20.596189580000001</c:v>
                </c:pt>
                <c:pt idx="149">
                  <c:v>-20.529649970000001</c:v>
                </c:pt>
                <c:pt idx="150">
                  <c:v>-20.49571851</c:v>
                </c:pt>
                <c:pt idx="151">
                  <c:v>-20.562792340000001</c:v>
                </c:pt>
                <c:pt idx="152">
                  <c:v>-20.5375181</c:v>
                </c:pt>
                <c:pt idx="153">
                  <c:v>-20.43786682</c:v>
                </c:pt>
                <c:pt idx="154">
                  <c:v>-20.536993120000002</c:v>
                </c:pt>
                <c:pt idx="155">
                  <c:v>-20.806060850000001</c:v>
                </c:pt>
                <c:pt idx="156">
                  <c:v>-20.546452590000001</c:v>
                </c:pt>
                <c:pt idx="157">
                  <c:v>-20.49571851</c:v>
                </c:pt>
                <c:pt idx="158">
                  <c:v>-20.50352535</c:v>
                </c:pt>
                <c:pt idx="159">
                  <c:v>-20.471347550000001</c:v>
                </c:pt>
                <c:pt idx="160">
                  <c:v>-20.71815406</c:v>
                </c:pt>
                <c:pt idx="161">
                  <c:v>-20.5707208</c:v>
                </c:pt>
                <c:pt idx="162">
                  <c:v>-20.71705957</c:v>
                </c:pt>
                <c:pt idx="163">
                  <c:v>-20.52074996</c:v>
                </c:pt>
                <c:pt idx="164">
                  <c:v>-20.596721769999998</c:v>
                </c:pt>
                <c:pt idx="165">
                  <c:v>-20.504046299999999</c:v>
                </c:pt>
                <c:pt idx="166">
                  <c:v>-20.521272979999999</c:v>
                </c:pt>
                <c:pt idx="167">
                  <c:v>-20.48688769</c:v>
                </c:pt>
                <c:pt idx="168">
                  <c:v>-20.545926519999998</c:v>
                </c:pt>
                <c:pt idx="169">
                  <c:v>-20.605779009999999</c:v>
                </c:pt>
                <c:pt idx="170">
                  <c:v>-20.62127332</c:v>
                </c:pt>
                <c:pt idx="171">
                  <c:v>-20.67404629</c:v>
                </c:pt>
                <c:pt idx="172">
                  <c:v>-20.562792340000001</c:v>
                </c:pt>
                <c:pt idx="173">
                  <c:v>-20.683266400000001</c:v>
                </c:pt>
                <c:pt idx="174">
                  <c:v>-20.638972290000002</c:v>
                </c:pt>
                <c:pt idx="175">
                  <c:v>-20.709405839999999</c:v>
                </c:pt>
                <c:pt idx="176">
                  <c:v>-20.52074996</c:v>
                </c:pt>
                <c:pt idx="177">
                  <c:v>-20.511868140000001</c:v>
                </c:pt>
                <c:pt idx="178">
                  <c:v>-20.50456732</c:v>
                </c:pt>
                <c:pt idx="179">
                  <c:v>-20.553824219999999</c:v>
                </c:pt>
                <c:pt idx="180">
                  <c:v>-20.50456732</c:v>
                </c:pt>
                <c:pt idx="181">
                  <c:v>-20.545926519999998</c:v>
                </c:pt>
                <c:pt idx="182">
                  <c:v>-20.64811817</c:v>
                </c:pt>
                <c:pt idx="183">
                  <c:v>-20.613252119999999</c:v>
                </c:pt>
                <c:pt idx="184">
                  <c:v>-20.664845700000001</c:v>
                </c:pt>
                <c:pt idx="185">
                  <c:v>-20.545926519999998</c:v>
                </c:pt>
                <c:pt idx="186">
                  <c:v>-20.546452590000001</c:v>
                </c:pt>
                <c:pt idx="187">
                  <c:v>-20.596721769999998</c:v>
                </c:pt>
                <c:pt idx="188">
                  <c:v>-20.5375181</c:v>
                </c:pt>
                <c:pt idx="189">
                  <c:v>-20.605245709999998</c:v>
                </c:pt>
                <c:pt idx="190">
                  <c:v>-20.638972290000002</c:v>
                </c:pt>
                <c:pt idx="191">
                  <c:v>-20.487925669999999</c:v>
                </c:pt>
                <c:pt idx="192">
                  <c:v>-20.4625661</c:v>
                </c:pt>
                <c:pt idx="193">
                  <c:v>-20.470830500000002</c:v>
                </c:pt>
                <c:pt idx="194">
                  <c:v>-20.545400520000001</c:v>
                </c:pt>
                <c:pt idx="195">
                  <c:v>-20.613786409999999</c:v>
                </c:pt>
                <c:pt idx="196">
                  <c:v>-20.512912119999999</c:v>
                </c:pt>
                <c:pt idx="197">
                  <c:v>-20.545400520000001</c:v>
                </c:pt>
                <c:pt idx="198">
                  <c:v>-20.64811817</c:v>
                </c:pt>
                <c:pt idx="199">
                  <c:v>-20.496238529999999</c:v>
                </c:pt>
                <c:pt idx="200">
                  <c:v>-20.511868140000001</c:v>
                </c:pt>
                <c:pt idx="201">
                  <c:v>-20.62234394</c:v>
                </c:pt>
                <c:pt idx="202">
                  <c:v>-20.605245709999998</c:v>
                </c:pt>
                <c:pt idx="203">
                  <c:v>-20.587683380000001</c:v>
                </c:pt>
                <c:pt idx="204">
                  <c:v>-20.5375181</c:v>
                </c:pt>
                <c:pt idx="205">
                  <c:v>-20.639509749999998</c:v>
                </c:pt>
                <c:pt idx="206">
                  <c:v>-20.579723919999999</c:v>
                </c:pt>
                <c:pt idx="207">
                  <c:v>-20.521272979999999</c:v>
                </c:pt>
                <c:pt idx="208">
                  <c:v>-20.604712469999999</c:v>
                </c:pt>
                <c:pt idx="209">
                  <c:v>-20.53804315</c:v>
                </c:pt>
                <c:pt idx="210">
                  <c:v>-20.48740665</c:v>
                </c:pt>
                <c:pt idx="211">
                  <c:v>-20.52860197</c:v>
                </c:pt>
                <c:pt idx="212">
                  <c:v>-20.597254029999998</c:v>
                </c:pt>
                <c:pt idx="213">
                  <c:v>-20.544874579999998</c:v>
                </c:pt>
                <c:pt idx="214">
                  <c:v>-20.56384864</c:v>
                </c:pt>
                <c:pt idx="215">
                  <c:v>-20.596189580000001</c:v>
                </c:pt>
                <c:pt idx="216">
                  <c:v>-20.5707208</c:v>
                </c:pt>
                <c:pt idx="217">
                  <c:v>-20.5375181</c:v>
                </c:pt>
                <c:pt idx="218">
                  <c:v>-20.630918359999999</c:v>
                </c:pt>
                <c:pt idx="219">
                  <c:v>-20.606312379999999</c:v>
                </c:pt>
                <c:pt idx="220">
                  <c:v>-20.520226990000001</c:v>
                </c:pt>
                <c:pt idx="221">
                  <c:v>-20.596721769999998</c:v>
                </c:pt>
                <c:pt idx="222">
                  <c:v>-20.536993120000002</c:v>
                </c:pt>
                <c:pt idx="223">
                  <c:v>-20.53804315</c:v>
                </c:pt>
                <c:pt idx="224">
                  <c:v>-20.48740665</c:v>
                </c:pt>
                <c:pt idx="225">
                  <c:v>-20.536993120000002</c:v>
                </c:pt>
                <c:pt idx="226">
                  <c:v>-20.57124988</c:v>
                </c:pt>
                <c:pt idx="227">
                  <c:v>-20.57124988</c:v>
                </c:pt>
                <c:pt idx="228">
                  <c:v>-20.57124988</c:v>
                </c:pt>
                <c:pt idx="229">
                  <c:v>-20.463082159999999</c:v>
                </c:pt>
                <c:pt idx="230">
                  <c:v>-20.404642219999999</c:v>
                </c:pt>
                <c:pt idx="231">
                  <c:v>-20.64811817</c:v>
                </c:pt>
                <c:pt idx="232">
                  <c:v>-20.579723919999999</c:v>
                </c:pt>
                <c:pt idx="233">
                  <c:v>-20.588214529999998</c:v>
                </c:pt>
                <c:pt idx="234">
                  <c:v>-20.588214529999998</c:v>
                </c:pt>
                <c:pt idx="235">
                  <c:v>-20.50352535</c:v>
                </c:pt>
                <c:pt idx="236">
                  <c:v>-20.545926519999998</c:v>
                </c:pt>
                <c:pt idx="237">
                  <c:v>-20.471347550000001</c:v>
                </c:pt>
                <c:pt idx="238">
                  <c:v>-20.613252119999999</c:v>
                </c:pt>
                <c:pt idx="239">
                  <c:v>-20.487925669999999</c:v>
                </c:pt>
                <c:pt idx="240">
                  <c:v>-20.511868140000001</c:v>
                </c:pt>
                <c:pt idx="241">
                  <c:v>-20.665927109999998</c:v>
                </c:pt>
                <c:pt idx="242">
                  <c:v>-20.512390100000001</c:v>
                </c:pt>
                <c:pt idx="243">
                  <c:v>-20.494678650000001</c:v>
                </c:pt>
                <c:pt idx="244">
                  <c:v>-20.605245709999998</c:v>
                </c:pt>
                <c:pt idx="245">
                  <c:v>-20.471347550000001</c:v>
                </c:pt>
                <c:pt idx="246">
                  <c:v>-20.691418089999999</c:v>
                </c:pt>
                <c:pt idx="247">
                  <c:v>-20.691418089999999</c:v>
                </c:pt>
                <c:pt idx="248">
                  <c:v>-20.57124988</c:v>
                </c:pt>
                <c:pt idx="249">
                  <c:v>-20.67404629</c:v>
                </c:pt>
                <c:pt idx="250">
                  <c:v>-20.73460463</c:v>
                </c:pt>
                <c:pt idx="251">
                  <c:v>-20.52912594</c:v>
                </c:pt>
                <c:pt idx="252">
                  <c:v>-20.463082159999999</c:v>
                </c:pt>
                <c:pt idx="253">
                  <c:v>-20.453287400000001</c:v>
                </c:pt>
                <c:pt idx="254">
                  <c:v>-20.545926519999998</c:v>
                </c:pt>
                <c:pt idx="255">
                  <c:v>-20.505088400000002</c:v>
                </c:pt>
                <c:pt idx="256">
                  <c:v>-20.554351239999999</c:v>
                </c:pt>
                <c:pt idx="257">
                  <c:v>-20.511868140000001</c:v>
                </c:pt>
                <c:pt idx="258">
                  <c:v>-20.512912119999999</c:v>
                </c:pt>
                <c:pt idx="259">
                  <c:v>-20.520226990000001</c:v>
                </c:pt>
                <c:pt idx="260">
                  <c:v>-20.588745750000001</c:v>
                </c:pt>
                <c:pt idx="261">
                  <c:v>-20.6127179</c:v>
                </c:pt>
                <c:pt idx="262">
                  <c:v>-20.572308230000001</c:v>
                </c:pt>
                <c:pt idx="263">
                  <c:v>-20.48740665</c:v>
                </c:pt>
                <c:pt idx="264">
                  <c:v>-20.6995851</c:v>
                </c:pt>
                <c:pt idx="265">
                  <c:v>-20.52074996</c:v>
                </c:pt>
                <c:pt idx="266">
                  <c:v>-20.682180670000001</c:v>
                </c:pt>
                <c:pt idx="267">
                  <c:v>-20.631454829999999</c:v>
                </c:pt>
                <c:pt idx="268">
                  <c:v>-20.536993120000002</c:v>
                </c:pt>
                <c:pt idx="269">
                  <c:v>-20.56332046</c:v>
                </c:pt>
                <c:pt idx="270">
                  <c:v>-20.57919381</c:v>
                </c:pt>
                <c:pt idx="271">
                  <c:v>-20.49571851</c:v>
                </c:pt>
                <c:pt idx="272">
                  <c:v>-20.479628699999999</c:v>
                </c:pt>
                <c:pt idx="273">
                  <c:v>-20.604179299999998</c:v>
                </c:pt>
                <c:pt idx="274">
                  <c:v>-20.496758610000001</c:v>
                </c:pt>
                <c:pt idx="275">
                  <c:v>-20.50352535</c:v>
                </c:pt>
                <c:pt idx="276">
                  <c:v>-20.5375181</c:v>
                </c:pt>
                <c:pt idx="277">
                  <c:v>-20.562792340000001</c:v>
                </c:pt>
                <c:pt idx="278">
                  <c:v>-20.588214529999998</c:v>
                </c:pt>
                <c:pt idx="279">
                  <c:v>-20.48688769</c:v>
                </c:pt>
                <c:pt idx="280">
                  <c:v>-20.56332046</c:v>
                </c:pt>
                <c:pt idx="281">
                  <c:v>-20.587683380000001</c:v>
                </c:pt>
                <c:pt idx="282">
                  <c:v>-20.463082159999999</c:v>
                </c:pt>
                <c:pt idx="283">
                  <c:v>-20.579723919999999</c:v>
                </c:pt>
                <c:pt idx="284">
                  <c:v>-20.49571851</c:v>
                </c:pt>
                <c:pt idx="285">
                  <c:v>-20.504046299999999</c:v>
                </c:pt>
                <c:pt idx="286">
                  <c:v>-20.5707208</c:v>
                </c:pt>
                <c:pt idx="287">
                  <c:v>-20.597254029999998</c:v>
                </c:pt>
                <c:pt idx="288">
                  <c:v>-20.5375181</c:v>
                </c:pt>
                <c:pt idx="289">
                  <c:v>-20.5707208</c:v>
                </c:pt>
                <c:pt idx="290">
                  <c:v>-20.52860197</c:v>
                </c:pt>
                <c:pt idx="291">
                  <c:v>-20.496758610000001</c:v>
                </c:pt>
                <c:pt idx="292">
                  <c:v>-20.5871523</c:v>
                </c:pt>
                <c:pt idx="293">
                  <c:v>-20.579723919999999</c:v>
                </c:pt>
                <c:pt idx="294">
                  <c:v>-20.41330722</c:v>
                </c:pt>
                <c:pt idx="295">
                  <c:v>-20.639509749999998</c:v>
                </c:pt>
                <c:pt idx="296">
                  <c:v>-20.579723919999999</c:v>
                </c:pt>
                <c:pt idx="297">
                  <c:v>-20.571779029999998</c:v>
                </c:pt>
                <c:pt idx="298">
                  <c:v>-20.511868140000001</c:v>
                </c:pt>
                <c:pt idx="299">
                  <c:v>-20.640047280000001</c:v>
                </c:pt>
                <c:pt idx="300">
                  <c:v>-20.470313520000001</c:v>
                </c:pt>
                <c:pt idx="301">
                  <c:v>-20.471347550000001</c:v>
                </c:pt>
                <c:pt idx="302">
                  <c:v>-20.57124988</c:v>
                </c:pt>
                <c:pt idx="303">
                  <c:v>-20.613252119999999</c:v>
                </c:pt>
                <c:pt idx="304">
                  <c:v>-20.675129989999999</c:v>
                </c:pt>
                <c:pt idx="305">
                  <c:v>-20.486368779999999</c:v>
                </c:pt>
                <c:pt idx="306">
                  <c:v>-20.479110670000001</c:v>
                </c:pt>
                <c:pt idx="307">
                  <c:v>-20.470830500000002</c:v>
                </c:pt>
                <c:pt idx="308">
                  <c:v>-20.487925669999999</c:v>
                </c:pt>
                <c:pt idx="309">
                  <c:v>-20.67350454</c:v>
                </c:pt>
                <c:pt idx="310">
                  <c:v>-20.470313520000001</c:v>
                </c:pt>
                <c:pt idx="311">
                  <c:v>-20.665927109999998</c:v>
                </c:pt>
                <c:pt idx="312">
                  <c:v>-20.496238529999999</c:v>
                </c:pt>
                <c:pt idx="313">
                  <c:v>-20.553824219999999</c:v>
                </c:pt>
                <c:pt idx="314">
                  <c:v>-20.429664840000001</c:v>
                </c:pt>
                <c:pt idx="315">
                  <c:v>-20.553824219999999</c:v>
                </c:pt>
                <c:pt idx="316">
                  <c:v>-20.588214529999998</c:v>
                </c:pt>
                <c:pt idx="317">
                  <c:v>-20.640047280000001</c:v>
                </c:pt>
                <c:pt idx="318">
                  <c:v>-20.445570270000001</c:v>
                </c:pt>
                <c:pt idx="319">
                  <c:v>-20.438379959999999</c:v>
                </c:pt>
                <c:pt idx="320">
                  <c:v>-20.479110670000001</c:v>
                </c:pt>
                <c:pt idx="321">
                  <c:v>-20.587683380000001</c:v>
                </c:pt>
                <c:pt idx="322">
                  <c:v>-20.56332046</c:v>
                </c:pt>
                <c:pt idx="323">
                  <c:v>-20.52860197</c:v>
                </c:pt>
                <c:pt idx="324">
                  <c:v>-20.596721769999998</c:v>
                </c:pt>
                <c:pt idx="325">
                  <c:v>-20.64811817</c:v>
                </c:pt>
                <c:pt idx="326">
                  <c:v>-20.588214529999998</c:v>
                </c:pt>
                <c:pt idx="327">
                  <c:v>-20.5375181</c:v>
                </c:pt>
                <c:pt idx="328">
                  <c:v>-20.638972290000002</c:v>
                </c:pt>
                <c:pt idx="329">
                  <c:v>-20.657283360000001</c:v>
                </c:pt>
                <c:pt idx="330">
                  <c:v>-20.579723919999999</c:v>
                </c:pt>
                <c:pt idx="331">
                  <c:v>-20.630381960000001</c:v>
                </c:pt>
                <c:pt idx="332">
                  <c:v>-20.64865678</c:v>
                </c:pt>
                <c:pt idx="333">
                  <c:v>-20.562264290000002</c:v>
                </c:pt>
                <c:pt idx="334">
                  <c:v>-20.640047280000001</c:v>
                </c:pt>
                <c:pt idx="335">
                  <c:v>-20.479110670000001</c:v>
                </c:pt>
                <c:pt idx="336">
                  <c:v>-20.553824219999999</c:v>
                </c:pt>
                <c:pt idx="337">
                  <c:v>-20.529649970000001</c:v>
                </c:pt>
                <c:pt idx="338">
                  <c:v>-20.604179299999998</c:v>
                </c:pt>
                <c:pt idx="339">
                  <c:v>-20.597254029999998</c:v>
                </c:pt>
                <c:pt idx="340">
                  <c:v>-20.421478329999999</c:v>
                </c:pt>
                <c:pt idx="341">
                  <c:v>-20.52074996</c:v>
                </c:pt>
                <c:pt idx="342">
                  <c:v>-20.57124988</c:v>
                </c:pt>
                <c:pt idx="343">
                  <c:v>-20.52912594</c:v>
                </c:pt>
                <c:pt idx="344">
                  <c:v>-20.613786409999999</c:v>
                </c:pt>
                <c:pt idx="345">
                  <c:v>-20.630918359999999</c:v>
                </c:pt>
                <c:pt idx="346">
                  <c:v>-20.664845700000001</c:v>
                </c:pt>
                <c:pt idx="347">
                  <c:v>-20.454832469999999</c:v>
                </c:pt>
                <c:pt idx="348">
                  <c:v>-20.470830500000002</c:v>
                </c:pt>
                <c:pt idx="349">
                  <c:v>-20.512390100000001</c:v>
                </c:pt>
                <c:pt idx="350">
                  <c:v>-20.545400520000001</c:v>
                </c:pt>
                <c:pt idx="351">
                  <c:v>-20.605245709999998</c:v>
                </c:pt>
                <c:pt idx="352">
                  <c:v>-20.50456732</c:v>
                </c:pt>
                <c:pt idx="353">
                  <c:v>-20.6562041</c:v>
                </c:pt>
                <c:pt idx="354">
                  <c:v>-20.588214529999998</c:v>
                </c:pt>
                <c:pt idx="355">
                  <c:v>-20.50456732</c:v>
                </c:pt>
                <c:pt idx="356">
                  <c:v>-20.596721769999998</c:v>
                </c:pt>
                <c:pt idx="357">
                  <c:v>-20.4785927</c:v>
                </c:pt>
                <c:pt idx="358">
                  <c:v>-20.388378400000001</c:v>
                </c:pt>
                <c:pt idx="359">
                  <c:v>-20.56332046</c:v>
                </c:pt>
                <c:pt idx="360">
                  <c:v>-20.512390100000001</c:v>
                </c:pt>
                <c:pt idx="361">
                  <c:v>-20.5707208</c:v>
                </c:pt>
                <c:pt idx="362">
                  <c:v>-20.66538637</c:v>
                </c:pt>
                <c:pt idx="363">
                  <c:v>-20.521272979999999</c:v>
                </c:pt>
                <c:pt idx="364">
                  <c:v>-20.64757964</c:v>
                </c:pt>
                <c:pt idx="365">
                  <c:v>-20.579723919999999</c:v>
                </c:pt>
                <c:pt idx="366">
                  <c:v>-20.613786409999999</c:v>
                </c:pt>
                <c:pt idx="367">
                  <c:v>-20.545926519999998</c:v>
                </c:pt>
                <c:pt idx="368">
                  <c:v>-20.64865678</c:v>
                </c:pt>
                <c:pt idx="369">
                  <c:v>-20.64757964</c:v>
                </c:pt>
                <c:pt idx="370">
                  <c:v>-20.554878330000001</c:v>
                </c:pt>
                <c:pt idx="371">
                  <c:v>-20.50352535</c:v>
                </c:pt>
                <c:pt idx="372">
                  <c:v>-20.52860197</c:v>
                </c:pt>
                <c:pt idx="373">
                  <c:v>-20.5375181</c:v>
                </c:pt>
                <c:pt idx="374">
                  <c:v>-20.56332046</c:v>
                </c:pt>
                <c:pt idx="375">
                  <c:v>-20.596721769999998</c:v>
                </c:pt>
                <c:pt idx="376">
                  <c:v>-20.495198550000001</c:v>
                </c:pt>
                <c:pt idx="377">
                  <c:v>-20.421478329999999</c:v>
                </c:pt>
                <c:pt idx="378">
                  <c:v>-20.487925669999999</c:v>
                </c:pt>
                <c:pt idx="379">
                  <c:v>-20.495198550000001</c:v>
                </c:pt>
                <c:pt idx="380">
                  <c:v>-20.52074996</c:v>
                </c:pt>
                <c:pt idx="381">
                  <c:v>-20.536993120000002</c:v>
                </c:pt>
                <c:pt idx="382">
                  <c:v>-20.56332046</c:v>
                </c:pt>
                <c:pt idx="383">
                  <c:v>-20.613252119999999</c:v>
                </c:pt>
                <c:pt idx="384">
                  <c:v>-20.665927109999998</c:v>
                </c:pt>
                <c:pt idx="385">
                  <c:v>-20.700130120000001</c:v>
                </c:pt>
                <c:pt idx="386">
                  <c:v>-20.596721769999998</c:v>
                </c:pt>
                <c:pt idx="387">
                  <c:v>-20.512390100000001</c:v>
                </c:pt>
                <c:pt idx="388">
                  <c:v>-20.49571851</c:v>
                </c:pt>
                <c:pt idx="389">
                  <c:v>-20.621808600000001</c:v>
                </c:pt>
                <c:pt idx="390">
                  <c:v>-20.5707208</c:v>
                </c:pt>
                <c:pt idx="391">
                  <c:v>-20.512912119999999</c:v>
                </c:pt>
                <c:pt idx="392">
                  <c:v>-20.64865678</c:v>
                </c:pt>
                <c:pt idx="393">
                  <c:v>-20.536993120000002</c:v>
                </c:pt>
                <c:pt idx="394">
                  <c:v>-20.52074996</c:v>
                </c:pt>
                <c:pt idx="395">
                  <c:v>-20.512390100000001</c:v>
                </c:pt>
                <c:pt idx="396">
                  <c:v>-20.562792340000001</c:v>
                </c:pt>
                <c:pt idx="397">
                  <c:v>-20.52912594</c:v>
                </c:pt>
                <c:pt idx="398">
                  <c:v>-20.588214529999998</c:v>
                </c:pt>
                <c:pt idx="399">
                  <c:v>-20.512390100000001</c:v>
                </c:pt>
                <c:pt idx="400">
                  <c:v>-20.630381960000001</c:v>
                </c:pt>
                <c:pt idx="401">
                  <c:v>-20.613786409999999</c:v>
                </c:pt>
                <c:pt idx="402">
                  <c:v>-20.588214529999998</c:v>
                </c:pt>
                <c:pt idx="403">
                  <c:v>-20.438893159999999</c:v>
                </c:pt>
                <c:pt idx="404">
                  <c:v>-20.404133059999999</c:v>
                </c:pt>
                <c:pt idx="405">
                  <c:v>-20.52074996</c:v>
                </c:pt>
                <c:pt idx="406">
                  <c:v>-20.64757964</c:v>
                </c:pt>
                <c:pt idx="407">
                  <c:v>-20.447112600000001</c:v>
                </c:pt>
                <c:pt idx="408">
                  <c:v>-20.5375181</c:v>
                </c:pt>
                <c:pt idx="409">
                  <c:v>-20.495198550000001</c:v>
                </c:pt>
                <c:pt idx="410">
                  <c:v>-20.48688769</c:v>
                </c:pt>
                <c:pt idx="411">
                  <c:v>-20.622879340000001</c:v>
                </c:pt>
                <c:pt idx="412">
                  <c:v>-20.57919381</c:v>
                </c:pt>
                <c:pt idx="413">
                  <c:v>-20.496238529999999</c:v>
                </c:pt>
                <c:pt idx="414">
                  <c:v>-20.588214529999998</c:v>
                </c:pt>
                <c:pt idx="415">
                  <c:v>-20.629845629999998</c:v>
                </c:pt>
                <c:pt idx="416">
                  <c:v>-20.623950350000001</c:v>
                </c:pt>
                <c:pt idx="417">
                  <c:v>-20.544874579999998</c:v>
                </c:pt>
                <c:pt idx="418">
                  <c:v>-20.605245709999998</c:v>
                </c:pt>
                <c:pt idx="419">
                  <c:v>-20.479628699999999</c:v>
                </c:pt>
                <c:pt idx="420">
                  <c:v>-20.43786682</c:v>
                </c:pt>
                <c:pt idx="421">
                  <c:v>-20.545926519999998</c:v>
                </c:pt>
                <c:pt idx="422">
                  <c:v>-20.528078059999999</c:v>
                </c:pt>
                <c:pt idx="423">
                  <c:v>-20.571779029999998</c:v>
                </c:pt>
                <c:pt idx="424">
                  <c:v>-20.630918359999999</c:v>
                </c:pt>
                <c:pt idx="425">
                  <c:v>-20.72582324</c:v>
                </c:pt>
                <c:pt idx="426">
                  <c:v>-20.640047280000001</c:v>
                </c:pt>
                <c:pt idx="427">
                  <c:v>-20.604712469999999</c:v>
                </c:pt>
                <c:pt idx="428">
                  <c:v>-20.622879340000001</c:v>
                </c:pt>
                <c:pt idx="429">
                  <c:v>-20.604712469999999</c:v>
                </c:pt>
                <c:pt idx="430">
                  <c:v>-20.46359829</c:v>
                </c:pt>
                <c:pt idx="431">
                  <c:v>-20.562264290000002</c:v>
                </c:pt>
                <c:pt idx="432">
                  <c:v>-20.587683380000001</c:v>
                </c:pt>
                <c:pt idx="433">
                  <c:v>-20.622879340000001</c:v>
                </c:pt>
                <c:pt idx="434">
                  <c:v>-20.604712469999999</c:v>
                </c:pt>
                <c:pt idx="435">
                  <c:v>-20.5375181</c:v>
                </c:pt>
                <c:pt idx="436">
                  <c:v>-20.4625661</c:v>
                </c:pt>
                <c:pt idx="437">
                  <c:v>-20.512912119999999</c:v>
                </c:pt>
                <c:pt idx="438">
                  <c:v>-20.630918359999999</c:v>
                </c:pt>
                <c:pt idx="439">
                  <c:v>-20.639509749999998</c:v>
                </c:pt>
                <c:pt idx="440">
                  <c:v>-20.554351239999999</c:v>
                </c:pt>
                <c:pt idx="441">
                  <c:v>-20.578663760000001</c:v>
                </c:pt>
                <c:pt idx="442">
                  <c:v>-20.597254029999998</c:v>
                </c:pt>
                <c:pt idx="443">
                  <c:v>-20.5707208</c:v>
                </c:pt>
                <c:pt idx="444">
                  <c:v>-20.57124988</c:v>
                </c:pt>
                <c:pt idx="445">
                  <c:v>-20.5375181</c:v>
                </c:pt>
                <c:pt idx="446">
                  <c:v>-20.613786409999999</c:v>
                </c:pt>
                <c:pt idx="447">
                  <c:v>-20.630381960000001</c:v>
                </c:pt>
                <c:pt idx="448">
                  <c:v>-20.49571851</c:v>
                </c:pt>
                <c:pt idx="449">
                  <c:v>-20.605245709999998</c:v>
                </c:pt>
                <c:pt idx="450">
                  <c:v>-20.505088400000002</c:v>
                </c:pt>
                <c:pt idx="451">
                  <c:v>-20.504046299999999</c:v>
                </c:pt>
                <c:pt idx="452">
                  <c:v>-20.596189580000001</c:v>
                </c:pt>
                <c:pt idx="453">
                  <c:v>-20.64811817</c:v>
                </c:pt>
                <c:pt idx="454">
                  <c:v>-20.4625661</c:v>
                </c:pt>
                <c:pt idx="455">
                  <c:v>-20.471347550000001</c:v>
                </c:pt>
                <c:pt idx="456">
                  <c:v>-20.57919381</c:v>
                </c:pt>
                <c:pt idx="457">
                  <c:v>-20.562264290000002</c:v>
                </c:pt>
                <c:pt idx="458">
                  <c:v>-20.657283360000001</c:v>
                </c:pt>
                <c:pt idx="459">
                  <c:v>-20.587683380000001</c:v>
                </c:pt>
                <c:pt idx="460">
                  <c:v>-20.56332046</c:v>
                </c:pt>
                <c:pt idx="461">
                  <c:v>-20.596721769999998</c:v>
                </c:pt>
                <c:pt idx="462">
                  <c:v>-20.487925669999999</c:v>
                </c:pt>
                <c:pt idx="463">
                  <c:v>-20.494678650000001</c:v>
                </c:pt>
                <c:pt idx="464">
                  <c:v>-20.454832469999999</c:v>
                </c:pt>
                <c:pt idx="465">
                  <c:v>-20.470313520000001</c:v>
                </c:pt>
                <c:pt idx="466">
                  <c:v>-20.588745750000001</c:v>
                </c:pt>
                <c:pt idx="467">
                  <c:v>-20.545400520000001</c:v>
                </c:pt>
                <c:pt idx="468">
                  <c:v>-20.588214529999998</c:v>
                </c:pt>
                <c:pt idx="469">
                  <c:v>-20.562792340000001</c:v>
                </c:pt>
                <c:pt idx="470">
                  <c:v>-20.64865678</c:v>
                </c:pt>
                <c:pt idx="471">
                  <c:v>-20.613252119999999</c:v>
                </c:pt>
                <c:pt idx="472">
                  <c:v>-20.53804315</c:v>
                </c:pt>
                <c:pt idx="473">
                  <c:v>-20.453802360000001</c:v>
                </c:pt>
                <c:pt idx="474">
                  <c:v>-20.579723919999999</c:v>
                </c:pt>
                <c:pt idx="475">
                  <c:v>-20.630381960000001</c:v>
                </c:pt>
                <c:pt idx="476">
                  <c:v>-20.588745750000001</c:v>
                </c:pt>
                <c:pt idx="477">
                  <c:v>-20.536993120000002</c:v>
                </c:pt>
                <c:pt idx="478">
                  <c:v>-20.56332046</c:v>
                </c:pt>
                <c:pt idx="479">
                  <c:v>-20.420967180000002</c:v>
                </c:pt>
                <c:pt idx="480">
                  <c:v>-20.579723919999999</c:v>
                </c:pt>
                <c:pt idx="481">
                  <c:v>-20.5375181</c:v>
                </c:pt>
                <c:pt idx="482">
                  <c:v>-20.521272979999999</c:v>
                </c:pt>
                <c:pt idx="483">
                  <c:v>-20.52074996</c:v>
                </c:pt>
                <c:pt idx="484">
                  <c:v>-20.72582324</c:v>
                </c:pt>
                <c:pt idx="485">
                  <c:v>-20.700130120000001</c:v>
                </c:pt>
                <c:pt idx="486">
                  <c:v>-20.479110670000001</c:v>
                </c:pt>
                <c:pt idx="487">
                  <c:v>-20.521272979999999</c:v>
                </c:pt>
                <c:pt idx="488">
                  <c:v>-20.553824219999999</c:v>
                </c:pt>
                <c:pt idx="489">
                  <c:v>-20.53804315</c:v>
                </c:pt>
                <c:pt idx="490">
                  <c:v>-20.520226990000001</c:v>
                </c:pt>
                <c:pt idx="491">
                  <c:v>-20.479110670000001</c:v>
                </c:pt>
                <c:pt idx="492">
                  <c:v>-20.504046299999999</c:v>
                </c:pt>
                <c:pt idx="493">
                  <c:v>-20.52860197</c:v>
                </c:pt>
                <c:pt idx="494">
                  <c:v>-20.5375181</c:v>
                </c:pt>
                <c:pt idx="495">
                  <c:v>-20.546452590000001</c:v>
                </c:pt>
                <c:pt idx="496">
                  <c:v>-20.554351239999999</c:v>
                </c:pt>
                <c:pt idx="497">
                  <c:v>-20.512390100000001</c:v>
                </c:pt>
                <c:pt idx="498">
                  <c:v>-20.613786409999999</c:v>
                </c:pt>
                <c:pt idx="499">
                  <c:v>-20.67404629</c:v>
                </c:pt>
                <c:pt idx="500">
                  <c:v>-20.604712469999999</c:v>
                </c:pt>
                <c:pt idx="501">
                  <c:v>-20.6562041</c:v>
                </c:pt>
                <c:pt idx="502">
                  <c:v>-20.46359829</c:v>
                </c:pt>
                <c:pt idx="503">
                  <c:v>-20.545400520000001</c:v>
                </c:pt>
                <c:pt idx="504">
                  <c:v>-20.639509749999998</c:v>
                </c:pt>
                <c:pt idx="505">
                  <c:v>-20.545926519999998</c:v>
                </c:pt>
                <c:pt idx="506">
                  <c:v>-20.45431739</c:v>
                </c:pt>
                <c:pt idx="507">
                  <c:v>-20.6995851</c:v>
                </c:pt>
                <c:pt idx="508">
                  <c:v>-20.546978719999998</c:v>
                </c:pt>
                <c:pt idx="509">
                  <c:v>-20.536993120000002</c:v>
                </c:pt>
                <c:pt idx="510">
                  <c:v>-20.52912594</c:v>
                </c:pt>
                <c:pt idx="511">
                  <c:v>-20.536993120000002</c:v>
                </c:pt>
                <c:pt idx="512">
                  <c:v>-20.630918359999999</c:v>
                </c:pt>
                <c:pt idx="513">
                  <c:v>-20.596189580000001</c:v>
                </c:pt>
                <c:pt idx="514">
                  <c:v>-20.597254029999998</c:v>
                </c:pt>
                <c:pt idx="515">
                  <c:v>-20.545926519999998</c:v>
                </c:pt>
                <c:pt idx="516">
                  <c:v>-20.52074996</c:v>
                </c:pt>
                <c:pt idx="517">
                  <c:v>-20.6567437</c:v>
                </c:pt>
                <c:pt idx="518">
                  <c:v>-20.479110670000001</c:v>
                </c:pt>
                <c:pt idx="519">
                  <c:v>-20.512390100000001</c:v>
                </c:pt>
                <c:pt idx="520">
                  <c:v>-20.511346249999999</c:v>
                </c:pt>
                <c:pt idx="521">
                  <c:v>-20.580784340000001</c:v>
                </c:pt>
                <c:pt idx="522">
                  <c:v>-20.446598420000001</c:v>
                </c:pt>
                <c:pt idx="523">
                  <c:v>-20.536993120000002</c:v>
                </c:pt>
                <c:pt idx="524">
                  <c:v>-20.487925669999999</c:v>
                </c:pt>
                <c:pt idx="525">
                  <c:v>-20.588214529999998</c:v>
                </c:pt>
                <c:pt idx="526">
                  <c:v>-20.595657450000001</c:v>
                </c:pt>
                <c:pt idx="527">
                  <c:v>-20.657283360000001</c:v>
                </c:pt>
                <c:pt idx="528">
                  <c:v>-20.62234394</c:v>
                </c:pt>
                <c:pt idx="529">
                  <c:v>-20.605245709999998</c:v>
                </c:pt>
                <c:pt idx="530">
                  <c:v>-20.511868140000001</c:v>
                </c:pt>
                <c:pt idx="531">
                  <c:v>-20.579723919999999</c:v>
                </c:pt>
                <c:pt idx="532">
                  <c:v>-20.62234394</c:v>
                </c:pt>
                <c:pt idx="533">
                  <c:v>-20.614320759999998</c:v>
                </c:pt>
                <c:pt idx="534">
                  <c:v>-20.595657450000001</c:v>
                </c:pt>
                <c:pt idx="535">
                  <c:v>-20.513434199999999</c:v>
                </c:pt>
                <c:pt idx="536">
                  <c:v>-20.544874579999998</c:v>
                </c:pt>
                <c:pt idx="537">
                  <c:v>-20.471864660000001</c:v>
                </c:pt>
                <c:pt idx="538">
                  <c:v>-20.545926519999998</c:v>
                </c:pt>
                <c:pt idx="539">
                  <c:v>-20.4785927</c:v>
                </c:pt>
                <c:pt idx="540">
                  <c:v>-20.48688769</c:v>
                </c:pt>
                <c:pt idx="541">
                  <c:v>-20.487925669999999</c:v>
                </c:pt>
                <c:pt idx="542">
                  <c:v>-20.553824219999999</c:v>
                </c:pt>
                <c:pt idx="543">
                  <c:v>-20.53804315</c:v>
                </c:pt>
                <c:pt idx="544">
                  <c:v>-20.67350454</c:v>
                </c:pt>
                <c:pt idx="545">
                  <c:v>-20.588745750000001</c:v>
                </c:pt>
                <c:pt idx="546">
                  <c:v>-20.700130120000001</c:v>
                </c:pt>
                <c:pt idx="547">
                  <c:v>-20.67404629</c:v>
                </c:pt>
                <c:pt idx="548">
                  <c:v>-20.64757964</c:v>
                </c:pt>
                <c:pt idx="549">
                  <c:v>-20.479110670000001</c:v>
                </c:pt>
                <c:pt idx="550">
                  <c:v>-20.613786409999999</c:v>
                </c:pt>
                <c:pt idx="551">
                  <c:v>-20.536993120000002</c:v>
                </c:pt>
                <c:pt idx="552">
                  <c:v>-20.605779009999999</c:v>
                </c:pt>
                <c:pt idx="553">
                  <c:v>-20.562792340000001</c:v>
                </c:pt>
                <c:pt idx="554">
                  <c:v>-20.62234394</c:v>
                </c:pt>
                <c:pt idx="555">
                  <c:v>-20.6567437</c:v>
                </c:pt>
                <c:pt idx="556">
                  <c:v>-20.479628699999999</c:v>
                </c:pt>
                <c:pt idx="557">
                  <c:v>-20.52860197</c:v>
                </c:pt>
                <c:pt idx="558">
                  <c:v>-20.511868140000001</c:v>
                </c:pt>
                <c:pt idx="559">
                  <c:v>-20.614320759999998</c:v>
                </c:pt>
                <c:pt idx="560">
                  <c:v>-20.545400520000001</c:v>
                </c:pt>
                <c:pt idx="561">
                  <c:v>-20.596721769999998</c:v>
                </c:pt>
                <c:pt idx="562">
                  <c:v>-20.52074996</c:v>
                </c:pt>
                <c:pt idx="563">
                  <c:v>-20.639509749999998</c:v>
                </c:pt>
                <c:pt idx="564">
                  <c:v>-20.421989539999998</c:v>
                </c:pt>
                <c:pt idx="565">
                  <c:v>-20.579723919999999</c:v>
                </c:pt>
                <c:pt idx="566">
                  <c:v>-20.74340381</c:v>
                </c:pt>
                <c:pt idx="567">
                  <c:v>-20.664845700000001</c:v>
                </c:pt>
                <c:pt idx="568">
                  <c:v>-20.496238529999999</c:v>
                </c:pt>
                <c:pt idx="569">
                  <c:v>-20.588214529999998</c:v>
                </c:pt>
                <c:pt idx="570">
                  <c:v>-20.588214529999998</c:v>
                </c:pt>
                <c:pt idx="571">
                  <c:v>-20.587683380000001</c:v>
                </c:pt>
                <c:pt idx="572">
                  <c:v>-20.571779029999998</c:v>
                </c:pt>
                <c:pt idx="573">
                  <c:v>-20.50352535</c:v>
                </c:pt>
                <c:pt idx="574">
                  <c:v>-20.580254100000001</c:v>
                </c:pt>
                <c:pt idx="575">
                  <c:v>-20.511868140000001</c:v>
                </c:pt>
                <c:pt idx="576">
                  <c:v>-20.53804315</c:v>
                </c:pt>
                <c:pt idx="577">
                  <c:v>-20.64757964</c:v>
                </c:pt>
                <c:pt idx="578">
                  <c:v>-20.657283360000001</c:v>
                </c:pt>
                <c:pt idx="579">
                  <c:v>-20.48688769</c:v>
                </c:pt>
                <c:pt idx="580">
                  <c:v>-20.512390100000001</c:v>
                </c:pt>
                <c:pt idx="581">
                  <c:v>-20.682723500000002</c:v>
                </c:pt>
                <c:pt idx="582">
                  <c:v>-20.57124988</c:v>
                </c:pt>
                <c:pt idx="583">
                  <c:v>-20.453287400000001</c:v>
                </c:pt>
                <c:pt idx="584">
                  <c:v>-20.539093439999998</c:v>
                </c:pt>
                <c:pt idx="585">
                  <c:v>-20.67350454</c:v>
                </c:pt>
                <c:pt idx="586">
                  <c:v>-20.52912594</c:v>
                </c:pt>
                <c:pt idx="587">
                  <c:v>-20.64811817</c:v>
                </c:pt>
                <c:pt idx="588">
                  <c:v>-20.52912594</c:v>
                </c:pt>
                <c:pt idx="589">
                  <c:v>-20.709405839999999</c:v>
                </c:pt>
                <c:pt idx="590">
                  <c:v>-20.613252119999999</c:v>
                </c:pt>
                <c:pt idx="591">
                  <c:v>-20.596189580000001</c:v>
                </c:pt>
                <c:pt idx="592">
                  <c:v>-20.50456732</c:v>
                </c:pt>
                <c:pt idx="593">
                  <c:v>-20.479110670000001</c:v>
                </c:pt>
                <c:pt idx="594">
                  <c:v>-20.639509749999998</c:v>
                </c:pt>
                <c:pt idx="595">
                  <c:v>-20.64811817</c:v>
                </c:pt>
                <c:pt idx="596">
                  <c:v>-20.630381960000001</c:v>
                </c:pt>
                <c:pt idx="597">
                  <c:v>-20.545926519999998</c:v>
                </c:pt>
                <c:pt idx="598">
                  <c:v>-20.588214529999998</c:v>
                </c:pt>
                <c:pt idx="599">
                  <c:v>-20.665927109999998</c:v>
                </c:pt>
                <c:pt idx="600">
                  <c:v>-20.396502699999999</c:v>
                </c:pt>
                <c:pt idx="601">
                  <c:v>-20.64865678</c:v>
                </c:pt>
                <c:pt idx="602">
                  <c:v>-20.5707208</c:v>
                </c:pt>
                <c:pt idx="603">
                  <c:v>-20.56332046</c:v>
                </c:pt>
                <c:pt idx="604">
                  <c:v>-20.545926519999998</c:v>
                </c:pt>
                <c:pt idx="605">
                  <c:v>-20.613252119999999</c:v>
                </c:pt>
                <c:pt idx="606">
                  <c:v>-20.64811817</c:v>
                </c:pt>
                <c:pt idx="607">
                  <c:v>-20.613786409999999</c:v>
                </c:pt>
                <c:pt idx="608">
                  <c:v>-20.66538637</c:v>
                </c:pt>
                <c:pt idx="609">
                  <c:v>-20.66538637</c:v>
                </c:pt>
                <c:pt idx="610">
                  <c:v>-20.545400520000001</c:v>
                </c:pt>
                <c:pt idx="611">
                  <c:v>-20.571779029999998</c:v>
                </c:pt>
                <c:pt idx="612">
                  <c:v>-20.70831355</c:v>
                </c:pt>
                <c:pt idx="613">
                  <c:v>-20.553824219999999</c:v>
                </c:pt>
                <c:pt idx="614">
                  <c:v>-20.64865678</c:v>
                </c:pt>
                <c:pt idx="615">
                  <c:v>-20.562264290000002</c:v>
                </c:pt>
                <c:pt idx="616">
                  <c:v>-20.73570355</c:v>
                </c:pt>
                <c:pt idx="617">
                  <c:v>-20.639509749999998</c:v>
                </c:pt>
                <c:pt idx="618">
                  <c:v>-20.67404629</c:v>
                </c:pt>
                <c:pt idx="619">
                  <c:v>-20.5375181</c:v>
                </c:pt>
                <c:pt idx="620">
                  <c:v>-20.638972290000002</c:v>
                </c:pt>
                <c:pt idx="621">
                  <c:v>-20.588745750000001</c:v>
                </c:pt>
                <c:pt idx="622">
                  <c:v>-20.479110670000001</c:v>
                </c:pt>
                <c:pt idx="623">
                  <c:v>-20.57124988</c:v>
                </c:pt>
                <c:pt idx="624">
                  <c:v>-20.562792340000001</c:v>
                </c:pt>
                <c:pt idx="625">
                  <c:v>-20.596189580000001</c:v>
                </c:pt>
                <c:pt idx="626">
                  <c:v>-20.691418089999999</c:v>
                </c:pt>
                <c:pt idx="627">
                  <c:v>-20.75277251</c:v>
                </c:pt>
                <c:pt idx="628">
                  <c:v>-20.630918359999999</c:v>
                </c:pt>
                <c:pt idx="629">
                  <c:v>-20.554878330000001</c:v>
                </c:pt>
                <c:pt idx="630">
                  <c:v>-20.64757964</c:v>
                </c:pt>
                <c:pt idx="631">
                  <c:v>-20.691418089999999</c:v>
                </c:pt>
                <c:pt idx="632">
                  <c:v>-20.5707208</c:v>
                </c:pt>
                <c:pt idx="633">
                  <c:v>-20.546452590000001</c:v>
                </c:pt>
                <c:pt idx="634">
                  <c:v>-20.630918359999999</c:v>
                </c:pt>
                <c:pt idx="635">
                  <c:v>-20.640047280000001</c:v>
                </c:pt>
                <c:pt idx="636">
                  <c:v>-20.69033031</c:v>
                </c:pt>
                <c:pt idx="637">
                  <c:v>-20.64811817</c:v>
                </c:pt>
                <c:pt idx="638">
                  <c:v>-20.74450496</c:v>
                </c:pt>
                <c:pt idx="639">
                  <c:v>-20.5707208</c:v>
                </c:pt>
                <c:pt idx="640">
                  <c:v>-20.708859660000002</c:v>
                </c:pt>
                <c:pt idx="641">
                  <c:v>-20.72582324</c:v>
                </c:pt>
                <c:pt idx="642">
                  <c:v>-20.597254029999998</c:v>
                </c:pt>
                <c:pt idx="643">
                  <c:v>-20.546452590000001</c:v>
                </c:pt>
                <c:pt idx="644">
                  <c:v>-20.682723500000002</c:v>
                </c:pt>
                <c:pt idx="645">
                  <c:v>-20.70831355</c:v>
                </c:pt>
                <c:pt idx="646">
                  <c:v>-20.614320759999998</c:v>
                </c:pt>
                <c:pt idx="647">
                  <c:v>-20.6127179</c:v>
                </c:pt>
                <c:pt idx="648">
                  <c:v>-20.588745750000001</c:v>
                </c:pt>
                <c:pt idx="649">
                  <c:v>-20.717606780000001</c:v>
                </c:pt>
                <c:pt idx="650">
                  <c:v>-20.588214529999998</c:v>
                </c:pt>
                <c:pt idx="651">
                  <c:v>-20.682180670000001</c:v>
                </c:pt>
                <c:pt idx="652">
                  <c:v>-20.64811817</c:v>
                </c:pt>
                <c:pt idx="653">
                  <c:v>-20.622879340000001</c:v>
                </c:pt>
                <c:pt idx="654">
                  <c:v>-20.48740665</c:v>
                </c:pt>
                <c:pt idx="655">
                  <c:v>-20.504046299999999</c:v>
                </c:pt>
                <c:pt idx="656">
                  <c:v>-20.5707208</c:v>
                </c:pt>
                <c:pt idx="657">
                  <c:v>-20.504046299999999</c:v>
                </c:pt>
                <c:pt idx="658">
                  <c:v>-20.48740665</c:v>
                </c:pt>
                <c:pt idx="659">
                  <c:v>-20.717606780000001</c:v>
                </c:pt>
                <c:pt idx="660">
                  <c:v>-20.71705957</c:v>
                </c:pt>
                <c:pt idx="661">
                  <c:v>-20.56332046</c:v>
                </c:pt>
                <c:pt idx="662">
                  <c:v>-20.639509749999998</c:v>
                </c:pt>
                <c:pt idx="663">
                  <c:v>-20.605245709999998</c:v>
                </c:pt>
                <c:pt idx="664">
                  <c:v>-20.605245709999998</c:v>
                </c:pt>
                <c:pt idx="665">
                  <c:v>-20.832390289999999</c:v>
                </c:pt>
                <c:pt idx="666">
                  <c:v>-20.529649970000001</c:v>
                </c:pt>
                <c:pt idx="667">
                  <c:v>-20.6562041</c:v>
                </c:pt>
                <c:pt idx="668">
                  <c:v>-20.605245709999998</c:v>
                </c:pt>
                <c:pt idx="669">
                  <c:v>-20.50456732</c:v>
                </c:pt>
                <c:pt idx="670">
                  <c:v>-20.588214529999998</c:v>
                </c:pt>
                <c:pt idx="671">
                  <c:v>-20.553824219999999</c:v>
                </c:pt>
                <c:pt idx="672">
                  <c:v>-20.622879340000001</c:v>
                </c:pt>
                <c:pt idx="673">
                  <c:v>-20.682180670000001</c:v>
                </c:pt>
                <c:pt idx="674">
                  <c:v>-20.511868140000001</c:v>
                </c:pt>
                <c:pt idx="675">
                  <c:v>-20.614855179999999</c:v>
                </c:pt>
                <c:pt idx="676">
                  <c:v>-20.778779910000001</c:v>
                </c:pt>
                <c:pt idx="677">
                  <c:v>-20.588214529999998</c:v>
                </c:pt>
                <c:pt idx="678">
                  <c:v>-20.53804315</c:v>
                </c:pt>
                <c:pt idx="679">
                  <c:v>-20.630381960000001</c:v>
                </c:pt>
                <c:pt idx="680">
                  <c:v>-20.479110670000001</c:v>
                </c:pt>
                <c:pt idx="681">
                  <c:v>-20.605245709999998</c:v>
                </c:pt>
                <c:pt idx="682">
                  <c:v>-20.596189580000001</c:v>
                </c:pt>
                <c:pt idx="683">
                  <c:v>-20.521272979999999</c:v>
                </c:pt>
                <c:pt idx="684">
                  <c:v>-20.64811817</c:v>
                </c:pt>
                <c:pt idx="685">
                  <c:v>-20.682723500000002</c:v>
                </c:pt>
                <c:pt idx="686">
                  <c:v>-20.579723919999999</c:v>
                </c:pt>
                <c:pt idx="687">
                  <c:v>-20.5375181</c:v>
                </c:pt>
                <c:pt idx="688">
                  <c:v>-20.62234394</c:v>
                </c:pt>
                <c:pt idx="689">
                  <c:v>-20.52912594</c:v>
                </c:pt>
                <c:pt idx="690">
                  <c:v>-20.562264290000002</c:v>
                </c:pt>
                <c:pt idx="691">
                  <c:v>-20.546978719999998</c:v>
                </c:pt>
                <c:pt idx="692">
                  <c:v>-20.510824419999999</c:v>
                </c:pt>
                <c:pt idx="693">
                  <c:v>-20.471864660000001</c:v>
                </c:pt>
                <c:pt idx="694">
                  <c:v>-20.588214529999998</c:v>
                </c:pt>
                <c:pt idx="695">
                  <c:v>-20.528078059999999</c:v>
                </c:pt>
                <c:pt idx="696">
                  <c:v>-20.631991360000001</c:v>
                </c:pt>
                <c:pt idx="697">
                  <c:v>-20.62234394</c:v>
                </c:pt>
                <c:pt idx="698">
                  <c:v>-20.595657450000001</c:v>
                </c:pt>
                <c:pt idx="699">
                  <c:v>-20.700130120000001</c:v>
                </c:pt>
                <c:pt idx="700">
                  <c:v>-20.657283360000001</c:v>
                </c:pt>
                <c:pt idx="701">
                  <c:v>-20.553297260000001</c:v>
                </c:pt>
                <c:pt idx="702">
                  <c:v>-20.546452590000001</c:v>
                </c:pt>
                <c:pt idx="703">
                  <c:v>-20.50456732</c:v>
                </c:pt>
                <c:pt idx="704">
                  <c:v>-20.64757964</c:v>
                </c:pt>
                <c:pt idx="705">
                  <c:v>-20.588214529999998</c:v>
                </c:pt>
                <c:pt idx="706">
                  <c:v>-20.67350454</c:v>
                </c:pt>
                <c:pt idx="707">
                  <c:v>-20.597254029999998</c:v>
                </c:pt>
                <c:pt idx="708">
                  <c:v>-20.579723919999999</c:v>
                </c:pt>
                <c:pt idx="709">
                  <c:v>-20.700130120000001</c:v>
                </c:pt>
                <c:pt idx="710">
                  <c:v>-20.64811817</c:v>
                </c:pt>
                <c:pt idx="711">
                  <c:v>-20.57124988</c:v>
                </c:pt>
                <c:pt idx="712">
                  <c:v>-20.49571851</c:v>
                </c:pt>
                <c:pt idx="713">
                  <c:v>-20.50352535</c:v>
                </c:pt>
                <c:pt idx="714">
                  <c:v>-20.691418089999999</c:v>
                </c:pt>
                <c:pt idx="715">
                  <c:v>-20.614320759999998</c:v>
                </c:pt>
                <c:pt idx="716">
                  <c:v>-20.605779009999999</c:v>
                </c:pt>
                <c:pt idx="717">
                  <c:v>-20.37976295</c:v>
                </c:pt>
                <c:pt idx="718">
                  <c:v>-20.657283360000001</c:v>
                </c:pt>
                <c:pt idx="719">
                  <c:v>-20.57124988</c:v>
                </c:pt>
                <c:pt idx="720">
                  <c:v>-20.388378400000001</c:v>
                </c:pt>
                <c:pt idx="721">
                  <c:v>-20.64811817</c:v>
                </c:pt>
                <c:pt idx="722">
                  <c:v>-20.605779009999999</c:v>
                </c:pt>
                <c:pt idx="723">
                  <c:v>-20.554351239999999</c:v>
                </c:pt>
                <c:pt idx="724">
                  <c:v>-20.554351239999999</c:v>
                </c:pt>
                <c:pt idx="725">
                  <c:v>-20.479110670000001</c:v>
                </c:pt>
                <c:pt idx="726">
                  <c:v>-20.5707208</c:v>
                </c:pt>
                <c:pt idx="727">
                  <c:v>-20.513434199999999</c:v>
                </c:pt>
                <c:pt idx="728">
                  <c:v>-20.50248363</c:v>
                </c:pt>
                <c:pt idx="729">
                  <c:v>-20.471347550000001</c:v>
                </c:pt>
                <c:pt idx="730">
                  <c:v>-20.470830500000002</c:v>
                </c:pt>
                <c:pt idx="731">
                  <c:v>-20.554351239999999</c:v>
                </c:pt>
                <c:pt idx="732">
                  <c:v>-20.437353739999999</c:v>
                </c:pt>
                <c:pt idx="733">
                  <c:v>-20.545926519999998</c:v>
                </c:pt>
                <c:pt idx="734">
                  <c:v>-20.588745750000001</c:v>
                </c:pt>
                <c:pt idx="735">
                  <c:v>-20.62234394</c:v>
                </c:pt>
                <c:pt idx="736">
                  <c:v>-20.587683380000001</c:v>
                </c:pt>
                <c:pt idx="737">
                  <c:v>-20.596721769999998</c:v>
                </c:pt>
                <c:pt idx="738">
                  <c:v>-20.470830500000002</c:v>
                </c:pt>
                <c:pt idx="739">
                  <c:v>-20.621808600000001</c:v>
                </c:pt>
                <c:pt idx="740">
                  <c:v>-20.571779029999998</c:v>
                </c:pt>
                <c:pt idx="741">
                  <c:v>-20.438379959999999</c:v>
                </c:pt>
                <c:pt idx="742">
                  <c:v>-20.562264290000002</c:v>
                </c:pt>
                <c:pt idx="743">
                  <c:v>-20.682723500000002</c:v>
                </c:pt>
                <c:pt idx="744">
                  <c:v>-20.4625661</c:v>
                </c:pt>
                <c:pt idx="745">
                  <c:v>-20.588214529999998</c:v>
                </c:pt>
                <c:pt idx="746">
                  <c:v>-20.587683380000001</c:v>
                </c:pt>
                <c:pt idx="747">
                  <c:v>-20.52074996</c:v>
                </c:pt>
                <c:pt idx="748">
                  <c:v>-20.6567437</c:v>
                </c:pt>
                <c:pt idx="749">
                  <c:v>-20.631454829999999</c:v>
                </c:pt>
                <c:pt idx="750">
                  <c:v>-20.562792340000001</c:v>
                </c:pt>
                <c:pt idx="751">
                  <c:v>-20.596721769999998</c:v>
                </c:pt>
                <c:pt idx="752">
                  <c:v>-20.554351239999999</c:v>
                </c:pt>
                <c:pt idx="753">
                  <c:v>-20.62234394</c:v>
                </c:pt>
                <c:pt idx="754">
                  <c:v>-20.588214529999998</c:v>
                </c:pt>
                <c:pt idx="755">
                  <c:v>-20.672962850000001</c:v>
                </c:pt>
                <c:pt idx="756">
                  <c:v>-20.62234394</c:v>
                </c:pt>
                <c:pt idx="757">
                  <c:v>-20.631454829999999</c:v>
                </c:pt>
                <c:pt idx="758">
                  <c:v>-20.67404629</c:v>
                </c:pt>
                <c:pt idx="759">
                  <c:v>-20.48740665</c:v>
                </c:pt>
                <c:pt idx="760">
                  <c:v>-20.639509749999998</c:v>
                </c:pt>
                <c:pt idx="761">
                  <c:v>-20.587683380000001</c:v>
                </c:pt>
                <c:pt idx="762">
                  <c:v>-20.614320759999998</c:v>
                </c:pt>
                <c:pt idx="763">
                  <c:v>-20.67350454</c:v>
                </c:pt>
                <c:pt idx="764">
                  <c:v>-20.57124988</c:v>
                </c:pt>
                <c:pt idx="765">
                  <c:v>-20.53804315</c:v>
                </c:pt>
                <c:pt idx="766">
                  <c:v>-20.52912594</c:v>
                </c:pt>
                <c:pt idx="767">
                  <c:v>-20.67404629</c:v>
                </c:pt>
                <c:pt idx="768">
                  <c:v>-20.520226990000001</c:v>
                </c:pt>
                <c:pt idx="769">
                  <c:v>-20.580254100000001</c:v>
                </c:pt>
                <c:pt idx="770">
                  <c:v>-20.596189580000001</c:v>
                </c:pt>
                <c:pt idx="771">
                  <c:v>-20.596189580000001</c:v>
                </c:pt>
                <c:pt idx="772">
                  <c:v>-20.421989539999998</c:v>
                </c:pt>
                <c:pt idx="773">
                  <c:v>-20.52912594</c:v>
                </c:pt>
                <c:pt idx="774">
                  <c:v>-20.64811817</c:v>
                </c:pt>
                <c:pt idx="775">
                  <c:v>-20.49571851</c:v>
                </c:pt>
                <c:pt idx="776">
                  <c:v>-20.64757964</c:v>
                </c:pt>
                <c:pt idx="777">
                  <c:v>-20.471347550000001</c:v>
                </c:pt>
                <c:pt idx="778">
                  <c:v>-20.57919381</c:v>
                </c:pt>
                <c:pt idx="779">
                  <c:v>-20.614320759999998</c:v>
                </c:pt>
                <c:pt idx="780">
                  <c:v>-20.62234394</c:v>
                </c:pt>
                <c:pt idx="781">
                  <c:v>-20.420967180000002</c:v>
                </c:pt>
                <c:pt idx="782">
                  <c:v>-20.554351239999999</c:v>
                </c:pt>
                <c:pt idx="783">
                  <c:v>-20.597254029999998</c:v>
                </c:pt>
                <c:pt idx="784">
                  <c:v>-20.553824219999999</c:v>
                </c:pt>
                <c:pt idx="785">
                  <c:v>-20.691418089999999</c:v>
                </c:pt>
                <c:pt idx="786">
                  <c:v>-20.512390100000001</c:v>
                </c:pt>
                <c:pt idx="787">
                  <c:v>-20.562792340000001</c:v>
                </c:pt>
                <c:pt idx="788">
                  <c:v>-20.49571851</c:v>
                </c:pt>
                <c:pt idx="789">
                  <c:v>-20.614855179999999</c:v>
                </c:pt>
                <c:pt idx="790">
                  <c:v>-20.6127179</c:v>
                </c:pt>
                <c:pt idx="791">
                  <c:v>-20.665927109999998</c:v>
                </c:pt>
                <c:pt idx="792">
                  <c:v>-20.494678650000001</c:v>
                </c:pt>
                <c:pt idx="793">
                  <c:v>-20.373186180000001</c:v>
                </c:pt>
                <c:pt idx="794">
                  <c:v>-20.579723919999999</c:v>
                </c:pt>
                <c:pt idx="795">
                  <c:v>-20.554351239999999</c:v>
                </c:pt>
                <c:pt idx="796">
                  <c:v>-20.683266400000001</c:v>
                </c:pt>
                <c:pt idx="797">
                  <c:v>-20.647041179999999</c:v>
                </c:pt>
                <c:pt idx="798">
                  <c:v>-20.41330722</c:v>
                </c:pt>
                <c:pt idx="799">
                  <c:v>-20.470830500000002</c:v>
                </c:pt>
                <c:pt idx="800">
                  <c:v>-20.554351239999999</c:v>
                </c:pt>
                <c:pt idx="801">
                  <c:v>-20.562792340000001</c:v>
                </c:pt>
                <c:pt idx="802">
                  <c:v>-20.495198550000001</c:v>
                </c:pt>
                <c:pt idx="803">
                  <c:v>-20.463082159999999</c:v>
                </c:pt>
                <c:pt idx="804">
                  <c:v>-20.562264290000002</c:v>
                </c:pt>
                <c:pt idx="805">
                  <c:v>-20.53804315</c:v>
                </c:pt>
                <c:pt idx="806">
                  <c:v>-20.48740665</c:v>
                </c:pt>
                <c:pt idx="807">
                  <c:v>-20.388378400000001</c:v>
                </c:pt>
                <c:pt idx="808">
                  <c:v>-20.43068924</c:v>
                </c:pt>
                <c:pt idx="809">
                  <c:v>-20.486368779999999</c:v>
                </c:pt>
                <c:pt idx="810">
                  <c:v>-20.56332046</c:v>
                </c:pt>
                <c:pt idx="811">
                  <c:v>-20.388885720000001</c:v>
                </c:pt>
                <c:pt idx="812">
                  <c:v>-20.554351239999999</c:v>
                </c:pt>
                <c:pt idx="813">
                  <c:v>-20.622879340000001</c:v>
                </c:pt>
                <c:pt idx="814">
                  <c:v>-20.495198550000001</c:v>
                </c:pt>
                <c:pt idx="815">
                  <c:v>-20.52074996</c:v>
                </c:pt>
                <c:pt idx="816">
                  <c:v>-20.372175250000002</c:v>
                </c:pt>
                <c:pt idx="817">
                  <c:v>-20.545926519999998</c:v>
                </c:pt>
                <c:pt idx="818">
                  <c:v>-20.604712469999999</c:v>
                </c:pt>
                <c:pt idx="819">
                  <c:v>-20.48740665</c:v>
                </c:pt>
                <c:pt idx="820">
                  <c:v>-20.529649970000001</c:v>
                </c:pt>
                <c:pt idx="821">
                  <c:v>-20.3</c:v>
                </c:pt>
                <c:pt idx="822">
                  <c:v>-20.41330722</c:v>
                </c:pt>
                <c:pt idx="823">
                  <c:v>-20.471864660000001</c:v>
                </c:pt>
                <c:pt idx="824">
                  <c:v>-20.485849949999999</c:v>
                </c:pt>
                <c:pt idx="825">
                  <c:v>-20.397519299999999</c:v>
                </c:pt>
                <c:pt idx="826">
                  <c:v>-20.546452590000001</c:v>
                </c:pt>
                <c:pt idx="827">
                  <c:v>-20.429152729999998</c:v>
                </c:pt>
                <c:pt idx="828">
                  <c:v>-20.49571851</c:v>
                </c:pt>
                <c:pt idx="829">
                  <c:v>-20.53804315</c:v>
                </c:pt>
                <c:pt idx="830">
                  <c:v>-20.562264290000002</c:v>
                </c:pt>
                <c:pt idx="831">
                  <c:v>-20.496238529999999</c:v>
                </c:pt>
                <c:pt idx="832">
                  <c:v>-20.388378400000001</c:v>
                </c:pt>
                <c:pt idx="833">
                  <c:v>-20.496758610000001</c:v>
                </c:pt>
                <c:pt idx="834">
                  <c:v>-20.647041179999999</c:v>
                </c:pt>
                <c:pt idx="835">
                  <c:v>-20.44608431</c:v>
                </c:pt>
                <c:pt idx="836">
                  <c:v>-20.554351239999999</c:v>
                </c:pt>
                <c:pt idx="837">
                  <c:v>-20.469796590000001</c:v>
                </c:pt>
                <c:pt idx="838">
                  <c:v>-20.496758610000001</c:v>
                </c:pt>
                <c:pt idx="839">
                  <c:v>-20.413817460000001</c:v>
                </c:pt>
                <c:pt idx="840">
                  <c:v>-20.511346249999999</c:v>
                </c:pt>
                <c:pt idx="841">
                  <c:v>-20.41279703</c:v>
                </c:pt>
                <c:pt idx="842">
                  <c:v>-20.454832469999999</c:v>
                </c:pt>
                <c:pt idx="843">
                  <c:v>-20.487925669999999</c:v>
                </c:pt>
                <c:pt idx="844">
                  <c:v>-20.396502699999999</c:v>
                </c:pt>
                <c:pt idx="845">
                  <c:v>-20.554878330000001</c:v>
                </c:pt>
                <c:pt idx="846">
                  <c:v>-20.570191789999999</c:v>
                </c:pt>
                <c:pt idx="847">
                  <c:v>-20.43786682</c:v>
                </c:pt>
                <c:pt idx="848">
                  <c:v>-20.631454829999999</c:v>
                </c:pt>
                <c:pt idx="849">
                  <c:v>-20.545400520000001</c:v>
                </c:pt>
                <c:pt idx="850">
                  <c:v>-20.700675199999999</c:v>
                </c:pt>
                <c:pt idx="851">
                  <c:v>-20.580254100000001</c:v>
                </c:pt>
                <c:pt idx="852">
                  <c:v>-20.52074996</c:v>
                </c:pt>
                <c:pt idx="853">
                  <c:v>-20.570191789999999</c:v>
                </c:pt>
                <c:pt idx="854">
                  <c:v>-20.700130120000001</c:v>
                </c:pt>
                <c:pt idx="855">
                  <c:v>-20.631454829999999</c:v>
                </c:pt>
                <c:pt idx="856">
                  <c:v>-20.421478329999999</c:v>
                </c:pt>
                <c:pt idx="857">
                  <c:v>-20.50352535</c:v>
                </c:pt>
                <c:pt idx="858">
                  <c:v>-20.622879340000001</c:v>
                </c:pt>
                <c:pt idx="859">
                  <c:v>-20.630918359999999</c:v>
                </c:pt>
                <c:pt idx="860">
                  <c:v>-20.66538637</c:v>
                </c:pt>
                <c:pt idx="861">
                  <c:v>-20.580254100000001</c:v>
                </c:pt>
                <c:pt idx="862">
                  <c:v>-20.672962850000001</c:v>
                </c:pt>
                <c:pt idx="863">
                  <c:v>-20.630918359999999</c:v>
                </c:pt>
                <c:pt idx="864">
                  <c:v>-20.700130120000001</c:v>
                </c:pt>
                <c:pt idx="865">
                  <c:v>-20.879280430000001</c:v>
                </c:pt>
                <c:pt idx="866">
                  <c:v>-20.78711303</c:v>
                </c:pt>
                <c:pt idx="867">
                  <c:v>-20.700675199999999</c:v>
                </c:pt>
                <c:pt idx="868">
                  <c:v>-20.74340381</c:v>
                </c:pt>
                <c:pt idx="869">
                  <c:v>-20.717606780000001</c:v>
                </c:pt>
                <c:pt idx="870">
                  <c:v>-20.860576689999998</c:v>
                </c:pt>
                <c:pt idx="871">
                  <c:v>-20.806060850000001</c:v>
                </c:pt>
                <c:pt idx="872">
                  <c:v>-20.850972769999998</c:v>
                </c:pt>
                <c:pt idx="873">
                  <c:v>-20.804943980000001</c:v>
                </c:pt>
                <c:pt idx="874">
                  <c:v>-20.83351424</c:v>
                </c:pt>
                <c:pt idx="875">
                  <c:v>-20.814446530000001</c:v>
                </c:pt>
                <c:pt idx="876">
                  <c:v>-20.90605892</c:v>
                </c:pt>
                <c:pt idx="877">
                  <c:v>-21.131260019999999</c:v>
                </c:pt>
                <c:pt idx="878">
                  <c:v>-21.044255199999998</c:v>
                </c:pt>
                <c:pt idx="879">
                  <c:v>-21.131861990000001</c:v>
                </c:pt>
                <c:pt idx="880">
                  <c:v>-21.024828889999998</c:v>
                </c:pt>
                <c:pt idx="881">
                  <c:v>-21.209611890000001</c:v>
                </c:pt>
                <c:pt idx="882">
                  <c:v>-21.186993919999999</c:v>
                </c:pt>
                <c:pt idx="883">
                  <c:v>-21.092309579999998</c:v>
                </c:pt>
                <c:pt idx="884">
                  <c:v>-21.112040759999999</c:v>
                </c:pt>
                <c:pt idx="885">
                  <c:v>-21.197982540000002</c:v>
                </c:pt>
                <c:pt idx="886">
                  <c:v>-21.160249319999998</c:v>
                </c:pt>
                <c:pt idx="887">
                  <c:v>-21.218200849999999</c:v>
                </c:pt>
                <c:pt idx="888">
                  <c:v>-21.16874112</c:v>
                </c:pt>
                <c:pt idx="889">
                  <c:v>-21.268230339999999</c:v>
                </c:pt>
                <c:pt idx="890">
                  <c:v>-21.29752624</c:v>
                </c:pt>
                <c:pt idx="891">
                  <c:v>-21.33710778</c:v>
                </c:pt>
                <c:pt idx="892">
                  <c:v>-21.400045500000001</c:v>
                </c:pt>
                <c:pt idx="893">
                  <c:v>-21.51160878</c:v>
                </c:pt>
                <c:pt idx="894">
                  <c:v>-21.347850609999998</c:v>
                </c:pt>
                <c:pt idx="895">
                  <c:v>-21.609281809999999</c:v>
                </c:pt>
                <c:pt idx="896">
                  <c:v>-21.52213394</c:v>
                </c:pt>
                <c:pt idx="897">
                  <c:v>-21.664735919999998</c:v>
                </c:pt>
                <c:pt idx="898">
                  <c:v>-21.73887049</c:v>
                </c:pt>
                <c:pt idx="899">
                  <c:v>-21.597203149999999</c:v>
                </c:pt>
                <c:pt idx="900">
                  <c:v>-21.772229800000002</c:v>
                </c:pt>
                <c:pt idx="901">
                  <c:v>-21.886747669999998</c:v>
                </c:pt>
                <c:pt idx="902">
                  <c:v>-21.674274870000001</c:v>
                </c:pt>
                <c:pt idx="903">
                  <c:v>-21.86317377</c:v>
                </c:pt>
                <c:pt idx="904">
                  <c:v>-21.806550479999999</c:v>
                </c:pt>
                <c:pt idx="905">
                  <c:v>-21.77292752</c:v>
                </c:pt>
                <c:pt idx="906">
                  <c:v>-22.0257629</c:v>
                </c:pt>
                <c:pt idx="907">
                  <c:v>-21.953880059999999</c:v>
                </c:pt>
                <c:pt idx="908">
                  <c:v>-21.980879890000001</c:v>
                </c:pt>
                <c:pt idx="909">
                  <c:v>-22.144981120000001</c:v>
                </c:pt>
                <c:pt idx="910">
                  <c:v>-22.230967629999999</c:v>
                </c:pt>
                <c:pt idx="911">
                  <c:v>-22.132835140000001</c:v>
                </c:pt>
                <c:pt idx="912">
                  <c:v>-22.42197548</c:v>
                </c:pt>
                <c:pt idx="913">
                  <c:v>-22.384059659999998</c:v>
                </c:pt>
                <c:pt idx="914">
                  <c:v>-22.422785810000001</c:v>
                </c:pt>
                <c:pt idx="915">
                  <c:v>-22.500464569999998</c:v>
                </c:pt>
                <c:pt idx="916">
                  <c:v>-22.356836099999999</c:v>
                </c:pt>
                <c:pt idx="917">
                  <c:v>-22.460225220000002</c:v>
                </c:pt>
                <c:pt idx="918">
                  <c:v>-22.474963729999999</c:v>
                </c:pt>
                <c:pt idx="919">
                  <c:v>-22.553589939999998</c:v>
                </c:pt>
                <c:pt idx="920">
                  <c:v>-22.662687259999998</c:v>
                </c:pt>
                <c:pt idx="921">
                  <c:v>-22.63451671</c:v>
                </c:pt>
                <c:pt idx="922">
                  <c:v>-22.716113050000001</c:v>
                </c:pt>
                <c:pt idx="923">
                  <c:v>-22.787797739999998</c:v>
                </c:pt>
                <c:pt idx="924">
                  <c:v>-22.94485903</c:v>
                </c:pt>
                <c:pt idx="925">
                  <c:v>-23.093604580000001</c:v>
                </c:pt>
                <c:pt idx="926">
                  <c:v>-23.017665569999998</c:v>
                </c:pt>
                <c:pt idx="927">
                  <c:v>-23.078498669999998</c:v>
                </c:pt>
                <c:pt idx="928">
                  <c:v>-23.50601846</c:v>
                </c:pt>
                <c:pt idx="929">
                  <c:v>-23.294917909999999</c:v>
                </c:pt>
                <c:pt idx="930">
                  <c:v>-23.31079707</c:v>
                </c:pt>
                <c:pt idx="931">
                  <c:v>-23.40731092</c:v>
                </c:pt>
                <c:pt idx="932">
                  <c:v>-23.49044675</c:v>
                </c:pt>
                <c:pt idx="933">
                  <c:v>-23.588963710000002</c:v>
                </c:pt>
                <c:pt idx="934">
                  <c:v>-23.727906740000002</c:v>
                </c:pt>
                <c:pt idx="935">
                  <c:v>-23.50601846</c:v>
                </c:pt>
                <c:pt idx="936">
                  <c:v>-23.763072480000002</c:v>
                </c:pt>
                <c:pt idx="937">
                  <c:v>-23.641218309999999</c:v>
                </c:pt>
                <c:pt idx="938">
                  <c:v>-23.835391659999999</c:v>
                </c:pt>
                <c:pt idx="939">
                  <c:v>-23.923794940000001</c:v>
                </c:pt>
                <c:pt idx="940">
                  <c:v>-24.036303740000001</c:v>
                </c:pt>
                <c:pt idx="941">
                  <c:v>-24.153011769999999</c:v>
                </c:pt>
                <c:pt idx="942">
                  <c:v>-24.16873176</c:v>
                </c:pt>
                <c:pt idx="943">
                  <c:v>-24.32788601</c:v>
                </c:pt>
                <c:pt idx="944">
                  <c:v>-24.306575519999999</c:v>
                </c:pt>
                <c:pt idx="945">
                  <c:v>-24.410345450000001</c:v>
                </c:pt>
                <c:pt idx="946">
                  <c:v>-24.326629560000001</c:v>
                </c:pt>
                <c:pt idx="947">
                  <c:v>-24.685256989999999</c:v>
                </c:pt>
                <c:pt idx="948">
                  <c:v>-24.49048543</c:v>
                </c:pt>
                <c:pt idx="949">
                  <c:v>-24.818257070000001</c:v>
                </c:pt>
                <c:pt idx="950">
                  <c:v>-24.68252901</c:v>
                </c:pt>
                <c:pt idx="951">
                  <c:v>-24.978753659999999</c:v>
                </c:pt>
                <c:pt idx="952">
                  <c:v>-25.317139050000002</c:v>
                </c:pt>
                <c:pt idx="953">
                  <c:v>-25.00070625</c:v>
                </c:pt>
                <c:pt idx="954">
                  <c:v>-25.097137679999999</c:v>
                </c:pt>
                <c:pt idx="955">
                  <c:v>-25.068727880000001</c:v>
                </c:pt>
                <c:pt idx="956">
                  <c:v>-25.417715319999999</c:v>
                </c:pt>
                <c:pt idx="957">
                  <c:v>-25.448510779999999</c:v>
                </c:pt>
                <c:pt idx="958">
                  <c:v>-25.443633800000001</c:v>
                </c:pt>
                <c:pt idx="959">
                  <c:v>-25.687570959999999</c:v>
                </c:pt>
                <c:pt idx="960">
                  <c:v>-25.942382940000002</c:v>
                </c:pt>
                <c:pt idx="961">
                  <c:v>-25.936918970000001</c:v>
                </c:pt>
                <c:pt idx="962">
                  <c:v>-25.82728367</c:v>
                </c:pt>
                <c:pt idx="963">
                  <c:v>-25.797216330000001</c:v>
                </c:pt>
                <c:pt idx="964">
                  <c:v>-25.741177570000001</c:v>
                </c:pt>
                <c:pt idx="965">
                  <c:v>-25.797216330000001</c:v>
                </c:pt>
                <c:pt idx="966">
                  <c:v>-26.84232716</c:v>
                </c:pt>
                <c:pt idx="967">
                  <c:v>-26.703323409999999</c:v>
                </c:pt>
                <c:pt idx="968">
                  <c:v>-26.46874103</c:v>
                </c:pt>
                <c:pt idx="969">
                  <c:v>-26.433907130000001</c:v>
                </c:pt>
                <c:pt idx="970">
                  <c:v>-26.701152480000001</c:v>
                </c:pt>
                <c:pt idx="971">
                  <c:v>-26.670872859999999</c:v>
                </c:pt>
                <c:pt idx="972">
                  <c:v>-26.634386330000002</c:v>
                </c:pt>
                <c:pt idx="973">
                  <c:v>-26.840085640000002</c:v>
                </c:pt>
                <c:pt idx="974">
                  <c:v>-27.424489309999998</c:v>
                </c:pt>
                <c:pt idx="975">
                  <c:v>-26.88061107</c:v>
                </c:pt>
                <c:pt idx="976">
                  <c:v>-26.953603470000001</c:v>
                </c:pt>
                <c:pt idx="977">
                  <c:v>-27.103375029999999</c:v>
                </c:pt>
                <c:pt idx="978">
                  <c:v>-27.7133307</c:v>
                </c:pt>
                <c:pt idx="979">
                  <c:v>-28.48491413</c:v>
                </c:pt>
                <c:pt idx="980">
                  <c:v>-27.987594049999998</c:v>
                </c:pt>
                <c:pt idx="981">
                  <c:v>-27.544051289999999</c:v>
                </c:pt>
                <c:pt idx="982">
                  <c:v>-28.084993430000001</c:v>
                </c:pt>
                <c:pt idx="983">
                  <c:v>-27.546687370000001</c:v>
                </c:pt>
                <c:pt idx="984">
                  <c:v>-27.53878392</c:v>
                </c:pt>
                <c:pt idx="985">
                  <c:v>-26.81105067</c:v>
                </c:pt>
                <c:pt idx="986">
                  <c:v>-27.256029810000001</c:v>
                </c:pt>
                <c:pt idx="987">
                  <c:v>-28.172428109999998</c:v>
                </c:pt>
                <c:pt idx="988">
                  <c:v>-28.81457224</c:v>
                </c:pt>
                <c:pt idx="989">
                  <c:v>-29.411675509999998</c:v>
                </c:pt>
                <c:pt idx="990">
                  <c:v>-28.129998440000001</c:v>
                </c:pt>
                <c:pt idx="991">
                  <c:v>-28.375042109999999</c:v>
                </c:pt>
                <c:pt idx="992">
                  <c:v>-29.042914799999998</c:v>
                </c:pt>
                <c:pt idx="993">
                  <c:v>-29.343344569999999</c:v>
                </c:pt>
                <c:pt idx="994">
                  <c:v>-28.644917920000001</c:v>
                </c:pt>
                <c:pt idx="995">
                  <c:v>-28.48491413</c:v>
                </c:pt>
                <c:pt idx="996">
                  <c:v>-28.330596379999999</c:v>
                </c:pt>
                <c:pt idx="997">
                  <c:v>-29.213694790000002</c:v>
                </c:pt>
                <c:pt idx="998">
                  <c:v>-29.539116060000001</c:v>
                </c:pt>
                <c:pt idx="999">
                  <c:v>-29.411675509999998</c:v>
                </c:pt>
                <c:pt idx="1000">
                  <c:v>-29.752886820000001</c:v>
                </c:pt>
                <c:pt idx="1001">
                  <c:v>-28.330596379999999</c:v>
                </c:pt>
                <c:pt idx="1002">
                  <c:v>-28.857150480000001</c:v>
                </c:pt>
                <c:pt idx="1003">
                  <c:v>-28.811042830000002</c:v>
                </c:pt>
                <c:pt idx="1004">
                  <c:v>-29.15984005</c:v>
                </c:pt>
                <c:pt idx="1005">
                  <c:v>-29.347334409999998</c:v>
                </c:pt>
                <c:pt idx="1006">
                  <c:v>-29.156018719999999</c:v>
                </c:pt>
                <c:pt idx="1007">
                  <c:v>-30.200248169999998</c:v>
                </c:pt>
                <c:pt idx="1008">
                  <c:v>-30.591402800000001</c:v>
                </c:pt>
                <c:pt idx="1009">
                  <c:v>-29.814677719999999</c:v>
                </c:pt>
                <c:pt idx="1010">
                  <c:v>-29.481098759999998</c:v>
                </c:pt>
                <c:pt idx="1011">
                  <c:v>-30.033466220000001</c:v>
                </c:pt>
                <c:pt idx="1012">
                  <c:v>-30.273734619999999</c:v>
                </c:pt>
                <c:pt idx="1013">
                  <c:v>-29.343344569999999</c:v>
                </c:pt>
                <c:pt idx="1014">
                  <c:v>-29.823577199999999</c:v>
                </c:pt>
                <c:pt idx="1015">
                  <c:v>-29.15984005</c:v>
                </c:pt>
                <c:pt idx="1016">
                  <c:v>-29.217567240000001</c:v>
                </c:pt>
                <c:pt idx="1017">
                  <c:v>-30.04282602</c:v>
                </c:pt>
                <c:pt idx="1018">
                  <c:v>-29.217567240000001</c:v>
                </c:pt>
                <c:pt idx="1019">
                  <c:v>-29.547467879999999</c:v>
                </c:pt>
                <c:pt idx="1020">
                  <c:v>-30.268796649999999</c:v>
                </c:pt>
                <c:pt idx="1021">
                  <c:v>-29.54328997</c:v>
                </c:pt>
                <c:pt idx="1022">
                  <c:v>-30.957224</c:v>
                </c:pt>
                <c:pt idx="1023">
                  <c:v>-30.33844444</c:v>
                </c:pt>
                <c:pt idx="1024">
                  <c:v>-31.446398160000001</c:v>
                </c:pt>
                <c:pt idx="1025">
                  <c:v>-29.890911020000001</c:v>
                </c:pt>
                <c:pt idx="1026">
                  <c:v>-31.439930629999999</c:v>
                </c:pt>
                <c:pt idx="1027">
                  <c:v>-30.343462290000002</c:v>
                </c:pt>
                <c:pt idx="1028">
                  <c:v>-31.452875339999999</c:v>
                </c:pt>
                <c:pt idx="1029">
                  <c:v>-30.764926790000001</c:v>
                </c:pt>
                <c:pt idx="1030">
                  <c:v>-30.602047280000001</c:v>
                </c:pt>
                <c:pt idx="1031">
                  <c:v>-30.507173340000001</c:v>
                </c:pt>
                <c:pt idx="1032">
                  <c:v>-29.81912518</c:v>
                </c:pt>
                <c:pt idx="1033">
                  <c:v>-30.195392999999999</c:v>
                </c:pt>
                <c:pt idx="1034">
                  <c:v>-30.429664840000001</c:v>
                </c:pt>
                <c:pt idx="1035">
                  <c:v>-29.15984005</c:v>
                </c:pt>
                <c:pt idx="1036">
                  <c:v>-32.101865220000001</c:v>
                </c:pt>
                <c:pt idx="1037">
                  <c:v>-30.764926790000001</c:v>
                </c:pt>
                <c:pt idx="1038">
                  <c:v>-29.828033789999999</c:v>
                </c:pt>
                <c:pt idx="1039">
                  <c:v>-30.85435996</c:v>
                </c:pt>
                <c:pt idx="1040">
                  <c:v>-30.268796649999999</c:v>
                </c:pt>
                <c:pt idx="1041">
                  <c:v>-30.586090330000001</c:v>
                </c:pt>
                <c:pt idx="1042">
                  <c:v>-31.452875339999999</c:v>
                </c:pt>
                <c:pt idx="1043">
                  <c:v>-29.09533029</c:v>
                </c:pt>
                <c:pt idx="1044">
                  <c:v>-30.776005739999999</c:v>
                </c:pt>
                <c:pt idx="1045">
                  <c:v>-30.95144496</c:v>
                </c:pt>
                <c:pt idx="1046">
                  <c:v>-30.038143600000001</c:v>
                </c:pt>
                <c:pt idx="1047">
                  <c:v>-30.190543259999998</c:v>
                </c:pt>
                <c:pt idx="1048">
                  <c:v>-29.752886820000001</c:v>
                </c:pt>
                <c:pt idx="1049">
                  <c:v>-30.860011149999998</c:v>
                </c:pt>
                <c:pt idx="1050">
                  <c:v>-30.028793879999998</c:v>
                </c:pt>
                <c:pt idx="1051">
                  <c:v>-31.237896760000002</c:v>
                </c:pt>
                <c:pt idx="1052">
                  <c:v>-30.51239009</c:v>
                </c:pt>
                <c:pt idx="1053">
                  <c:v>-29.963903420000001</c:v>
                </c:pt>
                <c:pt idx="1054">
                  <c:v>-30.04282602</c:v>
                </c:pt>
                <c:pt idx="1055">
                  <c:v>-30.429664840000001</c:v>
                </c:pt>
                <c:pt idx="1056">
                  <c:v>-29.959305279999999</c:v>
                </c:pt>
                <c:pt idx="1057">
                  <c:v>-31.881736459999999</c:v>
                </c:pt>
                <c:pt idx="1058">
                  <c:v>-30.268796649999999</c:v>
                </c:pt>
                <c:pt idx="1059">
                  <c:v>-30.95144496</c:v>
                </c:pt>
                <c:pt idx="1060">
                  <c:v>-31.237896760000002</c:v>
                </c:pt>
                <c:pt idx="1061">
                  <c:v>-30.507173340000001</c:v>
                </c:pt>
                <c:pt idx="1062">
                  <c:v>-31.446398160000001</c:v>
                </c:pt>
                <c:pt idx="1063">
                  <c:v>-30.268796649999999</c:v>
                </c:pt>
                <c:pt idx="1064">
                  <c:v>-29.81912518</c:v>
                </c:pt>
                <c:pt idx="1065">
                  <c:v>-30.424546459999998</c:v>
                </c:pt>
                <c:pt idx="1066">
                  <c:v>-30.770462729999998</c:v>
                </c:pt>
                <c:pt idx="1067">
                  <c:v>-30.957224</c:v>
                </c:pt>
                <c:pt idx="1068">
                  <c:v>-30.34848594</c:v>
                </c:pt>
                <c:pt idx="1069">
                  <c:v>-30.682723490000001</c:v>
                </c:pt>
                <c:pt idx="1070">
                  <c:v>-30.268796649999999</c:v>
                </c:pt>
                <c:pt idx="1071">
                  <c:v>-29.81912518</c:v>
                </c:pt>
                <c:pt idx="1072">
                  <c:v>-30.26386428</c:v>
                </c:pt>
                <c:pt idx="1073">
                  <c:v>-31.881736459999999</c:v>
                </c:pt>
                <c:pt idx="1074">
                  <c:v>-30.95144496</c:v>
                </c:pt>
                <c:pt idx="1075">
                  <c:v>-29.679018039999999</c:v>
                </c:pt>
                <c:pt idx="1076">
                  <c:v>-29.890911020000001</c:v>
                </c:pt>
                <c:pt idx="1077">
                  <c:v>-29.6747117</c:v>
                </c:pt>
                <c:pt idx="1078">
                  <c:v>-29.968506439999999</c:v>
                </c:pt>
                <c:pt idx="1079">
                  <c:v>-30.95144496</c:v>
                </c:pt>
                <c:pt idx="1080">
                  <c:v>-29.035478250000001</c:v>
                </c:pt>
                <c:pt idx="1081">
                  <c:v>-30.865669709999999</c:v>
                </c:pt>
                <c:pt idx="1082">
                  <c:v>-29.963903420000001</c:v>
                </c:pt>
                <c:pt idx="1083">
                  <c:v>-30.113674979999999</c:v>
                </c:pt>
                <c:pt idx="1084">
                  <c:v>-31.754823179999999</c:v>
                </c:pt>
                <c:pt idx="1085">
                  <c:v>-30.591402800000001</c:v>
                </c:pt>
                <c:pt idx="1086">
                  <c:v>-30.283627429999999</c:v>
                </c:pt>
                <c:pt idx="1087">
                  <c:v>-31.631513630000001</c:v>
                </c:pt>
                <c:pt idx="1088">
                  <c:v>-31.452875339999999</c:v>
                </c:pt>
                <c:pt idx="1089">
                  <c:v>-29.534946170000001</c:v>
                </c:pt>
                <c:pt idx="1090">
                  <c:v>-29.683328660000001</c:v>
                </c:pt>
                <c:pt idx="1091">
                  <c:v>-29.54328997</c:v>
                </c:pt>
                <c:pt idx="1092">
                  <c:v>-30.34848594</c:v>
                </c:pt>
                <c:pt idx="1093">
                  <c:v>-30.35351541</c:v>
                </c:pt>
                <c:pt idx="1094">
                  <c:v>-30.51239009</c:v>
                </c:pt>
                <c:pt idx="1095">
                  <c:v>-30.682723490000001</c:v>
                </c:pt>
                <c:pt idx="1096">
                  <c:v>-29.890911020000001</c:v>
                </c:pt>
                <c:pt idx="1097">
                  <c:v>-28.807516280000002</c:v>
                </c:pt>
                <c:pt idx="1098">
                  <c:v>-30.038143600000001</c:v>
                </c:pt>
                <c:pt idx="1099">
                  <c:v>-29.814677719999999</c:v>
                </c:pt>
                <c:pt idx="1100">
                  <c:v>-29.968506439999999</c:v>
                </c:pt>
                <c:pt idx="1101">
                  <c:v>-29.156018719999999</c:v>
                </c:pt>
                <c:pt idx="1102">
                  <c:v>-30.957224</c:v>
                </c:pt>
                <c:pt idx="1103">
                  <c:v>-29.886389479999998</c:v>
                </c:pt>
                <c:pt idx="1104">
                  <c:v>-31.044845219999999</c:v>
                </c:pt>
                <c:pt idx="1105">
                  <c:v>-30.268796649999999</c:v>
                </c:pt>
                <c:pt idx="1106">
                  <c:v>-29.968506439999999</c:v>
                </c:pt>
                <c:pt idx="1107">
                  <c:v>-29.407626140000001</c:v>
                </c:pt>
                <c:pt idx="1108">
                  <c:v>-30.34848594</c:v>
                </c:pt>
                <c:pt idx="1109">
                  <c:v>-29.343344569999999</c:v>
                </c:pt>
                <c:pt idx="1110">
                  <c:v>-29.163664749999999</c:v>
                </c:pt>
                <c:pt idx="1111">
                  <c:v>-29.09909858</c:v>
                </c:pt>
                <c:pt idx="1112">
                  <c:v>-29.679018039999999</c:v>
                </c:pt>
                <c:pt idx="1113">
                  <c:v>-29.54328997</c:v>
                </c:pt>
                <c:pt idx="1114">
                  <c:v>-28.867860589999999</c:v>
                </c:pt>
                <c:pt idx="1115">
                  <c:v>-29.476984179999999</c:v>
                </c:pt>
                <c:pt idx="1116">
                  <c:v>-28.5309761</c:v>
                </c:pt>
                <c:pt idx="1117">
                  <c:v>-28.751477510000001</c:v>
                </c:pt>
                <c:pt idx="1118">
                  <c:v>-29.752886820000001</c:v>
                </c:pt>
                <c:pt idx="1119">
                  <c:v>-29.347334409999998</c:v>
                </c:pt>
                <c:pt idx="1120">
                  <c:v>-29.407626140000001</c:v>
                </c:pt>
                <c:pt idx="1121">
                  <c:v>-28.227596819999999</c:v>
                </c:pt>
                <c:pt idx="1122">
                  <c:v>-28.867860589999999</c:v>
                </c:pt>
                <c:pt idx="1123">
                  <c:v>-29.09533029</c:v>
                </c:pt>
                <c:pt idx="1124">
                  <c:v>-27.990513679999999</c:v>
                </c:pt>
                <c:pt idx="1125">
                  <c:v>-29.15984005</c:v>
                </c:pt>
                <c:pt idx="1126">
                  <c:v>-28.80399259</c:v>
                </c:pt>
                <c:pt idx="1127">
                  <c:v>-29.035478250000001</c:v>
                </c:pt>
                <c:pt idx="1128">
                  <c:v>-28.481642610000002</c:v>
                </c:pt>
                <c:pt idx="1129">
                  <c:v>-28.983775909999999</c:v>
                </c:pt>
                <c:pt idx="1130">
                  <c:v>-28.75495883</c:v>
                </c:pt>
                <c:pt idx="1131">
                  <c:v>-28.37823427</c:v>
                </c:pt>
                <c:pt idx="1132">
                  <c:v>-28.58087643</c:v>
                </c:pt>
                <c:pt idx="1133">
                  <c:v>-29.679018039999999</c:v>
                </c:pt>
                <c:pt idx="1134">
                  <c:v>-28.429630679999999</c:v>
                </c:pt>
                <c:pt idx="1135">
                  <c:v>-28.13301542</c:v>
                </c:pt>
                <c:pt idx="1136">
                  <c:v>-28.807516280000002</c:v>
                </c:pt>
                <c:pt idx="1137">
                  <c:v>-29.225322500000001</c:v>
                </c:pt>
                <c:pt idx="1138">
                  <c:v>-27.75462684</c:v>
                </c:pt>
                <c:pt idx="1139">
                  <c:v>-28.037496640000001</c:v>
                </c:pt>
                <c:pt idx="1140">
                  <c:v>-27.760162780000002</c:v>
                </c:pt>
                <c:pt idx="1141">
                  <c:v>-28.751477510000001</c:v>
                </c:pt>
                <c:pt idx="1142">
                  <c:v>-28.227596819999999</c:v>
                </c:pt>
                <c:pt idx="1143">
                  <c:v>-28.37823427</c:v>
                </c:pt>
                <c:pt idx="1144">
                  <c:v>-28.429630679999999</c:v>
                </c:pt>
                <c:pt idx="1145">
                  <c:v>-28.692718110000001</c:v>
                </c:pt>
                <c:pt idx="1146">
                  <c:v>-28.277231010000001</c:v>
                </c:pt>
                <c:pt idx="1147">
                  <c:v>-28.129998440000001</c:v>
                </c:pt>
                <c:pt idx="1148">
                  <c:v>-28.807516280000002</c:v>
                </c:pt>
                <c:pt idx="1149">
                  <c:v>-28.330596379999999</c:v>
                </c:pt>
                <c:pt idx="1150">
                  <c:v>-27.02784364</c:v>
                </c:pt>
                <c:pt idx="1151">
                  <c:v>-27.987594049999998</c:v>
                </c:pt>
                <c:pt idx="1152">
                  <c:v>-28.227596819999999</c:v>
                </c:pt>
                <c:pt idx="1153">
                  <c:v>-28.031595899999999</c:v>
                </c:pt>
                <c:pt idx="1154">
                  <c:v>-27.852539570000001</c:v>
                </c:pt>
                <c:pt idx="1155">
                  <c:v>-27.626523169999999</c:v>
                </c:pt>
                <c:pt idx="1156">
                  <c:v>-26.773372420000001</c:v>
                </c:pt>
                <c:pt idx="1157">
                  <c:v>-28.08200961</c:v>
                </c:pt>
                <c:pt idx="1158">
                  <c:v>-27.900905649999999</c:v>
                </c:pt>
                <c:pt idx="1159">
                  <c:v>-27.799113219999999</c:v>
                </c:pt>
                <c:pt idx="1160">
                  <c:v>-27.30314186</c:v>
                </c:pt>
                <c:pt idx="1161">
                  <c:v>-27.295669050000001</c:v>
                </c:pt>
                <c:pt idx="1162">
                  <c:v>-27.50209014</c:v>
                </c:pt>
                <c:pt idx="1163">
                  <c:v>-27.33567343</c:v>
                </c:pt>
                <c:pt idx="1164">
                  <c:v>-27.340699990000001</c:v>
                </c:pt>
                <c:pt idx="1165">
                  <c:v>-26.80882523</c:v>
                </c:pt>
                <c:pt idx="1166">
                  <c:v>-27.45536345</c:v>
                </c:pt>
                <c:pt idx="1167">
                  <c:v>-27.221639790000001</c:v>
                </c:pt>
                <c:pt idx="1168">
                  <c:v>-27.298158560000001</c:v>
                </c:pt>
                <c:pt idx="1169">
                  <c:v>-27.544051289999999</c:v>
                </c:pt>
                <c:pt idx="1170">
                  <c:v>-27.631898100000001</c:v>
                </c:pt>
                <c:pt idx="1171">
                  <c:v>-26.773372420000001</c:v>
                </c:pt>
                <c:pt idx="1172">
                  <c:v>-27.457946230000001</c:v>
                </c:pt>
                <c:pt idx="1173">
                  <c:v>-26.80882523</c:v>
                </c:pt>
                <c:pt idx="1174">
                  <c:v>-27.631898100000001</c:v>
                </c:pt>
                <c:pt idx="1175">
                  <c:v>-27.139237699999999</c:v>
                </c:pt>
                <c:pt idx="1176">
                  <c:v>-27.504700870000001</c:v>
                </c:pt>
                <c:pt idx="1177">
                  <c:v>-26.701152480000001</c:v>
                </c:pt>
                <c:pt idx="1178">
                  <c:v>-26.990564920000001</c:v>
                </c:pt>
                <c:pt idx="1179">
                  <c:v>-27.298158560000001</c:v>
                </c:pt>
                <c:pt idx="1180">
                  <c:v>-27.338185979999999</c:v>
                </c:pt>
                <c:pt idx="1181">
                  <c:v>-27.586421810000001</c:v>
                </c:pt>
                <c:pt idx="1182">
                  <c:v>-27.338185979999999</c:v>
                </c:pt>
                <c:pt idx="1183">
                  <c:v>-27.38112327</c:v>
                </c:pt>
                <c:pt idx="1184">
                  <c:v>-27.219193749999999</c:v>
                </c:pt>
                <c:pt idx="1185">
                  <c:v>-27.760162780000002</c:v>
                </c:pt>
                <c:pt idx="1186">
                  <c:v>-27.219193749999999</c:v>
                </c:pt>
                <c:pt idx="1187">
                  <c:v>-26.530902560000001</c:v>
                </c:pt>
                <c:pt idx="1188">
                  <c:v>-26.992885489999999</c:v>
                </c:pt>
                <c:pt idx="1189">
                  <c:v>-27.298158560000001</c:v>
                </c:pt>
                <c:pt idx="1190">
                  <c:v>-27.100994679999999</c:v>
                </c:pt>
                <c:pt idx="1191">
                  <c:v>-26.849058670000002</c:v>
                </c:pt>
                <c:pt idx="1192">
                  <c:v>-26.804377769999999</c:v>
                </c:pt>
                <c:pt idx="1193">
                  <c:v>-26.634386330000002</c:v>
                </c:pt>
                <c:pt idx="1194">
                  <c:v>-27.139237699999999</c:v>
                </c:pt>
                <c:pt idx="1195">
                  <c:v>-26.705495419999998</c:v>
                </c:pt>
                <c:pt idx="1196">
                  <c:v>-26.636524130000002</c:v>
                </c:pt>
                <c:pt idx="1197">
                  <c:v>-26.88061107</c:v>
                </c:pt>
                <c:pt idx="1198">
                  <c:v>-26.914673560000001</c:v>
                </c:pt>
                <c:pt idx="1199">
                  <c:v>-26.773372420000001</c:v>
                </c:pt>
                <c:pt idx="1200">
                  <c:v>-26.46874103</c:v>
                </c:pt>
                <c:pt idx="1201">
                  <c:v>-26.844569830000001</c:v>
                </c:pt>
                <c:pt idx="1202">
                  <c:v>-27.02550432</c:v>
                </c:pt>
                <c:pt idx="1203">
                  <c:v>-26.401375550000001</c:v>
                </c:pt>
                <c:pt idx="1204">
                  <c:v>-26.806600929999998</c:v>
                </c:pt>
                <c:pt idx="1205">
                  <c:v>-26.992885489999999</c:v>
                </c:pt>
                <c:pt idx="1206">
                  <c:v>-26.740396220000001</c:v>
                </c:pt>
                <c:pt idx="1207">
                  <c:v>-26.464628390000001</c:v>
                </c:pt>
                <c:pt idx="1208">
                  <c:v>-26.882873610000001</c:v>
                </c:pt>
                <c:pt idx="1209">
                  <c:v>-26.367075700000001</c:v>
                </c:pt>
                <c:pt idx="1210">
                  <c:v>-26.773372420000001</c:v>
                </c:pt>
                <c:pt idx="1211">
                  <c:v>-26.953603470000001</c:v>
                </c:pt>
                <c:pt idx="1212">
                  <c:v>-26.50178309</c:v>
                </c:pt>
                <c:pt idx="1213">
                  <c:v>-26.701152480000001</c:v>
                </c:pt>
                <c:pt idx="1214">
                  <c:v>-26.602444930000001</c:v>
                </c:pt>
                <c:pt idx="1215">
                  <c:v>-26.027036240000001</c:v>
                </c:pt>
                <c:pt idx="1216">
                  <c:v>-26.634386330000002</c:v>
                </c:pt>
                <c:pt idx="1217">
                  <c:v>-26.773372420000001</c:v>
                </c:pt>
                <c:pt idx="1218">
                  <c:v>-26.399350399999999</c:v>
                </c:pt>
                <c:pt idx="1219">
                  <c:v>-26.777788220000001</c:v>
                </c:pt>
                <c:pt idx="1220">
                  <c:v>-26.401375550000001</c:v>
                </c:pt>
                <c:pt idx="1221">
                  <c:v>-26.63224958</c:v>
                </c:pt>
                <c:pt idx="1222">
                  <c:v>-26.56652643</c:v>
                </c:pt>
                <c:pt idx="1223">
                  <c:v>-27.103375029999999</c:v>
                </c:pt>
                <c:pt idx="1224">
                  <c:v>-26.806600929999998</c:v>
                </c:pt>
                <c:pt idx="1225">
                  <c:v>-26.440034019999999</c:v>
                </c:pt>
                <c:pt idx="1226">
                  <c:v>-26.236421199999999</c:v>
                </c:pt>
                <c:pt idx="1227">
                  <c:v>-26.30719959</c:v>
                </c:pt>
                <c:pt idx="1228">
                  <c:v>-26.668718089999999</c:v>
                </c:pt>
                <c:pt idx="1229">
                  <c:v>-27.221639790000001</c:v>
                </c:pt>
                <c:pt idx="1230">
                  <c:v>-26.497639060000001</c:v>
                </c:pt>
                <c:pt idx="1231">
                  <c:v>-26.773372420000001</c:v>
                </c:pt>
                <c:pt idx="1232">
                  <c:v>-26.703323409999999</c:v>
                </c:pt>
                <c:pt idx="1233">
                  <c:v>-26.090683980000001</c:v>
                </c:pt>
                <c:pt idx="1234">
                  <c:v>-26.806600929999998</c:v>
                </c:pt>
                <c:pt idx="1235">
                  <c:v>-26.337034450000001</c:v>
                </c:pt>
                <c:pt idx="1236">
                  <c:v>-27.030184219999999</c:v>
                </c:pt>
                <c:pt idx="1237">
                  <c:v>-26.738206680000001</c:v>
                </c:pt>
                <c:pt idx="1238">
                  <c:v>-26.9123944</c:v>
                </c:pt>
                <c:pt idx="1239">
                  <c:v>-26.958206480000001</c:v>
                </c:pt>
                <c:pt idx="1240">
                  <c:v>-26.56652643</c:v>
                </c:pt>
                <c:pt idx="1241">
                  <c:v>-26.84232716</c:v>
                </c:pt>
                <c:pt idx="1242">
                  <c:v>-26.403401649999999</c:v>
                </c:pt>
                <c:pt idx="1243">
                  <c:v>-26.431866750000001</c:v>
                </c:pt>
                <c:pt idx="1244">
                  <c:v>-26.337034450000001</c:v>
                </c:pt>
                <c:pt idx="1245">
                  <c:v>-26.02889498</c:v>
                </c:pt>
                <c:pt idx="1246">
                  <c:v>-27.221639790000001</c:v>
                </c:pt>
                <c:pt idx="1247">
                  <c:v>-26.429827329999998</c:v>
                </c:pt>
                <c:pt idx="1248">
                  <c:v>-26.634386330000002</c:v>
                </c:pt>
                <c:pt idx="1249">
                  <c:v>-26.535078469999998</c:v>
                </c:pt>
                <c:pt idx="1250">
                  <c:v>-26.211143180000001</c:v>
                </c:pt>
                <c:pt idx="1251">
                  <c:v>-26.305217859999999</c:v>
                </c:pt>
                <c:pt idx="1252">
                  <c:v>-26.371096940000001</c:v>
                </c:pt>
                <c:pt idx="1253">
                  <c:v>-26.20726728</c:v>
                </c:pt>
                <c:pt idx="1254">
                  <c:v>-26.371096940000001</c:v>
                </c:pt>
                <c:pt idx="1255">
                  <c:v>-26.707668519999999</c:v>
                </c:pt>
                <c:pt idx="1256">
                  <c:v>-26.497639060000001</c:v>
                </c:pt>
                <c:pt idx="1257">
                  <c:v>-26.564422799999999</c:v>
                </c:pt>
                <c:pt idx="1258">
                  <c:v>-26.211143180000001</c:v>
                </c:pt>
                <c:pt idx="1259">
                  <c:v>-26.369085850000001</c:v>
                </c:pt>
                <c:pt idx="1260">
                  <c:v>-26.431866750000001</c:v>
                </c:pt>
                <c:pt idx="1261">
                  <c:v>-26.537167929999999</c:v>
                </c:pt>
                <c:pt idx="1262">
                  <c:v>-25.91151095</c:v>
                </c:pt>
                <c:pt idx="1263">
                  <c:v>-26.768961099999999</c:v>
                </c:pt>
                <c:pt idx="1264">
                  <c:v>-26.309182209999999</c:v>
                </c:pt>
                <c:pt idx="1265">
                  <c:v>-26.115268539999999</c:v>
                </c:pt>
                <c:pt idx="1266">
                  <c:v>-26.064363019999998</c:v>
                </c:pt>
                <c:pt idx="1267">
                  <c:v>-26.530902560000001</c:v>
                </c:pt>
                <c:pt idx="1268">
                  <c:v>-26.429827329999998</c:v>
                </c:pt>
                <c:pt idx="1269">
                  <c:v>-26.092570169999998</c:v>
                </c:pt>
                <c:pt idx="1270">
                  <c:v>-25.99740409</c:v>
                </c:pt>
                <c:pt idx="1271">
                  <c:v>-25.91151095</c:v>
                </c:pt>
                <c:pt idx="1272">
                  <c:v>-26.088798610000001</c:v>
                </c:pt>
                <c:pt idx="1273">
                  <c:v>-26.056871959999999</c:v>
                </c:pt>
                <c:pt idx="1274">
                  <c:v>-26.27560003</c:v>
                </c:pt>
                <c:pt idx="1275">
                  <c:v>-26.180232409999999</c:v>
                </c:pt>
                <c:pt idx="1276">
                  <c:v>-26.369085850000001</c:v>
                </c:pt>
                <c:pt idx="1277">
                  <c:v>-26.466684220000001</c:v>
                </c:pt>
                <c:pt idx="1278">
                  <c:v>-25.999250190000001</c:v>
                </c:pt>
                <c:pt idx="1279">
                  <c:v>-26.17830777</c:v>
                </c:pt>
                <c:pt idx="1280">
                  <c:v>-26.00294474</c:v>
                </c:pt>
                <c:pt idx="1281">
                  <c:v>-26.333044610000002</c:v>
                </c:pt>
                <c:pt idx="1282">
                  <c:v>-26.151452020000001</c:v>
                </c:pt>
                <c:pt idx="1283">
                  <c:v>-25.713427029999998</c:v>
                </c:pt>
                <c:pt idx="1284">
                  <c:v>-25.85220228</c:v>
                </c:pt>
                <c:pt idx="1285">
                  <c:v>-26.180232409999999</c:v>
                </c:pt>
                <c:pt idx="1286">
                  <c:v>-25.913320880000001</c:v>
                </c:pt>
                <c:pt idx="1287">
                  <c:v>-25.938739529999999</c:v>
                </c:pt>
                <c:pt idx="1288">
                  <c:v>-25.886250709999999</c:v>
                </c:pt>
                <c:pt idx="1289">
                  <c:v>-25.739437949999999</c:v>
                </c:pt>
                <c:pt idx="1290">
                  <c:v>-25.6041648</c:v>
                </c:pt>
                <c:pt idx="1291">
                  <c:v>-25.91151095</c:v>
                </c:pt>
                <c:pt idx="1292">
                  <c:v>-26.086914060000002</c:v>
                </c:pt>
                <c:pt idx="1293">
                  <c:v>-25.88445201</c:v>
                </c:pt>
                <c:pt idx="1294">
                  <c:v>-25.797216330000001</c:v>
                </c:pt>
                <c:pt idx="1295">
                  <c:v>-25.629527599999999</c:v>
                </c:pt>
                <c:pt idx="1296">
                  <c:v>-26.02889498</c:v>
                </c:pt>
                <c:pt idx="1297">
                  <c:v>-25.823735509999999</c:v>
                </c:pt>
                <c:pt idx="1298">
                  <c:v>-25.687570959999999</c:v>
                </c:pt>
                <c:pt idx="1299">
                  <c:v>-25.6041648</c:v>
                </c:pt>
                <c:pt idx="1300">
                  <c:v>-25.344050039999999</c:v>
                </c:pt>
                <c:pt idx="1301">
                  <c:v>-25.65674551</c:v>
                </c:pt>
                <c:pt idx="1302">
                  <c:v>-25.420946669999999</c:v>
                </c:pt>
                <c:pt idx="1303">
                  <c:v>-25.85220228</c:v>
                </c:pt>
                <c:pt idx="1304">
                  <c:v>-25.320296410000001</c:v>
                </c:pt>
                <c:pt idx="1305">
                  <c:v>-25.909701760000001</c:v>
                </c:pt>
                <c:pt idx="1306">
                  <c:v>-25.39355647</c:v>
                </c:pt>
                <c:pt idx="1307">
                  <c:v>-25.57559822</c:v>
                </c:pt>
                <c:pt idx="1308">
                  <c:v>-25.71515625</c:v>
                </c:pt>
                <c:pt idx="1309">
                  <c:v>-25.880856860000002</c:v>
                </c:pt>
                <c:pt idx="1310">
                  <c:v>-25.915131580000001</c:v>
                </c:pt>
                <c:pt idx="1311">
                  <c:v>-25.573923669999999</c:v>
                </c:pt>
                <c:pt idx="1312">
                  <c:v>-25.578949250000001</c:v>
                </c:pt>
                <c:pt idx="1313">
                  <c:v>-25.317139050000002</c:v>
                </c:pt>
                <c:pt idx="1314">
                  <c:v>-25.495939379999999</c:v>
                </c:pt>
                <c:pt idx="1315">
                  <c:v>-25.21883936</c:v>
                </c:pt>
                <c:pt idx="1316">
                  <c:v>-25.658452310000001</c:v>
                </c:pt>
                <c:pt idx="1317">
                  <c:v>-25.340875369999999</c:v>
                </c:pt>
                <c:pt idx="1318">
                  <c:v>-25.605851049999998</c:v>
                </c:pt>
                <c:pt idx="1319">
                  <c:v>-25.57727341</c:v>
                </c:pt>
                <c:pt idx="1320">
                  <c:v>-25.709970640000002</c:v>
                </c:pt>
                <c:pt idx="1321">
                  <c:v>-25.770858100000002</c:v>
                </c:pt>
                <c:pt idx="1322">
                  <c:v>-25.661867919999999</c:v>
                </c:pt>
                <c:pt idx="1323">
                  <c:v>-25.547218310000002</c:v>
                </c:pt>
                <c:pt idx="1324">
                  <c:v>-25.499229490000001</c:v>
                </c:pt>
                <c:pt idx="1325">
                  <c:v>-25.495939379999999</c:v>
                </c:pt>
                <c:pt idx="1326">
                  <c:v>-25.607537959999998</c:v>
                </c:pt>
                <c:pt idx="1327">
                  <c:v>-25.31556123</c:v>
                </c:pt>
                <c:pt idx="1328">
                  <c:v>-25.74291788</c:v>
                </c:pt>
                <c:pt idx="1329">
                  <c:v>-25.238942040000001</c:v>
                </c:pt>
                <c:pt idx="1330">
                  <c:v>-25.472978130000001</c:v>
                </c:pt>
                <c:pt idx="1331">
                  <c:v>-25.605851049999998</c:v>
                </c:pt>
                <c:pt idx="1332">
                  <c:v>-25.340875369999999</c:v>
                </c:pt>
                <c:pt idx="1333">
                  <c:v>-25.29039379</c:v>
                </c:pt>
                <c:pt idx="1334">
                  <c:v>-24.862089869999998</c:v>
                </c:pt>
                <c:pt idx="1335">
                  <c:v>-25.631223729999999</c:v>
                </c:pt>
                <c:pt idx="1336">
                  <c:v>-25.21729685</c:v>
                </c:pt>
                <c:pt idx="1337">
                  <c:v>-25.631223729999999</c:v>
                </c:pt>
                <c:pt idx="1338">
                  <c:v>-25.497584119999999</c:v>
                </c:pt>
                <c:pt idx="1339">
                  <c:v>-25.741177570000001</c:v>
                </c:pt>
                <c:pt idx="1340">
                  <c:v>-25.769106560000001</c:v>
                </c:pt>
                <c:pt idx="1341">
                  <c:v>-25.552213070000001</c:v>
                </c:pt>
                <c:pt idx="1342">
                  <c:v>-25.340875369999999</c:v>
                </c:pt>
                <c:pt idx="1343">
                  <c:v>-25.243594359999999</c:v>
                </c:pt>
                <c:pt idx="1344">
                  <c:v>-25.497584119999999</c:v>
                </c:pt>
                <c:pt idx="1345">
                  <c:v>-25.366337919999999</c:v>
                </c:pt>
                <c:pt idx="1346">
                  <c:v>-25.632920519999999</c:v>
                </c:pt>
                <c:pt idx="1347">
                  <c:v>-25.629527599999999</c:v>
                </c:pt>
                <c:pt idx="1348">
                  <c:v>-25.770858100000002</c:v>
                </c:pt>
                <c:pt idx="1349">
                  <c:v>-26.086914060000002</c:v>
                </c:pt>
                <c:pt idx="1350">
                  <c:v>-25.797216330000001</c:v>
                </c:pt>
                <c:pt idx="1351">
                  <c:v>-25.445258849999998</c:v>
                </c:pt>
                <c:pt idx="1352">
                  <c:v>-25.999250190000001</c:v>
                </c:pt>
                <c:pt idx="1353">
                  <c:v>-25.65674551</c:v>
                </c:pt>
                <c:pt idx="1354">
                  <c:v>-26.030754510000001</c:v>
                </c:pt>
                <c:pt idx="1355">
                  <c:v>-25.367934300000002</c:v>
                </c:pt>
                <c:pt idx="1356">
                  <c:v>-25.85577378</c:v>
                </c:pt>
                <c:pt idx="1357">
                  <c:v>-25.552213070000001</c:v>
                </c:pt>
                <c:pt idx="1358">
                  <c:v>-26.24032321</c:v>
                </c:pt>
                <c:pt idx="1359">
                  <c:v>-25.469707840000002</c:v>
                </c:pt>
                <c:pt idx="1360">
                  <c:v>-25.57727341</c:v>
                </c:pt>
                <c:pt idx="1361">
                  <c:v>-25.969806389999999</c:v>
                </c:pt>
                <c:pt idx="1362">
                  <c:v>-25.4193307</c:v>
                </c:pt>
                <c:pt idx="1363">
                  <c:v>-25.497584119999999</c:v>
                </c:pt>
                <c:pt idx="1364">
                  <c:v>-26.00109707</c:v>
                </c:pt>
                <c:pt idx="1365">
                  <c:v>-25.85220228</c:v>
                </c:pt>
                <c:pt idx="1366">
                  <c:v>-25.6041648</c:v>
                </c:pt>
                <c:pt idx="1367">
                  <c:v>-26.090683980000001</c:v>
                </c:pt>
                <c:pt idx="1368">
                  <c:v>-25.687570959999999</c:v>
                </c:pt>
                <c:pt idx="1369">
                  <c:v>-25.79369264</c:v>
                </c:pt>
                <c:pt idx="1370">
                  <c:v>-25.713427029999998</c:v>
                </c:pt>
                <c:pt idx="1371">
                  <c:v>-25.853987660000001</c:v>
                </c:pt>
                <c:pt idx="1372">
                  <c:v>-25.88445201</c:v>
                </c:pt>
                <c:pt idx="1373">
                  <c:v>-26.499710579999999</c:v>
                </c:pt>
                <c:pt idx="1374">
                  <c:v>-25.940560850000001</c:v>
                </c:pt>
                <c:pt idx="1375">
                  <c:v>-25.769106560000001</c:v>
                </c:pt>
                <c:pt idx="1376">
                  <c:v>-25.684135090000002</c:v>
                </c:pt>
                <c:pt idx="1377">
                  <c:v>-25.658452310000001</c:v>
                </c:pt>
                <c:pt idx="1378">
                  <c:v>-25.769106560000001</c:v>
                </c:pt>
                <c:pt idx="1379">
                  <c:v>-26.02889498</c:v>
                </c:pt>
                <c:pt idx="1380">
                  <c:v>-26.02889498</c:v>
                </c:pt>
                <c:pt idx="1381">
                  <c:v>-26.088798610000001</c:v>
                </c:pt>
                <c:pt idx="1382">
                  <c:v>-26.00109707</c:v>
                </c:pt>
                <c:pt idx="1383">
                  <c:v>-25.942382940000002</c:v>
                </c:pt>
                <c:pt idx="1384">
                  <c:v>-26.085030329999999</c:v>
                </c:pt>
                <c:pt idx="1385">
                  <c:v>-26.273632670000001</c:v>
                </c:pt>
                <c:pt idx="1386">
                  <c:v>-26.151452020000001</c:v>
                </c:pt>
                <c:pt idx="1387">
                  <c:v>-25.767355729999998</c:v>
                </c:pt>
                <c:pt idx="1388">
                  <c:v>-26.086914060000002</c:v>
                </c:pt>
                <c:pt idx="1389">
                  <c:v>-25.888050150000002</c:v>
                </c:pt>
                <c:pt idx="1390">
                  <c:v>-25.82196252</c:v>
                </c:pt>
                <c:pt idx="1391">
                  <c:v>-26.30719959</c:v>
                </c:pt>
                <c:pt idx="1392">
                  <c:v>-26.058743509999999</c:v>
                </c:pt>
                <c:pt idx="1393">
                  <c:v>-25.940560850000001</c:v>
                </c:pt>
                <c:pt idx="1394">
                  <c:v>-26.30125713</c:v>
                </c:pt>
                <c:pt idx="1395">
                  <c:v>-25.800742880000001</c:v>
                </c:pt>
                <c:pt idx="1396">
                  <c:v>-26.147629009999999</c:v>
                </c:pt>
                <c:pt idx="1397">
                  <c:v>-25.770858100000002</c:v>
                </c:pt>
                <c:pt idx="1398">
                  <c:v>-26.209204799999998</c:v>
                </c:pt>
                <c:pt idx="1399">
                  <c:v>-25.800742880000001</c:v>
                </c:pt>
                <c:pt idx="1400">
                  <c:v>-26.209204799999998</c:v>
                </c:pt>
                <c:pt idx="1401">
                  <c:v>-25.823735509999999</c:v>
                </c:pt>
                <c:pt idx="1402">
                  <c:v>-26.180232409999999</c:v>
                </c:pt>
                <c:pt idx="1403">
                  <c:v>-26.30323705</c:v>
                </c:pt>
                <c:pt idx="1404">
                  <c:v>-25.973475959999998</c:v>
                </c:pt>
                <c:pt idx="1405">
                  <c:v>-25.65674551</c:v>
                </c:pt>
                <c:pt idx="1406">
                  <c:v>-26.151452020000001</c:v>
                </c:pt>
                <c:pt idx="1407">
                  <c:v>-25.882654070000001</c:v>
                </c:pt>
                <c:pt idx="1408">
                  <c:v>-25.71169849</c:v>
                </c:pt>
                <c:pt idx="1409">
                  <c:v>-25.882654070000001</c:v>
                </c:pt>
                <c:pt idx="1410">
                  <c:v>-25.769106560000001</c:v>
                </c:pt>
                <c:pt idx="1411">
                  <c:v>-25.741177570000001</c:v>
                </c:pt>
                <c:pt idx="1412">
                  <c:v>-25.632920519999999</c:v>
                </c:pt>
                <c:pt idx="1413">
                  <c:v>-26.086914060000002</c:v>
                </c:pt>
                <c:pt idx="1414">
                  <c:v>-26.24422874</c:v>
                </c:pt>
                <c:pt idx="1415">
                  <c:v>-25.967972759999999</c:v>
                </c:pt>
                <c:pt idx="1416">
                  <c:v>-26.090683980000001</c:v>
                </c:pt>
                <c:pt idx="1417">
                  <c:v>-26.030754510000001</c:v>
                </c:pt>
                <c:pt idx="1418">
                  <c:v>-25.850417629999999</c:v>
                </c:pt>
                <c:pt idx="1419">
                  <c:v>-26.1821579</c:v>
                </c:pt>
                <c:pt idx="1420">
                  <c:v>-25.57559822</c:v>
                </c:pt>
                <c:pt idx="1421">
                  <c:v>-25.741177570000001</c:v>
                </c:pt>
                <c:pt idx="1422">
                  <c:v>-25.472978130000001</c:v>
                </c:pt>
                <c:pt idx="1423">
                  <c:v>-25.853987660000001</c:v>
                </c:pt>
                <c:pt idx="1424">
                  <c:v>-25.631223729999999</c:v>
                </c:pt>
                <c:pt idx="1425">
                  <c:v>-25.684135090000002</c:v>
                </c:pt>
                <c:pt idx="1426">
                  <c:v>-25.713427029999998</c:v>
                </c:pt>
                <c:pt idx="1427">
                  <c:v>-25.909701760000001</c:v>
                </c:pt>
                <c:pt idx="1428">
                  <c:v>-25.268491279999999</c:v>
                </c:pt>
                <c:pt idx="1429">
                  <c:v>-25.660159780000001</c:v>
                </c:pt>
                <c:pt idx="1430">
                  <c:v>-25.797216330000001</c:v>
                </c:pt>
                <c:pt idx="1431">
                  <c:v>-25.85220228</c:v>
                </c:pt>
                <c:pt idx="1432">
                  <c:v>-25.71515625</c:v>
                </c:pt>
                <c:pt idx="1433">
                  <c:v>-25.65674551</c:v>
                </c:pt>
                <c:pt idx="1434">
                  <c:v>-26.273632670000001</c:v>
                </c:pt>
                <c:pt idx="1435">
                  <c:v>-25.552213070000001</c:v>
                </c:pt>
                <c:pt idx="1436">
                  <c:v>-25.34246241</c:v>
                </c:pt>
                <c:pt idx="1437">
                  <c:v>-25.938739529999999</c:v>
                </c:pt>
                <c:pt idx="1438">
                  <c:v>-25.913320880000001</c:v>
                </c:pt>
                <c:pt idx="1439">
                  <c:v>-25.366337919999999</c:v>
                </c:pt>
                <c:pt idx="1440">
                  <c:v>-25.39355647</c:v>
                </c:pt>
                <c:pt idx="1441">
                  <c:v>-25.658452310000001</c:v>
                </c:pt>
                <c:pt idx="1442">
                  <c:v>-25.44688451</c:v>
                </c:pt>
                <c:pt idx="1443">
                  <c:v>-25.16669886</c:v>
                </c:pt>
                <c:pt idx="1444">
                  <c:v>-25.88445201</c:v>
                </c:pt>
                <c:pt idx="1445">
                  <c:v>-25.60079425</c:v>
                </c:pt>
                <c:pt idx="1446">
                  <c:v>-25.097137679999999</c:v>
                </c:pt>
                <c:pt idx="1447">
                  <c:v>-25.34246241</c:v>
                </c:pt>
                <c:pt idx="1448">
                  <c:v>-25.317139050000002</c:v>
                </c:pt>
                <c:pt idx="1449">
                  <c:v>-25.367934300000002</c:v>
                </c:pt>
                <c:pt idx="1450">
                  <c:v>-25.24049226</c:v>
                </c:pt>
                <c:pt idx="1451">
                  <c:v>-25.29353175</c:v>
                </c:pt>
                <c:pt idx="1452">
                  <c:v>-25.097137679999999</c:v>
                </c:pt>
                <c:pt idx="1453">
                  <c:v>-25.21421346</c:v>
                </c:pt>
                <c:pt idx="1454">
                  <c:v>-25.29196249</c:v>
                </c:pt>
                <c:pt idx="1455">
                  <c:v>-25.344050039999999</c:v>
                </c:pt>
                <c:pt idx="1456">
                  <c:v>-25.242043039999999</c:v>
                </c:pt>
                <c:pt idx="1457">
                  <c:v>-24.930845040000001</c:v>
                </c:pt>
                <c:pt idx="1458">
                  <c:v>-24.927958409999999</c:v>
                </c:pt>
                <c:pt idx="1459">
                  <c:v>-25.146927059999999</c:v>
                </c:pt>
                <c:pt idx="1460">
                  <c:v>-25.00070625</c:v>
                </c:pt>
                <c:pt idx="1461">
                  <c:v>-25.29039379</c:v>
                </c:pt>
                <c:pt idx="1462">
                  <c:v>-25.121206709999999</c:v>
                </c:pt>
                <c:pt idx="1463">
                  <c:v>-24.930845040000001</c:v>
                </c:pt>
                <c:pt idx="1464">
                  <c:v>-24.72776129</c:v>
                </c:pt>
                <c:pt idx="1465">
                  <c:v>-24.840825200000001</c:v>
                </c:pt>
                <c:pt idx="1466">
                  <c:v>-24.57346158</c:v>
                </c:pt>
                <c:pt idx="1467">
                  <c:v>-25.471342679999999</c:v>
                </c:pt>
                <c:pt idx="1468">
                  <c:v>-24.91067876</c:v>
                </c:pt>
                <c:pt idx="1469">
                  <c:v>-24.86066898</c:v>
                </c:pt>
                <c:pt idx="1470">
                  <c:v>-24.639112770000001</c:v>
                </c:pt>
                <c:pt idx="1471">
                  <c:v>-24.909241890000001</c:v>
                </c:pt>
                <c:pt idx="1472">
                  <c:v>-25.191157610000001</c:v>
                </c:pt>
                <c:pt idx="1473">
                  <c:v>-24.794406240000001</c:v>
                </c:pt>
                <c:pt idx="1474">
                  <c:v>-24.600138220000002</c:v>
                </c:pt>
                <c:pt idx="1475">
                  <c:v>-24.79160886</c:v>
                </c:pt>
                <c:pt idx="1476">
                  <c:v>-24.66212359</c:v>
                </c:pt>
                <c:pt idx="1477">
                  <c:v>-25.071709649999999</c:v>
                </c:pt>
                <c:pt idx="1478">
                  <c:v>-24.794406240000001</c:v>
                </c:pt>
                <c:pt idx="1479">
                  <c:v>-24.429598970000001</c:v>
                </c:pt>
                <c:pt idx="1480">
                  <c:v>-24.77207743</c:v>
                </c:pt>
                <c:pt idx="1481">
                  <c:v>-25.11969848</c:v>
                </c:pt>
                <c:pt idx="1482">
                  <c:v>-24.77207743</c:v>
                </c:pt>
                <c:pt idx="1483">
                  <c:v>-24.66212359</c:v>
                </c:pt>
                <c:pt idx="1484">
                  <c:v>-24.641813599999999</c:v>
                </c:pt>
                <c:pt idx="1485">
                  <c:v>-24.907805499999998</c:v>
                </c:pt>
                <c:pt idx="1486">
                  <c:v>-24.74847819</c:v>
                </c:pt>
                <c:pt idx="1487">
                  <c:v>-24.840825200000001</c:v>
                </c:pt>
                <c:pt idx="1488">
                  <c:v>-24.77068568</c:v>
                </c:pt>
                <c:pt idx="1489">
                  <c:v>-24.660766639999999</c:v>
                </c:pt>
                <c:pt idx="1490">
                  <c:v>-24.600138220000002</c:v>
                </c:pt>
                <c:pt idx="1491">
                  <c:v>-24.74847819</c:v>
                </c:pt>
                <c:pt idx="1492">
                  <c:v>-24.751247920000001</c:v>
                </c:pt>
                <c:pt idx="1493">
                  <c:v>-24.30782619</c:v>
                </c:pt>
                <c:pt idx="1494">
                  <c:v>-24.34677662</c:v>
                </c:pt>
                <c:pt idx="1495">
                  <c:v>-24.430885570000001</c:v>
                </c:pt>
                <c:pt idx="1496">
                  <c:v>-24.705771649999999</c:v>
                </c:pt>
                <c:pt idx="1497">
                  <c:v>-24.68252901</c:v>
                </c:pt>
                <c:pt idx="1498">
                  <c:v>-24.450230569999999</c:v>
                </c:pt>
                <c:pt idx="1499">
                  <c:v>-24.512720099999999</c:v>
                </c:pt>
                <c:pt idx="1500">
                  <c:v>-24.907805499999998</c:v>
                </c:pt>
                <c:pt idx="1501">
                  <c:v>-24.470960699999999</c:v>
                </c:pt>
                <c:pt idx="1502">
                  <c:v>-24.368285790000002</c:v>
                </c:pt>
                <c:pt idx="1503">
                  <c:v>-24.685256989999999</c:v>
                </c:pt>
                <c:pt idx="1504">
                  <c:v>-24.883459160000001</c:v>
                </c:pt>
                <c:pt idx="1505">
                  <c:v>-24.448938219999999</c:v>
                </c:pt>
                <c:pt idx="1506">
                  <c:v>-24.369554359999999</c:v>
                </c:pt>
                <c:pt idx="1507">
                  <c:v>-24.68252901</c:v>
                </c:pt>
                <c:pt idx="1508">
                  <c:v>-24.429598970000001</c:v>
                </c:pt>
                <c:pt idx="1509">
                  <c:v>-24.93228908</c:v>
                </c:pt>
                <c:pt idx="1510">
                  <c:v>-24.597463170000001</c:v>
                </c:pt>
                <c:pt idx="1511">
                  <c:v>-24.88488753</c:v>
                </c:pt>
                <c:pt idx="1512">
                  <c:v>-24.306575519999999</c:v>
                </c:pt>
                <c:pt idx="1513">
                  <c:v>-24.751247920000001</c:v>
                </c:pt>
                <c:pt idx="1514">
                  <c:v>-24.491790210000001</c:v>
                </c:pt>
                <c:pt idx="1515">
                  <c:v>-24.749862830000001</c:v>
                </c:pt>
                <c:pt idx="1516">
                  <c:v>-24.640462979999999</c:v>
                </c:pt>
                <c:pt idx="1517">
                  <c:v>-24.90636958</c:v>
                </c:pt>
                <c:pt idx="1518">
                  <c:v>-24.556209209999999</c:v>
                </c:pt>
                <c:pt idx="1519">
                  <c:v>-24.77207743</c:v>
                </c:pt>
                <c:pt idx="1520">
                  <c:v>-24.533751349999999</c:v>
                </c:pt>
                <c:pt idx="1521">
                  <c:v>-24.683892780000001</c:v>
                </c:pt>
                <c:pt idx="1522">
                  <c:v>-25.047912629999999</c:v>
                </c:pt>
                <c:pt idx="1523">
                  <c:v>-24.228500789999998</c:v>
                </c:pt>
                <c:pt idx="1524">
                  <c:v>-24.685256989999999</c:v>
                </c:pt>
                <c:pt idx="1525">
                  <c:v>-24.553561080000001</c:v>
                </c:pt>
                <c:pt idx="1526">
                  <c:v>-24.683892780000001</c:v>
                </c:pt>
                <c:pt idx="1527">
                  <c:v>-24.77068568</c:v>
                </c:pt>
                <c:pt idx="1528">
                  <c:v>-24.84223961</c:v>
                </c:pt>
                <c:pt idx="1529">
                  <c:v>-24.90636958</c:v>
                </c:pt>
                <c:pt idx="1530">
                  <c:v>-24.74847819</c:v>
                </c:pt>
                <c:pt idx="1531">
                  <c:v>-24.862089869999998</c:v>
                </c:pt>
                <c:pt idx="1532">
                  <c:v>-24.450230569999999</c:v>
                </c:pt>
                <c:pt idx="1533">
                  <c:v>-24.907805499999998</c:v>
                </c:pt>
                <c:pt idx="1534">
                  <c:v>-24.730517840000001</c:v>
                </c:pt>
                <c:pt idx="1535">
                  <c:v>-24.814038579999998</c:v>
                </c:pt>
                <c:pt idx="1536">
                  <c:v>-25.0242453</c:v>
                </c:pt>
                <c:pt idx="1537">
                  <c:v>-24.535069190000002</c:v>
                </c:pt>
                <c:pt idx="1538">
                  <c:v>-25.00070625</c:v>
                </c:pt>
                <c:pt idx="1539">
                  <c:v>-24.862089869999998</c:v>
                </c:pt>
                <c:pt idx="1540">
                  <c:v>-24.839411250000001</c:v>
                </c:pt>
                <c:pt idx="1541">
                  <c:v>-25.39355647</c:v>
                </c:pt>
                <c:pt idx="1542">
                  <c:v>-25.340875369999999</c:v>
                </c:pt>
                <c:pt idx="1543">
                  <c:v>-25.192690859999999</c:v>
                </c:pt>
                <c:pt idx="1544">
                  <c:v>-25.1682235</c:v>
                </c:pt>
                <c:pt idx="1545">
                  <c:v>-24.863511219999999</c:v>
                </c:pt>
                <c:pt idx="1546">
                  <c:v>-24.930845040000001</c:v>
                </c:pt>
                <c:pt idx="1547">
                  <c:v>-25.21729685</c:v>
                </c:pt>
                <c:pt idx="1548">
                  <c:v>-25.29039379</c:v>
                </c:pt>
                <c:pt idx="1549">
                  <c:v>-25.025720740000001</c:v>
                </c:pt>
                <c:pt idx="1550">
                  <c:v>-25.143893219999999</c:v>
                </c:pt>
                <c:pt idx="1551">
                  <c:v>-24.999239289999998</c:v>
                </c:pt>
                <c:pt idx="1552">
                  <c:v>-25.317139050000002</c:v>
                </c:pt>
                <c:pt idx="1553">
                  <c:v>-25.268491279999999</c:v>
                </c:pt>
                <c:pt idx="1554">
                  <c:v>-24.952556189999999</c:v>
                </c:pt>
                <c:pt idx="1555">
                  <c:v>-24.977294090000001</c:v>
                </c:pt>
                <c:pt idx="1556">
                  <c:v>-25.4193307</c:v>
                </c:pt>
                <c:pt idx="1557">
                  <c:v>-25.52564048</c:v>
                </c:pt>
                <c:pt idx="1558">
                  <c:v>-25.471342679999999</c:v>
                </c:pt>
                <c:pt idx="1559">
                  <c:v>-25.34246241</c:v>
                </c:pt>
                <c:pt idx="1560">
                  <c:v>-25.417715319999999</c:v>
                </c:pt>
                <c:pt idx="1561">
                  <c:v>-25.52564048</c:v>
                </c:pt>
                <c:pt idx="1562">
                  <c:v>-25.29196249</c:v>
                </c:pt>
                <c:pt idx="1563">
                  <c:v>-25.31556123</c:v>
                </c:pt>
                <c:pt idx="1564">
                  <c:v>-25.57727341</c:v>
                </c:pt>
                <c:pt idx="1565">
                  <c:v>-25.942382940000002</c:v>
                </c:pt>
                <c:pt idx="1566">
                  <c:v>-25.548882590000002</c:v>
                </c:pt>
                <c:pt idx="1567">
                  <c:v>-25.825509230000002</c:v>
                </c:pt>
                <c:pt idx="1568">
                  <c:v>-26.030754510000001</c:v>
                </c:pt>
                <c:pt idx="1569">
                  <c:v>-25.823735509999999</c:v>
                </c:pt>
                <c:pt idx="1570">
                  <c:v>-25.713427029999998</c:v>
                </c:pt>
                <c:pt idx="1571">
                  <c:v>-25.741177570000001</c:v>
                </c:pt>
                <c:pt idx="1572">
                  <c:v>-25.913320880000001</c:v>
                </c:pt>
                <c:pt idx="1573">
                  <c:v>-25.713427029999998</c:v>
                </c:pt>
                <c:pt idx="1574">
                  <c:v>-25.739437949999999</c:v>
                </c:pt>
                <c:pt idx="1575">
                  <c:v>-25.52564048</c:v>
                </c:pt>
                <c:pt idx="1576">
                  <c:v>-25.713427029999998</c:v>
                </c:pt>
                <c:pt idx="1577">
                  <c:v>-26.305217859999999</c:v>
                </c:pt>
                <c:pt idx="1578">
                  <c:v>-26.53299002</c:v>
                </c:pt>
                <c:pt idx="1579">
                  <c:v>-26.736018250000001</c:v>
                </c:pt>
                <c:pt idx="1580">
                  <c:v>-26.339030749999999</c:v>
                </c:pt>
                <c:pt idx="1581">
                  <c:v>-26.149540089999999</c:v>
                </c:pt>
                <c:pt idx="1582">
                  <c:v>-25.999250190000001</c:v>
                </c:pt>
                <c:pt idx="1583">
                  <c:v>-26.149540089999999</c:v>
                </c:pt>
                <c:pt idx="1584">
                  <c:v>-26.11906316</c:v>
                </c:pt>
                <c:pt idx="1585">
                  <c:v>-26.335039070000001</c:v>
                </c:pt>
                <c:pt idx="1586">
                  <c:v>-25.999250190000001</c:v>
                </c:pt>
                <c:pt idx="1587">
                  <c:v>-26.06061588</c:v>
                </c:pt>
                <c:pt idx="1588">
                  <c:v>-25.999250190000001</c:v>
                </c:pt>
                <c:pt idx="1589">
                  <c:v>-26.056871959999999</c:v>
                </c:pt>
                <c:pt idx="1590">
                  <c:v>-26.634386330000002</c:v>
                </c:pt>
                <c:pt idx="1591">
                  <c:v>-26.273632670000001</c:v>
                </c:pt>
                <c:pt idx="1592">
                  <c:v>-26.88061107</c:v>
                </c:pt>
                <c:pt idx="1593">
                  <c:v>-26.56652643</c:v>
                </c:pt>
                <c:pt idx="1594">
                  <c:v>-26.738206680000001</c:v>
                </c:pt>
                <c:pt idx="1595">
                  <c:v>-26.919235480000001</c:v>
                </c:pt>
                <c:pt idx="1596">
                  <c:v>-27.50209014</c:v>
                </c:pt>
                <c:pt idx="1597">
                  <c:v>-27.02784364</c:v>
                </c:pt>
                <c:pt idx="1598">
                  <c:v>-27.219193749999999</c:v>
                </c:pt>
                <c:pt idx="1599">
                  <c:v>-26.80882523</c:v>
                </c:pt>
                <c:pt idx="1600">
                  <c:v>-26.878349709999998</c:v>
                </c:pt>
                <c:pt idx="1601">
                  <c:v>-26.88061107</c:v>
                </c:pt>
                <c:pt idx="1602">
                  <c:v>-26.80882523</c:v>
                </c:pt>
                <c:pt idx="1603">
                  <c:v>-26.878349709999998</c:v>
                </c:pt>
                <c:pt idx="1604">
                  <c:v>-27.26096497</c:v>
                </c:pt>
                <c:pt idx="1605">
                  <c:v>-27.263434660000001</c:v>
                </c:pt>
                <c:pt idx="1606">
                  <c:v>-27.583761509999999</c:v>
                </c:pt>
                <c:pt idx="1607">
                  <c:v>-27.180243310000002</c:v>
                </c:pt>
                <c:pt idx="1608">
                  <c:v>-27.419364890000001</c:v>
                </c:pt>
                <c:pt idx="1609">
                  <c:v>-27.586421810000001</c:v>
                </c:pt>
                <c:pt idx="1610">
                  <c:v>-28.381428799999998</c:v>
                </c:pt>
                <c:pt idx="1611">
                  <c:v>-27.669710039999998</c:v>
                </c:pt>
                <c:pt idx="1612">
                  <c:v>-27.990513679999999</c:v>
                </c:pt>
                <c:pt idx="1613">
                  <c:v>-27.376049729999998</c:v>
                </c:pt>
                <c:pt idx="1614">
                  <c:v>-28.129998440000001</c:v>
                </c:pt>
                <c:pt idx="1615">
                  <c:v>-28.129998440000001</c:v>
                </c:pt>
                <c:pt idx="1616">
                  <c:v>-27.504700870000001</c:v>
                </c:pt>
                <c:pt idx="1617">
                  <c:v>-28.034545260000002</c:v>
                </c:pt>
                <c:pt idx="1618">
                  <c:v>-27.7133307</c:v>
                </c:pt>
                <c:pt idx="1619">
                  <c:v>-28.280352059999998</c:v>
                </c:pt>
                <c:pt idx="1620">
                  <c:v>-27.757393919999998</c:v>
                </c:pt>
                <c:pt idx="1621">
                  <c:v>-28.280352059999998</c:v>
                </c:pt>
                <c:pt idx="1622">
                  <c:v>-28.034545260000002</c:v>
                </c:pt>
                <c:pt idx="1623">
                  <c:v>-27.760162780000002</c:v>
                </c:pt>
                <c:pt idx="1624">
                  <c:v>-28.031595899999999</c:v>
                </c:pt>
                <c:pt idx="1625">
                  <c:v>-28.867860589999999</c:v>
                </c:pt>
                <c:pt idx="1626">
                  <c:v>-28.230682389999998</c:v>
                </c:pt>
                <c:pt idx="1627">
                  <c:v>-28.976439859999999</c:v>
                </c:pt>
                <c:pt idx="1628">
                  <c:v>-29.217567240000001</c:v>
                </c:pt>
                <c:pt idx="1629">
                  <c:v>-28.537596440000002</c:v>
                </c:pt>
                <c:pt idx="1630">
                  <c:v>-28.584223600000001</c:v>
                </c:pt>
                <c:pt idx="1631">
                  <c:v>-28.75495883</c:v>
                </c:pt>
                <c:pt idx="1632">
                  <c:v>-28.32743902</c:v>
                </c:pt>
                <c:pt idx="1633">
                  <c:v>-28.277231010000001</c:v>
                </c:pt>
                <c:pt idx="1634">
                  <c:v>-29.09533029</c:v>
                </c:pt>
                <c:pt idx="1635">
                  <c:v>-28.811042830000002</c:v>
                </c:pt>
                <c:pt idx="1636">
                  <c:v>-28.330596379999999</c:v>
                </c:pt>
                <c:pt idx="1637">
                  <c:v>-29.280000579999999</c:v>
                </c:pt>
                <c:pt idx="1638">
                  <c:v>-29.752886820000001</c:v>
                </c:pt>
                <c:pt idx="1639">
                  <c:v>-29.954712000000001</c:v>
                </c:pt>
                <c:pt idx="1640">
                  <c:v>-28.758442939999998</c:v>
                </c:pt>
                <c:pt idx="1641">
                  <c:v>-29.407626140000001</c:v>
                </c:pt>
                <c:pt idx="1642">
                  <c:v>-30.195392999999999</c:v>
                </c:pt>
                <c:pt idx="1643">
                  <c:v>-29.411675509999998</c:v>
                </c:pt>
                <c:pt idx="1644">
                  <c:v>-29.6747117</c:v>
                </c:pt>
                <c:pt idx="1645">
                  <c:v>-29.54328997</c:v>
                </c:pt>
                <c:pt idx="1646">
                  <c:v>-30.273734619999999</c:v>
                </c:pt>
                <c:pt idx="1647">
                  <c:v>-30.429664840000001</c:v>
                </c:pt>
                <c:pt idx="1648">
                  <c:v>-30.108915580000001</c:v>
                </c:pt>
                <c:pt idx="1649">
                  <c:v>-29.963903420000001</c:v>
                </c:pt>
                <c:pt idx="1650">
                  <c:v>-29.823577199999999</c:v>
                </c:pt>
                <c:pt idx="1651">
                  <c:v>-30.85435996</c:v>
                </c:pt>
                <c:pt idx="1652">
                  <c:v>-29.748506639999999</c:v>
                </c:pt>
                <c:pt idx="1653">
                  <c:v>-31.237896760000002</c:v>
                </c:pt>
                <c:pt idx="1654">
                  <c:v>-30.776005739999999</c:v>
                </c:pt>
                <c:pt idx="1655">
                  <c:v>-30.682723490000001</c:v>
                </c:pt>
                <c:pt idx="1656">
                  <c:v>-31.044845219999999</c:v>
                </c:pt>
                <c:pt idx="1657">
                  <c:v>-30.18569892</c:v>
                </c:pt>
                <c:pt idx="1658">
                  <c:v>-31.244070099999998</c:v>
                </c:pt>
                <c:pt idx="1659">
                  <c:v>-30.507173340000001</c:v>
                </c:pt>
                <c:pt idx="1660">
                  <c:v>-32.005103239999997</c:v>
                </c:pt>
                <c:pt idx="1661">
                  <c:v>-33.859016060000002</c:v>
                </c:pt>
                <c:pt idx="1662">
                  <c:v>-31.651823610000001</c:v>
                </c:pt>
                <c:pt idx="1663">
                  <c:v>-31.990406289999999</c:v>
                </c:pt>
                <c:pt idx="1664">
                  <c:v>-31.446398160000001</c:v>
                </c:pt>
                <c:pt idx="1665">
                  <c:v>-31.038948489999999</c:v>
                </c:pt>
                <c:pt idx="1666">
                  <c:v>-31.446398160000001</c:v>
                </c:pt>
                <c:pt idx="1667">
                  <c:v>-31.754823179999999</c:v>
                </c:pt>
                <c:pt idx="1668">
                  <c:v>-31.237896760000002</c:v>
                </c:pt>
                <c:pt idx="1669">
                  <c:v>-31.544584969999999</c:v>
                </c:pt>
                <c:pt idx="1670">
                  <c:v>-33.693023449999998</c:v>
                </c:pt>
                <c:pt idx="1671">
                  <c:v>-31.537969660000002</c:v>
                </c:pt>
                <c:pt idx="1672">
                  <c:v>-34.450230589999997</c:v>
                </c:pt>
                <c:pt idx="1673">
                  <c:v>-31.881736459999999</c:v>
                </c:pt>
                <c:pt idx="1674">
                  <c:v>-33.368850639999998</c:v>
                </c:pt>
                <c:pt idx="1675">
                  <c:v>-33.348744379999999</c:v>
                </c:pt>
                <c:pt idx="1676">
                  <c:v>-32.901211000000004</c:v>
                </c:pt>
                <c:pt idx="1677">
                  <c:v>-36.90328968</c:v>
                </c:pt>
                <c:pt idx="1678">
                  <c:v>-36.211143139999997</c:v>
                </c:pt>
                <c:pt idx="1679">
                  <c:v>-34.450230589999997</c:v>
                </c:pt>
                <c:pt idx="1680">
                  <c:v>-31.34405598</c:v>
                </c:pt>
                <c:pt idx="1681">
                  <c:v>-32.094344970000002</c:v>
                </c:pt>
                <c:pt idx="1682">
                  <c:v>-32.758806579999998</c:v>
                </c:pt>
                <c:pt idx="1683">
                  <c:v>-31.34405598</c:v>
                </c:pt>
                <c:pt idx="1684">
                  <c:v>-33.522690070000003</c:v>
                </c:pt>
                <c:pt idx="1685">
                  <c:v>-31.997748550000001</c:v>
                </c:pt>
                <c:pt idx="1686">
                  <c:v>-33.501860520000001</c:v>
                </c:pt>
                <c:pt idx="1687">
                  <c:v>-31.34405598</c:v>
                </c:pt>
                <c:pt idx="1688">
                  <c:v>-33.200843210000002</c:v>
                </c:pt>
                <c:pt idx="1689">
                  <c:v>-32.620923740000002</c:v>
                </c:pt>
                <c:pt idx="1690">
                  <c:v>-33.533142400000003</c:v>
                </c:pt>
                <c:pt idx="1691">
                  <c:v>-33.191159949999999</c:v>
                </c:pt>
                <c:pt idx="1692">
                  <c:v>-33.210548119999999</c:v>
                </c:pt>
                <c:pt idx="1693">
                  <c:v>-33.682179640000001</c:v>
                </c:pt>
                <c:pt idx="1694">
                  <c:v>-33.870311110000003</c:v>
                </c:pt>
                <c:pt idx="1695">
                  <c:v>-33.693023449999998</c:v>
                </c:pt>
                <c:pt idx="1696">
                  <c:v>-36.53299002</c:v>
                </c:pt>
                <c:pt idx="1697">
                  <c:v>-32.48728414</c:v>
                </c:pt>
                <c:pt idx="1698">
                  <c:v>-32.36562507</c:v>
                </c:pt>
                <c:pt idx="1699">
                  <c:v>-35.367934329999997</c:v>
                </c:pt>
                <c:pt idx="1700">
                  <c:v>-32.36562507</c:v>
                </c:pt>
                <c:pt idx="1701">
                  <c:v>-31.027178979999999</c:v>
                </c:pt>
                <c:pt idx="1702">
                  <c:v>-33.057813449999998</c:v>
                </c:pt>
                <c:pt idx="1703">
                  <c:v>-32.758806579999998</c:v>
                </c:pt>
                <c:pt idx="1704">
                  <c:v>-33.358785879999999</c:v>
                </c:pt>
                <c:pt idx="1705">
                  <c:v>-33.358785879999999</c:v>
                </c:pt>
                <c:pt idx="1706">
                  <c:v>-32.495517210000003</c:v>
                </c:pt>
                <c:pt idx="1707">
                  <c:v>-34.662123569999999</c:v>
                </c:pt>
                <c:pt idx="1708">
                  <c:v>-32.758806579999998</c:v>
                </c:pt>
                <c:pt idx="1709">
                  <c:v>-30.682723490000001</c:v>
                </c:pt>
                <c:pt idx="1710">
                  <c:v>-31.544584969999999</c:v>
                </c:pt>
                <c:pt idx="1711">
                  <c:v>-36.53299002</c:v>
                </c:pt>
                <c:pt idx="1712">
                  <c:v>-31.044845219999999</c:v>
                </c:pt>
                <c:pt idx="1713">
                  <c:v>-32.620923740000002</c:v>
                </c:pt>
                <c:pt idx="1714">
                  <c:v>-34.662123569999999</c:v>
                </c:pt>
                <c:pt idx="1715">
                  <c:v>-33.191159949999999</c:v>
                </c:pt>
                <c:pt idx="1716">
                  <c:v>-33.703894409999997</c:v>
                </c:pt>
                <c:pt idx="1717">
                  <c:v>-33.522690070000003</c:v>
                </c:pt>
                <c:pt idx="1718">
                  <c:v>-33.057813449999998</c:v>
                </c:pt>
                <c:pt idx="1719">
                  <c:v>-30.865669709999999</c:v>
                </c:pt>
                <c:pt idx="1720">
                  <c:v>-33.200843210000002</c:v>
                </c:pt>
                <c:pt idx="1721">
                  <c:v>-35.893452920000001</c:v>
                </c:pt>
                <c:pt idx="1722">
                  <c:v>-33.870311110000003</c:v>
                </c:pt>
                <c:pt idx="1723">
                  <c:v>-31.134270709999999</c:v>
                </c:pt>
                <c:pt idx="1724">
                  <c:v>-32.35763437</c:v>
                </c:pt>
                <c:pt idx="1725">
                  <c:v>-31.33773897</c:v>
                </c:pt>
                <c:pt idx="1726">
                  <c:v>-34.675716520000002</c:v>
                </c:pt>
                <c:pt idx="1727">
                  <c:v>-30.682723490000001</c:v>
                </c:pt>
                <c:pt idx="1728">
                  <c:v>-32.349658349999999</c:v>
                </c:pt>
                <c:pt idx="1729">
                  <c:v>-33.368850639999998</c:v>
                </c:pt>
                <c:pt idx="1730">
                  <c:v>-34.235876279999999</c:v>
                </c:pt>
                <c:pt idx="1731">
                  <c:v>-36.553919919999998</c:v>
                </c:pt>
                <c:pt idx="1732">
                  <c:v>-34.055145160000002</c:v>
                </c:pt>
                <c:pt idx="1733">
                  <c:v>-31.768742880000001</c:v>
                </c:pt>
                <c:pt idx="1734">
                  <c:v>-33.338726049999998</c:v>
                </c:pt>
                <c:pt idx="1735">
                  <c:v>-30.596721779999999</c:v>
                </c:pt>
                <c:pt idx="1736">
                  <c:v>-31.140298399999999</c:v>
                </c:pt>
                <c:pt idx="1737">
                  <c:v>-32.495517210000003</c:v>
                </c:pt>
                <c:pt idx="1738">
                  <c:v>-30.770462729999998</c:v>
                </c:pt>
                <c:pt idx="1739">
                  <c:v>-30.860011149999998</c:v>
                </c:pt>
                <c:pt idx="1740">
                  <c:v>-31.244070099999998</c:v>
                </c:pt>
                <c:pt idx="1741">
                  <c:v>-31.433472720000001</c:v>
                </c:pt>
                <c:pt idx="1742">
                  <c:v>-31.874587569999999</c:v>
                </c:pt>
                <c:pt idx="1743">
                  <c:v>-31.983076430000001</c:v>
                </c:pt>
                <c:pt idx="1744">
                  <c:v>-33.06720361</c:v>
                </c:pt>
                <c:pt idx="1745">
                  <c:v>-30.770462729999998</c:v>
                </c:pt>
                <c:pt idx="1746">
                  <c:v>-31.446398160000001</c:v>
                </c:pt>
                <c:pt idx="1747">
                  <c:v>-32.094344970000002</c:v>
                </c:pt>
                <c:pt idx="1748">
                  <c:v>-31.983076430000001</c:v>
                </c:pt>
                <c:pt idx="1749">
                  <c:v>-31.452875339999999</c:v>
                </c:pt>
                <c:pt idx="1750">
                  <c:v>-31.645043059999999</c:v>
                </c:pt>
                <c:pt idx="1751">
                  <c:v>-31.446398160000001</c:v>
                </c:pt>
                <c:pt idx="1752">
                  <c:v>-30.770462729999998</c:v>
                </c:pt>
                <c:pt idx="1753">
                  <c:v>-30.200248169999998</c:v>
                </c:pt>
                <c:pt idx="1754">
                  <c:v>-31.74788002</c:v>
                </c:pt>
                <c:pt idx="1755">
                  <c:v>-30.60737932</c:v>
                </c:pt>
                <c:pt idx="1756">
                  <c:v>-30.586090330000001</c:v>
                </c:pt>
                <c:pt idx="1757">
                  <c:v>-31.651823610000001</c:v>
                </c:pt>
                <c:pt idx="1758">
                  <c:v>-31.76177745</c:v>
                </c:pt>
                <c:pt idx="1759">
                  <c:v>-31.044845219999999</c:v>
                </c:pt>
                <c:pt idx="1760">
                  <c:v>-30.424546459999998</c:v>
                </c:pt>
                <c:pt idx="1761">
                  <c:v>-31.665416570000001</c:v>
                </c:pt>
                <c:pt idx="1762">
                  <c:v>-31.331431129999999</c:v>
                </c:pt>
                <c:pt idx="1763">
                  <c:v>-31.34405598</c:v>
                </c:pt>
                <c:pt idx="1764">
                  <c:v>-30.507173340000001</c:v>
                </c:pt>
                <c:pt idx="1765">
                  <c:v>-31.768742880000001</c:v>
                </c:pt>
                <c:pt idx="1766">
                  <c:v>-31.537969660000002</c:v>
                </c:pt>
                <c:pt idx="1767">
                  <c:v>-30.507173340000001</c:v>
                </c:pt>
                <c:pt idx="1768">
                  <c:v>-31.34405598</c:v>
                </c:pt>
                <c:pt idx="1769">
                  <c:v>-31.244070099999998</c:v>
                </c:pt>
                <c:pt idx="1770">
                  <c:v>-30.501962850000002</c:v>
                </c:pt>
                <c:pt idx="1771">
                  <c:v>-31.65861477</c:v>
                </c:pt>
                <c:pt idx="1772">
                  <c:v>-30.957224</c:v>
                </c:pt>
                <c:pt idx="1773">
                  <c:v>-30.51239009</c:v>
                </c:pt>
                <c:pt idx="1774">
                  <c:v>-30.957224</c:v>
                </c:pt>
                <c:pt idx="1775">
                  <c:v>-31.433472720000001</c:v>
                </c:pt>
                <c:pt idx="1776">
                  <c:v>-32.892172610000003</c:v>
                </c:pt>
                <c:pt idx="1777">
                  <c:v>-33.533142400000003</c:v>
                </c:pt>
                <c:pt idx="1778">
                  <c:v>-33.039093829999999</c:v>
                </c:pt>
                <c:pt idx="1779">
                  <c:v>-30.118439590000001</c:v>
                </c:pt>
                <c:pt idx="1780">
                  <c:v>-30.957224</c:v>
                </c:pt>
                <c:pt idx="1781">
                  <c:v>-30.038143600000001</c:v>
                </c:pt>
                <c:pt idx="1782">
                  <c:v>-30.190543259999998</c:v>
                </c:pt>
                <c:pt idx="1783">
                  <c:v>-31.433472720000001</c:v>
                </c:pt>
                <c:pt idx="1784">
                  <c:v>-30.118439590000001</c:v>
                </c:pt>
                <c:pt idx="1785">
                  <c:v>-30.51239009</c:v>
                </c:pt>
                <c:pt idx="1786">
                  <c:v>-31.231732189999999</c:v>
                </c:pt>
                <c:pt idx="1787">
                  <c:v>-30.688155569999999</c:v>
                </c:pt>
                <c:pt idx="1788">
                  <c:v>-30.429664840000001</c:v>
                </c:pt>
                <c:pt idx="1789">
                  <c:v>-32.101865220000001</c:v>
                </c:pt>
                <c:pt idx="1790">
                  <c:v>-30.776005739999999</c:v>
                </c:pt>
                <c:pt idx="1791">
                  <c:v>-32.101865220000001</c:v>
                </c:pt>
                <c:pt idx="1792">
                  <c:v>-31.146334459999999</c:v>
                </c:pt>
                <c:pt idx="1793">
                  <c:v>-30.343462290000002</c:v>
                </c:pt>
                <c:pt idx="1794">
                  <c:v>-33.048443560000003</c:v>
                </c:pt>
                <c:pt idx="1795">
                  <c:v>-30.60737932</c:v>
                </c:pt>
                <c:pt idx="1796">
                  <c:v>-30.770462729999998</c:v>
                </c:pt>
                <c:pt idx="1797">
                  <c:v>-30.51239009</c:v>
                </c:pt>
                <c:pt idx="1798">
                  <c:v>-30.51761312</c:v>
                </c:pt>
                <c:pt idx="1799">
                  <c:v>-29.339358390000001</c:v>
                </c:pt>
                <c:pt idx="1800">
                  <c:v>-30.682723490000001</c:v>
                </c:pt>
                <c:pt idx="1801">
                  <c:v>-30.860011149999998</c:v>
                </c:pt>
                <c:pt idx="1802">
                  <c:v>-30.34848594</c:v>
                </c:pt>
                <c:pt idx="1803">
                  <c:v>-28.921810900000001</c:v>
                </c:pt>
                <c:pt idx="1804">
                  <c:v>-29.828033789999999</c:v>
                </c:pt>
                <c:pt idx="1805">
                  <c:v>-29.814677719999999</c:v>
                </c:pt>
                <c:pt idx="1806">
                  <c:v>-31.140298399999999</c:v>
                </c:pt>
                <c:pt idx="1807">
                  <c:v>-30.770462729999998</c:v>
                </c:pt>
                <c:pt idx="1808">
                  <c:v>-30.682723490000001</c:v>
                </c:pt>
                <c:pt idx="1809">
                  <c:v>-31.439930629999999</c:v>
                </c:pt>
                <c:pt idx="1810">
                  <c:v>-30.273734619999999</c:v>
                </c:pt>
                <c:pt idx="1811">
                  <c:v>-29.963903420000001</c:v>
                </c:pt>
                <c:pt idx="1812">
                  <c:v>-30.677298199999999</c:v>
                </c:pt>
                <c:pt idx="1813">
                  <c:v>-29.610623789999998</c:v>
                </c:pt>
                <c:pt idx="1814">
                  <c:v>-30.957224</c:v>
                </c:pt>
                <c:pt idx="1815">
                  <c:v>-29.6747117</c:v>
                </c:pt>
                <c:pt idx="1816">
                  <c:v>-30.434789259999999</c:v>
                </c:pt>
                <c:pt idx="1817">
                  <c:v>-31.33773897</c:v>
                </c:pt>
                <c:pt idx="1818">
                  <c:v>-31.140298399999999</c:v>
                </c:pt>
                <c:pt idx="1819">
                  <c:v>-29.890911020000001</c:v>
                </c:pt>
                <c:pt idx="1820">
                  <c:v>-33.048443560000003</c:v>
                </c:pt>
                <c:pt idx="1821">
                  <c:v>-31.433472720000001</c:v>
                </c:pt>
                <c:pt idx="1822">
                  <c:v>-30.87133566</c:v>
                </c:pt>
                <c:pt idx="1823">
                  <c:v>-30.4194341</c:v>
                </c:pt>
                <c:pt idx="1824">
                  <c:v>-29.890911020000001</c:v>
                </c:pt>
                <c:pt idx="1825">
                  <c:v>-30.957224</c:v>
                </c:pt>
                <c:pt idx="1826">
                  <c:v>-31.439930629999999</c:v>
                </c:pt>
                <c:pt idx="1827">
                  <c:v>-32.109398519999999</c:v>
                </c:pt>
                <c:pt idx="1828">
                  <c:v>-30.113674979999999</c:v>
                </c:pt>
                <c:pt idx="1829">
                  <c:v>-29.895437279999999</c:v>
                </c:pt>
                <c:pt idx="1830">
                  <c:v>-30.26386428</c:v>
                </c:pt>
                <c:pt idx="1831">
                  <c:v>-31.76177745</c:v>
                </c:pt>
                <c:pt idx="1832">
                  <c:v>-29.968506439999999</c:v>
                </c:pt>
                <c:pt idx="1833">
                  <c:v>-30.108915580000001</c:v>
                </c:pt>
                <c:pt idx="1834">
                  <c:v>-29.6747117</c:v>
                </c:pt>
                <c:pt idx="1835">
                  <c:v>-30.273734619999999</c:v>
                </c:pt>
                <c:pt idx="1836">
                  <c:v>-32.109398519999999</c:v>
                </c:pt>
                <c:pt idx="1837">
                  <c:v>-31.544584969999999</c:v>
                </c:pt>
                <c:pt idx="1838">
                  <c:v>-30.35351541</c:v>
                </c:pt>
                <c:pt idx="1839">
                  <c:v>-30.113674979999999</c:v>
                </c:pt>
                <c:pt idx="1840">
                  <c:v>-31.439930629999999</c:v>
                </c:pt>
                <c:pt idx="1841">
                  <c:v>-31.551210359999999</c:v>
                </c:pt>
                <c:pt idx="1842">
                  <c:v>-30.108915580000001</c:v>
                </c:pt>
                <c:pt idx="1843">
                  <c:v>-30.770462729999998</c:v>
                </c:pt>
                <c:pt idx="1844">
                  <c:v>-29.890911020000001</c:v>
                </c:pt>
                <c:pt idx="1845">
                  <c:v>-30.51239009</c:v>
                </c:pt>
                <c:pt idx="1846">
                  <c:v>-30.429664840000001</c:v>
                </c:pt>
                <c:pt idx="1847">
                  <c:v>-30.038143600000001</c:v>
                </c:pt>
                <c:pt idx="1848">
                  <c:v>-29.963903420000001</c:v>
                </c:pt>
                <c:pt idx="1849">
                  <c:v>-30.268796649999999</c:v>
                </c:pt>
                <c:pt idx="1850">
                  <c:v>-30.865669709999999</c:v>
                </c:pt>
                <c:pt idx="1851">
                  <c:v>-30.848716100000001</c:v>
                </c:pt>
                <c:pt idx="1852">
                  <c:v>-33.892989720000003</c:v>
                </c:pt>
                <c:pt idx="1853">
                  <c:v>-31.645043059999999</c:v>
                </c:pt>
                <c:pt idx="1854">
                  <c:v>-32.36562507</c:v>
                </c:pt>
                <c:pt idx="1855">
                  <c:v>-31.645043059999999</c:v>
                </c:pt>
                <c:pt idx="1856">
                  <c:v>-30.596721779999999</c:v>
                </c:pt>
                <c:pt idx="1857">
                  <c:v>-31.551210359999999</c:v>
                </c:pt>
                <c:pt idx="1858">
                  <c:v>-31.551210359999999</c:v>
                </c:pt>
                <c:pt idx="1859">
                  <c:v>-31.237896760000002</c:v>
                </c:pt>
                <c:pt idx="1860">
                  <c:v>-31.537969660000002</c:v>
                </c:pt>
                <c:pt idx="1861">
                  <c:v>-31.33773897</c:v>
                </c:pt>
                <c:pt idx="1862">
                  <c:v>-31.544584969999999</c:v>
                </c:pt>
                <c:pt idx="1863">
                  <c:v>-31.331431129999999</c:v>
                </c:pt>
                <c:pt idx="1864">
                  <c:v>-31.557845879999999</c:v>
                </c:pt>
                <c:pt idx="1865">
                  <c:v>-33.682179640000001</c:v>
                </c:pt>
                <c:pt idx="1866">
                  <c:v>-31.551210359999999</c:v>
                </c:pt>
                <c:pt idx="1867">
                  <c:v>-31.537969660000002</c:v>
                </c:pt>
                <c:pt idx="1868">
                  <c:v>-31.65861477</c:v>
                </c:pt>
                <c:pt idx="1869">
                  <c:v>-30.268796649999999</c:v>
                </c:pt>
                <c:pt idx="1870">
                  <c:v>-31.544584969999999</c:v>
                </c:pt>
                <c:pt idx="1871">
                  <c:v>-30.776005739999999</c:v>
                </c:pt>
                <c:pt idx="1872">
                  <c:v>-31.325132440000001</c:v>
                </c:pt>
                <c:pt idx="1873">
                  <c:v>-31.044845219999999</c:v>
                </c:pt>
                <c:pt idx="1874">
                  <c:v>-31.76177745</c:v>
                </c:pt>
                <c:pt idx="1875">
                  <c:v>-30.770462729999998</c:v>
                </c:pt>
                <c:pt idx="1876">
                  <c:v>-32.48728414</c:v>
                </c:pt>
                <c:pt idx="1877">
                  <c:v>-32.620923740000002</c:v>
                </c:pt>
                <c:pt idx="1878">
                  <c:v>-31.65861477</c:v>
                </c:pt>
                <c:pt idx="1879">
                  <c:v>-31.140298399999999</c:v>
                </c:pt>
                <c:pt idx="1880">
                  <c:v>-31.651823610000001</c:v>
                </c:pt>
                <c:pt idx="1881">
                  <c:v>-30.34848594</c:v>
                </c:pt>
                <c:pt idx="1882">
                  <c:v>-32.48728414</c:v>
                </c:pt>
                <c:pt idx="1883">
                  <c:v>-32.349658349999999</c:v>
                </c:pt>
                <c:pt idx="1884">
                  <c:v>-31.665416570000001</c:v>
                </c:pt>
                <c:pt idx="1885">
                  <c:v>-31.134270709999999</c:v>
                </c:pt>
                <c:pt idx="1886">
                  <c:v>-32.109398519999999</c:v>
                </c:pt>
                <c:pt idx="1887">
                  <c:v>-31.990406289999999</c:v>
                </c:pt>
                <c:pt idx="1888">
                  <c:v>-31.768742880000001</c:v>
                </c:pt>
                <c:pt idx="1889">
                  <c:v>-31.33773897</c:v>
                </c:pt>
                <c:pt idx="1890">
                  <c:v>-30.865669709999999</c:v>
                </c:pt>
                <c:pt idx="1891">
                  <c:v>-31.439930629999999</c:v>
                </c:pt>
                <c:pt idx="1892">
                  <c:v>-31.433472720000001</c:v>
                </c:pt>
                <c:pt idx="1893">
                  <c:v>-32.758806579999998</c:v>
                </c:pt>
                <c:pt idx="1894">
                  <c:v>-31.038948489999999</c:v>
                </c:pt>
                <c:pt idx="1895">
                  <c:v>-32.9193444</c:v>
                </c:pt>
                <c:pt idx="1896">
                  <c:v>-32.750059460000003</c:v>
                </c:pt>
                <c:pt idx="1897">
                  <c:v>-31.544584969999999</c:v>
                </c:pt>
                <c:pt idx="1898">
                  <c:v>-31.140298399999999</c:v>
                </c:pt>
                <c:pt idx="1899">
                  <c:v>-32.223994740000002</c:v>
                </c:pt>
                <c:pt idx="1900">
                  <c:v>-31.551210359999999</c:v>
                </c:pt>
                <c:pt idx="1901">
                  <c:v>-32.91026823</c:v>
                </c:pt>
                <c:pt idx="1902">
                  <c:v>-32.758806579999998</c:v>
                </c:pt>
                <c:pt idx="1903">
                  <c:v>-31.76177745</c:v>
                </c:pt>
                <c:pt idx="1904">
                  <c:v>-31.134270709999999</c:v>
                </c:pt>
                <c:pt idx="1905">
                  <c:v>-34.066962699999998</c:v>
                </c:pt>
                <c:pt idx="1906">
                  <c:v>-32.741329919999998</c:v>
                </c:pt>
                <c:pt idx="1907">
                  <c:v>-32.629414349999998</c:v>
                </c:pt>
                <c:pt idx="1908">
                  <c:v>-31.551210359999999</c:v>
                </c:pt>
                <c:pt idx="1909">
                  <c:v>-33.029764200000002</c:v>
                </c:pt>
                <c:pt idx="1910">
                  <c:v>-32.9193444</c:v>
                </c:pt>
                <c:pt idx="1911">
                  <c:v>-34.662123569999999</c:v>
                </c:pt>
                <c:pt idx="1912">
                  <c:v>-33.870311110000003</c:v>
                </c:pt>
                <c:pt idx="1913">
                  <c:v>-31.433472720000001</c:v>
                </c:pt>
                <c:pt idx="1914">
                  <c:v>-31.997748550000001</c:v>
                </c:pt>
                <c:pt idx="1915">
                  <c:v>-31.990406289999999</c:v>
                </c:pt>
                <c:pt idx="1916">
                  <c:v>-32.495517210000003</c:v>
                </c:pt>
                <c:pt idx="1917">
                  <c:v>-31.537969660000002</c:v>
                </c:pt>
                <c:pt idx="1918">
                  <c:v>-31.768742880000001</c:v>
                </c:pt>
                <c:pt idx="1919">
                  <c:v>-34.437324359999998</c:v>
                </c:pt>
                <c:pt idx="1920">
                  <c:v>-30.602047280000001</c:v>
                </c:pt>
                <c:pt idx="1921">
                  <c:v>-33.039093829999999</c:v>
                </c:pt>
                <c:pt idx="1922">
                  <c:v>-34.662123569999999</c:v>
                </c:pt>
                <c:pt idx="1923">
                  <c:v>-32.239505270000002</c:v>
                </c:pt>
                <c:pt idx="1924">
                  <c:v>-31.867450439999999</c:v>
                </c:pt>
                <c:pt idx="1925">
                  <c:v>-32.901211000000004</c:v>
                </c:pt>
                <c:pt idx="1926">
                  <c:v>-31.997748550000001</c:v>
                </c:pt>
                <c:pt idx="1927">
                  <c:v>-31.433472720000001</c:v>
                </c:pt>
                <c:pt idx="1928">
                  <c:v>-31.146334459999999</c:v>
                </c:pt>
                <c:pt idx="1929">
                  <c:v>-33.522690070000003</c:v>
                </c:pt>
                <c:pt idx="1930">
                  <c:v>-34.043359680000002</c:v>
                </c:pt>
                <c:pt idx="1931">
                  <c:v>-32.35763437</c:v>
                </c:pt>
                <c:pt idx="1932">
                  <c:v>-34.066962699999998</c:v>
                </c:pt>
                <c:pt idx="1933">
                  <c:v>-33.703894409999997</c:v>
                </c:pt>
                <c:pt idx="1934">
                  <c:v>-34.450230589999997</c:v>
                </c:pt>
                <c:pt idx="1935">
                  <c:v>-30.94567361</c:v>
                </c:pt>
                <c:pt idx="1936">
                  <c:v>-31.997748550000001</c:v>
                </c:pt>
                <c:pt idx="1937">
                  <c:v>-31.146334459999999</c:v>
                </c:pt>
                <c:pt idx="1938">
                  <c:v>-33.029764200000002</c:v>
                </c:pt>
                <c:pt idx="1939">
                  <c:v>-33.533142400000003</c:v>
                </c:pt>
                <c:pt idx="1940">
                  <c:v>-33.512262790000001</c:v>
                </c:pt>
                <c:pt idx="1941">
                  <c:v>-32.767571359999998</c:v>
                </c:pt>
                <c:pt idx="1942">
                  <c:v>-32.758806579999998</c:v>
                </c:pt>
                <c:pt idx="1943">
                  <c:v>-37.258496659999999</c:v>
                </c:pt>
                <c:pt idx="1944">
                  <c:v>-32.349658349999999</c:v>
                </c:pt>
                <c:pt idx="1945">
                  <c:v>-32.35763437</c:v>
                </c:pt>
                <c:pt idx="1946">
                  <c:v>-32.758806579999998</c:v>
                </c:pt>
                <c:pt idx="1947">
                  <c:v>-32.239505270000002</c:v>
                </c:pt>
                <c:pt idx="1948">
                  <c:v>-33.682179640000001</c:v>
                </c:pt>
                <c:pt idx="1949">
                  <c:v>-33.881635609999996</c:v>
                </c:pt>
                <c:pt idx="1950">
                  <c:v>-32.750059460000003</c:v>
                </c:pt>
                <c:pt idx="1951">
                  <c:v>-32.91026823</c:v>
                </c:pt>
                <c:pt idx="1952">
                  <c:v>-32.109398519999999</c:v>
                </c:pt>
                <c:pt idx="1953">
                  <c:v>-32.48728414</c:v>
                </c:pt>
                <c:pt idx="1954">
                  <c:v>-32.101865220000001</c:v>
                </c:pt>
                <c:pt idx="1955">
                  <c:v>-32.36562507</c:v>
                </c:pt>
                <c:pt idx="1956">
                  <c:v>-34.463175290000002</c:v>
                </c:pt>
                <c:pt idx="1957">
                  <c:v>-31.439930629999999</c:v>
                </c:pt>
                <c:pt idx="1958">
                  <c:v>-33.682179640000001</c:v>
                </c:pt>
                <c:pt idx="1959">
                  <c:v>-32.231743080000001</c:v>
                </c:pt>
                <c:pt idx="1960">
                  <c:v>-32.116944910000001</c:v>
                </c:pt>
                <c:pt idx="1961">
                  <c:v>-32.349658349999999</c:v>
                </c:pt>
                <c:pt idx="1962">
                  <c:v>-33.522690070000003</c:v>
                </c:pt>
                <c:pt idx="1963">
                  <c:v>-33.9043736</c:v>
                </c:pt>
                <c:pt idx="1964">
                  <c:v>-33.029764200000002</c:v>
                </c:pt>
                <c:pt idx="1965">
                  <c:v>-31.433472720000001</c:v>
                </c:pt>
                <c:pt idx="1966">
                  <c:v>-32.36562507</c:v>
                </c:pt>
                <c:pt idx="1967">
                  <c:v>-31.544584969999999</c:v>
                </c:pt>
                <c:pt idx="1968">
                  <c:v>-33.522690070000003</c:v>
                </c:pt>
                <c:pt idx="1969">
                  <c:v>-33.522690070000003</c:v>
                </c:pt>
                <c:pt idx="1970">
                  <c:v>-31.237896760000002</c:v>
                </c:pt>
                <c:pt idx="1971">
                  <c:v>-33.522690070000003</c:v>
                </c:pt>
                <c:pt idx="1972">
                  <c:v>-32.901211000000004</c:v>
                </c:pt>
                <c:pt idx="1973">
                  <c:v>-33.522690070000003</c:v>
                </c:pt>
                <c:pt idx="1974">
                  <c:v>-32.495517210000003</c:v>
                </c:pt>
                <c:pt idx="1975">
                  <c:v>-33.039093829999999</c:v>
                </c:pt>
                <c:pt idx="1976">
                  <c:v>-32.479066639999999</c:v>
                </c:pt>
                <c:pt idx="1977">
                  <c:v>-33.543619960000001</c:v>
                </c:pt>
                <c:pt idx="1978">
                  <c:v>-33.522690070000003</c:v>
                </c:pt>
                <c:pt idx="1979">
                  <c:v>-33.512262790000001</c:v>
                </c:pt>
                <c:pt idx="1980">
                  <c:v>-32.620923740000002</c:v>
                </c:pt>
                <c:pt idx="1981">
                  <c:v>-35.367934329999997</c:v>
                </c:pt>
                <c:pt idx="1982">
                  <c:v>-31.874587569999999</c:v>
                </c:pt>
                <c:pt idx="1983">
                  <c:v>-32.767571359999998</c:v>
                </c:pt>
                <c:pt idx="1984">
                  <c:v>-34.248196700000001</c:v>
                </c:pt>
                <c:pt idx="1985">
                  <c:v>-31.754823179999999</c:v>
                </c:pt>
                <c:pt idx="1986">
                  <c:v>-34.078812489999997</c:v>
                </c:pt>
                <c:pt idx="1987">
                  <c:v>-33.039093829999999</c:v>
                </c:pt>
                <c:pt idx="1988">
                  <c:v>-31.544584969999999</c:v>
                </c:pt>
                <c:pt idx="1989">
                  <c:v>-33.703894409999997</c:v>
                </c:pt>
                <c:pt idx="1990">
                  <c:v>-30.94567361</c:v>
                </c:pt>
                <c:pt idx="1991">
                  <c:v>-35.648221550000002</c:v>
                </c:pt>
                <c:pt idx="1992">
                  <c:v>-32.479066639999999</c:v>
                </c:pt>
                <c:pt idx="1993">
                  <c:v>-31.544584969999999</c:v>
                </c:pt>
                <c:pt idx="1994">
                  <c:v>-38.129998460000003</c:v>
                </c:pt>
                <c:pt idx="1995">
                  <c:v>-32.620923740000002</c:v>
                </c:pt>
                <c:pt idx="1996">
                  <c:v>-34.675716520000002</c:v>
                </c:pt>
                <c:pt idx="1997">
                  <c:v>-32.109398519999999</c:v>
                </c:pt>
                <c:pt idx="1998">
                  <c:v>-34.248196700000001</c:v>
                </c:pt>
                <c:pt idx="1999">
                  <c:v>-33.191159949999999</c:v>
                </c:pt>
                <c:pt idx="2000">
                  <c:v>-31.881736459999999</c:v>
                </c:pt>
                <c:pt idx="2001">
                  <c:v>-33.870311110000003</c:v>
                </c:pt>
                <c:pt idx="2002">
                  <c:v>-33.512262790000001</c:v>
                </c:pt>
                <c:pt idx="2003">
                  <c:v>-32.767571359999998</c:v>
                </c:pt>
                <c:pt idx="2004">
                  <c:v>-33.859016060000002</c:v>
                </c:pt>
                <c:pt idx="2005">
                  <c:v>-32.620923740000002</c:v>
                </c:pt>
                <c:pt idx="2006">
                  <c:v>-32.495517210000003</c:v>
                </c:pt>
                <c:pt idx="2007">
                  <c:v>-32.231743080000001</c:v>
                </c:pt>
                <c:pt idx="2008">
                  <c:v>-31.983076430000001</c:v>
                </c:pt>
                <c:pt idx="2009">
                  <c:v>-32.239505270000002</c:v>
                </c:pt>
                <c:pt idx="2010">
                  <c:v>-32.109398519999999</c:v>
                </c:pt>
                <c:pt idx="2011">
                  <c:v>-32.35763437</c:v>
                </c:pt>
                <c:pt idx="2012">
                  <c:v>-32.91026823</c:v>
                </c:pt>
                <c:pt idx="2013">
                  <c:v>-33.039093829999999</c:v>
                </c:pt>
                <c:pt idx="2014">
                  <c:v>-35.134804359999997</c:v>
                </c:pt>
                <c:pt idx="2015">
                  <c:v>-33.522690070000003</c:v>
                </c:pt>
                <c:pt idx="2016">
                  <c:v>-32.758806579999998</c:v>
                </c:pt>
                <c:pt idx="2017">
                  <c:v>-33.039093829999999</c:v>
                </c:pt>
                <c:pt idx="2018">
                  <c:v>-31.544584969999999</c:v>
                </c:pt>
                <c:pt idx="2019">
                  <c:v>-34.450230589999997</c:v>
                </c:pt>
                <c:pt idx="2020">
                  <c:v>-33.703894409999997</c:v>
                </c:pt>
                <c:pt idx="2021">
                  <c:v>-35.911510919999998</c:v>
                </c:pt>
                <c:pt idx="2022">
                  <c:v>-32.758806579999998</c:v>
                </c:pt>
                <c:pt idx="2023">
                  <c:v>-33.048443560000003</c:v>
                </c:pt>
                <c:pt idx="2024">
                  <c:v>-32.223994740000002</c:v>
                </c:pt>
                <c:pt idx="2025">
                  <c:v>-32.36562507</c:v>
                </c:pt>
                <c:pt idx="2026">
                  <c:v>-32.91026823</c:v>
                </c:pt>
                <c:pt idx="2027">
                  <c:v>-33.693023449999998</c:v>
                </c:pt>
                <c:pt idx="2028">
                  <c:v>-33.682179640000001</c:v>
                </c:pt>
                <c:pt idx="2029">
                  <c:v>-33.358785879999999</c:v>
                </c:pt>
                <c:pt idx="2030">
                  <c:v>-31.551210359999999</c:v>
                </c:pt>
                <c:pt idx="2031">
                  <c:v>-33.870311110000003</c:v>
                </c:pt>
                <c:pt idx="2032">
                  <c:v>-34.87062495</c:v>
                </c:pt>
                <c:pt idx="2033">
                  <c:v>-35.134804359999997</c:v>
                </c:pt>
                <c:pt idx="2034">
                  <c:v>-33.029764200000002</c:v>
                </c:pt>
                <c:pt idx="2035">
                  <c:v>-33.892989720000003</c:v>
                </c:pt>
                <c:pt idx="2036">
                  <c:v>-32.750059460000003</c:v>
                </c:pt>
                <c:pt idx="2037">
                  <c:v>-33.368850639999998</c:v>
                </c:pt>
                <c:pt idx="2038">
                  <c:v>-31.990406289999999</c:v>
                </c:pt>
                <c:pt idx="2039">
                  <c:v>-33.847750310000002</c:v>
                </c:pt>
                <c:pt idx="2040">
                  <c:v>-31.250252230000001</c:v>
                </c:pt>
                <c:pt idx="2041">
                  <c:v>-32.36562507</c:v>
                </c:pt>
                <c:pt idx="2042">
                  <c:v>-33.048443560000003</c:v>
                </c:pt>
                <c:pt idx="2043">
                  <c:v>-32.48728414</c:v>
                </c:pt>
                <c:pt idx="2044">
                  <c:v>-33.358785879999999</c:v>
                </c:pt>
                <c:pt idx="2045">
                  <c:v>-34.463175290000002</c:v>
                </c:pt>
                <c:pt idx="2046">
                  <c:v>-33.836513709999998</c:v>
                </c:pt>
                <c:pt idx="2047">
                  <c:v>-33.210548119999999</c:v>
                </c:pt>
                <c:pt idx="2048">
                  <c:v>-34.248196700000001</c:v>
                </c:pt>
                <c:pt idx="2049">
                  <c:v>-32.239505270000002</c:v>
                </c:pt>
                <c:pt idx="2050">
                  <c:v>-32.35763437</c:v>
                </c:pt>
                <c:pt idx="2051">
                  <c:v>-34.884887509999999</c:v>
                </c:pt>
                <c:pt idx="2052">
                  <c:v>-31.867450439999999</c:v>
                </c:pt>
                <c:pt idx="2053">
                  <c:v>-31.768742880000001</c:v>
                </c:pt>
                <c:pt idx="2054">
                  <c:v>-32.892172610000003</c:v>
                </c:pt>
                <c:pt idx="2055">
                  <c:v>-33.368850639999998</c:v>
                </c:pt>
                <c:pt idx="2056">
                  <c:v>-33.048443560000003</c:v>
                </c:pt>
                <c:pt idx="2057">
                  <c:v>-34.055145160000002</c:v>
                </c:pt>
                <c:pt idx="2058">
                  <c:v>-30.602047280000001</c:v>
                </c:pt>
                <c:pt idx="2059">
                  <c:v>-32.901211000000004</c:v>
                </c:pt>
                <c:pt idx="2060">
                  <c:v>-31.867450439999999</c:v>
                </c:pt>
                <c:pt idx="2061">
                  <c:v>-32.109398519999999</c:v>
                </c:pt>
                <c:pt idx="2062">
                  <c:v>-32.767571359999998</c:v>
                </c:pt>
                <c:pt idx="2063">
                  <c:v>-32.35763437</c:v>
                </c:pt>
                <c:pt idx="2064">
                  <c:v>-34.055145160000002</c:v>
                </c:pt>
                <c:pt idx="2065">
                  <c:v>-33.847750310000002</c:v>
                </c:pt>
                <c:pt idx="2066">
                  <c:v>-34.689352149999998</c:v>
                </c:pt>
                <c:pt idx="2067">
                  <c:v>-32.223994740000002</c:v>
                </c:pt>
                <c:pt idx="2068">
                  <c:v>-31.990406289999999</c:v>
                </c:pt>
                <c:pt idx="2069">
                  <c:v>-31.768742880000001</c:v>
                </c:pt>
                <c:pt idx="2070">
                  <c:v>-32.479066639999999</c:v>
                </c:pt>
                <c:pt idx="2071">
                  <c:v>-31.446398160000001</c:v>
                </c:pt>
                <c:pt idx="2072">
                  <c:v>-32.620923740000002</c:v>
                </c:pt>
                <c:pt idx="2073">
                  <c:v>-34.450230589999997</c:v>
                </c:pt>
                <c:pt idx="2074">
                  <c:v>-32.35763437</c:v>
                </c:pt>
                <c:pt idx="2075">
                  <c:v>-33.870311110000003</c:v>
                </c:pt>
                <c:pt idx="2076">
                  <c:v>-35.367934329999997</c:v>
                </c:pt>
                <c:pt idx="2077">
                  <c:v>-36.191798140000003</c:v>
                </c:pt>
                <c:pt idx="2078">
                  <c:v>-35.149963</c:v>
                </c:pt>
                <c:pt idx="2079">
                  <c:v>-33.048443560000003</c:v>
                </c:pt>
                <c:pt idx="2080">
                  <c:v>-32.892172610000003</c:v>
                </c:pt>
                <c:pt idx="2081">
                  <c:v>-32.101865220000001</c:v>
                </c:pt>
                <c:pt idx="2082">
                  <c:v>-33.210548119999999</c:v>
                </c:pt>
                <c:pt idx="2083">
                  <c:v>-31.651823610000001</c:v>
                </c:pt>
                <c:pt idx="2084">
                  <c:v>-31.050749969999998</c:v>
                </c:pt>
                <c:pt idx="2085">
                  <c:v>-31.433472720000001</c:v>
                </c:pt>
                <c:pt idx="2086">
                  <c:v>-32.35763437</c:v>
                </c:pt>
                <c:pt idx="2087">
                  <c:v>-32.231743080000001</c:v>
                </c:pt>
                <c:pt idx="2088">
                  <c:v>-33.870311110000003</c:v>
                </c:pt>
                <c:pt idx="2089">
                  <c:v>-32.620923740000002</c:v>
                </c:pt>
                <c:pt idx="2090">
                  <c:v>-32.91026823</c:v>
                </c:pt>
                <c:pt idx="2091">
                  <c:v>-34.055145160000002</c:v>
                </c:pt>
                <c:pt idx="2092">
                  <c:v>-33.870311110000003</c:v>
                </c:pt>
                <c:pt idx="2093">
                  <c:v>-33.200843210000002</c:v>
                </c:pt>
                <c:pt idx="2094">
                  <c:v>-32.767571359999998</c:v>
                </c:pt>
                <c:pt idx="2095">
                  <c:v>-34.223590719999997</c:v>
                </c:pt>
                <c:pt idx="2096">
                  <c:v>-33.881635609999996</c:v>
                </c:pt>
                <c:pt idx="2097">
                  <c:v>-31.446398160000001</c:v>
                </c:pt>
                <c:pt idx="2098">
                  <c:v>-31.983076430000001</c:v>
                </c:pt>
                <c:pt idx="2099">
                  <c:v>-31.874587569999999</c:v>
                </c:pt>
                <c:pt idx="2100">
                  <c:v>-32.767571359999998</c:v>
                </c:pt>
                <c:pt idx="2101">
                  <c:v>-31.537969660000002</c:v>
                </c:pt>
                <c:pt idx="2102">
                  <c:v>-31.350382190000001</c:v>
                </c:pt>
                <c:pt idx="2103">
                  <c:v>-32.470864669999997</c:v>
                </c:pt>
                <c:pt idx="2104">
                  <c:v>-33.533142400000003</c:v>
                </c:pt>
                <c:pt idx="2105">
                  <c:v>-34.662123569999999</c:v>
                </c:pt>
                <c:pt idx="2106">
                  <c:v>-35.367934329999997</c:v>
                </c:pt>
                <c:pt idx="2107">
                  <c:v>-34.450230589999997</c:v>
                </c:pt>
                <c:pt idx="2108">
                  <c:v>-31.044845219999999</c:v>
                </c:pt>
                <c:pt idx="2109">
                  <c:v>-30.860011149999998</c:v>
                </c:pt>
                <c:pt idx="2110">
                  <c:v>-32.767571359999998</c:v>
                </c:pt>
                <c:pt idx="2111">
                  <c:v>-34.235876279999999</c:v>
                </c:pt>
                <c:pt idx="2112">
                  <c:v>-31.881736459999999</c:v>
                </c:pt>
                <c:pt idx="2113">
                  <c:v>-32.101865220000001</c:v>
                </c:pt>
                <c:pt idx="2114">
                  <c:v>-31.874587569999999</c:v>
                </c:pt>
                <c:pt idx="2115">
                  <c:v>-35.911510919999998</c:v>
                </c:pt>
                <c:pt idx="2116">
                  <c:v>-33.200843210000002</c:v>
                </c:pt>
                <c:pt idx="2117">
                  <c:v>-32.48728414</c:v>
                </c:pt>
                <c:pt idx="2118">
                  <c:v>-32.767571359999998</c:v>
                </c:pt>
                <c:pt idx="2119">
                  <c:v>-33.512262790000001</c:v>
                </c:pt>
                <c:pt idx="2120">
                  <c:v>-31.651823610000001</c:v>
                </c:pt>
                <c:pt idx="2121">
                  <c:v>-34.066962699999998</c:v>
                </c:pt>
                <c:pt idx="2122">
                  <c:v>-31.874587569999999</c:v>
                </c:pt>
                <c:pt idx="2123">
                  <c:v>-31.645043059999999</c:v>
                </c:pt>
                <c:pt idx="2124">
                  <c:v>-33.870311110000003</c:v>
                </c:pt>
                <c:pt idx="2125">
                  <c:v>-33.870311110000003</c:v>
                </c:pt>
                <c:pt idx="2126">
                  <c:v>-31.65861477</c:v>
                </c:pt>
                <c:pt idx="2127">
                  <c:v>-32.116944910000001</c:v>
                </c:pt>
                <c:pt idx="2128">
                  <c:v>-31.983076430000001</c:v>
                </c:pt>
                <c:pt idx="2129">
                  <c:v>-33.368850639999998</c:v>
                </c:pt>
                <c:pt idx="2130">
                  <c:v>-32.101865220000001</c:v>
                </c:pt>
                <c:pt idx="2131">
                  <c:v>-32.36562507</c:v>
                </c:pt>
                <c:pt idx="2132">
                  <c:v>-34.043359680000002</c:v>
                </c:pt>
                <c:pt idx="2133">
                  <c:v>-32.223994740000002</c:v>
                </c:pt>
                <c:pt idx="2134">
                  <c:v>-31.997748550000001</c:v>
                </c:pt>
                <c:pt idx="2135">
                  <c:v>-31.76177745</c:v>
                </c:pt>
                <c:pt idx="2136">
                  <c:v>-33.881635609999996</c:v>
                </c:pt>
                <c:pt idx="2137">
                  <c:v>-33.693023449999998</c:v>
                </c:pt>
                <c:pt idx="2138">
                  <c:v>-31.754823179999999</c:v>
                </c:pt>
                <c:pt idx="2139">
                  <c:v>-34.055145160000002</c:v>
                </c:pt>
                <c:pt idx="2140">
                  <c:v>-31.881736459999999</c:v>
                </c:pt>
                <c:pt idx="2141">
                  <c:v>-31.76177745</c:v>
                </c:pt>
                <c:pt idx="2142">
                  <c:v>-32.35763437</c:v>
                </c:pt>
                <c:pt idx="2143">
                  <c:v>-32.231743080000001</c:v>
                </c:pt>
                <c:pt idx="2144">
                  <c:v>-33.039093829999999</c:v>
                </c:pt>
                <c:pt idx="2145">
                  <c:v>-32.239505270000002</c:v>
                </c:pt>
                <c:pt idx="2146">
                  <c:v>-34.884887509999999</c:v>
                </c:pt>
                <c:pt idx="2147">
                  <c:v>-32.35763437</c:v>
                </c:pt>
                <c:pt idx="2148">
                  <c:v>-31.754823179999999</c:v>
                </c:pt>
                <c:pt idx="2149">
                  <c:v>-33.881635609999996</c:v>
                </c:pt>
                <c:pt idx="2150">
                  <c:v>-36.211143139999997</c:v>
                </c:pt>
                <c:pt idx="2151">
                  <c:v>-33.870311110000003</c:v>
                </c:pt>
                <c:pt idx="2152">
                  <c:v>-31.65861477</c:v>
                </c:pt>
                <c:pt idx="2153">
                  <c:v>-32.223994740000002</c:v>
                </c:pt>
                <c:pt idx="2154">
                  <c:v>-30.957224</c:v>
                </c:pt>
                <c:pt idx="2155">
                  <c:v>-30.95144496</c:v>
                </c:pt>
                <c:pt idx="2156">
                  <c:v>-32.21626019</c:v>
                </c:pt>
                <c:pt idx="2157">
                  <c:v>-31.990406289999999</c:v>
                </c:pt>
                <c:pt idx="2158">
                  <c:v>-32.132077129999999</c:v>
                </c:pt>
                <c:pt idx="2159">
                  <c:v>-32.479066639999999</c:v>
                </c:pt>
                <c:pt idx="2160">
                  <c:v>-31.874587569999999</c:v>
                </c:pt>
                <c:pt idx="2161">
                  <c:v>-32.901211000000004</c:v>
                </c:pt>
                <c:pt idx="2162">
                  <c:v>-32.91026823</c:v>
                </c:pt>
                <c:pt idx="2163">
                  <c:v>-32.901211000000004</c:v>
                </c:pt>
                <c:pt idx="2164">
                  <c:v>-31.22557634</c:v>
                </c:pt>
                <c:pt idx="2165">
                  <c:v>-31.874587569999999</c:v>
                </c:pt>
                <c:pt idx="2166">
                  <c:v>-33.368850639999998</c:v>
                </c:pt>
                <c:pt idx="2167">
                  <c:v>-34.437324359999998</c:v>
                </c:pt>
                <c:pt idx="2168">
                  <c:v>-32.91026823</c:v>
                </c:pt>
                <c:pt idx="2169">
                  <c:v>-31.544584969999999</c:v>
                </c:pt>
                <c:pt idx="2170">
                  <c:v>-33.368850639999998</c:v>
                </c:pt>
                <c:pt idx="2171">
                  <c:v>-32.231743080000001</c:v>
                </c:pt>
                <c:pt idx="2172">
                  <c:v>-33.348744379999999</c:v>
                </c:pt>
                <c:pt idx="2173">
                  <c:v>-32.35763437</c:v>
                </c:pt>
                <c:pt idx="2174">
                  <c:v>-31.881736459999999</c:v>
                </c:pt>
                <c:pt idx="2175">
                  <c:v>-32.479066639999999</c:v>
                </c:pt>
                <c:pt idx="2176">
                  <c:v>-33.703894409999997</c:v>
                </c:pt>
                <c:pt idx="2177">
                  <c:v>-35.367934329999997</c:v>
                </c:pt>
                <c:pt idx="2178">
                  <c:v>-32.612449699999999</c:v>
                </c:pt>
                <c:pt idx="2179">
                  <c:v>-33.200843210000002</c:v>
                </c:pt>
                <c:pt idx="2180">
                  <c:v>-33.048443560000003</c:v>
                </c:pt>
                <c:pt idx="2181">
                  <c:v>-35.911510919999998</c:v>
                </c:pt>
                <c:pt idx="2182">
                  <c:v>-34.463175290000002</c:v>
                </c:pt>
                <c:pt idx="2183">
                  <c:v>-32.91026823</c:v>
                </c:pt>
                <c:pt idx="2184">
                  <c:v>-31.134270709999999</c:v>
                </c:pt>
                <c:pt idx="2185">
                  <c:v>-33.348744379999999</c:v>
                </c:pt>
                <c:pt idx="2186">
                  <c:v>-33.703894409999997</c:v>
                </c:pt>
                <c:pt idx="2187">
                  <c:v>-33.522690070000003</c:v>
                </c:pt>
                <c:pt idx="2188">
                  <c:v>-30.51239009</c:v>
                </c:pt>
                <c:pt idx="2189">
                  <c:v>-32.901211000000004</c:v>
                </c:pt>
                <c:pt idx="2190">
                  <c:v>-35.614292120000002</c:v>
                </c:pt>
                <c:pt idx="2191">
                  <c:v>-33.881635609999996</c:v>
                </c:pt>
                <c:pt idx="2192">
                  <c:v>-31.544584969999999</c:v>
                </c:pt>
                <c:pt idx="2193">
                  <c:v>-32.758806579999998</c:v>
                </c:pt>
                <c:pt idx="2194">
                  <c:v>-33.881635609999996</c:v>
                </c:pt>
                <c:pt idx="2195">
                  <c:v>-32.48728414</c:v>
                </c:pt>
                <c:pt idx="2196">
                  <c:v>-33.693023449999998</c:v>
                </c:pt>
                <c:pt idx="2197">
                  <c:v>-32.35763437</c:v>
                </c:pt>
                <c:pt idx="2198">
                  <c:v>-32.629414349999998</c:v>
                </c:pt>
                <c:pt idx="2199">
                  <c:v>-33.029764200000002</c:v>
                </c:pt>
                <c:pt idx="2200">
                  <c:v>-31.768742880000001</c:v>
                </c:pt>
                <c:pt idx="2201">
                  <c:v>-31.990406289999999</c:v>
                </c:pt>
                <c:pt idx="2202">
                  <c:v>-32.750059460000003</c:v>
                </c:pt>
                <c:pt idx="2203">
                  <c:v>-35.119698450000001</c:v>
                </c:pt>
                <c:pt idx="2204">
                  <c:v>-32.91026823</c:v>
                </c:pt>
                <c:pt idx="2205">
                  <c:v>-33.533142400000003</c:v>
                </c:pt>
                <c:pt idx="2206">
                  <c:v>-32.101865220000001</c:v>
                </c:pt>
                <c:pt idx="2207">
                  <c:v>-33.039093829999999</c:v>
                </c:pt>
                <c:pt idx="2208">
                  <c:v>-32.620923740000002</c:v>
                </c:pt>
                <c:pt idx="2209">
                  <c:v>-34.078812489999997</c:v>
                </c:pt>
                <c:pt idx="2210">
                  <c:v>-32.101865220000001</c:v>
                </c:pt>
                <c:pt idx="2211">
                  <c:v>-33.533142400000003</c:v>
                </c:pt>
                <c:pt idx="2212">
                  <c:v>-35.351996900000003</c:v>
                </c:pt>
                <c:pt idx="2213">
                  <c:v>-32.109398519999999</c:v>
                </c:pt>
                <c:pt idx="2214">
                  <c:v>-32.35763437</c:v>
                </c:pt>
                <c:pt idx="2215">
                  <c:v>-33.200843210000002</c:v>
                </c:pt>
                <c:pt idx="2216">
                  <c:v>-31.65861477</c:v>
                </c:pt>
                <c:pt idx="2217">
                  <c:v>-32.48728414</c:v>
                </c:pt>
                <c:pt idx="2218">
                  <c:v>-32.35763437</c:v>
                </c:pt>
                <c:pt idx="2219">
                  <c:v>-34.055145160000002</c:v>
                </c:pt>
                <c:pt idx="2220">
                  <c:v>-33.870311110000003</c:v>
                </c:pt>
                <c:pt idx="2221">
                  <c:v>-32.758806579999998</c:v>
                </c:pt>
                <c:pt idx="2222">
                  <c:v>-34.235876279999999</c:v>
                </c:pt>
                <c:pt idx="2223">
                  <c:v>-31.983076430000001</c:v>
                </c:pt>
                <c:pt idx="2224">
                  <c:v>-33.533142400000003</c:v>
                </c:pt>
                <c:pt idx="2225">
                  <c:v>-35.383930460000002</c:v>
                </c:pt>
                <c:pt idx="2226">
                  <c:v>-34.675716520000002</c:v>
                </c:pt>
                <c:pt idx="2227">
                  <c:v>-34.235876279999999</c:v>
                </c:pt>
                <c:pt idx="2228">
                  <c:v>-32.231743080000001</c:v>
                </c:pt>
                <c:pt idx="2229">
                  <c:v>-31.754823179999999</c:v>
                </c:pt>
                <c:pt idx="2230">
                  <c:v>-32.612449699999999</c:v>
                </c:pt>
                <c:pt idx="2231">
                  <c:v>-32.629414349999998</c:v>
                </c:pt>
                <c:pt idx="2232">
                  <c:v>-32.116944910000001</c:v>
                </c:pt>
                <c:pt idx="2233">
                  <c:v>-31.244070099999998</c:v>
                </c:pt>
                <c:pt idx="2234">
                  <c:v>-33.693023449999998</c:v>
                </c:pt>
                <c:pt idx="2235">
                  <c:v>-32.349658349999999</c:v>
                </c:pt>
                <c:pt idx="2236">
                  <c:v>-32.231743080000001</c:v>
                </c:pt>
                <c:pt idx="2237">
                  <c:v>-32.91026823</c:v>
                </c:pt>
                <c:pt idx="2238">
                  <c:v>-32.629414349999998</c:v>
                </c:pt>
                <c:pt idx="2239">
                  <c:v>-32.094344970000002</c:v>
                </c:pt>
                <c:pt idx="2240">
                  <c:v>-33.057813449999998</c:v>
                </c:pt>
                <c:pt idx="2241">
                  <c:v>-33.859016060000002</c:v>
                </c:pt>
                <c:pt idx="2242">
                  <c:v>-35.648221550000002</c:v>
                </c:pt>
                <c:pt idx="2243">
                  <c:v>-32.48728414</c:v>
                </c:pt>
                <c:pt idx="2244">
                  <c:v>-32.758806579999998</c:v>
                </c:pt>
                <c:pt idx="2245">
                  <c:v>-31.651823610000001</c:v>
                </c:pt>
                <c:pt idx="2246">
                  <c:v>-33.200843210000002</c:v>
                </c:pt>
                <c:pt idx="2247">
                  <c:v>-34.043359680000002</c:v>
                </c:pt>
                <c:pt idx="2248">
                  <c:v>-30.957224</c:v>
                </c:pt>
                <c:pt idx="2249">
                  <c:v>-32.48728414</c:v>
                </c:pt>
                <c:pt idx="2250">
                  <c:v>-32.901211000000004</c:v>
                </c:pt>
                <c:pt idx="2251">
                  <c:v>-33.533142400000003</c:v>
                </c:pt>
                <c:pt idx="2252">
                  <c:v>-31.983076430000001</c:v>
                </c:pt>
                <c:pt idx="2253">
                  <c:v>-33.200843210000002</c:v>
                </c:pt>
                <c:pt idx="2254">
                  <c:v>-33.870311110000003</c:v>
                </c:pt>
                <c:pt idx="2255">
                  <c:v>-33.048443560000003</c:v>
                </c:pt>
                <c:pt idx="2256">
                  <c:v>-33.703894409999997</c:v>
                </c:pt>
                <c:pt idx="2257">
                  <c:v>-31.231732189999999</c:v>
                </c:pt>
                <c:pt idx="2258">
                  <c:v>-32.620923740000002</c:v>
                </c:pt>
                <c:pt idx="2259">
                  <c:v>-32.629414349999998</c:v>
                </c:pt>
                <c:pt idx="2260">
                  <c:v>-32.231743080000001</c:v>
                </c:pt>
                <c:pt idx="2261">
                  <c:v>-32.109398519999999</c:v>
                </c:pt>
                <c:pt idx="2262">
                  <c:v>-32.48728414</c:v>
                </c:pt>
                <c:pt idx="2263">
                  <c:v>-40.682723350000003</c:v>
                </c:pt>
                <c:pt idx="2264">
                  <c:v>-31.867450439999999</c:v>
                </c:pt>
                <c:pt idx="2265">
                  <c:v>-33.543619960000001</c:v>
                </c:pt>
                <c:pt idx="2266">
                  <c:v>-33.501860520000001</c:v>
                </c:pt>
                <c:pt idx="2267">
                  <c:v>-32.901211000000004</c:v>
                </c:pt>
                <c:pt idx="2268">
                  <c:v>-32.36562507</c:v>
                </c:pt>
                <c:pt idx="2269">
                  <c:v>-35.6312237</c:v>
                </c:pt>
                <c:pt idx="2270">
                  <c:v>-32.36562507</c:v>
                </c:pt>
                <c:pt idx="2271">
                  <c:v>-34.437324359999998</c:v>
                </c:pt>
                <c:pt idx="2272">
                  <c:v>-33.200843210000002</c:v>
                </c:pt>
                <c:pt idx="2273">
                  <c:v>-30.278678209999999</c:v>
                </c:pt>
                <c:pt idx="2274">
                  <c:v>-32.758806579999998</c:v>
                </c:pt>
                <c:pt idx="2275">
                  <c:v>-31.427024400000001</c:v>
                </c:pt>
                <c:pt idx="2276">
                  <c:v>-33.220274770000003</c:v>
                </c:pt>
                <c:pt idx="2277">
                  <c:v>-32.479066639999999</c:v>
                </c:pt>
                <c:pt idx="2278">
                  <c:v>-32.495517210000003</c:v>
                </c:pt>
                <c:pt idx="2279">
                  <c:v>-32.231743080000001</c:v>
                </c:pt>
                <c:pt idx="2280">
                  <c:v>-31.76177745</c:v>
                </c:pt>
                <c:pt idx="2281">
                  <c:v>-31.038948489999999</c:v>
                </c:pt>
                <c:pt idx="2282">
                  <c:v>-34.648573030000001</c:v>
                </c:pt>
                <c:pt idx="2283">
                  <c:v>-31.768742880000001</c:v>
                </c:pt>
                <c:pt idx="2284">
                  <c:v>-32.495517210000003</c:v>
                </c:pt>
                <c:pt idx="2285">
                  <c:v>-32.612449699999999</c:v>
                </c:pt>
                <c:pt idx="2286">
                  <c:v>-37.283242850000001</c:v>
                </c:pt>
                <c:pt idx="2287">
                  <c:v>-32.750059460000003</c:v>
                </c:pt>
                <c:pt idx="2288">
                  <c:v>-33.703894409999997</c:v>
                </c:pt>
                <c:pt idx="2289">
                  <c:v>-33.682179640000001</c:v>
                </c:pt>
                <c:pt idx="2290">
                  <c:v>-34.260552169999997</c:v>
                </c:pt>
                <c:pt idx="2291">
                  <c:v>-31.754823179999999</c:v>
                </c:pt>
                <c:pt idx="2292">
                  <c:v>-30.95144496</c:v>
                </c:pt>
                <c:pt idx="2293">
                  <c:v>-32.239505270000002</c:v>
                </c:pt>
                <c:pt idx="2294">
                  <c:v>-31.544584969999999</c:v>
                </c:pt>
                <c:pt idx="2295">
                  <c:v>-31.874587569999999</c:v>
                </c:pt>
                <c:pt idx="2296">
                  <c:v>-32.231743080000001</c:v>
                </c:pt>
                <c:pt idx="2297">
                  <c:v>-32.109398519999999</c:v>
                </c:pt>
                <c:pt idx="2298">
                  <c:v>-35.119698450000001</c:v>
                </c:pt>
                <c:pt idx="2299">
                  <c:v>-35.6312237</c:v>
                </c:pt>
                <c:pt idx="2300">
                  <c:v>-32.35763437</c:v>
                </c:pt>
                <c:pt idx="2301">
                  <c:v>-33.358785879999999</c:v>
                </c:pt>
                <c:pt idx="2302">
                  <c:v>-32.91026823</c:v>
                </c:pt>
                <c:pt idx="2303">
                  <c:v>-31.134270709999999</c:v>
                </c:pt>
                <c:pt idx="2304">
                  <c:v>-32.124504430000002</c:v>
                </c:pt>
                <c:pt idx="2305">
                  <c:v>-31.860325020000001</c:v>
                </c:pt>
                <c:pt idx="2306">
                  <c:v>-33.881635609999996</c:v>
                </c:pt>
                <c:pt idx="2307">
                  <c:v>-31.439930629999999</c:v>
                </c:pt>
                <c:pt idx="2308">
                  <c:v>-32.612449699999999</c:v>
                </c:pt>
                <c:pt idx="2309">
                  <c:v>-31.881736459999999</c:v>
                </c:pt>
                <c:pt idx="2310">
                  <c:v>-31.65861477</c:v>
                </c:pt>
                <c:pt idx="2311">
                  <c:v>-31.867450439999999</c:v>
                </c:pt>
                <c:pt idx="2312">
                  <c:v>-32.901211000000004</c:v>
                </c:pt>
                <c:pt idx="2313">
                  <c:v>-36.211143139999997</c:v>
                </c:pt>
                <c:pt idx="2314">
                  <c:v>-33.348744379999999</c:v>
                </c:pt>
                <c:pt idx="2315">
                  <c:v>-33.210548119999999</c:v>
                </c:pt>
                <c:pt idx="2316">
                  <c:v>-36.211143139999997</c:v>
                </c:pt>
                <c:pt idx="2317">
                  <c:v>-33.057813449999998</c:v>
                </c:pt>
                <c:pt idx="2318">
                  <c:v>-32.901211000000004</c:v>
                </c:pt>
                <c:pt idx="2319">
                  <c:v>-32.231743080000001</c:v>
                </c:pt>
                <c:pt idx="2320">
                  <c:v>-32.223994740000002</c:v>
                </c:pt>
                <c:pt idx="2321">
                  <c:v>-34.066962699999998</c:v>
                </c:pt>
                <c:pt idx="2322">
                  <c:v>-33.200843210000002</c:v>
                </c:pt>
                <c:pt idx="2323">
                  <c:v>-31.140298399999999</c:v>
                </c:pt>
                <c:pt idx="2324">
                  <c:v>-32.35763437</c:v>
                </c:pt>
                <c:pt idx="2325">
                  <c:v>-32.758806579999998</c:v>
                </c:pt>
                <c:pt idx="2326">
                  <c:v>-32.620923740000002</c:v>
                </c:pt>
                <c:pt idx="2327">
                  <c:v>-32.901211000000004</c:v>
                </c:pt>
                <c:pt idx="2328">
                  <c:v>-31.439930629999999</c:v>
                </c:pt>
                <c:pt idx="2329">
                  <c:v>-32.612449699999999</c:v>
                </c:pt>
                <c:pt idx="2330">
                  <c:v>-36.230574689999997</c:v>
                </c:pt>
                <c:pt idx="2331">
                  <c:v>-33.703894409999997</c:v>
                </c:pt>
                <c:pt idx="2332">
                  <c:v>-32.349658349999999</c:v>
                </c:pt>
                <c:pt idx="2333">
                  <c:v>-31.983076430000001</c:v>
                </c:pt>
                <c:pt idx="2334">
                  <c:v>-34.675716520000002</c:v>
                </c:pt>
                <c:pt idx="2335">
                  <c:v>-33.859016060000002</c:v>
                </c:pt>
                <c:pt idx="2336">
                  <c:v>-31.146334459999999</c:v>
                </c:pt>
                <c:pt idx="2337">
                  <c:v>-32.109398519999999</c:v>
                </c:pt>
                <c:pt idx="2338">
                  <c:v>-32.48728414</c:v>
                </c:pt>
                <c:pt idx="2339">
                  <c:v>-33.200843210000002</c:v>
                </c:pt>
                <c:pt idx="2340">
                  <c:v>-33.057813449999998</c:v>
                </c:pt>
                <c:pt idx="2341">
                  <c:v>-31.754823179999999</c:v>
                </c:pt>
                <c:pt idx="2342">
                  <c:v>-34.899197059999999</c:v>
                </c:pt>
                <c:pt idx="2343">
                  <c:v>-38.607726249999999</c:v>
                </c:pt>
                <c:pt idx="2344">
                  <c:v>-36.553919919999998</c:v>
                </c:pt>
                <c:pt idx="2345">
                  <c:v>-35.119698450000001</c:v>
                </c:pt>
                <c:pt idx="2346">
                  <c:v>-34.463175290000002</c:v>
                </c:pt>
                <c:pt idx="2347">
                  <c:v>-34.424456360000001</c:v>
                </c:pt>
                <c:pt idx="2348">
                  <c:v>-32.231743080000001</c:v>
                </c:pt>
                <c:pt idx="2349">
                  <c:v>-32.239505270000002</c:v>
                </c:pt>
                <c:pt idx="2350">
                  <c:v>-33.348744379999999</c:v>
                </c:pt>
                <c:pt idx="2351">
                  <c:v>-31.34405598</c:v>
                </c:pt>
                <c:pt idx="2352">
                  <c:v>-34.248196700000001</c:v>
                </c:pt>
                <c:pt idx="2353">
                  <c:v>-35.893452920000001</c:v>
                </c:pt>
                <c:pt idx="2354">
                  <c:v>-30.865669709999999</c:v>
                </c:pt>
                <c:pt idx="2355">
                  <c:v>-32.48728414</c:v>
                </c:pt>
                <c:pt idx="2356">
                  <c:v>-32.36562507</c:v>
                </c:pt>
                <c:pt idx="2357">
                  <c:v>-35.893452920000001</c:v>
                </c:pt>
                <c:pt idx="2358">
                  <c:v>-32.36562507</c:v>
                </c:pt>
                <c:pt idx="2359">
                  <c:v>-32.349658349999999</c:v>
                </c:pt>
                <c:pt idx="2360">
                  <c:v>-30.95144496</c:v>
                </c:pt>
                <c:pt idx="2361">
                  <c:v>-34.662123569999999</c:v>
                </c:pt>
                <c:pt idx="2362">
                  <c:v>-33.057813449999998</c:v>
                </c:pt>
                <c:pt idx="2363">
                  <c:v>-31.874587569999999</c:v>
                </c:pt>
                <c:pt idx="2364">
                  <c:v>-34.043359680000002</c:v>
                </c:pt>
                <c:pt idx="2365">
                  <c:v>-32.36562507</c:v>
                </c:pt>
                <c:pt idx="2366">
                  <c:v>-32.35763437</c:v>
                </c:pt>
                <c:pt idx="2367">
                  <c:v>-33.358785879999999</c:v>
                </c:pt>
                <c:pt idx="2368">
                  <c:v>-32.101865220000001</c:v>
                </c:pt>
                <c:pt idx="2369">
                  <c:v>-31.446398160000001</c:v>
                </c:pt>
                <c:pt idx="2370">
                  <c:v>-31.140298399999999</c:v>
                </c:pt>
                <c:pt idx="2371">
                  <c:v>-33.200843210000002</c:v>
                </c:pt>
                <c:pt idx="2372">
                  <c:v>-35.911510919999998</c:v>
                </c:pt>
                <c:pt idx="2373">
                  <c:v>-34.066962699999998</c:v>
                </c:pt>
                <c:pt idx="2374">
                  <c:v>-31.33773897</c:v>
                </c:pt>
                <c:pt idx="2375">
                  <c:v>-31.231732189999999</c:v>
                </c:pt>
                <c:pt idx="2376">
                  <c:v>-31.867450439999999</c:v>
                </c:pt>
                <c:pt idx="2377">
                  <c:v>-31.452875339999999</c:v>
                </c:pt>
                <c:pt idx="2378">
                  <c:v>-30.94567361</c:v>
                </c:pt>
                <c:pt idx="2379">
                  <c:v>-32.620923740000002</c:v>
                </c:pt>
                <c:pt idx="2380">
                  <c:v>-32.620923740000002</c:v>
                </c:pt>
                <c:pt idx="2381">
                  <c:v>-33.048443560000003</c:v>
                </c:pt>
                <c:pt idx="2382">
                  <c:v>-33.057813449999998</c:v>
                </c:pt>
                <c:pt idx="2383">
                  <c:v>-31.983076430000001</c:v>
                </c:pt>
                <c:pt idx="2384">
                  <c:v>-32.239505270000002</c:v>
                </c:pt>
                <c:pt idx="2385">
                  <c:v>-33.358785879999999</c:v>
                </c:pt>
                <c:pt idx="2386">
                  <c:v>-35.119698450000001</c:v>
                </c:pt>
                <c:pt idx="2387">
                  <c:v>-33.881635609999996</c:v>
                </c:pt>
                <c:pt idx="2388">
                  <c:v>-32.101865220000001</c:v>
                </c:pt>
                <c:pt idx="2389">
                  <c:v>-34.248196700000001</c:v>
                </c:pt>
                <c:pt idx="2390">
                  <c:v>-33.522690070000003</c:v>
                </c:pt>
                <c:pt idx="2391">
                  <c:v>-33.870311110000003</c:v>
                </c:pt>
                <c:pt idx="2392">
                  <c:v>-32.758806579999998</c:v>
                </c:pt>
                <c:pt idx="2393">
                  <c:v>-31.76177745</c:v>
                </c:pt>
                <c:pt idx="2394">
                  <c:v>-33.200843210000002</c:v>
                </c:pt>
                <c:pt idx="2395">
                  <c:v>-31.140298399999999</c:v>
                </c:pt>
                <c:pt idx="2396">
                  <c:v>-32.35763437</c:v>
                </c:pt>
                <c:pt idx="2397">
                  <c:v>-31.544584969999999</c:v>
                </c:pt>
                <c:pt idx="2398">
                  <c:v>-34.662123569999999</c:v>
                </c:pt>
                <c:pt idx="2399">
                  <c:v>-33.368850639999998</c:v>
                </c:pt>
                <c:pt idx="2400">
                  <c:v>-33.348744379999999</c:v>
                </c:pt>
                <c:pt idx="2401">
                  <c:v>-33.368850639999998</c:v>
                </c:pt>
                <c:pt idx="2402">
                  <c:v>-32.758806579999998</c:v>
                </c:pt>
                <c:pt idx="2403">
                  <c:v>-35.351996900000003</c:v>
                </c:pt>
                <c:pt idx="2404">
                  <c:v>-31.452875339999999</c:v>
                </c:pt>
                <c:pt idx="2405">
                  <c:v>-32.620923740000002</c:v>
                </c:pt>
                <c:pt idx="2406">
                  <c:v>-32.892172610000003</c:v>
                </c:pt>
                <c:pt idx="2407">
                  <c:v>-32.91026823</c:v>
                </c:pt>
                <c:pt idx="2408">
                  <c:v>-32.223994740000002</c:v>
                </c:pt>
                <c:pt idx="2409">
                  <c:v>-33.200843210000002</c:v>
                </c:pt>
                <c:pt idx="2410">
                  <c:v>-33.358785879999999</c:v>
                </c:pt>
                <c:pt idx="2411">
                  <c:v>-32.48728414</c:v>
                </c:pt>
                <c:pt idx="2412">
                  <c:v>-32.758806579999998</c:v>
                </c:pt>
                <c:pt idx="2413">
                  <c:v>-32.48728414</c:v>
                </c:pt>
                <c:pt idx="2414">
                  <c:v>-32.767571359999998</c:v>
                </c:pt>
                <c:pt idx="2415">
                  <c:v>-33.348744379999999</c:v>
                </c:pt>
                <c:pt idx="2416">
                  <c:v>-33.057813449999998</c:v>
                </c:pt>
                <c:pt idx="2417">
                  <c:v>-34.043359680000002</c:v>
                </c:pt>
                <c:pt idx="2418">
                  <c:v>-32.239505270000002</c:v>
                </c:pt>
                <c:pt idx="2419">
                  <c:v>-32.101865220000001</c:v>
                </c:pt>
                <c:pt idx="2420">
                  <c:v>-32.758806579999998</c:v>
                </c:pt>
                <c:pt idx="2421">
                  <c:v>-33.048443560000003</c:v>
                </c:pt>
                <c:pt idx="2422">
                  <c:v>-34.675716520000002</c:v>
                </c:pt>
                <c:pt idx="2423">
                  <c:v>-36.211143139999997</c:v>
                </c:pt>
                <c:pt idx="2424">
                  <c:v>-31.651823610000001</c:v>
                </c:pt>
                <c:pt idx="2425">
                  <c:v>-36.88061107</c:v>
                </c:pt>
                <c:pt idx="2426">
                  <c:v>-33.693023449999998</c:v>
                </c:pt>
                <c:pt idx="2427">
                  <c:v>-35.614292120000002</c:v>
                </c:pt>
                <c:pt idx="2428">
                  <c:v>-32.767571359999998</c:v>
                </c:pt>
                <c:pt idx="2429">
                  <c:v>-31.146334459999999</c:v>
                </c:pt>
                <c:pt idx="2430">
                  <c:v>-32.349658349999999</c:v>
                </c:pt>
                <c:pt idx="2431">
                  <c:v>-35.119698450000001</c:v>
                </c:pt>
                <c:pt idx="2432">
                  <c:v>-32.109398519999999</c:v>
                </c:pt>
                <c:pt idx="2433">
                  <c:v>-34.235876279999999</c:v>
                </c:pt>
                <c:pt idx="2434">
                  <c:v>-34.272942890000003</c:v>
                </c:pt>
                <c:pt idx="2435">
                  <c:v>-35.6312237</c:v>
                </c:pt>
                <c:pt idx="2436">
                  <c:v>-33.348744379999999</c:v>
                </c:pt>
                <c:pt idx="2437">
                  <c:v>-32.758806579999998</c:v>
                </c:pt>
                <c:pt idx="2438">
                  <c:v>-32.231743080000001</c:v>
                </c:pt>
                <c:pt idx="2439">
                  <c:v>-32.758806579999998</c:v>
                </c:pt>
                <c:pt idx="2440">
                  <c:v>-32.109398519999999</c:v>
                </c:pt>
                <c:pt idx="2441">
                  <c:v>-31.997748550000001</c:v>
                </c:pt>
                <c:pt idx="2442">
                  <c:v>-32.612449699999999</c:v>
                </c:pt>
                <c:pt idx="2443">
                  <c:v>-32.767571359999998</c:v>
                </c:pt>
                <c:pt idx="2444">
                  <c:v>-33.682179640000001</c:v>
                </c:pt>
                <c:pt idx="2445">
                  <c:v>-32.239505270000002</c:v>
                </c:pt>
                <c:pt idx="2446">
                  <c:v>-34.648573030000001</c:v>
                </c:pt>
                <c:pt idx="2447">
                  <c:v>-32.349658349999999</c:v>
                </c:pt>
                <c:pt idx="2448">
                  <c:v>-31.881736459999999</c:v>
                </c:pt>
                <c:pt idx="2449">
                  <c:v>-34.689352149999998</c:v>
                </c:pt>
                <c:pt idx="2450">
                  <c:v>-32.603992169999998</c:v>
                </c:pt>
                <c:pt idx="2451">
                  <c:v>-33.057813449999998</c:v>
                </c:pt>
                <c:pt idx="2452">
                  <c:v>-33.057813449999998</c:v>
                </c:pt>
                <c:pt idx="2453">
                  <c:v>-33.191159949999999</c:v>
                </c:pt>
                <c:pt idx="2454">
                  <c:v>-34.055145160000002</c:v>
                </c:pt>
                <c:pt idx="2455">
                  <c:v>-32.109398519999999</c:v>
                </c:pt>
                <c:pt idx="2456">
                  <c:v>-33.057813449999998</c:v>
                </c:pt>
                <c:pt idx="2457">
                  <c:v>-34.662123569999999</c:v>
                </c:pt>
                <c:pt idx="2458">
                  <c:v>-35.6312237</c:v>
                </c:pt>
                <c:pt idx="2459">
                  <c:v>-33.522690070000003</c:v>
                </c:pt>
                <c:pt idx="2460">
                  <c:v>-31.439930629999999</c:v>
                </c:pt>
                <c:pt idx="2461">
                  <c:v>-32.349658349999999</c:v>
                </c:pt>
                <c:pt idx="2462">
                  <c:v>-33.870311110000003</c:v>
                </c:pt>
                <c:pt idx="2463">
                  <c:v>-32.35763437</c:v>
                </c:pt>
                <c:pt idx="2464">
                  <c:v>-33.693023449999998</c:v>
                </c:pt>
                <c:pt idx="2465">
                  <c:v>-31.65861477</c:v>
                </c:pt>
                <c:pt idx="2466">
                  <c:v>-31.146334459999999</c:v>
                </c:pt>
                <c:pt idx="2467">
                  <c:v>-35.089643350000003</c:v>
                </c:pt>
                <c:pt idx="2468">
                  <c:v>-31.990406289999999</c:v>
                </c:pt>
                <c:pt idx="2469">
                  <c:v>-31.452875339999999</c:v>
                </c:pt>
                <c:pt idx="2470">
                  <c:v>-33.181498220000002</c:v>
                </c:pt>
                <c:pt idx="2471">
                  <c:v>-32.005103239999997</c:v>
                </c:pt>
                <c:pt idx="2472">
                  <c:v>-35.104644899999997</c:v>
                </c:pt>
                <c:pt idx="2473">
                  <c:v>-31.867450439999999</c:v>
                </c:pt>
                <c:pt idx="2474">
                  <c:v>-33.057813449999998</c:v>
                </c:pt>
                <c:pt idx="2475">
                  <c:v>-35.119698450000001</c:v>
                </c:pt>
                <c:pt idx="2476">
                  <c:v>-32.620923740000002</c:v>
                </c:pt>
                <c:pt idx="2477">
                  <c:v>-31.651823610000001</c:v>
                </c:pt>
                <c:pt idx="2478">
                  <c:v>-37.672423479999999</c:v>
                </c:pt>
                <c:pt idx="2479">
                  <c:v>-31.446398160000001</c:v>
                </c:pt>
                <c:pt idx="2480">
                  <c:v>-31.038948489999999</c:v>
                </c:pt>
                <c:pt idx="2481">
                  <c:v>-31.881736459999999</c:v>
                </c:pt>
                <c:pt idx="2482">
                  <c:v>-32.758806579999998</c:v>
                </c:pt>
                <c:pt idx="2483">
                  <c:v>-34.662123569999999</c:v>
                </c:pt>
                <c:pt idx="2484">
                  <c:v>-32.35763437</c:v>
                </c:pt>
                <c:pt idx="2485">
                  <c:v>-37.672423479999999</c:v>
                </c:pt>
                <c:pt idx="2486">
                  <c:v>-33.358785879999999</c:v>
                </c:pt>
                <c:pt idx="2487">
                  <c:v>-38.129998460000003</c:v>
                </c:pt>
                <c:pt idx="2488">
                  <c:v>-34.055145160000002</c:v>
                </c:pt>
                <c:pt idx="2489">
                  <c:v>-32.239505270000002</c:v>
                </c:pt>
                <c:pt idx="2490">
                  <c:v>-33.191159949999999</c:v>
                </c:pt>
                <c:pt idx="2491">
                  <c:v>-33.522690070000003</c:v>
                </c:pt>
                <c:pt idx="2492">
                  <c:v>-33.358785879999999</c:v>
                </c:pt>
                <c:pt idx="2493">
                  <c:v>-32.495517210000003</c:v>
                </c:pt>
                <c:pt idx="2494">
                  <c:v>-32.629414349999998</c:v>
                </c:pt>
                <c:pt idx="2495">
                  <c:v>-31.52476922</c:v>
                </c:pt>
                <c:pt idx="2496">
                  <c:v>-33.892989720000003</c:v>
                </c:pt>
                <c:pt idx="2497">
                  <c:v>-33.522690070000003</c:v>
                </c:pt>
                <c:pt idx="2498">
                  <c:v>-33.358785879999999</c:v>
                </c:pt>
                <c:pt idx="2499">
                  <c:v>-32.901211000000004</c:v>
                </c:pt>
                <c:pt idx="2500">
                  <c:v>-33.039093829999999</c:v>
                </c:pt>
                <c:pt idx="2501">
                  <c:v>-36.90328968</c:v>
                </c:pt>
                <c:pt idx="2502">
                  <c:v>-33.693023449999998</c:v>
                </c:pt>
                <c:pt idx="2503">
                  <c:v>-31.65861477</c:v>
                </c:pt>
                <c:pt idx="2504">
                  <c:v>-33.512262790000001</c:v>
                </c:pt>
                <c:pt idx="2505">
                  <c:v>-31.881736459999999</c:v>
                </c:pt>
                <c:pt idx="2506">
                  <c:v>-32.470864669999997</c:v>
                </c:pt>
                <c:pt idx="2507">
                  <c:v>-33.368850639999998</c:v>
                </c:pt>
                <c:pt idx="2508">
                  <c:v>-31.651823610000001</c:v>
                </c:pt>
                <c:pt idx="2509">
                  <c:v>-34.031606109999998</c:v>
                </c:pt>
                <c:pt idx="2510">
                  <c:v>-32.373630499999997</c:v>
                </c:pt>
                <c:pt idx="2511">
                  <c:v>-33.522690070000003</c:v>
                </c:pt>
                <c:pt idx="2512">
                  <c:v>-32.495517210000003</c:v>
                </c:pt>
                <c:pt idx="2513">
                  <c:v>-33.693023449999998</c:v>
                </c:pt>
                <c:pt idx="2514">
                  <c:v>-32.479066639999999</c:v>
                </c:pt>
                <c:pt idx="2515">
                  <c:v>-33.703894409999997</c:v>
                </c:pt>
                <c:pt idx="2516">
                  <c:v>-35.893452920000001</c:v>
                </c:pt>
                <c:pt idx="2517">
                  <c:v>-32.116944910000001</c:v>
                </c:pt>
                <c:pt idx="2518">
                  <c:v>-31.537969660000002</c:v>
                </c:pt>
                <c:pt idx="2519">
                  <c:v>-33.368850639999998</c:v>
                </c:pt>
                <c:pt idx="2520">
                  <c:v>-31.551210359999999</c:v>
                </c:pt>
                <c:pt idx="2521">
                  <c:v>-34.648573030000001</c:v>
                </c:pt>
                <c:pt idx="2522">
                  <c:v>-33.870311110000003</c:v>
                </c:pt>
                <c:pt idx="2523">
                  <c:v>-32.239505270000002</c:v>
                </c:pt>
                <c:pt idx="2524">
                  <c:v>-32.612449699999999</c:v>
                </c:pt>
                <c:pt idx="2525">
                  <c:v>-33.358785879999999</c:v>
                </c:pt>
                <c:pt idx="2526">
                  <c:v>-33.870311110000003</c:v>
                </c:pt>
                <c:pt idx="2527">
                  <c:v>-31.76177745</c:v>
                </c:pt>
                <c:pt idx="2528">
                  <c:v>-32.48728414</c:v>
                </c:pt>
                <c:pt idx="2529">
                  <c:v>-32.116944910000001</c:v>
                </c:pt>
                <c:pt idx="2530">
                  <c:v>-31.537969660000002</c:v>
                </c:pt>
                <c:pt idx="2531">
                  <c:v>-33.057813449999998</c:v>
                </c:pt>
                <c:pt idx="2532">
                  <c:v>-31.146334459999999</c:v>
                </c:pt>
                <c:pt idx="2533">
                  <c:v>-31.63827307</c:v>
                </c:pt>
                <c:pt idx="2534">
                  <c:v>-34.055145160000002</c:v>
                </c:pt>
                <c:pt idx="2535">
                  <c:v>-33.533142400000003</c:v>
                </c:pt>
                <c:pt idx="2536">
                  <c:v>-32.620923740000002</c:v>
                </c:pt>
                <c:pt idx="2537">
                  <c:v>-31.140298399999999</c:v>
                </c:pt>
                <c:pt idx="2538">
                  <c:v>-33.191159949999999</c:v>
                </c:pt>
                <c:pt idx="2539">
                  <c:v>-32.373630499999997</c:v>
                </c:pt>
                <c:pt idx="2540">
                  <c:v>-33.358785879999999</c:v>
                </c:pt>
                <c:pt idx="2541">
                  <c:v>-32.741329919999998</c:v>
                </c:pt>
                <c:pt idx="2542">
                  <c:v>-33.378938789999999</c:v>
                </c:pt>
                <c:pt idx="2543">
                  <c:v>-33.057813449999998</c:v>
                </c:pt>
                <c:pt idx="2544">
                  <c:v>-32.470864669999997</c:v>
                </c:pt>
                <c:pt idx="2545">
                  <c:v>-32.503765919999999</c:v>
                </c:pt>
                <c:pt idx="2546">
                  <c:v>-33.191159949999999</c:v>
                </c:pt>
                <c:pt idx="2547">
                  <c:v>-32.109398519999999</c:v>
                </c:pt>
                <c:pt idx="2548">
                  <c:v>-34.235876279999999</c:v>
                </c:pt>
                <c:pt idx="2549">
                  <c:v>-33.057813449999998</c:v>
                </c:pt>
                <c:pt idx="2550">
                  <c:v>-32.758806579999998</c:v>
                </c:pt>
                <c:pt idx="2551">
                  <c:v>-31.446398160000001</c:v>
                </c:pt>
                <c:pt idx="2552">
                  <c:v>-32.603992169999998</c:v>
                </c:pt>
                <c:pt idx="2553">
                  <c:v>-32.767571359999998</c:v>
                </c:pt>
                <c:pt idx="2554">
                  <c:v>-31.537969660000002</c:v>
                </c:pt>
                <c:pt idx="2555">
                  <c:v>-33.06720361</c:v>
                </c:pt>
                <c:pt idx="2556">
                  <c:v>-34.223590719999997</c:v>
                </c:pt>
                <c:pt idx="2557">
                  <c:v>-35.648221550000002</c:v>
                </c:pt>
                <c:pt idx="2558">
                  <c:v>-32.612449699999999</c:v>
                </c:pt>
                <c:pt idx="2559">
                  <c:v>-33.533142400000003</c:v>
                </c:pt>
                <c:pt idx="2560">
                  <c:v>-32.239505270000002</c:v>
                </c:pt>
                <c:pt idx="2561">
                  <c:v>-32.758806579999998</c:v>
                </c:pt>
                <c:pt idx="2562">
                  <c:v>-32.349658349999999</c:v>
                </c:pt>
                <c:pt idx="2563">
                  <c:v>-30.596721779999999</c:v>
                </c:pt>
                <c:pt idx="2564">
                  <c:v>-31.244070099999998</c:v>
                </c:pt>
                <c:pt idx="2565">
                  <c:v>-31.231732189999999</c:v>
                </c:pt>
                <c:pt idx="2566">
                  <c:v>-32.767571359999998</c:v>
                </c:pt>
                <c:pt idx="2567">
                  <c:v>-31.140298399999999</c:v>
                </c:pt>
                <c:pt idx="2568">
                  <c:v>-33.200843210000002</c:v>
                </c:pt>
                <c:pt idx="2569">
                  <c:v>-31.551210359999999</c:v>
                </c:pt>
                <c:pt idx="2570">
                  <c:v>-33.348744379999999</c:v>
                </c:pt>
                <c:pt idx="2571">
                  <c:v>-33.048443560000003</c:v>
                </c:pt>
                <c:pt idx="2572">
                  <c:v>-36.211143139999997</c:v>
                </c:pt>
                <c:pt idx="2573">
                  <c:v>-32.892172610000003</c:v>
                </c:pt>
                <c:pt idx="2574">
                  <c:v>-31.446398160000001</c:v>
                </c:pt>
                <c:pt idx="2575">
                  <c:v>-33.048443560000003</c:v>
                </c:pt>
                <c:pt idx="2576">
                  <c:v>-33.693023449999998</c:v>
                </c:pt>
                <c:pt idx="2577">
                  <c:v>-31.651823610000001</c:v>
                </c:pt>
                <c:pt idx="2578">
                  <c:v>-33.358785879999999</c:v>
                </c:pt>
                <c:pt idx="2579">
                  <c:v>-33.682179640000001</c:v>
                </c:pt>
                <c:pt idx="2580">
                  <c:v>-33.220274770000003</c:v>
                </c:pt>
                <c:pt idx="2581">
                  <c:v>-31.874587569999999</c:v>
                </c:pt>
                <c:pt idx="2582">
                  <c:v>-32.101865220000001</c:v>
                </c:pt>
                <c:pt idx="2583">
                  <c:v>-31.33773897</c:v>
                </c:pt>
                <c:pt idx="2584">
                  <c:v>-32.239505270000002</c:v>
                </c:pt>
                <c:pt idx="2585">
                  <c:v>-32.901211000000004</c:v>
                </c:pt>
                <c:pt idx="2586">
                  <c:v>-32.479066639999999</c:v>
                </c:pt>
                <c:pt idx="2587">
                  <c:v>-32.109398519999999</c:v>
                </c:pt>
                <c:pt idx="2588">
                  <c:v>-34.066962699999998</c:v>
                </c:pt>
                <c:pt idx="2589">
                  <c:v>-31.439930629999999</c:v>
                </c:pt>
                <c:pt idx="2590">
                  <c:v>-31.768742880000001</c:v>
                </c:pt>
                <c:pt idx="2591">
                  <c:v>-33.847750310000002</c:v>
                </c:pt>
                <c:pt idx="2592">
                  <c:v>-31.350382190000001</c:v>
                </c:pt>
                <c:pt idx="2593">
                  <c:v>-31.983076430000001</c:v>
                </c:pt>
                <c:pt idx="2594">
                  <c:v>-31.244070099999998</c:v>
                </c:pt>
                <c:pt idx="2595">
                  <c:v>-31.134270709999999</c:v>
                </c:pt>
                <c:pt idx="2596">
                  <c:v>-33.512262790000001</c:v>
                </c:pt>
                <c:pt idx="2597">
                  <c:v>-34.675716520000002</c:v>
                </c:pt>
                <c:pt idx="2598">
                  <c:v>-33.048443560000003</c:v>
                </c:pt>
                <c:pt idx="2599">
                  <c:v>-32.48728414</c:v>
                </c:pt>
                <c:pt idx="2600">
                  <c:v>-33.533142400000003</c:v>
                </c:pt>
                <c:pt idx="2601">
                  <c:v>-31.990406289999999</c:v>
                </c:pt>
                <c:pt idx="2602">
                  <c:v>-35.119698450000001</c:v>
                </c:pt>
                <c:pt idx="2603">
                  <c:v>-34.055145160000002</c:v>
                </c:pt>
                <c:pt idx="2604">
                  <c:v>-32.109398519999999</c:v>
                </c:pt>
                <c:pt idx="2605">
                  <c:v>-31.867450439999999</c:v>
                </c:pt>
                <c:pt idx="2606">
                  <c:v>-32.91026823</c:v>
                </c:pt>
                <c:pt idx="2607">
                  <c:v>-32.629414349999998</c:v>
                </c:pt>
                <c:pt idx="2608">
                  <c:v>-34.055145160000002</c:v>
                </c:pt>
                <c:pt idx="2609">
                  <c:v>-31.33773897</c:v>
                </c:pt>
                <c:pt idx="2610">
                  <c:v>-30.770462729999998</c:v>
                </c:pt>
                <c:pt idx="2611">
                  <c:v>-31.140298399999999</c:v>
                </c:pt>
                <c:pt idx="2612">
                  <c:v>-29.886389479999998</c:v>
                </c:pt>
                <c:pt idx="2613">
                  <c:v>-33.703894409999997</c:v>
                </c:pt>
                <c:pt idx="2614">
                  <c:v>-31.990406289999999</c:v>
                </c:pt>
                <c:pt idx="2615">
                  <c:v>-36.53299002</c:v>
                </c:pt>
                <c:pt idx="2616">
                  <c:v>-34.662123569999999</c:v>
                </c:pt>
                <c:pt idx="2617">
                  <c:v>-33.200843210000002</c:v>
                </c:pt>
                <c:pt idx="2618">
                  <c:v>-32.35763437</c:v>
                </c:pt>
                <c:pt idx="2619">
                  <c:v>-33.348744379999999</c:v>
                </c:pt>
                <c:pt idx="2620">
                  <c:v>-32.629414349999998</c:v>
                </c:pt>
                <c:pt idx="2621">
                  <c:v>-32.231743080000001</c:v>
                </c:pt>
                <c:pt idx="2622">
                  <c:v>-33.048443560000003</c:v>
                </c:pt>
                <c:pt idx="2623">
                  <c:v>-32.48728414</c:v>
                </c:pt>
                <c:pt idx="2624">
                  <c:v>-32.901211000000004</c:v>
                </c:pt>
                <c:pt idx="2625">
                  <c:v>-31.331431129999999</c:v>
                </c:pt>
                <c:pt idx="2626">
                  <c:v>-31.881736459999999</c:v>
                </c:pt>
                <c:pt idx="2627">
                  <c:v>-33.210548119999999</c:v>
                </c:pt>
                <c:pt idx="2628">
                  <c:v>-33.210548119999999</c:v>
                </c:pt>
                <c:pt idx="2629">
                  <c:v>-34.031606109999998</c:v>
                </c:pt>
                <c:pt idx="2630">
                  <c:v>-36.574951169999999</c:v>
                </c:pt>
                <c:pt idx="2631">
                  <c:v>-33.501860520000001</c:v>
                </c:pt>
                <c:pt idx="2632">
                  <c:v>-31.050749969999998</c:v>
                </c:pt>
                <c:pt idx="2633">
                  <c:v>-31.983076430000001</c:v>
                </c:pt>
                <c:pt idx="2634">
                  <c:v>-33.048443560000003</c:v>
                </c:pt>
                <c:pt idx="2635">
                  <c:v>-32.503765919999999</c:v>
                </c:pt>
                <c:pt idx="2636">
                  <c:v>-32.094344970000002</c:v>
                </c:pt>
                <c:pt idx="2637">
                  <c:v>-33.057813449999998</c:v>
                </c:pt>
                <c:pt idx="2638">
                  <c:v>-30.94567361</c:v>
                </c:pt>
                <c:pt idx="2639">
                  <c:v>-34.260552169999997</c:v>
                </c:pt>
                <c:pt idx="2640">
                  <c:v>-33.682179640000001</c:v>
                </c:pt>
                <c:pt idx="2641">
                  <c:v>-32.9193444</c:v>
                </c:pt>
                <c:pt idx="2642">
                  <c:v>-32.479066639999999</c:v>
                </c:pt>
                <c:pt idx="2643">
                  <c:v>-31.544584969999999</c:v>
                </c:pt>
                <c:pt idx="2644">
                  <c:v>-32.901211000000004</c:v>
                </c:pt>
                <c:pt idx="2645">
                  <c:v>-32.612449699999999</c:v>
                </c:pt>
                <c:pt idx="2646">
                  <c:v>-32.124504430000002</c:v>
                </c:pt>
                <c:pt idx="2647">
                  <c:v>-31.134270709999999</c:v>
                </c:pt>
                <c:pt idx="2648">
                  <c:v>-32.495517210000003</c:v>
                </c:pt>
                <c:pt idx="2649">
                  <c:v>-31.651823610000001</c:v>
                </c:pt>
                <c:pt idx="2650">
                  <c:v>-32.892172610000003</c:v>
                </c:pt>
                <c:pt idx="2651">
                  <c:v>-31.34405598</c:v>
                </c:pt>
                <c:pt idx="2652">
                  <c:v>-32.109398519999999</c:v>
                </c:pt>
                <c:pt idx="2653">
                  <c:v>-32.91026823</c:v>
                </c:pt>
                <c:pt idx="2654">
                  <c:v>-32.109398519999999</c:v>
                </c:pt>
                <c:pt idx="2655">
                  <c:v>-36.172538930000002</c:v>
                </c:pt>
                <c:pt idx="2656">
                  <c:v>-32.36562507</c:v>
                </c:pt>
                <c:pt idx="2657">
                  <c:v>-32.901211000000004</c:v>
                </c:pt>
                <c:pt idx="2658">
                  <c:v>-33.191159949999999</c:v>
                </c:pt>
                <c:pt idx="2659">
                  <c:v>-32.48728414</c:v>
                </c:pt>
                <c:pt idx="2660">
                  <c:v>-32.758806579999998</c:v>
                </c:pt>
                <c:pt idx="2661">
                  <c:v>-32.48728414</c:v>
                </c:pt>
                <c:pt idx="2662">
                  <c:v>-32.77635386</c:v>
                </c:pt>
                <c:pt idx="2663">
                  <c:v>-34.884887509999999</c:v>
                </c:pt>
                <c:pt idx="2664">
                  <c:v>-32.620923740000002</c:v>
                </c:pt>
                <c:pt idx="2665">
                  <c:v>-33.348744379999999</c:v>
                </c:pt>
                <c:pt idx="2666">
                  <c:v>-32.767571359999998</c:v>
                </c:pt>
                <c:pt idx="2667">
                  <c:v>-33.200843210000002</c:v>
                </c:pt>
                <c:pt idx="2668">
                  <c:v>-33.67136283</c:v>
                </c:pt>
                <c:pt idx="2669">
                  <c:v>-32.637921589999998</c:v>
                </c:pt>
                <c:pt idx="2670">
                  <c:v>-32.479066639999999</c:v>
                </c:pt>
                <c:pt idx="2671">
                  <c:v>-32.750059460000003</c:v>
                </c:pt>
                <c:pt idx="2672">
                  <c:v>-31.67222903</c:v>
                </c:pt>
                <c:pt idx="2673">
                  <c:v>-32.750059460000003</c:v>
                </c:pt>
                <c:pt idx="2674">
                  <c:v>-33.358785879999999</c:v>
                </c:pt>
                <c:pt idx="2675">
                  <c:v>-35.383930460000002</c:v>
                </c:pt>
                <c:pt idx="2676">
                  <c:v>-35.320296429999999</c:v>
                </c:pt>
                <c:pt idx="2677">
                  <c:v>-33.892989720000003</c:v>
                </c:pt>
                <c:pt idx="2678">
                  <c:v>-32.620923740000002</c:v>
                </c:pt>
                <c:pt idx="2679">
                  <c:v>-33.057813449999998</c:v>
                </c:pt>
                <c:pt idx="2680">
                  <c:v>-31.237896760000002</c:v>
                </c:pt>
                <c:pt idx="2681">
                  <c:v>-31.439930629999999</c:v>
                </c:pt>
                <c:pt idx="2682">
                  <c:v>-30.860011149999998</c:v>
                </c:pt>
                <c:pt idx="2683">
                  <c:v>-31.76177745</c:v>
                </c:pt>
                <c:pt idx="2684">
                  <c:v>-32.35763437</c:v>
                </c:pt>
                <c:pt idx="2685">
                  <c:v>-31.768742880000001</c:v>
                </c:pt>
                <c:pt idx="2686">
                  <c:v>-33.682179640000001</c:v>
                </c:pt>
                <c:pt idx="2687">
                  <c:v>-35.119698450000001</c:v>
                </c:pt>
                <c:pt idx="2688">
                  <c:v>-36.211143139999997</c:v>
                </c:pt>
                <c:pt idx="2689">
                  <c:v>-32.750059460000003</c:v>
                </c:pt>
                <c:pt idx="2690">
                  <c:v>-37.258496659999999</c:v>
                </c:pt>
                <c:pt idx="2691">
                  <c:v>-34.899197059999999</c:v>
                </c:pt>
                <c:pt idx="2692">
                  <c:v>-32.479066639999999</c:v>
                </c:pt>
                <c:pt idx="2693">
                  <c:v>-31.874587569999999</c:v>
                </c:pt>
                <c:pt idx="2694">
                  <c:v>-33.703894409999997</c:v>
                </c:pt>
                <c:pt idx="2695">
                  <c:v>-32.231743080000001</c:v>
                </c:pt>
                <c:pt idx="2696">
                  <c:v>-31.65861477</c:v>
                </c:pt>
                <c:pt idx="2697">
                  <c:v>-31.237896760000002</c:v>
                </c:pt>
                <c:pt idx="2698">
                  <c:v>-31.140298399999999</c:v>
                </c:pt>
                <c:pt idx="2699">
                  <c:v>-31.754823179999999</c:v>
                </c:pt>
                <c:pt idx="2700">
                  <c:v>-33.533142400000003</c:v>
                </c:pt>
                <c:pt idx="2701">
                  <c:v>-38.129998460000003</c:v>
                </c:pt>
                <c:pt idx="2702">
                  <c:v>-33.200843210000002</c:v>
                </c:pt>
                <c:pt idx="2703">
                  <c:v>-33.533142400000003</c:v>
                </c:pt>
                <c:pt idx="2704">
                  <c:v>-35.614292120000002</c:v>
                </c:pt>
                <c:pt idx="2705">
                  <c:v>-32.35763437</c:v>
                </c:pt>
                <c:pt idx="2706">
                  <c:v>-33.048443560000003</c:v>
                </c:pt>
                <c:pt idx="2707">
                  <c:v>-32.36562507</c:v>
                </c:pt>
                <c:pt idx="2708">
                  <c:v>-34.437324359999998</c:v>
                </c:pt>
                <c:pt idx="2709">
                  <c:v>-35.911510919999998</c:v>
                </c:pt>
                <c:pt idx="2710">
                  <c:v>-33.703894409999997</c:v>
                </c:pt>
                <c:pt idx="2711">
                  <c:v>-32.612449699999999</c:v>
                </c:pt>
                <c:pt idx="2712">
                  <c:v>-31.651823610000001</c:v>
                </c:pt>
                <c:pt idx="2713">
                  <c:v>-31.651823610000001</c:v>
                </c:pt>
                <c:pt idx="2714">
                  <c:v>-33.368850639999998</c:v>
                </c:pt>
                <c:pt idx="2715">
                  <c:v>-33.348744379999999</c:v>
                </c:pt>
                <c:pt idx="2716">
                  <c:v>-33.200843210000002</c:v>
                </c:pt>
                <c:pt idx="2717">
                  <c:v>-33.714792639999999</c:v>
                </c:pt>
                <c:pt idx="2718">
                  <c:v>-32.750059460000003</c:v>
                </c:pt>
                <c:pt idx="2719">
                  <c:v>-33.522690070000003</c:v>
                </c:pt>
                <c:pt idx="2720">
                  <c:v>-34.463175290000002</c:v>
                </c:pt>
                <c:pt idx="2721">
                  <c:v>-35.351996900000003</c:v>
                </c:pt>
                <c:pt idx="2722">
                  <c:v>-36.211143139999997</c:v>
                </c:pt>
                <c:pt idx="2723">
                  <c:v>-31.874587569999999</c:v>
                </c:pt>
                <c:pt idx="2724">
                  <c:v>-33.039093829999999</c:v>
                </c:pt>
                <c:pt idx="2725">
                  <c:v>-30.51761312</c:v>
                </c:pt>
                <c:pt idx="2726">
                  <c:v>-33.048443560000003</c:v>
                </c:pt>
                <c:pt idx="2727">
                  <c:v>-31.76177745</c:v>
                </c:pt>
                <c:pt idx="2728">
                  <c:v>-34.235876279999999</c:v>
                </c:pt>
                <c:pt idx="2729">
                  <c:v>-31.997748550000001</c:v>
                </c:pt>
                <c:pt idx="2730">
                  <c:v>-32.750059460000003</c:v>
                </c:pt>
                <c:pt idx="2731">
                  <c:v>-33.870311110000003</c:v>
                </c:pt>
                <c:pt idx="2732">
                  <c:v>-35.947853770000002</c:v>
                </c:pt>
                <c:pt idx="2733">
                  <c:v>-39.221443100000002</c:v>
                </c:pt>
                <c:pt idx="2734">
                  <c:v>-33.048443560000003</c:v>
                </c:pt>
                <c:pt idx="2735">
                  <c:v>-36.512160510000001</c:v>
                </c:pt>
                <c:pt idx="2736">
                  <c:v>-33.703894409999997</c:v>
                </c:pt>
                <c:pt idx="2737">
                  <c:v>-31.76177745</c:v>
                </c:pt>
                <c:pt idx="2738">
                  <c:v>-34.437324359999998</c:v>
                </c:pt>
                <c:pt idx="2739">
                  <c:v>-33.368850639999998</c:v>
                </c:pt>
                <c:pt idx="2740">
                  <c:v>-32.901211000000004</c:v>
                </c:pt>
                <c:pt idx="2741">
                  <c:v>-31.446398160000001</c:v>
                </c:pt>
                <c:pt idx="2742">
                  <c:v>-31.983076430000001</c:v>
                </c:pt>
                <c:pt idx="2743">
                  <c:v>-33.522690070000003</c:v>
                </c:pt>
                <c:pt idx="2744">
                  <c:v>-34.248196700000001</c:v>
                </c:pt>
                <c:pt idx="2745">
                  <c:v>-32.48728414</c:v>
                </c:pt>
                <c:pt idx="2746">
                  <c:v>-34.450230589999997</c:v>
                </c:pt>
                <c:pt idx="2747">
                  <c:v>-34.248196700000001</c:v>
                </c:pt>
                <c:pt idx="2748">
                  <c:v>-32.48728414</c:v>
                </c:pt>
                <c:pt idx="2749">
                  <c:v>-31.874587569999999</c:v>
                </c:pt>
                <c:pt idx="2750">
                  <c:v>-35.911510919999998</c:v>
                </c:pt>
                <c:pt idx="2751">
                  <c:v>-32.629414349999998</c:v>
                </c:pt>
                <c:pt idx="2752">
                  <c:v>-35.6312237</c:v>
                </c:pt>
                <c:pt idx="2753">
                  <c:v>-32.109398519999999</c:v>
                </c:pt>
                <c:pt idx="2754">
                  <c:v>-32.620923740000002</c:v>
                </c:pt>
                <c:pt idx="2755">
                  <c:v>-34.248196700000001</c:v>
                </c:pt>
                <c:pt idx="2756">
                  <c:v>-34.87062495</c:v>
                </c:pt>
                <c:pt idx="2757">
                  <c:v>-34.066962699999998</c:v>
                </c:pt>
                <c:pt idx="2758">
                  <c:v>-34.884887509999999</c:v>
                </c:pt>
                <c:pt idx="2759">
                  <c:v>-31.645043059999999</c:v>
                </c:pt>
                <c:pt idx="2760">
                  <c:v>-33.220274770000003</c:v>
                </c:pt>
                <c:pt idx="2761">
                  <c:v>-34.031606109999998</c:v>
                </c:pt>
                <c:pt idx="2762">
                  <c:v>-35.149963</c:v>
                </c:pt>
                <c:pt idx="2763">
                  <c:v>-32.479066639999999</c:v>
                </c:pt>
                <c:pt idx="2764">
                  <c:v>-32.239505270000002</c:v>
                </c:pt>
                <c:pt idx="2765">
                  <c:v>-32.223994740000002</c:v>
                </c:pt>
                <c:pt idx="2766">
                  <c:v>-31.990406289999999</c:v>
                </c:pt>
                <c:pt idx="2767">
                  <c:v>-32.231743080000001</c:v>
                </c:pt>
                <c:pt idx="2768">
                  <c:v>-34.675716520000002</c:v>
                </c:pt>
                <c:pt idx="2769">
                  <c:v>-31.439930629999999</c:v>
                </c:pt>
                <c:pt idx="2770">
                  <c:v>-32.101865220000001</c:v>
                </c:pt>
                <c:pt idx="2771">
                  <c:v>-32.901211000000004</c:v>
                </c:pt>
                <c:pt idx="2772">
                  <c:v>-32.901211000000004</c:v>
                </c:pt>
                <c:pt idx="2773">
                  <c:v>-32.620923740000002</c:v>
                </c:pt>
                <c:pt idx="2774">
                  <c:v>-33.368850639999998</c:v>
                </c:pt>
                <c:pt idx="2775">
                  <c:v>-32.48728414</c:v>
                </c:pt>
                <c:pt idx="2776">
                  <c:v>-32.48728414</c:v>
                </c:pt>
                <c:pt idx="2777">
                  <c:v>-32.479066639999999</c:v>
                </c:pt>
                <c:pt idx="2778">
                  <c:v>-35.6312237</c:v>
                </c:pt>
                <c:pt idx="2779">
                  <c:v>-33.703894409999997</c:v>
                </c:pt>
                <c:pt idx="2780">
                  <c:v>-34.662123569999999</c:v>
                </c:pt>
                <c:pt idx="2781">
                  <c:v>-32.231743080000001</c:v>
                </c:pt>
                <c:pt idx="2782">
                  <c:v>-32.901211000000004</c:v>
                </c:pt>
                <c:pt idx="2783">
                  <c:v>-32.629414349999998</c:v>
                </c:pt>
                <c:pt idx="2784">
                  <c:v>-34.437324359999998</c:v>
                </c:pt>
                <c:pt idx="2785">
                  <c:v>-32.231743080000001</c:v>
                </c:pt>
                <c:pt idx="2786">
                  <c:v>-33.057813449999998</c:v>
                </c:pt>
                <c:pt idx="2787">
                  <c:v>-32.223994740000002</c:v>
                </c:pt>
                <c:pt idx="2788">
                  <c:v>-33.522690070000003</c:v>
                </c:pt>
                <c:pt idx="2789">
                  <c:v>-33.881635609999996</c:v>
                </c:pt>
                <c:pt idx="2790">
                  <c:v>-38.641523659999997</c:v>
                </c:pt>
                <c:pt idx="2791">
                  <c:v>-31.881736459999999</c:v>
                </c:pt>
                <c:pt idx="2792">
                  <c:v>-31.990406289999999</c:v>
                </c:pt>
                <c:pt idx="2793">
                  <c:v>-32.741329919999998</c:v>
                </c:pt>
                <c:pt idx="2794">
                  <c:v>-33.368850639999998</c:v>
                </c:pt>
                <c:pt idx="2795">
                  <c:v>-32.101865220000001</c:v>
                </c:pt>
                <c:pt idx="2796">
                  <c:v>-31.551210359999999</c:v>
                </c:pt>
                <c:pt idx="2797">
                  <c:v>-31.874587569999999</c:v>
                </c:pt>
                <c:pt idx="2798">
                  <c:v>-35.367934329999997</c:v>
                </c:pt>
                <c:pt idx="2799">
                  <c:v>-31.544584969999999</c:v>
                </c:pt>
                <c:pt idx="2800">
                  <c:v>-32.109398519999999</c:v>
                </c:pt>
                <c:pt idx="2801">
                  <c:v>-35.119698450000001</c:v>
                </c:pt>
                <c:pt idx="2802">
                  <c:v>-31.544584969999999</c:v>
                </c:pt>
                <c:pt idx="2803">
                  <c:v>-33.378938789999999</c:v>
                </c:pt>
                <c:pt idx="2804">
                  <c:v>-32.35763437</c:v>
                </c:pt>
                <c:pt idx="2805">
                  <c:v>-33.029764200000002</c:v>
                </c:pt>
                <c:pt idx="2806">
                  <c:v>-31.551210359999999</c:v>
                </c:pt>
                <c:pt idx="2807">
                  <c:v>-34.055145160000002</c:v>
                </c:pt>
                <c:pt idx="2808">
                  <c:v>-32.35763437</c:v>
                </c:pt>
                <c:pt idx="2809">
                  <c:v>-34.450230589999997</c:v>
                </c:pt>
                <c:pt idx="2810">
                  <c:v>-33.200843210000002</c:v>
                </c:pt>
                <c:pt idx="2811">
                  <c:v>-34.248196700000001</c:v>
                </c:pt>
                <c:pt idx="2812">
                  <c:v>-32.48728414</c:v>
                </c:pt>
                <c:pt idx="2813">
                  <c:v>-32.750059460000003</c:v>
                </c:pt>
                <c:pt idx="2814">
                  <c:v>-34.055145160000002</c:v>
                </c:pt>
                <c:pt idx="2815">
                  <c:v>-34.899197059999999</c:v>
                </c:pt>
                <c:pt idx="2816">
                  <c:v>-33.191159949999999</c:v>
                </c:pt>
                <c:pt idx="2817">
                  <c:v>-33.703894409999997</c:v>
                </c:pt>
                <c:pt idx="2818">
                  <c:v>-34.248196700000001</c:v>
                </c:pt>
                <c:pt idx="2819">
                  <c:v>-33.881635609999996</c:v>
                </c:pt>
                <c:pt idx="2820">
                  <c:v>-34.055145160000002</c:v>
                </c:pt>
                <c:pt idx="2821">
                  <c:v>-36.85805027</c:v>
                </c:pt>
                <c:pt idx="2822">
                  <c:v>-35.911510919999998</c:v>
                </c:pt>
                <c:pt idx="2823">
                  <c:v>-34.450230589999997</c:v>
                </c:pt>
                <c:pt idx="2824">
                  <c:v>-34.248196700000001</c:v>
                </c:pt>
                <c:pt idx="2825">
                  <c:v>-35.383930460000002</c:v>
                </c:pt>
                <c:pt idx="2826">
                  <c:v>-32.479066639999999</c:v>
                </c:pt>
                <c:pt idx="2827">
                  <c:v>-32.109398519999999</c:v>
                </c:pt>
                <c:pt idx="2828">
                  <c:v>-31.439930629999999</c:v>
                </c:pt>
                <c:pt idx="2829">
                  <c:v>-32.231743080000001</c:v>
                </c:pt>
                <c:pt idx="2830">
                  <c:v>-32.239505270000002</c:v>
                </c:pt>
                <c:pt idx="2831">
                  <c:v>-32.883152989999999</c:v>
                </c:pt>
                <c:pt idx="2832">
                  <c:v>-34.927958390000001</c:v>
                </c:pt>
                <c:pt idx="2833">
                  <c:v>-34.662123569999999</c:v>
                </c:pt>
                <c:pt idx="2834">
                  <c:v>-31.754823179999999</c:v>
                </c:pt>
                <c:pt idx="2835">
                  <c:v>-36.53299002</c:v>
                </c:pt>
                <c:pt idx="2836">
                  <c:v>-34.463175290000002</c:v>
                </c:pt>
                <c:pt idx="2837">
                  <c:v>-30.67187968</c:v>
                </c:pt>
                <c:pt idx="2838">
                  <c:v>-32.9193444</c:v>
                </c:pt>
                <c:pt idx="2839">
                  <c:v>-31.990406289999999</c:v>
                </c:pt>
                <c:pt idx="2840">
                  <c:v>-32.479066639999999</c:v>
                </c:pt>
                <c:pt idx="2841">
                  <c:v>-33.693023449999998</c:v>
                </c:pt>
                <c:pt idx="2842">
                  <c:v>-32.48728414</c:v>
                </c:pt>
                <c:pt idx="2843">
                  <c:v>-34.662123569999999</c:v>
                </c:pt>
                <c:pt idx="2844">
                  <c:v>-32.231743080000001</c:v>
                </c:pt>
                <c:pt idx="2845">
                  <c:v>-34.450230589999997</c:v>
                </c:pt>
                <c:pt idx="2846">
                  <c:v>-30.776005739999999</c:v>
                </c:pt>
                <c:pt idx="2847">
                  <c:v>-35.911510919999998</c:v>
                </c:pt>
                <c:pt idx="2848">
                  <c:v>-33.057813449999998</c:v>
                </c:pt>
                <c:pt idx="2849">
                  <c:v>-34.648573030000001</c:v>
                </c:pt>
                <c:pt idx="2850">
                  <c:v>-34.648573030000001</c:v>
                </c:pt>
                <c:pt idx="2851">
                  <c:v>-36.574951169999999</c:v>
                </c:pt>
                <c:pt idx="2852">
                  <c:v>-32.479066639999999</c:v>
                </c:pt>
                <c:pt idx="2853">
                  <c:v>-32.758806579999998</c:v>
                </c:pt>
                <c:pt idx="2854">
                  <c:v>-31.33773897</c:v>
                </c:pt>
                <c:pt idx="2855">
                  <c:v>-33.191159949999999</c:v>
                </c:pt>
                <c:pt idx="2856">
                  <c:v>-31.881736459999999</c:v>
                </c:pt>
                <c:pt idx="2857">
                  <c:v>-32.479066639999999</c:v>
                </c:pt>
                <c:pt idx="2858">
                  <c:v>-33.057813449999998</c:v>
                </c:pt>
                <c:pt idx="2859">
                  <c:v>-33.210548119999999</c:v>
                </c:pt>
                <c:pt idx="2860">
                  <c:v>-32.48728414</c:v>
                </c:pt>
                <c:pt idx="2861">
                  <c:v>-33.200843210000002</c:v>
                </c:pt>
                <c:pt idx="2862">
                  <c:v>-36.53299002</c:v>
                </c:pt>
                <c:pt idx="2863">
                  <c:v>-33.039093829999999</c:v>
                </c:pt>
                <c:pt idx="2864">
                  <c:v>-34.899197059999999</c:v>
                </c:pt>
                <c:pt idx="2865">
                  <c:v>-34.437324359999998</c:v>
                </c:pt>
                <c:pt idx="2866">
                  <c:v>-31.446398160000001</c:v>
                </c:pt>
                <c:pt idx="2867">
                  <c:v>-34.662123569999999</c:v>
                </c:pt>
                <c:pt idx="2868">
                  <c:v>-32.48728414</c:v>
                </c:pt>
                <c:pt idx="2869">
                  <c:v>-35.614292120000002</c:v>
                </c:pt>
                <c:pt idx="2870">
                  <c:v>-31.768742880000001</c:v>
                </c:pt>
                <c:pt idx="2871">
                  <c:v>-33.200843210000002</c:v>
                </c:pt>
                <c:pt idx="2872">
                  <c:v>-33.703894409999997</c:v>
                </c:pt>
                <c:pt idx="2873">
                  <c:v>-33.859016060000002</c:v>
                </c:pt>
                <c:pt idx="2874">
                  <c:v>-31.874587569999999</c:v>
                </c:pt>
                <c:pt idx="2875">
                  <c:v>-34.248196700000001</c:v>
                </c:pt>
                <c:pt idx="2876">
                  <c:v>-33.200843210000002</c:v>
                </c:pt>
                <c:pt idx="2877">
                  <c:v>-31.768742880000001</c:v>
                </c:pt>
                <c:pt idx="2878">
                  <c:v>-41.651823610000001</c:v>
                </c:pt>
                <c:pt idx="2879">
                  <c:v>-32.901211000000004</c:v>
                </c:pt>
                <c:pt idx="2880">
                  <c:v>-31.97575891</c:v>
                </c:pt>
                <c:pt idx="2881">
                  <c:v>-35.665286190000003</c:v>
                </c:pt>
                <c:pt idx="2882">
                  <c:v>-32.109398519999999</c:v>
                </c:pt>
                <c:pt idx="2883">
                  <c:v>-32.758806579999998</c:v>
                </c:pt>
                <c:pt idx="2884">
                  <c:v>-37.283242850000001</c:v>
                </c:pt>
                <c:pt idx="2885">
                  <c:v>-33.512262790000001</c:v>
                </c:pt>
                <c:pt idx="2886">
                  <c:v>-31.874587569999999</c:v>
                </c:pt>
                <c:pt idx="2887">
                  <c:v>-33.522690070000003</c:v>
                </c:pt>
                <c:pt idx="2888">
                  <c:v>-33.358785879999999</c:v>
                </c:pt>
                <c:pt idx="2889">
                  <c:v>-32.36562507</c:v>
                </c:pt>
                <c:pt idx="2890">
                  <c:v>-32.758806579999998</c:v>
                </c:pt>
                <c:pt idx="2891">
                  <c:v>-32.620923740000002</c:v>
                </c:pt>
                <c:pt idx="2892">
                  <c:v>-32.349658349999999</c:v>
                </c:pt>
                <c:pt idx="2893">
                  <c:v>-32.479066639999999</c:v>
                </c:pt>
                <c:pt idx="2894">
                  <c:v>-33.057813449999998</c:v>
                </c:pt>
                <c:pt idx="2895">
                  <c:v>-31.557845879999999</c:v>
                </c:pt>
                <c:pt idx="2896">
                  <c:v>-31.867450439999999</c:v>
                </c:pt>
                <c:pt idx="2897">
                  <c:v>-32.349658349999999</c:v>
                </c:pt>
                <c:pt idx="2898">
                  <c:v>-33.048443560000003</c:v>
                </c:pt>
                <c:pt idx="2899">
                  <c:v>-33.870311110000003</c:v>
                </c:pt>
                <c:pt idx="2900">
                  <c:v>-34.260552169999997</c:v>
                </c:pt>
                <c:pt idx="2901">
                  <c:v>-32.479066639999999</c:v>
                </c:pt>
                <c:pt idx="2902">
                  <c:v>-39.260393530000002</c:v>
                </c:pt>
                <c:pt idx="2903">
                  <c:v>-32.629414349999998</c:v>
                </c:pt>
                <c:pt idx="2904">
                  <c:v>-32.758806579999998</c:v>
                </c:pt>
                <c:pt idx="2905">
                  <c:v>-31.237896760000002</c:v>
                </c:pt>
                <c:pt idx="2906">
                  <c:v>-33.358785879999999</c:v>
                </c:pt>
                <c:pt idx="2907">
                  <c:v>-33.522690070000003</c:v>
                </c:pt>
                <c:pt idx="2908">
                  <c:v>-33.847750310000002</c:v>
                </c:pt>
                <c:pt idx="2909">
                  <c:v>-33.057813449999998</c:v>
                </c:pt>
                <c:pt idx="2910">
                  <c:v>-32.91026823</c:v>
                </c:pt>
                <c:pt idx="2911">
                  <c:v>-35.6312237</c:v>
                </c:pt>
                <c:pt idx="2912">
                  <c:v>-33.191159949999999</c:v>
                </c:pt>
                <c:pt idx="2913">
                  <c:v>-33.358785879999999</c:v>
                </c:pt>
                <c:pt idx="2914">
                  <c:v>-32.35763437</c:v>
                </c:pt>
                <c:pt idx="2915">
                  <c:v>-32.495517210000003</c:v>
                </c:pt>
                <c:pt idx="2916">
                  <c:v>-31.867450439999999</c:v>
                </c:pt>
                <c:pt idx="2917">
                  <c:v>-32.901211000000004</c:v>
                </c:pt>
                <c:pt idx="2918">
                  <c:v>-35.648221550000002</c:v>
                </c:pt>
                <c:pt idx="2919">
                  <c:v>-33.048443560000003</c:v>
                </c:pt>
                <c:pt idx="2920">
                  <c:v>-33.358785879999999</c:v>
                </c:pt>
                <c:pt idx="2921">
                  <c:v>-33.200843210000002</c:v>
                </c:pt>
                <c:pt idx="2922">
                  <c:v>-33.693023449999998</c:v>
                </c:pt>
                <c:pt idx="2923">
                  <c:v>-32.620923740000002</c:v>
                </c:pt>
                <c:pt idx="2924">
                  <c:v>-33.693023449999998</c:v>
                </c:pt>
                <c:pt idx="2925">
                  <c:v>-34.450230589999997</c:v>
                </c:pt>
                <c:pt idx="2926">
                  <c:v>-34.450230589999997</c:v>
                </c:pt>
                <c:pt idx="2927">
                  <c:v>-35.367934329999997</c:v>
                </c:pt>
                <c:pt idx="2928">
                  <c:v>-34.235876279999999</c:v>
                </c:pt>
                <c:pt idx="2929">
                  <c:v>-34.476158699999999</c:v>
                </c:pt>
                <c:pt idx="2930">
                  <c:v>-33.693023449999998</c:v>
                </c:pt>
                <c:pt idx="2931">
                  <c:v>-31.231732189999999</c:v>
                </c:pt>
                <c:pt idx="2932">
                  <c:v>-32.239505270000002</c:v>
                </c:pt>
                <c:pt idx="2933">
                  <c:v>-35.911510919999998</c:v>
                </c:pt>
                <c:pt idx="2934">
                  <c:v>-33.693023449999998</c:v>
                </c:pt>
                <c:pt idx="2935">
                  <c:v>-31.544584969999999</c:v>
                </c:pt>
                <c:pt idx="2936">
                  <c:v>-33.693023449999998</c:v>
                </c:pt>
                <c:pt idx="2937">
                  <c:v>-34.055145160000002</c:v>
                </c:pt>
                <c:pt idx="2938">
                  <c:v>-35.911510919999998</c:v>
                </c:pt>
                <c:pt idx="2939">
                  <c:v>-31.439930629999999</c:v>
                </c:pt>
                <c:pt idx="2940">
                  <c:v>-32.758806579999998</c:v>
                </c:pt>
                <c:pt idx="2941">
                  <c:v>-33.039093829999999</c:v>
                </c:pt>
                <c:pt idx="2942">
                  <c:v>-31.775719500000001</c:v>
                </c:pt>
                <c:pt idx="2943">
                  <c:v>-34.648573030000001</c:v>
                </c:pt>
                <c:pt idx="2944">
                  <c:v>-32.629414349999998</c:v>
                </c:pt>
                <c:pt idx="2945">
                  <c:v>-33.348744379999999</c:v>
                </c:pt>
                <c:pt idx="2946">
                  <c:v>-32.629414349999998</c:v>
                </c:pt>
                <c:pt idx="2947">
                  <c:v>-32.479066639999999</c:v>
                </c:pt>
                <c:pt idx="2948">
                  <c:v>-32.231743080000001</c:v>
                </c:pt>
                <c:pt idx="2949">
                  <c:v>-33.200843210000002</c:v>
                </c:pt>
                <c:pt idx="2950">
                  <c:v>-34.248196700000001</c:v>
                </c:pt>
                <c:pt idx="2951">
                  <c:v>-31.881736459999999</c:v>
                </c:pt>
                <c:pt idx="2952">
                  <c:v>-32.239505270000002</c:v>
                </c:pt>
                <c:pt idx="2953">
                  <c:v>-30.591402800000001</c:v>
                </c:pt>
                <c:pt idx="2954">
                  <c:v>-33.522690070000003</c:v>
                </c:pt>
                <c:pt idx="2955">
                  <c:v>-34.662123569999999</c:v>
                </c:pt>
                <c:pt idx="2956">
                  <c:v>-31.65861477</c:v>
                </c:pt>
                <c:pt idx="2957">
                  <c:v>-31.754823179999999</c:v>
                </c:pt>
                <c:pt idx="2958">
                  <c:v>-33.210548119999999</c:v>
                </c:pt>
                <c:pt idx="2959">
                  <c:v>-32.48728414</c:v>
                </c:pt>
                <c:pt idx="2960">
                  <c:v>-30.94567361</c:v>
                </c:pt>
                <c:pt idx="2961">
                  <c:v>-32.231743080000001</c:v>
                </c:pt>
                <c:pt idx="2962">
                  <c:v>-32.495517210000003</c:v>
                </c:pt>
                <c:pt idx="2963">
                  <c:v>-34.648573030000001</c:v>
                </c:pt>
                <c:pt idx="2964">
                  <c:v>-33.210548119999999</c:v>
                </c:pt>
                <c:pt idx="2965">
                  <c:v>-33.200843210000002</c:v>
                </c:pt>
                <c:pt idx="2966">
                  <c:v>-34.235876279999999</c:v>
                </c:pt>
                <c:pt idx="2967">
                  <c:v>-32.48728414</c:v>
                </c:pt>
                <c:pt idx="2968">
                  <c:v>-36.90328968</c:v>
                </c:pt>
                <c:pt idx="2969">
                  <c:v>-32.101865220000001</c:v>
                </c:pt>
                <c:pt idx="2970">
                  <c:v>-32.109398519999999</c:v>
                </c:pt>
                <c:pt idx="2971">
                  <c:v>-33.048443560000003</c:v>
                </c:pt>
                <c:pt idx="2972">
                  <c:v>-32.116944910000001</c:v>
                </c:pt>
                <c:pt idx="2973">
                  <c:v>-33.039093829999999</c:v>
                </c:pt>
                <c:pt idx="2974">
                  <c:v>-32.901211000000004</c:v>
                </c:pt>
                <c:pt idx="2975">
                  <c:v>-32.77635386</c:v>
                </c:pt>
                <c:pt idx="2976">
                  <c:v>-32.470864669999997</c:v>
                </c:pt>
                <c:pt idx="2977">
                  <c:v>-32.77635386</c:v>
                </c:pt>
                <c:pt idx="2978">
                  <c:v>-32.758806579999998</c:v>
                </c:pt>
                <c:pt idx="2979">
                  <c:v>-33.870311110000003</c:v>
                </c:pt>
                <c:pt idx="2980">
                  <c:v>-31.867450439999999</c:v>
                </c:pt>
                <c:pt idx="2981">
                  <c:v>-31.76177745</c:v>
                </c:pt>
                <c:pt idx="2982">
                  <c:v>-31.551210359999999</c:v>
                </c:pt>
                <c:pt idx="2983">
                  <c:v>-32.35763437</c:v>
                </c:pt>
                <c:pt idx="2984">
                  <c:v>-32.48728414</c:v>
                </c:pt>
                <c:pt idx="2985">
                  <c:v>-33.693023449999998</c:v>
                </c:pt>
                <c:pt idx="2986">
                  <c:v>-32.758806579999998</c:v>
                </c:pt>
                <c:pt idx="2987">
                  <c:v>-32.48728414</c:v>
                </c:pt>
                <c:pt idx="2988">
                  <c:v>-32.231743080000001</c:v>
                </c:pt>
                <c:pt idx="2989">
                  <c:v>-32.901211000000004</c:v>
                </c:pt>
                <c:pt idx="2990">
                  <c:v>-33.358785879999999</c:v>
                </c:pt>
                <c:pt idx="2991">
                  <c:v>-35.119698450000001</c:v>
                </c:pt>
                <c:pt idx="2992">
                  <c:v>-34.899197059999999</c:v>
                </c:pt>
                <c:pt idx="2993">
                  <c:v>-31.76177745</c:v>
                </c:pt>
                <c:pt idx="2994">
                  <c:v>-33.191159949999999</c:v>
                </c:pt>
                <c:pt idx="2995">
                  <c:v>-31.551210359999999</c:v>
                </c:pt>
                <c:pt idx="2996">
                  <c:v>-33.181498220000002</c:v>
                </c:pt>
                <c:pt idx="2997">
                  <c:v>-33.220274770000003</c:v>
                </c:pt>
                <c:pt idx="2998">
                  <c:v>-33.693023449999998</c:v>
                </c:pt>
                <c:pt idx="2999">
                  <c:v>-31.65861477</c:v>
                </c:pt>
                <c:pt idx="3000">
                  <c:v>-31.867450439999999</c:v>
                </c:pt>
                <c:pt idx="3001">
                  <c:v>-33.348744379999999</c:v>
                </c:pt>
                <c:pt idx="3002">
                  <c:v>-35.134804359999997</c:v>
                </c:pt>
                <c:pt idx="3003">
                  <c:v>-35.119698450000001</c:v>
                </c:pt>
                <c:pt idx="3004">
                  <c:v>-34.450230589999997</c:v>
                </c:pt>
                <c:pt idx="3005">
                  <c:v>-35.614292120000002</c:v>
                </c:pt>
                <c:pt idx="3006">
                  <c:v>-35.367934329999997</c:v>
                </c:pt>
                <c:pt idx="3007">
                  <c:v>-34.055145160000002</c:v>
                </c:pt>
                <c:pt idx="3008">
                  <c:v>-31.997748550000001</c:v>
                </c:pt>
                <c:pt idx="3009">
                  <c:v>-31.874587569999999</c:v>
                </c:pt>
                <c:pt idx="3010">
                  <c:v>-33.200843210000002</c:v>
                </c:pt>
                <c:pt idx="3011">
                  <c:v>-32.629414349999998</c:v>
                </c:pt>
                <c:pt idx="3012">
                  <c:v>-32.35763437</c:v>
                </c:pt>
                <c:pt idx="3013">
                  <c:v>-32.612449699999999</c:v>
                </c:pt>
                <c:pt idx="3014">
                  <c:v>-33.210548119999999</c:v>
                </c:pt>
                <c:pt idx="3015">
                  <c:v>-33.368850639999998</c:v>
                </c:pt>
                <c:pt idx="3016">
                  <c:v>-33.200843210000002</c:v>
                </c:pt>
                <c:pt idx="3017">
                  <c:v>-34.043359680000002</c:v>
                </c:pt>
                <c:pt idx="3018">
                  <c:v>-34.648573030000001</c:v>
                </c:pt>
                <c:pt idx="3019">
                  <c:v>-33.714792639999999</c:v>
                </c:pt>
                <c:pt idx="3020">
                  <c:v>-32.223994740000002</c:v>
                </c:pt>
                <c:pt idx="3021">
                  <c:v>-32.901211000000004</c:v>
                </c:pt>
                <c:pt idx="3022">
                  <c:v>-33.358785879999999</c:v>
                </c:pt>
                <c:pt idx="3023">
                  <c:v>-33.057813449999998</c:v>
                </c:pt>
                <c:pt idx="3024">
                  <c:v>-38.070094820000001</c:v>
                </c:pt>
                <c:pt idx="3025">
                  <c:v>-33.220274770000003</c:v>
                </c:pt>
                <c:pt idx="3026">
                  <c:v>-33.358785879999999</c:v>
                </c:pt>
                <c:pt idx="3027">
                  <c:v>-32.101865220000001</c:v>
                </c:pt>
                <c:pt idx="3028">
                  <c:v>-34.043359680000002</c:v>
                </c:pt>
                <c:pt idx="3029">
                  <c:v>-32.116944910000001</c:v>
                </c:pt>
                <c:pt idx="3030">
                  <c:v>-33.693023449999998</c:v>
                </c:pt>
                <c:pt idx="3031">
                  <c:v>-31.881736459999999</c:v>
                </c:pt>
                <c:pt idx="3032">
                  <c:v>-34.248196700000001</c:v>
                </c:pt>
                <c:pt idx="3033">
                  <c:v>-35.911510919999998</c:v>
                </c:pt>
                <c:pt idx="3034">
                  <c:v>-35.119698450000001</c:v>
                </c:pt>
                <c:pt idx="3035">
                  <c:v>-31.76177745</c:v>
                </c:pt>
                <c:pt idx="3036">
                  <c:v>-32.620923740000002</c:v>
                </c:pt>
                <c:pt idx="3037">
                  <c:v>-34.450230589999997</c:v>
                </c:pt>
                <c:pt idx="3038">
                  <c:v>-33.358785879999999</c:v>
                </c:pt>
                <c:pt idx="3039">
                  <c:v>-31.874587569999999</c:v>
                </c:pt>
                <c:pt idx="3040">
                  <c:v>-31.997748550000001</c:v>
                </c:pt>
                <c:pt idx="3041">
                  <c:v>-32.479066639999999</c:v>
                </c:pt>
                <c:pt idx="3042">
                  <c:v>-32.48728414</c:v>
                </c:pt>
                <c:pt idx="3043">
                  <c:v>-33.057813449999998</c:v>
                </c:pt>
                <c:pt idx="3044">
                  <c:v>-32.479066639999999</c:v>
                </c:pt>
                <c:pt idx="3045">
                  <c:v>-31.34405598</c:v>
                </c:pt>
                <c:pt idx="3046">
                  <c:v>-35.367934329999997</c:v>
                </c:pt>
                <c:pt idx="3047">
                  <c:v>-33.048443560000003</c:v>
                </c:pt>
                <c:pt idx="3048">
                  <c:v>-31.874587569999999</c:v>
                </c:pt>
                <c:pt idx="3049">
                  <c:v>-33.870311110000003</c:v>
                </c:pt>
                <c:pt idx="3050">
                  <c:v>-35.104644899999997</c:v>
                </c:pt>
                <c:pt idx="3051">
                  <c:v>-32.758806579999998</c:v>
                </c:pt>
                <c:pt idx="3052">
                  <c:v>-33.368850639999998</c:v>
                </c:pt>
                <c:pt idx="3053">
                  <c:v>-33.210548119999999</c:v>
                </c:pt>
                <c:pt idx="3054">
                  <c:v>-32.892172610000003</c:v>
                </c:pt>
                <c:pt idx="3055">
                  <c:v>-31.140298399999999</c:v>
                </c:pt>
                <c:pt idx="3056">
                  <c:v>-31.237896760000002</c:v>
                </c:pt>
                <c:pt idx="3057">
                  <c:v>-31.881736459999999</c:v>
                </c:pt>
                <c:pt idx="3058">
                  <c:v>-31.231732189999999</c:v>
                </c:pt>
                <c:pt idx="3059">
                  <c:v>-32.767571359999998</c:v>
                </c:pt>
                <c:pt idx="3060">
                  <c:v>-32.883152989999999</c:v>
                </c:pt>
                <c:pt idx="3061">
                  <c:v>-33.378938789999999</c:v>
                </c:pt>
                <c:pt idx="3062">
                  <c:v>-32.48728414</c:v>
                </c:pt>
                <c:pt idx="3063">
                  <c:v>-32.116944910000001</c:v>
                </c:pt>
                <c:pt idx="3064">
                  <c:v>-33.191159949999999</c:v>
                </c:pt>
                <c:pt idx="3065">
                  <c:v>-35.134804359999997</c:v>
                </c:pt>
                <c:pt idx="3066">
                  <c:v>-33.501860520000001</c:v>
                </c:pt>
                <c:pt idx="3067">
                  <c:v>-36.90328968</c:v>
                </c:pt>
                <c:pt idx="3068">
                  <c:v>-31.874587569999999</c:v>
                </c:pt>
                <c:pt idx="3069">
                  <c:v>-32.901211000000004</c:v>
                </c:pt>
                <c:pt idx="3070">
                  <c:v>-34.450230589999997</c:v>
                </c:pt>
                <c:pt idx="3071">
                  <c:v>-32.495517210000003</c:v>
                </c:pt>
                <c:pt idx="3072">
                  <c:v>-31.983076430000001</c:v>
                </c:pt>
                <c:pt idx="3073">
                  <c:v>-32.109398519999999</c:v>
                </c:pt>
                <c:pt idx="3074">
                  <c:v>-32.231743080000001</c:v>
                </c:pt>
                <c:pt idx="3075">
                  <c:v>-31.544584969999999</c:v>
                </c:pt>
                <c:pt idx="3076">
                  <c:v>-32.620923740000002</c:v>
                </c:pt>
                <c:pt idx="3077">
                  <c:v>-33.358785879999999</c:v>
                </c:pt>
                <c:pt idx="3078">
                  <c:v>-33.348744379999999</c:v>
                </c:pt>
                <c:pt idx="3079">
                  <c:v>-32.239505270000002</c:v>
                </c:pt>
                <c:pt idx="3080">
                  <c:v>-31.146334459999999</c:v>
                </c:pt>
                <c:pt idx="3081">
                  <c:v>-34.248196700000001</c:v>
                </c:pt>
                <c:pt idx="3082">
                  <c:v>-33.200843210000002</c:v>
                </c:pt>
                <c:pt idx="3083">
                  <c:v>-31.983076430000001</c:v>
                </c:pt>
                <c:pt idx="3084">
                  <c:v>-32.109398519999999</c:v>
                </c:pt>
                <c:pt idx="3085">
                  <c:v>-33.210548119999999</c:v>
                </c:pt>
                <c:pt idx="3086">
                  <c:v>-33.703894409999997</c:v>
                </c:pt>
                <c:pt idx="3087">
                  <c:v>-32.883152989999999</c:v>
                </c:pt>
                <c:pt idx="3088">
                  <c:v>-35.134804359999997</c:v>
                </c:pt>
                <c:pt idx="3089">
                  <c:v>-33.522690070000003</c:v>
                </c:pt>
                <c:pt idx="3090">
                  <c:v>-31.76177745</c:v>
                </c:pt>
                <c:pt idx="3091">
                  <c:v>-32.231743080000001</c:v>
                </c:pt>
                <c:pt idx="3092">
                  <c:v>-31.34405598</c:v>
                </c:pt>
                <c:pt idx="3093">
                  <c:v>-34.648573030000001</c:v>
                </c:pt>
                <c:pt idx="3094">
                  <c:v>-34.260552169999997</c:v>
                </c:pt>
                <c:pt idx="3095">
                  <c:v>-31.044845219999999</c:v>
                </c:pt>
                <c:pt idx="3096">
                  <c:v>-33.870311110000003</c:v>
                </c:pt>
                <c:pt idx="3097">
                  <c:v>-30.51761312</c:v>
                </c:pt>
                <c:pt idx="3098">
                  <c:v>-31.134270709999999</c:v>
                </c:pt>
                <c:pt idx="3099">
                  <c:v>-35.6312237</c:v>
                </c:pt>
                <c:pt idx="3100">
                  <c:v>-33.682179640000001</c:v>
                </c:pt>
                <c:pt idx="3101">
                  <c:v>-32.36562507</c:v>
                </c:pt>
                <c:pt idx="3102">
                  <c:v>-32.758806579999998</c:v>
                </c:pt>
                <c:pt idx="3103">
                  <c:v>-31.34405598</c:v>
                </c:pt>
                <c:pt idx="3104">
                  <c:v>-35.6312237</c:v>
                </c:pt>
                <c:pt idx="3105">
                  <c:v>-31.433472720000001</c:v>
                </c:pt>
                <c:pt idx="3106">
                  <c:v>-32.35763437</c:v>
                </c:pt>
                <c:pt idx="3107">
                  <c:v>-33.693023449999998</c:v>
                </c:pt>
                <c:pt idx="3108">
                  <c:v>-33.522690070000003</c:v>
                </c:pt>
                <c:pt idx="3109">
                  <c:v>-32.758806579999998</c:v>
                </c:pt>
                <c:pt idx="3110">
                  <c:v>-34.675716520000002</c:v>
                </c:pt>
                <c:pt idx="3111">
                  <c:v>-34.248196700000001</c:v>
                </c:pt>
                <c:pt idx="3112">
                  <c:v>-31.768742880000001</c:v>
                </c:pt>
                <c:pt idx="3113">
                  <c:v>-34.223590719999997</c:v>
                </c:pt>
                <c:pt idx="3114">
                  <c:v>-33.358785879999999</c:v>
                </c:pt>
                <c:pt idx="3115">
                  <c:v>-32.109398519999999</c:v>
                </c:pt>
                <c:pt idx="3116">
                  <c:v>-33.881635609999996</c:v>
                </c:pt>
                <c:pt idx="3117">
                  <c:v>-34.248196700000001</c:v>
                </c:pt>
                <c:pt idx="3118">
                  <c:v>-34.884887509999999</c:v>
                </c:pt>
                <c:pt idx="3119">
                  <c:v>-33.693023449999998</c:v>
                </c:pt>
                <c:pt idx="3120">
                  <c:v>-32.91026823</c:v>
                </c:pt>
                <c:pt idx="3121">
                  <c:v>-31.983076430000001</c:v>
                </c:pt>
                <c:pt idx="3122">
                  <c:v>-31.65861477</c:v>
                </c:pt>
                <c:pt idx="3123">
                  <c:v>-33.191159949999999</c:v>
                </c:pt>
                <c:pt idx="3124">
                  <c:v>-32.758806579999998</c:v>
                </c:pt>
                <c:pt idx="3125">
                  <c:v>-34.450230589999997</c:v>
                </c:pt>
                <c:pt idx="3126">
                  <c:v>-34.055145160000002</c:v>
                </c:pt>
                <c:pt idx="3127">
                  <c:v>-34.437324359999998</c:v>
                </c:pt>
                <c:pt idx="3128">
                  <c:v>-32.239505270000002</c:v>
                </c:pt>
                <c:pt idx="3129">
                  <c:v>-33.057813449999998</c:v>
                </c:pt>
                <c:pt idx="3130">
                  <c:v>-33.191159949999999</c:v>
                </c:pt>
                <c:pt idx="3131">
                  <c:v>-32.77635386</c:v>
                </c:pt>
                <c:pt idx="3132">
                  <c:v>-33.338726049999998</c:v>
                </c:pt>
                <c:pt idx="3133">
                  <c:v>-32.629414349999998</c:v>
                </c:pt>
                <c:pt idx="3134">
                  <c:v>-32.620923740000002</c:v>
                </c:pt>
                <c:pt idx="3135">
                  <c:v>-32.758806579999998</c:v>
                </c:pt>
                <c:pt idx="3136">
                  <c:v>-34.662123569999999</c:v>
                </c:pt>
                <c:pt idx="3137">
                  <c:v>-33.368850639999998</c:v>
                </c:pt>
                <c:pt idx="3138">
                  <c:v>-33.859016060000002</c:v>
                </c:pt>
                <c:pt idx="3139">
                  <c:v>-36.211143139999997</c:v>
                </c:pt>
                <c:pt idx="3140">
                  <c:v>-32.239505270000002</c:v>
                </c:pt>
                <c:pt idx="3141">
                  <c:v>-32.901211000000004</c:v>
                </c:pt>
                <c:pt idx="3142">
                  <c:v>-31.867450439999999</c:v>
                </c:pt>
                <c:pt idx="3143">
                  <c:v>-31.146334459999999</c:v>
                </c:pt>
                <c:pt idx="3144">
                  <c:v>-31.140298399999999</c:v>
                </c:pt>
                <c:pt idx="3145">
                  <c:v>-34.437324359999998</c:v>
                </c:pt>
                <c:pt idx="3146">
                  <c:v>-36.553919919999998</c:v>
                </c:pt>
                <c:pt idx="3147">
                  <c:v>-33.870311110000003</c:v>
                </c:pt>
                <c:pt idx="3148">
                  <c:v>-32.620923740000002</c:v>
                </c:pt>
                <c:pt idx="3149">
                  <c:v>-35.119698450000001</c:v>
                </c:pt>
                <c:pt idx="3150">
                  <c:v>-33.358785879999999</c:v>
                </c:pt>
                <c:pt idx="3151">
                  <c:v>-32.901211000000004</c:v>
                </c:pt>
                <c:pt idx="3152">
                  <c:v>-31.331431129999999</c:v>
                </c:pt>
                <c:pt idx="3153">
                  <c:v>-33.358785879999999</c:v>
                </c:pt>
                <c:pt idx="3154">
                  <c:v>-31.33773897</c:v>
                </c:pt>
                <c:pt idx="3155">
                  <c:v>-31.044845219999999</c:v>
                </c:pt>
                <c:pt idx="3156">
                  <c:v>-32.005103239999997</c:v>
                </c:pt>
                <c:pt idx="3157">
                  <c:v>-33.67136283</c:v>
                </c:pt>
                <c:pt idx="3158">
                  <c:v>-32.503765919999999</c:v>
                </c:pt>
                <c:pt idx="3159">
                  <c:v>-33.039093829999999</c:v>
                </c:pt>
                <c:pt idx="3160">
                  <c:v>-34.675716520000002</c:v>
                </c:pt>
                <c:pt idx="3161">
                  <c:v>-34.066962699999998</c:v>
                </c:pt>
                <c:pt idx="3162">
                  <c:v>-33.67136283</c:v>
                </c:pt>
                <c:pt idx="3163">
                  <c:v>-33.533142400000003</c:v>
                </c:pt>
                <c:pt idx="3164">
                  <c:v>-33.358785879999999</c:v>
                </c:pt>
                <c:pt idx="3165">
                  <c:v>-33.522690070000003</c:v>
                </c:pt>
                <c:pt idx="3166">
                  <c:v>-38.607726249999999</c:v>
                </c:pt>
                <c:pt idx="3167">
                  <c:v>-31.34405598</c:v>
                </c:pt>
                <c:pt idx="3168">
                  <c:v>-33.522690070000003</c:v>
                </c:pt>
                <c:pt idx="3169">
                  <c:v>-33.859016060000002</c:v>
                </c:pt>
                <c:pt idx="3170">
                  <c:v>-34.463175290000002</c:v>
                </c:pt>
                <c:pt idx="3171">
                  <c:v>-31.867450439999999</c:v>
                </c:pt>
                <c:pt idx="3172">
                  <c:v>-34.248196700000001</c:v>
                </c:pt>
                <c:pt idx="3173">
                  <c:v>-32.239505270000002</c:v>
                </c:pt>
                <c:pt idx="3174">
                  <c:v>-32.901211000000004</c:v>
                </c:pt>
                <c:pt idx="3175">
                  <c:v>-32.620923740000002</c:v>
                </c:pt>
                <c:pt idx="3176">
                  <c:v>-32.495517210000003</c:v>
                </c:pt>
                <c:pt idx="3177">
                  <c:v>-31.76177745</c:v>
                </c:pt>
                <c:pt idx="3178">
                  <c:v>-34.437324359999998</c:v>
                </c:pt>
                <c:pt idx="3179">
                  <c:v>-33.048443560000003</c:v>
                </c:pt>
                <c:pt idx="3180">
                  <c:v>-35.383930460000002</c:v>
                </c:pt>
                <c:pt idx="3181">
                  <c:v>-34.648573030000001</c:v>
                </c:pt>
                <c:pt idx="3182">
                  <c:v>-32.758806579999998</c:v>
                </c:pt>
                <c:pt idx="3183">
                  <c:v>-31.881736459999999</c:v>
                </c:pt>
                <c:pt idx="3184">
                  <c:v>-33.191159949999999</c:v>
                </c:pt>
                <c:pt idx="3185">
                  <c:v>-33.210548119999999</c:v>
                </c:pt>
                <c:pt idx="3186">
                  <c:v>-31.76177745</c:v>
                </c:pt>
                <c:pt idx="3187">
                  <c:v>-34.248196700000001</c:v>
                </c:pt>
                <c:pt idx="3188">
                  <c:v>-31.990406289999999</c:v>
                </c:pt>
                <c:pt idx="3189">
                  <c:v>-31.645043059999999</c:v>
                </c:pt>
                <c:pt idx="3190">
                  <c:v>-33.881635609999996</c:v>
                </c:pt>
                <c:pt idx="3191">
                  <c:v>-32.612449699999999</c:v>
                </c:pt>
                <c:pt idx="3192">
                  <c:v>-33.714792639999999</c:v>
                </c:pt>
                <c:pt idx="3193">
                  <c:v>-35.104644899999997</c:v>
                </c:pt>
                <c:pt idx="3194">
                  <c:v>-36.211143139999997</c:v>
                </c:pt>
                <c:pt idx="3195">
                  <c:v>-33.358785879999999</c:v>
                </c:pt>
                <c:pt idx="3196">
                  <c:v>-32.373630499999997</c:v>
                </c:pt>
                <c:pt idx="3197">
                  <c:v>-36.172538930000002</c:v>
                </c:pt>
                <c:pt idx="3198">
                  <c:v>-33.06720361</c:v>
                </c:pt>
                <c:pt idx="3199">
                  <c:v>-33.029764200000002</c:v>
                </c:pt>
                <c:pt idx="3200">
                  <c:v>-33.703894409999997</c:v>
                </c:pt>
                <c:pt idx="3201">
                  <c:v>-31.997748550000001</c:v>
                </c:pt>
                <c:pt idx="3202">
                  <c:v>-32.892172610000003</c:v>
                </c:pt>
                <c:pt idx="3203">
                  <c:v>-33.870311110000003</c:v>
                </c:pt>
                <c:pt idx="3204">
                  <c:v>-32.758806579999998</c:v>
                </c:pt>
                <c:pt idx="3205">
                  <c:v>-32.758806579999998</c:v>
                </c:pt>
                <c:pt idx="3206">
                  <c:v>-32.109398519999999</c:v>
                </c:pt>
                <c:pt idx="3207">
                  <c:v>-34.450230589999997</c:v>
                </c:pt>
                <c:pt idx="3208">
                  <c:v>-34.662123569999999</c:v>
                </c:pt>
                <c:pt idx="3209">
                  <c:v>-30.677298199999999</c:v>
                </c:pt>
                <c:pt idx="3210">
                  <c:v>-32.373630499999997</c:v>
                </c:pt>
                <c:pt idx="3211">
                  <c:v>-33.512262790000001</c:v>
                </c:pt>
                <c:pt idx="3212">
                  <c:v>-32.48728414</c:v>
                </c:pt>
                <c:pt idx="3213">
                  <c:v>-32.495517210000003</c:v>
                </c:pt>
                <c:pt idx="3214">
                  <c:v>-32.620923740000002</c:v>
                </c:pt>
                <c:pt idx="3215">
                  <c:v>-31.867450439999999</c:v>
                </c:pt>
                <c:pt idx="3216">
                  <c:v>-35.399985719999997</c:v>
                </c:pt>
                <c:pt idx="3217">
                  <c:v>-31.860325020000001</c:v>
                </c:pt>
                <c:pt idx="3218">
                  <c:v>-31.997748550000001</c:v>
                </c:pt>
                <c:pt idx="3219">
                  <c:v>-34.248196700000001</c:v>
                </c:pt>
                <c:pt idx="3220">
                  <c:v>-34.450230589999997</c:v>
                </c:pt>
                <c:pt idx="3221">
                  <c:v>-32.35763437</c:v>
                </c:pt>
                <c:pt idx="3222">
                  <c:v>-34.248196700000001</c:v>
                </c:pt>
                <c:pt idx="3223">
                  <c:v>-34.662123569999999</c:v>
                </c:pt>
                <c:pt idx="3224">
                  <c:v>-32.901211000000004</c:v>
                </c:pt>
                <c:pt idx="3225">
                  <c:v>-33.512262790000001</c:v>
                </c:pt>
                <c:pt idx="3226">
                  <c:v>-32.91026823</c:v>
                </c:pt>
                <c:pt idx="3227">
                  <c:v>-30.682723490000001</c:v>
                </c:pt>
                <c:pt idx="3228">
                  <c:v>-34.437324359999998</c:v>
                </c:pt>
                <c:pt idx="3229">
                  <c:v>-34.689352149999998</c:v>
                </c:pt>
                <c:pt idx="3230">
                  <c:v>-33.029764200000002</c:v>
                </c:pt>
                <c:pt idx="3231">
                  <c:v>-30.963010730000001</c:v>
                </c:pt>
                <c:pt idx="3232">
                  <c:v>-32.101865220000001</c:v>
                </c:pt>
                <c:pt idx="3233">
                  <c:v>-34.248196700000001</c:v>
                </c:pt>
                <c:pt idx="3234">
                  <c:v>-31.874587569999999</c:v>
                </c:pt>
                <c:pt idx="3235">
                  <c:v>-31.76177745</c:v>
                </c:pt>
                <c:pt idx="3236">
                  <c:v>-33.358785879999999</c:v>
                </c:pt>
                <c:pt idx="3237">
                  <c:v>-32.91026823</c:v>
                </c:pt>
                <c:pt idx="3238">
                  <c:v>-35.648221550000002</c:v>
                </c:pt>
                <c:pt idx="3239">
                  <c:v>-32.349658349999999</c:v>
                </c:pt>
                <c:pt idx="3240">
                  <c:v>-35.119698450000001</c:v>
                </c:pt>
                <c:pt idx="3241">
                  <c:v>-33.039093829999999</c:v>
                </c:pt>
                <c:pt idx="3242">
                  <c:v>-33.048443560000003</c:v>
                </c:pt>
                <c:pt idx="3243">
                  <c:v>-31.350382190000001</c:v>
                </c:pt>
                <c:pt idx="3244">
                  <c:v>-33.348744379999999</c:v>
                </c:pt>
                <c:pt idx="3245">
                  <c:v>-32.758806579999998</c:v>
                </c:pt>
                <c:pt idx="3246">
                  <c:v>-31.551210359999999</c:v>
                </c:pt>
                <c:pt idx="3247">
                  <c:v>-33.859016060000002</c:v>
                </c:pt>
                <c:pt idx="3248">
                  <c:v>-31.044845219999999</c:v>
                </c:pt>
                <c:pt idx="3249">
                  <c:v>-33.210548119999999</c:v>
                </c:pt>
                <c:pt idx="3250">
                  <c:v>-33.682179640000001</c:v>
                </c:pt>
                <c:pt idx="3251">
                  <c:v>-34.450230589999997</c:v>
                </c:pt>
                <c:pt idx="3252">
                  <c:v>-34.260552169999997</c:v>
                </c:pt>
                <c:pt idx="3253">
                  <c:v>-32.612449699999999</c:v>
                </c:pt>
                <c:pt idx="3254">
                  <c:v>-34.675716520000002</c:v>
                </c:pt>
                <c:pt idx="3255">
                  <c:v>-32.758806579999998</c:v>
                </c:pt>
                <c:pt idx="3256">
                  <c:v>-32.750059460000003</c:v>
                </c:pt>
                <c:pt idx="3257">
                  <c:v>-32.9193444</c:v>
                </c:pt>
                <c:pt idx="3258">
                  <c:v>-33.859016060000002</c:v>
                </c:pt>
                <c:pt idx="3259">
                  <c:v>-34.87062495</c:v>
                </c:pt>
                <c:pt idx="3260">
                  <c:v>-33.368850639999998</c:v>
                </c:pt>
                <c:pt idx="3261">
                  <c:v>-33.693023449999998</c:v>
                </c:pt>
                <c:pt idx="3262">
                  <c:v>-32.620923740000002</c:v>
                </c:pt>
                <c:pt idx="3263">
                  <c:v>-34.450230589999997</c:v>
                </c:pt>
                <c:pt idx="3264">
                  <c:v>-32.629414349999998</c:v>
                </c:pt>
                <c:pt idx="3265">
                  <c:v>-34.675716520000002</c:v>
                </c:pt>
                <c:pt idx="3266">
                  <c:v>-33.020454559999997</c:v>
                </c:pt>
                <c:pt idx="3267">
                  <c:v>-34.450230589999997</c:v>
                </c:pt>
                <c:pt idx="3268">
                  <c:v>-35.947853770000002</c:v>
                </c:pt>
                <c:pt idx="3269">
                  <c:v>-36.191798140000003</c:v>
                </c:pt>
                <c:pt idx="3270">
                  <c:v>-31.997748550000001</c:v>
                </c:pt>
                <c:pt idx="3271">
                  <c:v>-34.235876279999999</c:v>
                </c:pt>
                <c:pt idx="3272">
                  <c:v>-31.997748550000001</c:v>
                </c:pt>
                <c:pt idx="3273">
                  <c:v>-33.870311110000003</c:v>
                </c:pt>
                <c:pt idx="3274">
                  <c:v>-33.703894409999997</c:v>
                </c:pt>
                <c:pt idx="3275">
                  <c:v>-32.094344970000002</c:v>
                </c:pt>
                <c:pt idx="3276">
                  <c:v>-32.36562507</c:v>
                </c:pt>
                <c:pt idx="3277">
                  <c:v>-31.439930629999999</c:v>
                </c:pt>
                <c:pt idx="3278">
                  <c:v>-32.901211000000004</c:v>
                </c:pt>
                <c:pt idx="3279">
                  <c:v>-32.231743080000001</c:v>
                </c:pt>
                <c:pt idx="3280">
                  <c:v>-31.990406289999999</c:v>
                </c:pt>
                <c:pt idx="3281">
                  <c:v>-33.358785879999999</c:v>
                </c:pt>
                <c:pt idx="3282">
                  <c:v>-31.439930629999999</c:v>
                </c:pt>
                <c:pt idx="3283">
                  <c:v>-30.688155569999999</c:v>
                </c:pt>
                <c:pt idx="3284">
                  <c:v>-32.603992169999998</c:v>
                </c:pt>
                <c:pt idx="3285">
                  <c:v>-32.77635386</c:v>
                </c:pt>
                <c:pt idx="3286">
                  <c:v>-33.693023449999998</c:v>
                </c:pt>
                <c:pt idx="3287">
                  <c:v>-34.078812489999997</c:v>
                </c:pt>
                <c:pt idx="3288">
                  <c:v>-35.089643350000003</c:v>
                </c:pt>
                <c:pt idx="3289">
                  <c:v>-31.754823179999999</c:v>
                </c:pt>
                <c:pt idx="3290">
                  <c:v>-34.066962699999998</c:v>
                </c:pt>
                <c:pt idx="3291">
                  <c:v>-36.85805027</c:v>
                </c:pt>
                <c:pt idx="3292">
                  <c:v>-34.899197059999999</c:v>
                </c:pt>
                <c:pt idx="3293">
                  <c:v>-32.231743080000001</c:v>
                </c:pt>
                <c:pt idx="3294">
                  <c:v>-34.675716520000002</c:v>
                </c:pt>
                <c:pt idx="3295">
                  <c:v>-33.682179640000001</c:v>
                </c:pt>
                <c:pt idx="3296">
                  <c:v>-32.767571359999998</c:v>
                </c:pt>
                <c:pt idx="3297">
                  <c:v>-31.537969660000002</c:v>
                </c:pt>
                <c:pt idx="3298">
                  <c:v>-34.662123569999999</c:v>
                </c:pt>
                <c:pt idx="3299">
                  <c:v>-31.34405598</c:v>
                </c:pt>
                <c:pt idx="3300">
                  <c:v>-32.349658349999999</c:v>
                </c:pt>
                <c:pt idx="3301">
                  <c:v>-32.901211000000004</c:v>
                </c:pt>
                <c:pt idx="3302">
                  <c:v>-32.637921589999998</c:v>
                </c:pt>
                <c:pt idx="3303">
                  <c:v>-31.325132440000001</c:v>
                </c:pt>
                <c:pt idx="3304">
                  <c:v>-32.495517210000003</c:v>
                </c:pt>
                <c:pt idx="3305">
                  <c:v>-32.231743080000001</c:v>
                </c:pt>
                <c:pt idx="3306">
                  <c:v>-33.703894409999997</c:v>
                </c:pt>
                <c:pt idx="3307">
                  <c:v>-34.248196700000001</c:v>
                </c:pt>
                <c:pt idx="3308">
                  <c:v>-33.039093829999999</c:v>
                </c:pt>
                <c:pt idx="3309">
                  <c:v>-34.87062495</c:v>
                </c:pt>
                <c:pt idx="3310">
                  <c:v>-31.551210359999999</c:v>
                </c:pt>
                <c:pt idx="3311">
                  <c:v>-32.91026823</c:v>
                </c:pt>
                <c:pt idx="3312">
                  <c:v>-33.693023449999998</c:v>
                </c:pt>
                <c:pt idx="3313">
                  <c:v>-35.614292120000002</c:v>
                </c:pt>
                <c:pt idx="3314">
                  <c:v>-32.48728414</c:v>
                </c:pt>
                <c:pt idx="3315">
                  <c:v>-32.48728414</c:v>
                </c:pt>
                <c:pt idx="3316">
                  <c:v>-32.620923740000002</c:v>
                </c:pt>
                <c:pt idx="3317">
                  <c:v>-31.874587569999999</c:v>
                </c:pt>
                <c:pt idx="3318">
                  <c:v>-32.91026823</c:v>
                </c:pt>
                <c:pt idx="3319">
                  <c:v>-33.039093829999999</c:v>
                </c:pt>
                <c:pt idx="3320">
                  <c:v>-33.358785879999999</c:v>
                </c:pt>
                <c:pt idx="3321">
                  <c:v>-32.48728414</c:v>
                </c:pt>
                <c:pt idx="3322">
                  <c:v>-34.463175290000002</c:v>
                </c:pt>
                <c:pt idx="3323">
                  <c:v>-31.768742880000001</c:v>
                </c:pt>
                <c:pt idx="3324">
                  <c:v>-31.645043059999999</c:v>
                </c:pt>
                <c:pt idx="3325">
                  <c:v>-32.892172610000003</c:v>
                </c:pt>
                <c:pt idx="3326">
                  <c:v>-32.629414349999998</c:v>
                </c:pt>
                <c:pt idx="3327">
                  <c:v>-34.884887509999999</c:v>
                </c:pt>
                <c:pt idx="3328">
                  <c:v>-31.997748550000001</c:v>
                </c:pt>
                <c:pt idx="3329">
                  <c:v>-31.867450439999999</c:v>
                </c:pt>
                <c:pt idx="3330">
                  <c:v>-33.870311110000003</c:v>
                </c:pt>
                <c:pt idx="3331">
                  <c:v>-32.48728414</c:v>
                </c:pt>
                <c:pt idx="3332">
                  <c:v>-32.758806579999998</c:v>
                </c:pt>
                <c:pt idx="3333">
                  <c:v>-33.048443560000003</c:v>
                </c:pt>
                <c:pt idx="3334">
                  <c:v>-33.682179640000001</c:v>
                </c:pt>
                <c:pt idx="3335">
                  <c:v>-32.239505270000002</c:v>
                </c:pt>
                <c:pt idx="3336">
                  <c:v>-33.358785879999999</c:v>
                </c:pt>
                <c:pt idx="3337">
                  <c:v>-31.881736459999999</c:v>
                </c:pt>
                <c:pt idx="3338">
                  <c:v>-33.039093829999999</c:v>
                </c:pt>
                <c:pt idx="3339">
                  <c:v>-34.463175290000002</c:v>
                </c:pt>
                <c:pt idx="3340">
                  <c:v>-32.21626019</c:v>
                </c:pt>
                <c:pt idx="3341">
                  <c:v>-32.77635386</c:v>
                </c:pt>
                <c:pt idx="3342">
                  <c:v>-33.200843210000002</c:v>
                </c:pt>
                <c:pt idx="3343">
                  <c:v>-32.612449699999999</c:v>
                </c:pt>
                <c:pt idx="3344">
                  <c:v>-33.693023449999998</c:v>
                </c:pt>
                <c:pt idx="3345">
                  <c:v>-32.629414349999998</c:v>
                </c:pt>
                <c:pt idx="3346">
                  <c:v>-36.88061107</c:v>
                </c:pt>
                <c:pt idx="3347">
                  <c:v>-34.87062495</c:v>
                </c:pt>
                <c:pt idx="3348">
                  <c:v>-33.210548119999999</c:v>
                </c:pt>
                <c:pt idx="3349">
                  <c:v>-31.331431129999999</c:v>
                </c:pt>
                <c:pt idx="3350">
                  <c:v>-33.870311110000003</c:v>
                </c:pt>
                <c:pt idx="3351">
                  <c:v>-32.91026823</c:v>
                </c:pt>
                <c:pt idx="3352">
                  <c:v>-33.522690070000003</c:v>
                </c:pt>
                <c:pt idx="3353">
                  <c:v>-35.119698450000001</c:v>
                </c:pt>
                <c:pt idx="3354">
                  <c:v>-33.714792639999999</c:v>
                </c:pt>
                <c:pt idx="3355">
                  <c:v>-31.983076430000001</c:v>
                </c:pt>
                <c:pt idx="3356">
                  <c:v>-31.645043059999999</c:v>
                </c:pt>
                <c:pt idx="3357">
                  <c:v>-34.476158699999999</c:v>
                </c:pt>
                <c:pt idx="3358">
                  <c:v>-33.836513709999998</c:v>
                </c:pt>
                <c:pt idx="3359">
                  <c:v>-31.775719500000001</c:v>
                </c:pt>
                <c:pt idx="3360">
                  <c:v>-33.847750310000002</c:v>
                </c:pt>
                <c:pt idx="3361">
                  <c:v>-34.927958390000001</c:v>
                </c:pt>
                <c:pt idx="3362">
                  <c:v>-34.424456360000001</c:v>
                </c:pt>
                <c:pt idx="3363">
                  <c:v>-34.450230589999997</c:v>
                </c:pt>
                <c:pt idx="3364">
                  <c:v>-33.368850639999998</c:v>
                </c:pt>
                <c:pt idx="3365">
                  <c:v>-35.119698450000001</c:v>
                </c:pt>
                <c:pt idx="3366">
                  <c:v>-33.693023449999998</c:v>
                </c:pt>
                <c:pt idx="3367">
                  <c:v>-33.048443560000003</c:v>
                </c:pt>
                <c:pt idx="3368">
                  <c:v>-34.260552169999997</c:v>
                </c:pt>
                <c:pt idx="3369">
                  <c:v>-32.620923740000002</c:v>
                </c:pt>
                <c:pt idx="3370">
                  <c:v>-33.039093829999999</c:v>
                </c:pt>
                <c:pt idx="3371">
                  <c:v>-33.522690070000003</c:v>
                </c:pt>
                <c:pt idx="3372">
                  <c:v>-33.358785879999999</c:v>
                </c:pt>
                <c:pt idx="3373">
                  <c:v>-33.693023449999998</c:v>
                </c:pt>
                <c:pt idx="3374">
                  <c:v>-31.33773897</c:v>
                </c:pt>
                <c:pt idx="3375">
                  <c:v>-33.703894409999997</c:v>
                </c:pt>
                <c:pt idx="3376">
                  <c:v>-33.859016060000002</c:v>
                </c:pt>
                <c:pt idx="3377">
                  <c:v>-35.367934329999997</c:v>
                </c:pt>
                <c:pt idx="3378">
                  <c:v>-33.368850639999998</c:v>
                </c:pt>
                <c:pt idx="3379">
                  <c:v>-31.983076430000001</c:v>
                </c:pt>
                <c:pt idx="3380">
                  <c:v>-34.260552169999997</c:v>
                </c:pt>
                <c:pt idx="3381">
                  <c:v>-34.450230589999997</c:v>
                </c:pt>
                <c:pt idx="3382">
                  <c:v>-33.191159949999999</c:v>
                </c:pt>
                <c:pt idx="3383">
                  <c:v>-33.892989720000003</c:v>
                </c:pt>
                <c:pt idx="3384">
                  <c:v>-33.191159949999999</c:v>
                </c:pt>
                <c:pt idx="3385">
                  <c:v>-32.231743080000001</c:v>
                </c:pt>
                <c:pt idx="3386">
                  <c:v>-31.439930629999999</c:v>
                </c:pt>
                <c:pt idx="3387">
                  <c:v>-33.512262790000001</c:v>
                </c:pt>
                <c:pt idx="3388">
                  <c:v>-31.256443170000001</c:v>
                </c:pt>
                <c:pt idx="3389">
                  <c:v>-32.341696939999999</c:v>
                </c:pt>
                <c:pt idx="3390">
                  <c:v>-32.124504430000002</c:v>
                </c:pt>
                <c:pt idx="3391">
                  <c:v>-31.867450439999999</c:v>
                </c:pt>
                <c:pt idx="3392">
                  <c:v>-34.055145160000002</c:v>
                </c:pt>
                <c:pt idx="3393">
                  <c:v>-31.997748550000001</c:v>
                </c:pt>
                <c:pt idx="3394">
                  <c:v>-34.648573030000001</c:v>
                </c:pt>
                <c:pt idx="3395">
                  <c:v>-31.874587569999999</c:v>
                </c:pt>
                <c:pt idx="3396">
                  <c:v>-34.899197059999999</c:v>
                </c:pt>
                <c:pt idx="3397">
                  <c:v>-33.522690070000003</c:v>
                </c:pt>
                <c:pt idx="3398">
                  <c:v>-33.348744379999999</c:v>
                </c:pt>
                <c:pt idx="3399">
                  <c:v>-32.767571359999998</c:v>
                </c:pt>
                <c:pt idx="3400">
                  <c:v>-31.645043059999999</c:v>
                </c:pt>
                <c:pt idx="3401">
                  <c:v>-31.754823179999999</c:v>
                </c:pt>
                <c:pt idx="3402">
                  <c:v>-33.057813449999998</c:v>
                </c:pt>
                <c:pt idx="3403">
                  <c:v>-31.33773897</c:v>
                </c:pt>
                <c:pt idx="3404">
                  <c:v>-32.91026823</c:v>
                </c:pt>
                <c:pt idx="3405">
                  <c:v>-33.200843210000002</c:v>
                </c:pt>
                <c:pt idx="3406">
                  <c:v>-33.348744379999999</c:v>
                </c:pt>
                <c:pt idx="3407">
                  <c:v>-34.450230589999997</c:v>
                </c:pt>
                <c:pt idx="3408">
                  <c:v>-31.551210359999999</c:v>
                </c:pt>
                <c:pt idx="3409">
                  <c:v>-34.662123569999999</c:v>
                </c:pt>
                <c:pt idx="3410">
                  <c:v>-38.607726249999999</c:v>
                </c:pt>
                <c:pt idx="3411">
                  <c:v>-35.911510919999998</c:v>
                </c:pt>
                <c:pt idx="3412">
                  <c:v>-35.134804359999997</c:v>
                </c:pt>
                <c:pt idx="3413">
                  <c:v>-32.892172610000003</c:v>
                </c:pt>
                <c:pt idx="3414">
                  <c:v>-31.76177745</c:v>
                </c:pt>
                <c:pt idx="3415">
                  <c:v>-32.91026823</c:v>
                </c:pt>
                <c:pt idx="3416">
                  <c:v>-33.358785879999999</c:v>
                </c:pt>
                <c:pt idx="3417">
                  <c:v>-32.620923740000002</c:v>
                </c:pt>
                <c:pt idx="3418">
                  <c:v>-32.612449699999999</c:v>
                </c:pt>
                <c:pt idx="3419">
                  <c:v>-33.210548119999999</c:v>
                </c:pt>
                <c:pt idx="3420">
                  <c:v>-31.044845219999999</c:v>
                </c:pt>
                <c:pt idx="3421">
                  <c:v>-34.066962699999998</c:v>
                </c:pt>
                <c:pt idx="3422">
                  <c:v>-33.682179640000001</c:v>
                </c:pt>
                <c:pt idx="3423">
                  <c:v>-32.767571359999998</c:v>
                </c:pt>
                <c:pt idx="3424">
                  <c:v>-33.512262790000001</c:v>
                </c:pt>
                <c:pt idx="3425">
                  <c:v>-34.463175290000002</c:v>
                </c:pt>
                <c:pt idx="3426">
                  <c:v>-30.860011149999998</c:v>
                </c:pt>
                <c:pt idx="3427">
                  <c:v>-32.495517210000003</c:v>
                </c:pt>
                <c:pt idx="3428">
                  <c:v>-32.612449699999999</c:v>
                </c:pt>
                <c:pt idx="3429">
                  <c:v>-33.348744379999999</c:v>
                </c:pt>
                <c:pt idx="3430">
                  <c:v>-32.239505270000002</c:v>
                </c:pt>
                <c:pt idx="3431">
                  <c:v>-30.596721779999999</c:v>
                </c:pt>
                <c:pt idx="3432">
                  <c:v>-31.231732189999999</c:v>
                </c:pt>
                <c:pt idx="3433">
                  <c:v>-32.91026823</c:v>
                </c:pt>
                <c:pt idx="3434">
                  <c:v>-31.874587569999999</c:v>
                </c:pt>
                <c:pt idx="3435">
                  <c:v>-34.260552169999997</c:v>
                </c:pt>
                <c:pt idx="3436">
                  <c:v>-34.248196700000001</c:v>
                </c:pt>
                <c:pt idx="3437">
                  <c:v>-33.348744379999999</c:v>
                </c:pt>
                <c:pt idx="3438">
                  <c:v>-35.119698450000001</c:v>
                </c:pt>
                <c:pt idx="3439">
                  <c:v>-33.693023449999998</c:v>
                </c:pt>
                <c:pt idx="3440">
                  <c:v>-31.237896760000002</c:v>
                </c:pt>
                <c:pt idx="3441">
                  <c:v>-32.901211000000004</c:v>
                </c:pt>
                <c:pt idx="3442">
                  <c:v>-32.758806579999998</c:v>
                </c:pt>
                <c:pt idx="3443">
                  <c:v>-31.237896760000002</c:v>
                </c:pt>
                <c:pt idx="3444">
                  <c:v>-31.874587569999999</c:v>
                </c:pt>
                <c:pt idx="3445">
                  <c:v>-32.91026823</c:v>
                </c:pt>
                <c:pt idx="3446">
                  <c:v>-32.612449699999999</c:v>
                </c:pt>
                <c:pt idx="3447">
                  <c:v>-32.109398519999999</c:v>
                </c:pt>
                <c:pt idx="3448">
                  <c:v>-34.899197059999999</c:v>
                </c:pt>
                <c:pt idx="3449">
                  <c:v>-32.758806579999998</c:v>
                </c:pt>
                <c:pt idx="3450">
                  <c:v>-35.367934329999997</c:v>
                </c:pt>
                <c:pt idx="3451">
                  <c:v>-33.693023449999998</c:v>
                </c:pt>
                <c:pt idx="3452">
                  <c:v>-31.874587569999999</c:v>
                </c:pt>
                <c:pt idx="3453">
                  <c:v>-33.522690070000003</c:v>
                </c:pt>
                <c:pt idx="3454">
                  <c:v>-33.870311110000003</c:v>
                </c:pt>
                <c:pt idx="3455">
                  <c:v>-31.331431129999999</c:v>
                </c:pt>
                <c:pt idx="3456">
                  <c:v>-30.273734619999999</c:v>
                </c:pt>
                <c:pt idx="3457">
                  <c:v>-34.248196700000001</c:v>
                </c:pt>
                <c:pt idx="3458">
                  <c:v>-33.522690070000003</c:v>
                </c:pt>
                <c:pt idx="3459">
                  <c:v>-34.899197059999999</c:v>
                </c:pt>
                <c:pt idx="3460">
                  <c:v>-32.620923740000002</c:v>
                </c:pt>
                <c:pt idx="3461">
                  <c:v>-32.479066639999999</c:v>
                </c:pt>
                <c:pt idx="3462">
                  <c:v>-33.057813449999998</c:v>
                </c:pt>
                <c:pt idx="3463">
                  <c:v>-33.512262790000001</c:v>
                </c:pt>
                <c:pt idx="3464">
                  <c:v>-34.055145160000002</c:v>
                </c:pt>
                <c:pt idx="3465">
                  <c:v>-32.36562507</c:v>
                </c:pt>
                <c:pt idx="3466">
                  <c:v>-33.870311110000003</c:v>
                </c:pt>
                <c:pt idx="3467">
                  <c:v>-33.358785879999999</c:v>
                </c:pt>
                <c:pt idx="3468">
                  <c:v>-32.612449699999999</c:v>
                </c:pt>
                <c:pt idx="3469">
                  <c:v>-34.450230589999997</c:v>
                </c:pt>
                <c:pt idx="3470">
                  <c:v>-31.874587569999999</c:v>
                </c:pt>
                <c:pt idx="3471">
                  <c:v>-31.881736459999999</c:v>
                </c:pt>
                <c:pt idx="3472">
                  <c:v>-32.48728414</c:v>
                </c:pt>
                <c:pt idx="3473">
                  <c:v>-34.248196700000001</c:v>
                </c:pt>
                <c:pt idx="3474">
                  <c:v>-33.533142400000003</c:v>
                </c:pt>
                <c:pt idx="3475">
                  <c:v>-32.101865220000001</c:v>
                </c:pt>
                <c:pt idx="3476">
                  <c:v>-32.620923740000002</c:v>
                </c:pt>
                <c:pt idx="3477">
                  <c:v>-33.870311110000003</c:v>
                </c:pt>
                <c:pt idx="3478">
                  <c:v>-32.109398519999999</c:v>
                </c:pt>
                <c:pt idx="3479">
                  <c:v>-33.703894409999997</c:v>
                </c:pt>
                <c:pt idx="3480">
                  <c:v>-33.522690070000003</c:v>
                </c:pt>
                <c:pt idx="3481">
                  <c:v>-35.134804359999997</c:v>
                </c:pt>
                <c:pt idx="3482">
                  <c:v>-33.682179640000001</c:v>
                </c:pt>
                <c:pt idx="3483">
                  <c:v>-34.235876279999999</c:v>
                </c:pt>
                <c:pt idx="3484">
                  <c:v>-33.703894409999997</c:v>
                </c:pt>
                <c:pt idx="3485">
                  <c:v>-34.87062495</c:v>
                </c:pt>
                <c:pt idx="3486">
                  <c:v>-33.358785879999999</c:v>
                </c:pt>
                <c:pt idx="3487">
                  <c:v>-33.048443560000003</c:v>
                </c:pt>
                <c:pt idx="3488">
                  <c:v>-32.637921589999998</c:v>
                </c:pt>
                <c:pt idx="3489">
                  <c:v>-31.867450439999999</c:v>
                </c:pt>
                <c:pt idx="3490">
                  <c:v>-32.750059460000003</c:v>
                </c:pt>
                <c:pt idx="3491">
                  <c:v>-32.901211000000004</c:v>
                </c:pt>
                <c:pt idx="3492">
                  <c:v>-31.768742880000001</c:v>
                </c:pt>
                <c:pt idx="3493">
                  <c:v>-34.055145160000002</c:v>
                </c:pt>
                <c:pt idx="3494">
                  <c:v>-34.662123569999999</c:v>
                </c:pt>
                <c:pt idx="3495">
                  <c:v>-33.057813449999998</c:v>
                </c:pt>
                <c:pt idx="3496">
                  <c:v>-32.48728414</c:v>
                </c:pt>
                <c:pt idx="3497">
                  <c:v>-35.6312237</c:v>
                </c:pt>
                <c:pt idx="3498">
                  <c:v>-37.645364549999996</c:v>
                </c:pt>
                <c:pt idx="3499">
                  <c:v>-36.53299002</c:v>
                </c:pt>
                <c:pt idx="3500">
                  <c:v>-33.703894409999997</c:v>
                </c:pt>
                <c:pt idx="3501">
                  <c:v>-30.343462290000002</c:v>
                </c:pt>
                <c:pt idx="3502">
                  <c:v>-32.116944910000001</c:v>
                </c:pt>
                <c:pt idx="3503">
                  <c:v>-32.91026823</c:v>
                </c:pt>
                <c:pt idx="3504">
                  <c:v>-31.860325020000001</c:v>
                </c:pt>
                <c:pt idx="3505">
                  <c:v>-32.116944910000001</c:v>
                </c:pt>
                <c:pt idx="3506">
                  <c:v>-32.892172610000003</c:v>
                </c:pt>
                <c:pt idx="3507">
                  <c:v>-32.9193444</c:v>
                </c:pt>
                <c:pt idx="3508">
                  <c:v>-33.039093829999999</c:v>
                </c:pt>
                <c:pt idx="3509">
                  <c:v>-32.901211000000004</c:v>
                </c:pt>
                <c:pt idx="3510">
                  <c:v>-34.066962699999998</c:v>
                </c:pt>
                <c:pt idx="3511">
                  <c:v>-32.101865220000001</c:v>
                </c:pt>
                <c:pt idx="3512">
                  <c:v>-33.048443560000003</c:v>
                </c:pt>
                <c:pt idx="3513">
                  <c:v>-33.368850639999998</c:v>
                </c:pt>
                <c:pt idx="3514">
                  <c:v>-38.641523659999997</c:v>
                </c:pt>
                <c:pt idx="3515">
                  <c:v>-30.85435996</c:v>
                </c:pt>
                <c:pt idx="3516">
                  <c:v>-32.239505270000002</c:v>
                </c:pt>
                <c:pt idx="3517">
                  <c:v>-33.181498220000002</c:v>
                </c:pt>
                <c:pt idx="3518">
                  <c:v>-31.446398160000001</c:v>
                </c:pt>
                <c:pt idx="3519">
                  <c:v>-33.522690070000003</c:v>
                </c:pt>
                <c:pt idx="3520">
                  <c:v>-32.36562507</c:v>
                </c:pt>
                <c:pt idx="3521">
                  <c:v>-33.522690070000003</c:v>
                </c:pt>
                <c:pt idx="3522">
                  <c:v>-33.210548119999999</c:v>
                </c:pt>
                <c:pt idx="3523">
                  <c:v>-33.870311110000003</c:v>
                </c:pt>
                <c:pt idx="3524">
                  <c:v>-33.191159949999999</c:v>
                </c:pt>
                <c:pt idx="3525">
                  <c:v>-33.693023449999998</c:v>
                </c:pt>
                <c:pt idx="3526">
                  <c:v>-34.055145160000002</c:v>
                </c:pt>
                <c:pt idx="3527">
                  <c:v>-33.368850639999998</c:v>
                </c:pt>
                <c:pt idx="3528">
                  <c:v>-35.597426300000002</c:v>
                </c:pt>
                <c:pt idx="3529">
                  <c:v>-34.066962699999998</c:v>
                </c:pt>
                <c:pt idx="3530">
                  <c:v>-36.53299002</c:v>
                </c:pt>
                <c:pt idx="3531">
                  <c:v>-31.768742880000001</c:v>
                </c:pt>
                <c:pt idx="3532">
                  <c:v>-32.892172610000003</c:v>
                </c:pt>
                <c:pt idx="3533">
                  <c:v>-34.066962699999998</c:v>
                </c:pt>
                <c:pt idx="3534">
                  <c:v>-32.892172610000003</c:v>
                </c:pt>
                <c:pt idx="3535">
                  <c:v>-32.758806579999998</c:v>
                </c:pt>
                <c:pt idx="3536">
                  <c:v>-32.36562507</c:v>
                </c:pt>
                <c:pt idx="3537">
                  <c:v>-31.544584969999999</c:v>
                </c:pt>
                <c:pt idx="3538">
                  <c:v>-32.758806579999998</c:v>
                </c:pt>
                <c:pt idx="3539">
                  <c:v>-32.109398519999999</c:v>
                </c:pt>
                <c:pt idx="3540">
                  <c:v>-33.693023449999998</c:v>
                </c:pt>
                <c:pt idx="3541">
                  <c:v>-32.612449699999999</c:v>
                </c:pt>
                <c:pt idx="3542">
                  <c:v>-33.533142400000003</c:v>
                </c:pt>
                <c:pt idx="3543">
                  <c:v>-32.35763437</c:v>
                </c:pt>
                <c:pt idx="3544">
                  <c:v>-34.066962699999998</c:v>
                </c:pt>
                <c:pt idx="3545">
                  <c:v>-32.479066639999999</c:v>
                </c:pt>
                <c:pt idx="3546">
                  <c:v>-30.95144496</c:v>
                </c:pt>
                <c:pt idx="3547">
                  <c:v>-31.244070099999998</c:v>
                </c:pt>
                <c:pt idx="3548">
                  <c:v>-32.620923740000002</c:v>
                </c:pt>
                <c:pt idx="3549">
                  <c:v>-31.645043059999999</c:v>
                </c:pt>
                <c:pt idx="3550">
                  <c:v>-34.260552169999997</c:v>
                </c:pt>
                <c:pt idx="3551">
                  <c:v>-33.039093829999999</c:v>
                </c:pt>
                <c:pt idx="3552">
                  <c:v>-34.055145160000002</c:v>
                </c:pt>
                <c:pt idx="3553">
                  <c:v>-33.210548119999999</c:v>
                </c:pt>
                <c:pt idx="3554">
                  <c:v>-31.33773897</c:v>
                </c:pt>
                <c:pt idx="3555">
                  <c:v>-31.651823610000001</c:v>
                </c:pt>
                <c:pt idx="3556">
                  <c:v>-33.512262790000001</c:v>
                </c:pt>
                <c:pt idx="3557">
                  <c:v>-33.703894409999997</c:v>
                </c:pt>
                <c:pt idx="3558">
                  <c:v>-32.48728414</c:v>
                </c:pt>
                <c:pt idx="3559">
                  <c:v>-33.358785879999999</c:v>
                </c:pt>
                <c:pt idx="3560">
                  <c:v>-34.450230589999997</c:v>
                </c:pt>
                <c:pt idx="3561">
                  <c:v>-34.235876279999999</c:v>
                </c:pt>
                <c:pt idx="3562">
                  <c:v>-33.892989720000003</c:v>
                </c:pt>
                <c:pt idx="3563">
                  <c:v>-32.231743080000001</c:v>
                </c:pt>
                <c:pt idx="3564">
                  <c:v>-31.983076430000001</c:v>
                </c:pt>
                <c:pt idx="3565">
                  <c:v>-31.874587569999999</c:v>
                </c:pt>
                <c:pt idx="3566">
                  <c:v>-32.109398519999999</c:v>
                </c:pt>
                <c:pt idx="3567">
                  <c:v>-33.881635609999996</c:v>
                </c:pt>
                <c:pt idx="3568">
                  <c:v>-32.48728414</c:v>
                </c:pt>
                <c:pt idx="3569">
                  <c:v>-34.043359680000002</c:v>
                </c:pt>
                <c:pt idx="3570">
                  <c:v>-36.53299002</c:v>
                </c:pt>
                <c:pt idx="3571">
                  <c:v>-30.770462729999998</c:v>
                </c:pt>
                <c:pt idx="3572">
                  <c:v>-32.767571359999998</c:v>
                </c:pt>
                <c:pt idx="3573">
                  <c:v>-32.231743080000001</c:v>
                </c:pt>
                <c:pt idx="3574">
                  <c:v>-31.983076430000001</c:v>
                </c:pt>
                <c:pt idx="3575">
                  <c:v>-32.223994740000002</c:v>
                </c:pt>
                <c:pt idx="3576">
                  <c:v>-31.446398160000001</c:v>
                </c:pt>
                <c:pt idx="3577">
                  <c:v>-32.758806579999998</c:v>
                </c:pt>
                <c:pt idx="3578">
                  <c:v>-34.066962699999998</c:v>
                </c:pt>
                <c:pt idx="3579">
                  <c:v>-31.439930629999999</c:v>
                </c:pt>
                <c:pt idx="3580">
                  <c:v>-33.348744379999999</c:v>
                </c:pt>
                <c:pt idx="3581">
                  <c:v>-33.703894409999997</c:v>
                </c:pt>
                <c:pt idx="3582">
                  <c:v>-34.248196700000001</c:v>
                </c:pt>
                <c:pt idx="3583">
                  <c:v>-31.997748550000001</c:v>
                </c:pt>
                <c:pt idx="3584">
                  <c:v>-36.512160510000001</c:v>
                </c:pt>
                <c:pt idx="3585">
                  <c:v>-33.210548119999999</c:v>
                </c:pt>
                <c:pt idx="3586">
                  <c:v>-34.662123569999999</c:v>
                </c:pt>
                <c:pt idx="3587">
                  <c:v>-35.911510919999998</c:v>
                </c:pt>
                <c:pt idx="3588">
                  <c:v>-33.870311110000003</c:v>
                </c:pt>
                <c:pt idx="3589">
                  <c:v>-33.048443560000003</c:v>
                </c:pt>
                <c:pt idx="3590">
                  <c:v>-31.544584969999999</c:v>
                </c:pt>
                <c:pt idx="3591">
                  <c:v>-31.76177745</c:v>
                </c:pt>
                <c:pt idx="3592">
                  <c:v>-33.693023449999998</c:v>
                </c:pt>
                <c:pt idx="3593">
                  <c:v>-32.612449699999999</c:v>
                </c:pt>
                <c:pt idx="3594">
                  <c:v>-33.220274770000003</c:v>
                </c:pt>
                <c:pt idx="3595">
                  <c:v>-32.479066639999999</c:v>
                </c:pt>
                <c:pt idx="3596">
                  <c:v>-32.109398519999999</c:v>
                </c:pt>
                <c:pt idx="3597">
                  <c:v>-32.101865220000001</c:v>
                </c:pt>
                <c:pt idx="3598">
                  <c:v>-37.308130849999998</c:v>
                </c:pt>
                <c:pt idx="3599">
                  <c:v>-33.693023449999998</c:v>
                </c:pt>
                <c:pt idx="3600">
                  <c:v>-33.048443560000003</c:v>
                </c:pt>
                <c:pt idx="3601">
                  <c:v>-33.501860520000001</c:v>
                </c:pt>
                <c:pt idx="3602">
                  <c:v>-36.90328968</c:v>
                </c:pt>
                <c:pt idx="3603">
                  <c:v>-32.629414349999998</c:v>
                </c:pt>
                <c:pt idx="3604">
                  <c:v>-32.91026823</c:v>
                </c:pt>
                <c:pt idx="3605">
                  <c:v>-32.470864669999997</c:v>
                </c:pt>
                <c:pt idx="3606">
                  <c:v>-32.109398519999999</c:v>
                </c:pt>
                <c:pt idx="3607">
                  <c:v>-32.116944910000001</c:v>
                </c:pt>
                <c:pt idx="3608">
                  <c:v>-33.512262790000001</c:v>
                </c:pt>
                <c:pt idx="3609">
                  <c:v>-34.055145160000002</c:v>
                </c:pt>
                <c:pt idx="3610">
                  <c:v>-32.620923740000002</c:v>
                </c:pt>
                <c:pt idx="3611">
                  <c:v>-33.533142400000003</c:v>
                </c:pt>
                <c:pt idx="3612">
                  <c:v>-34.066962699999998</c:v>
                </c:pt>
                <c:pt idx="3613">
                  <c:v>-31.33773897</c:v>
                </c:pt>
                <c:pt idx="3614">
                  <c:v>-32.758806579999998</c:v>
                </c:pt>
                <c:pt idx="3615">
                  <c:v>-31.433472720000001</c:v>
                </c:pt>
                <c:pt idx="3616">
                  <c:v>-31.544584969999999</c:v>
                </c:pt>
                <c:pt idx="3617">
                  <c:v>-33.358785879999999</c:v>
                </c:pt>
                <c:pt idx="3618">
                  <c:v>-33.057813449999998</c:v>
                </c:pt>
                <c:pt idx="3619">
                  <c:v>-31.651823610000001</c:v>
                </c:pt>
                <c:pt idx="3620">
                  <c:v>-31.874587569999999</c:v>
                </c:pt>
                <c:pt idx="3621">
                  <c:v>-31.990406289999999</c:v>
                </c:pt>
                <c:pt idx="3622">
                  <c:v>-32.741329919999998</c:v>
                </c:pt>
                <c:pt idx="3623">
                  <c:v>-32.928439580000003</c:v>
                </c:pt>
                <c:pt idx="3624">
                  <c:v>-34.424456360000001</c:v>
                </c:pt>
                <c:pt idx="3625">
                  <c:v>-31.990406289999999</c:v>
                </c:pt>
                <c:pt idx="3626">
                  <c:v>-34.662123569999999</c:v>
                </c:pt>
                <c:pt idx="3627">
                  <c:v>-34.260552169999997</c:v>
                </c:pt>
                <c:pt idx="3628">
                  <c:v>-31.439930629999999</c:v>
                </c:pt>
                <c:pt idx="3629">
                  <c:v>-30.770462729999998</c:v>
                </c:pt>
                <c:pt idx="3630">
                  <c:v>-33.048443560000003</c:v>
                </c:pt>
                <c:pt idx="3631">
                  <c:v>-36.53299002</c:v>
                </c:pt>
                <c:pt idx="3632">
                  <c:v>-31.65861477</c:v>
                </c:pt>
                <c:pt idx="3633">
                  <c:v>-29.814677719999999</c:v>
                </c:pt>
                <c:pt idx="3634">
                  <c:v>-34.899197059999999</c:v>
                </c:pt>
                <c:pt idx="3635">
                  <c:v>-32.892172610000003</c:v>
                </c:pt>
                <c:pt idx="3636">
                  <c:v>-31.754823179999999</c:v>
                </c:pt>
                <c:pt idx="3637">
                  <c:v>-32.767571359999998</c:v>
                </c:pt>
                <c:pt idx="3638">
                  <c:v>-32.620923740000002</c:v>
                </c:pt>
                <c:pt idx="3639">
                  <c:v>-33.522690070000003</c:v>
                </c:pt>
                <c:pt idx="3640">
                  <c:v>-33.358785879999999</c:v>
                </c:pt>
                <c:pt idx="3641">
                  <c:v>-35.648221550000002</c:v>
                </c:pt>
                <c:pt idx="3642">
                  <c:v>-32.612449699999999</c:v>
                </c:pt>
                <c:pt idx="3643">
                  <c:v>-31.544584969999999</c:v>
                </c:pt>
                <c:pt idx="3644">
                  <c:v>-34.260552169999997</c:v>
                </c:pt>
                <c:pt idx="3645">
                  <c:v>-32.892172610000003</c:v>
                </c:pt>
                <c:pt idx="3646">
                  <c:v>-31.665416570000001</c:v>
                </c:pt>
                <c:pt idx="3647">
                  <c:v>-31.038948489999999</c:v>
                </c:pt>
                <c:pt idx="3648">
                  <c:v>-32.901211000000004</c:v>
                </c:pt>
                <c:pt idx="3649">
                  <c:v>-32.901211000000004</c:v>
                </c:pt>
                <c:pt idx="3650">
                  <c:v>-32.48728414</c:v>
                </c:pt>
                <c:pt idx="3651">
                  <c:v>-33.693023449999998</c:v>
                </c:pt>
                <c:pt idx="3652">
                  <c:v>-33.881635609999996</c:v>
                </c:pt>
                <c:pt idx="3653">
                  <c:v>-34.043359680000002</c:v>
                </c:pt>
                <c:pt idx="3654">
                  <c:v>-33.881635609999996</c:v>
                </c:pt>
                <c:pt idx="3655">
                  <c:v>-35.614292120000002</c:v>
                </c:pt>
                <c:pt idx="3656">
                  <c:v>-33.200843210000002</c:v>
                </c:pt>
                <c:pt idx="3657">
                  <c:v>-36.230574689999997</c:v>
                </c:pt>
                <c:pt idx="3658">
                  <c:v>-35.367934329999997</c:v>
                </c:pt>
                <c:pt idx="3659">
                  <c:v>-35.911510919999998</c:v>
                </c:pt>
                <c:pt idx="3660">
                  <c:v>-35.911510919999998</c:v>
                </c:pt>
                <c:pt idx="3661">
                  <c:v>-34.043359680000002</c:v>
                </c:pt>
                <c:pt idx="3662">
                  <c:v>-32.503765919999999</c:v>
                </c:pt>
                <c:pt idx="3663">
                  <c:v>-30.677298199999999</c:v>
                </c:pt>
                <c:pt idx="3664">
                  <c:v>-32.620923740000002</c:v>
                </c:pt>
                <c:pt idx="3665">
                  <c:v>-32.116944910000001</c:v>
                </c:pt>
                <c:pt idx="3666">
                  <c:v>-34.648573030000001</c:v>
                </c:pt>
                <c:pt idx="3667">
                  <c:v>-33.368850639999998</c:v>
                </c:pt>
                <c:pt idx="3668">
                  <c:v>-33.039093829999999</c:v>
                </c:pt>
                <c:pt idx="3669">
                  <c:v>-32.612449699999999</c:v>
                </c:pt>
                <c:pt idx="3670">
                  <c:v>-36.53299002</c:v>
                </c:pt>
                <c:pt idx="3671">
                  <c:v>-32.381650720000003</c:v>
                </c:pt>
                <c:pt idx="3672">
                  <c:v>-34.635064640000003</c:v>
                </c:pt>
                <c:pt idx="3673">
                  <c:v>-32.620923740000002</c:v>
                </c:pt>
                <c:pt idx="3674">
                  <c:v>-35.119698450000001</c:v>
                </c:pt>
                <c:pt idx="3675">
                  <c:v>-32.239505270000002</c:v>
                </c:pt>
                <c:pt idx="3676">
                  <c:v>-33.200843210000002</c:v>
                </c:pt>
                <c:pt idx="3677">
                  <c:v>-33.200843210000002</c:v>
                </c:pt>
                <c:pt idx="3678">
                  <c:v>-31.651823610000001</c:v>
                </c:pt>
                <c:pt idx="3679">
                  <c:v>-32.758806579999998</c:v>
                </c:pt>
                <c:pt idx="3680">
                  <c:v>-30.34848594</c:v>
                </c:pt>
                <c:pt idx="3681">
                  <c:v>-33.533142400000003</c:v>
                </c:pt>
                <c:pt idx="3682">
                  <c:v>-33.859016060000002</c:v>
                </c:pt>
                <c:pt idx="3683">
                  <c:v>-32.91026823</c:v>
                </c:pt>
                <c:pt idx="3684">
                  <c:v>-32.901211000000004</c:v>
                </c:pt>
                <c:pt idx="3685">
                  <c:v>-34.648573030000001</c:v>
                </c:pt>
                <c:pt idx="3686">
                  <c:v>-34.648573030000001</c:v>
                </c:pt>
                <c:pt idx="3687">
                  <c:v>-33.522690070000003</c:v>
                </c:pt>
                <c:pt idx="3688">
                  <c:v>-34.662123569999999</c:v>
                </c:pt>
                <c:pt idx="3689">
                  <c:v>-32.36562507</c:v>
                </c:pt>
                <c:pt idx="3690">
                  <c:v>-32.109398519999999</c:v>
                </c:pt>
                <c:pt idx="3691">
                  <c:v>-30.94567361</c:v>
                </c:pt>
                <c:pt idx="3692">
                  <c:v>-31.244070099999998</c:v>
                </c:pt>
                <c:pt idx="3693">
                  <c:v>-33.682179640000001</c:v>
                </c:pt>
                <c:pt idx="3694">
                  <c:v>-32.116944910000001</c:v>
                </c:pt>
                <c:pt idx="3695">
                  <c:v>-34.463175290000002</c:v>
                </c:pt>
                <c:pt idx="3696">
                  <c:v>-31.867450439999999</c:v>
                </c:pt>
                <c:pt idx="3697">
                  <c:v>-31.983076430000001</c:v>
                </c:pt>
                <c:pt idx="3698">
                  <c:v>-34.066962699999998</c:v>
                </c:pt>
                <c:pt idx="3699">
                  <c:v>-36.191798140000003</c:v>
                </c:pt>
                <c:pt idx="3700">
                  <c:v>-33.057813449999998</c:v>
                </c:pt>
                <c:pt idx="3701">
                  <c:v>-33.881635609999996</c:v>
                </c:pt>
                <c:pt idx="3702">
                  <c:v>-32.109398519999999</c:v>
                </c:pt>
                <c:pt idx="3703">
                  <c:v>-32.223994740000002</c:v>
                </c:pt>
                <c:pt idx="3704">
                  <c:v>-32.620923740000002</c:v>
                </c:pt>
                <c:pt idx="3705">
                  <c:v>-32.901211000000004</c:v>
                </c:pt>
                <c:pt idx="3706">
                  <c:v>-33.533142400000003</c:v>
                </c:pt>
                <c:pt idx="3707">
                  <c:v>-31.038948489999999</c:v>
                </c:pt>
                <c:pt idx="3708">
                  <c:v>-32.48728414</c:v>
                </c:pt>
                <c:pt idx="3709">
                  <c:v>-31.140298399999999</c:v>
                </c:pt>
                <c:pt idx="3710">
                  <c:v>-31.446398160000001</c:v>
                </c:pt>
                <c:pt idx="3711">
                  <c:v>-31.76177745</c:v>
                </c:pt>
                <c:pt idx="3712">
                  <c:v>-33.057813449999998</c:v>
                </c:pt>
                <c:pt idx="3713">
                  <c:v>-34.031606109999998</c:v>
                </c:pt>
                <c:pt idx="3714">
                  <c:v>-35.893452920000001</c:v>
                </c:pt>
                <c:pt idx="3715">
                  <c:v>-34.0906947</c:v>
                </c:pt>
                <c:pt idx="3716">
                  <c:v>-35.367934329999997</c:v>
                </c:pt>
                <c:pt idx="3717">
                  <c:v>-38.099943359999997</c:v>
                </c:pt>
                <c:pt idx="3718">
                  <c:v>-36.53299002</c:v>
                </c:pt>
                <c:pt idx="3719">
                  <c:v>-32.750059460000003</c:v>
                </c:pt>
                <c:pt idx="3720">
                  <c:v>-33.06720361</c:v>
                </c:pt>
                <c:pt idx="3721">
                  <c:v>-31.990406289999999</c:v>
                </c:pt>
                <c:pt idx="3722">
                  <c:v>-32.101865220000001</c:v>
                </c:pt>
                <c:pt idx="3723">
                  <c:v>-31.050749969999998</c:v>
                </c:pt>
                <c:pt idx="3724">
                  <c:v>-31.754823179999999</c:v>
                </c:pt>
                <c:pt idx="3725">
                  <c:v>-33.200843210000002</c:v>
                </c:pt>
                <c:pt idx="3726">
                  <c:v>-32.758806579999998</c:v>
                </c:pt>
                <c:pt idx="3727">
                  <c:v>-31.874587569999999</c:v>
                </c:pt>
                <c:pt idx="3728">
                  <c:v>-32.231743080000001</c:v>
                </c:pt>
                <c:pt idx="3729">
                  <c:v>-33.522690070000003</c:v>
                </c:pt>
                <c:pt idx="3730">
                  <c:v>-35.929644330000002</c:v>
                </c:pt>
                <c:pt idx="3731">
                  <c:v>-32.741329919999998</c:v>
                </c:pt>
                <c:pt idx="3732">
                  <c:v>-33.220274770000003</c:v>
                </c:pt>
                <c:pt idx="3733">
                  <c:v>-33.210548119999999</c:v>
                </c:pt>
                <c:pt idx="3734">
                  <c:v>-34.635064640000003</c:v>
                </c:pt>
                <c:pt idx="3735">
                  <c:v>-32.620923740000002</c:v>
                </c:pt>
                <c:pt idx="3736">
                  <c:v>-36.250093579999998</c:v>
                </c:pt>
                <c:pt idx="3737">
                  <c:v>-31.867450439999999</c:v>
                </c:pt>
                <c:pt idx="3738">
                  <c:v>-32.750059460000003</c:v>
                </c:pt>
                <c:pt idx="3739">
                  <c:v>-32.629414349999998</c:v>
                </c:pt>
                <c:pt idx="3740">
                  <c:v>-32.223994740000002</c:v>
                </c:pt>
                <c:pt idx="3741">
                  <c:v>-30.963010730000001</c:v>
                </c:pt>
                <c:pt idx="3742">
                  <c:v>-33.039093829999999</c:v>
                </c:pt>
                <c:pt idx="3743">
                  <c:v>-33.210548119999999</c:v>
                </c:pt>
                <c:pt idx="3744">
                  <c:v>-38.099943359999997</c:v>
                </c:pt>
                <c:pt idx="3745">
                  <c:v>-35.911510919999998</c:v>
                </c:pt>
                <c:pt idx="3746">
                  <c:v>-32.91026823</c:v>
                </c:pt>
                <c:pt idx="3747">
                  <c:v>-33.512262790000001</c:v>
                </c:pt>
                <c:pt idx="3748">
                  <c:v>-33.220274770000003</c:v>
                </c:pt>
                <c:pt idx="3749">
                  <c:v>-31.97575891</c:v>
                </c:pt>
                <c:pt idx="3750">
                  <c:v>-36.553919919999998</c:v>
                </c:pt>
                <c:pt idx="3751">
                  <c:v>-33.693023449999998</c:v>
                </c:pt>
                <c:pt idx="3752">
                  <c:v>-32.35763437</c:v>
                </c:pt>
                <c:pt idx="3753">
                  <c:v>-31.768742880000001</c:v>
                </c:pt>
                <c:pt idx="3754">
                  <c:v>-33.039093829999999</c:v>
                </c:pt>
                <c:pt idx="3755">
                  <c:v>-33.693023449999998</c:v>
                </c:pt>
                <c:pt idx="3756">
                  <c:v>-31.881736459999999</c:v>
                </c:pt>
                <c:pt idx="3757">
                  <c:v>-32.101865220000001</c:v>
                </c:pt>
                <c:pt idx="3758">
                  <c:v>-34.248196700000001</c:v>
                </c:pt>
                <c:pt idx="3759">
                  <c:v>-31.997748550000001</c:v>
                </c:pt>
                <c:pt idx="3760">
                  <c:v>-34.884887509999999</c:v>
                </c:pt>
                <c:pt idx="3761">
                  <c:v>-33.348744379999999</c:v>
                </c:pt>
                <c:pt idx="3762">
                  <c:v>-32.116944910000001</c:v>
                </c:pt>
                <c:pt idx="3763">
                  <c:v>-32.223994740000002</c:v>
                </c:pt>
                <c:pt idx="3764">
                  <c:v>-30.87133566</c:v>
                </c:pt>
                <c:pt idx="3765">
                  <c:v>-33.029764200000002</c:v>
                </c:pt>
                <c:pt idx="3766">
                  <c:v>-33.210548119999999</c:v>
                </c:pt>
                <c:pt idx="3767">
                  <c:v>-32.91026823</c:v>
                </c:pt>
                <c:pt idx="3768">
                  <c:v>-34.424456360000001</c:v>
                </c:pt>
                <c:pt idx="3769">
                  <c:v>-34.913553909999997</c:v>
                </c:pt>
                <c:pt idx="3770">
                  <c:v>-33.181498220000002</c:v>
                </c:pt>
                <c:pt idx="3771">
                  <c:v>-32.116944910000001</c:v>
                </c:pt>
                <c:pt idx="3772">
                  <c:v>-34.066962699999998</c:v>
                </c:pt>
                <c:pt idx="3773">
                  <c:v>-31.983076430000001</c:v>
                </c:pt>
                <c:pt idx="3774">
                  <c:v>-35.367934329999997</c:v>
                </c:pt>
                <c:pt idx="3775">
                  <c:v>-34.463175290000002</c:v>
                </c:pt>
                <c:pt idx="3776">
                  <c:v>-39.182838889999999</c:v>
                </c:pt>
                <c:pt idx="3777">
                  <c:v>-33.881635609999996</c:v>
                </c:pt>
                <c:pt idx="3778">
                  <c:v>-34.648573030000001</c:v>
                </c:pt>
                <c:pt idx="3779">
                  <c:v>-31.990406289999999</c:v>
                </c:pt>
                <c:pt idx="3780">
                  <c:v>-30.60737932</c:v>
                </c:pt>
                <c:pt idx="3781">
                  <c:v>-32.612449699999999</c:v>
                </c:pt>
                <c:pt idx="3782">
                  <c:v>-31.140298399999999</c:v>
                </c:pt>
                <c:pt idx="3783">
                  <c:v>-32.48728414</c:v>
                </c:pt>
                <c:pt idx="3784">
                  <c:v>-33.859016060000002</c:v>
                </c:pt>
                <c:pt idx="3785">
                  <c:v>-34.260552169999997</c:v>
                </c:pt>
                <c:pt idx="3786">
                  <c:v>-40.682723350000003</c:v>
                </c:pt>
                <c:pt idx="3787">
                  <c:v>-34.043359680000002</c:v>
                </c:pt>
                <c:pt idx="3788">
                  <c:v>-38.67558614</c:v>
                </c:pt>
                <c:pt idx="3789">
                  <c:v>-37.258496659999999</c:v>
                </c:pt>
                <c:pt idx="3790">
                  <c:v>-32.495517210000003</c:v>
                </c:pt>
                <c:pt idx="3791">
                  <c:v>-32.892172610000003</c:v>
                </c:pt>
                <c:pt idx="3792">
                  <c:v>-33.870311110000003</c:v>
                </c:pt>
                <c:pt idx="3793">
                  <c:v>-31.983076430000001</c:v>
                </c:pt>
                <c:pt idx="3794">
                  <c:v>-31.881736459999999</c:v>
                </c:pt>
                <c:pt idx="3795">
                  <c:v>-31.997748550000001</c:v>
                </c:pt>
                <c:pt idx="3796">
                  <c:v>-31.537969660000002</c:v>
                </c:pt>
                <c:pt idx="3797">
                  <c:v>-31.140298399999999</c:v>
                </c:pt>
                <c:pt idx="3798">
                  <c:v>-31.768742880000001</c:v>
                </c:pt>
                <c:pt idx="3799">
                  <c:v>-32.239505270000002</c:v>
                </c:pt>
                <c:pt idx="3800">
                  <c:v>-36.211143139999997</c:v>
                </c:pt>
                <c:pt idx="3801">
                  <c:v>-35.893452920000001</c:v>
                </c:pt>
                <c:pt idx="3802">
                  <c:v>-35.119698450000001</c:v>
                </c:pt>
                <c:pt idx="3803">
                  <c:v>-34.043359680000002</c:v>
                </c:pt>
                <c:pt idx="3804">
                  <c:v>-36.90328968</c:v>
                </c:pt>
                <c:pt idx="3805">
                  <c:v>-36.88061107</c:v>
                </c:pt>
                <c:pt idx="3806">
                  <c:v>-34.899197059999999</c:v>
                </c:pt>
                <c:pt idx="3807">
                  <c:v>-32.109398519999999</c:v>
                </c:pt>
                <c:pt idx="3808">
                  <c:v>-31.754823179999999</c:v>
                </c:pt>
                <c:pt idx="3809">
                  <c:v>-32.36562507</c:v>
                </c:pt>
                <c:pt idx="3810">
                  <c:v>-33.522690070000003</c:v>
                </c:pt>
                <c:pt idx="3811">
                  <c:v>-31.439930629999999</c:v>
                </c:pt>
                <c:pt idx="3812">
                  <c:v>-30.939909889999999</c:v>
                </c:pt>
                <c:pt idx="3813">
                  <c:v>-32.637921589999998</c:v>
                </c:pt>
                <c:pt idx="3814">
                  <c:v>-35.351996900000003</c:v>
                </c:pt>
                <c:pt idx="3815">
                  <c:v>-33.533142400000003</c:v>
                </c:pt>
                <c:pt idx="3816">
                  <c:v>-34.055145160000002</c:v>
                </c:pt>
                <c:pt idx="3817">
                  <c:v>-36.211143139999997</c:v>
                </c:pt>
                <c:pt idx="3818">
                  <c:v>-31.76177745</c:v>
                </c:pt>
                <c:pt idx="3819">
                  <c:v>-33.200843210000002</c:v>
                </c:pt>
                <c:pt idx="3820">
                  <c:v>-34.450230589999997</c:v>
                </c:pt>
                <c:pt idx="3821">
                  <c:v>-31.65861477</c:v>
                </c:pt>
                <c:pt idx="3822">
                  <c:v>-32.231743080000001</c:v>
                </c:pt>
                <c:pt idx="3823">
                  <c:v>-32.479066639999999</c:v>
                </c:pt>
                <c:pt idx="3824">
                  <c:v>-29.963903420000001</c:v>
                </c:pt>
                <c:pt idx="3825">
                  <c:v>-33.358785879999999</c:v>
                </c:pt>
                <c:pt idx="3826">
                  <c:v>-33.200843210000002</c:v>
                </c:pt>
                <c:pt idx="3827">
                  <c:v>-32.620923740000002</c:v>
                </c:pt>
                <c:pt idx="3828">
                  <c:v>-35.648221550000002</c:v>
                </c:pt>
                <c:pt idx="3829">
                  <c:v>-35.6312237</c:v>
                </c:pt>
                <c:pt idx="3830">
                  <c:v>-32.620923740000002</c:v>
                </c:pt>
                <c:pt idx="3831">
                  <c:v>-33.870311110000003</c:v>
                </c:pt>
                <c:pt idx="3832">
                  <c:v>-33.859016060000002</c:v>
                </c:pt>
                <c:pt idx="3833">
                  <c:v>-34.675716520000002</c:v>
                </c:pt>
                <c:pt idx="3834">
                  <c:v>-33.870311110000003</c:v>
                </c:pt>
                <c:pt idx="3835">
                  <c:v>-34.248196700000001</c:v>
                </c:pt>
                <c:pt idx="3836">
                  <c:v>-33.057813449999998</c:v>
                </c:pt>
                <c:pt idx="3837">
                  <c:v>-33.029764200000002</c:v>
                </c:pt>
                <c:pt idx="3838">
                  <c:v>-31.888897119999999</c:v>
                </c:pt>
                <c:pt idx="3839">
                  <c:v>-32.223994740000002</c:v>
                </c:pt>
                <c:pt idx="3840">
                  <c:v>-32.901211000000004</c:v>
                </c:pt>
                <c:pt idx="3841">
                  <c:v>-34.884887509999999</c:v>
                </c:pt>
                <c:pt idx="3842">
                  <c:v>-31.990406289999999</c:v>
                </c:pt>
                <c:pt idx="3843">
                  <c:v>-35.893452920000001</c:v>
                </c:pt>
                <c:pt idx="3844">
                  <c:v>-32.005103239999997</c:v>
                </c:pt>
                <c:pt idx="3845">
                  <c:v>-33.693023449999998</c:v>
                </c:pt>
                <c:pt idx="3846">
                  <c:v>-33.682179640000001</c:v>
                </c:pt>
                <c:pt idx="3847">
                  <c:v>-32.116944910000001</c:v>
                </c:pt>
                <c:pt idx="3848">
                  <c:v>-33.881635609999996</c:v>
                </c:pt>
                <c:pt idx="3849">
                  <c:v>-33.039093829999999</c:v>
                </c:pt>
                <c:pt idx="3850">
                  <c:v>-34.675716520000002</c:v>
                </c:pt>
                <c:pt idx="3851">
                  <c:v>-32.48728414</c:v>
                </c:pt>
                <c:pt idx="3852">
                  <c:v>-32.48728414</c:v>
                </c:pt>
                <c:pt idx="3853">
                  <c:v>-31.537969660000002</c:v>
                </c:pt>
                <c:pt idx="3854">
                  <c:v>-31.244070099999998</c:v>
                </c:pt>
                <c:pt idx="3855">
                  <c:v>-31.990406289999999</c:v>
                </c:pt>
                <c:pt idx="3856">
                  <c:v>-30.860011149999998</c:v>
                </c:pt>
                <c:pt idx="3857">
                  <c:v>-32.36562507</c:v>
                </c:pt>
                <c:pt idx="3858">
                  <c:v>-34.635064640000003</c:v>
                </c:pt>
                <c:pt idx="3859">
                  <c:v>-35.911510919999998</c:v>
                </c:pt>
                <c:pt idx="3860">
                  <c:v>-32.231743080000001</c:v>
                </c:pt>
                <c:pt idx="3861">
                  <c:v>-35.383930460000002</c:v>
                </c:pt>
                <c:pt idx="3862">
                  <c:v>-32.892172610000003</c:v>
                </c:pt>
                <c:pt idx="3863">
                  <c:v>-39.299696470000001</c:v>
                </c:pt>
                <c:pt idx="3864">
                  <c:v>-32.223994740000002</c:v>
                </c:pt>
                <c:pt idx="3865">
                  <c:v>-34.884887509999999</c:v>
                </c:pt>
                <c:pt idx="3866">
                  <c:v>-32.629414349999998</c:v>
                </c:pt>
                <c:pt idx="3867">
                  <c:v>-31.97575891</c:v>
                </c:pt>
                <c:pt idx="3868">
                  <c:v>-33.368850639999998</c:v>
                </c:pt>
                <c:pt idx="3869">
                  <c:v>-32.758806579999998</c:v>
                </c:pt>
                <c:pt idx="3870">
                  <c:v>-32.116944910000001</c:v>
                </c:pt>
                <c:pt idx="3871">
                  <c:v>-38.129998460000003</c:v>
                </c:pt>
                <c:pt idx="3872">
                  <c:v>-34.648573030000001</c:v>
                </c:pt>
                <c:pt idx="3873">
                  <c:v>-33.522690070000003</c:v>
                </c:pt>
                <c:pt idx="3874">
                  <c:v>-36.53299002</c:v>
                </c:pt>
                <c:pt idx="3875">
                  <c:v>-35.104644899999997</c:v>
                </c:pt>
                <c:pt idx="3876">
                  <c:v>-33.892989720000003</c:v>
                </c:pt>
                <c:pt idx="3877">
                  <c:v>-31.997748550000001</c:v>
                </c:pt>
                <c:pt idx="3878">
                  <c:v>-32.750059460000003</c:v>
                </c:pt>
                <c:pt idx="3879">
                  <c:v>-32.48728414</c:v>
                </c:pt>
                <c:pt idx="3880">
                  <c:v>-32.109398519999999</c:v>
                </c:pt>
                <c:pt idx="3881">
                  <c:v>-33.200843210000002</c:v>
                </c:pt>
                <c:pt idx="3882">
                  <c:v>-30.195392999999999</c:v>
                </c:pt>
                <c:pt idx="3883">
                  <c:v>-33.181498220000002</c:v>
                </c:pt>
                <c:pt idx="3884">
                  <c:v>-32.373630499999997</c:v>
                </c:pt>
                <c:pt idx="3885">
                  <c:v>-32.612449699999999</c:v>
                </c:pt>
                <c:pt idx="3886">
                  <c:v>-34.437324359999998</c:v>
                </c:pt>
                <c:pt idx="3887">
                  <c:v>-34.899197059999999</c:v>
                </c:pt>
                <c:pt idx="3888">
                  <c:v>-33.693023449999998</c:v>
                </c:pt>
                <c:pt idx="3889">
                  <c:v>-34.043359680000002</c:v>
                </c:pt>
                <c:pt idx="3890">
                  <c:v>-36.90328968</c:v>
                </c:pt>
                <c:pt idx="3891">
                  <c:v>-35.134804359999997</c:v>
                </c:pt>
                <c:pt idx="3892">
                  <c:v>-32.883152989999999</c:v>
                </c:pt>
                <c:pt idx="3893">
                  <c:v>-35.149963</c:v>
                </c:pt>
                <c:pt idx="3894">
                  <c:v>-32.620923740000002</c:v>
                </c:pt>
                <c:pt idx="3895">
                  <c:v>-31.867450439999999</c:v>
                </c:pt>
                <c:pt idx="3896">
                  <c:v>-32.48728414</c:v>
                </c:pt>
                <c:pt idx="3897">
                  <c:v>-32.239505270000002</c:v>
                </c:pt>
                <c:pt idx="3898">
                  <c:v>-32.758806579999998</c:v>
                </c:pt>
                <c:pt idx="3899">
                  <c:v>-32.750059460000003</c:v>
                </c:pt>
                <c:pt idx="3900">
                  <c:v>-32.35763437</c:v>
                </c:pt>
                <c:pt idx="3901">
                  <c:v>-34.476158699999999</c:v>
                </c:pt>
                <c:pt idx="3902">
                  <c:v>-34.87062495</c:v>
                </c:pt>
                <c:pt idx="3903">
                  <c:v>-34.235876279999999</c:v>
                </c:pt>
                <c:pt idx="3904">
                  <c:v>-32.495517210000003</c:v>
                </c:pt>
                <c:pt idx="3905">
                  <c:v>-36.230574689999997</c:v>
                </c:pt>
                <c:pt idx="3906">
                  <c:v>-34.235876279999999</c:v>
                </c:pt>
                <c:pt idx="3907">
                  <c:v>-32.36562507</c:v>
                </c:pt>
                <c:pt idx="3908">
                  <c:v>-32.612449699999999</c:v>
                </c:pt>
                <c:pt idx="3909">
                  <c:v>-31.874587569999999</c:v>
                </c:pt>
                <c:pt idx="3910">
                  <c:v>-34.066962699999998</c:v>
                </c:pt>
                <c:pt idx="3911">
                  <c:v>-31.134270709999999</c:v>
                </c:pt>
                <c:pt idx="3912">
                  <c:v>-31.997748550000001</c:v>
                </c:pt>
                <c:pt idx="3913">
                  <c:v>-32.21626019</c:v>
                </c:pt>
                <c:pt idx="3914">
                  <c:v>-32.247281360000002</c:v>
                </c:pt>
                <c:pt idx="3915">
                  <c:v>-32.612449699999999</c:v>
                </c:pt>
                <c:pt idx="3916">
                  <c:v>-31.34405598</c:v>
                </c:pt>
                <c:pt idx="3917">
                  <c:v>-33.859016060000002</c:v>
                </c:pt>
                <c:pt idx="3918">
                  <c:v>-35.911510919999998</c:v>
                </c:pt>
                <c:pt idx="3919">
                  <c:v>-33.368850639999998</c:v>
                </c:pt>
                <c:pt idx="3920">
                  <c:v>-33.693023449999998</c:v>
                </c:pt>
                <c:pt idx="3921">
                  <c:v>-34.662123569999999</c:v>
                </c:pt>
                <c:pt idx="3922">
                  <c:v>-32.479066639999999</c:v>
                </c:pt>
                <c:pt idx="3923">
                  <c:v>-33.210548119999999</c:v>
                </c:pt>
                <c:pt idx="3924">
                  <c:v>-32.758806579999998</c:v>
                </c:pt>
                <c:pt idx="3925">
                  <c:v>-32.124504430000002</c:v>
                </c:pt>
                <c:pt idx="3926">
                  <c:v>-31.754823179999999</c:v>
                </c:pt>
                <c:pt idx="3927">
                  <c:v>-31.237896760000002</c:v>
                </c:pt>
                <c:pt idx="3928">
                  <c:v>-33.682179640000001</c:v>
                </c:pt>
                <c:pt idx="3929">
                  <c:v>-33.210548119999999</c:v>
                </c:pt>
                <c:pt idx="3930">
                  <c:v>-35.119698450000001</c:v>
                </c:pt>
                <c:pt idx="3931">
                  <c:v>-33.368850639999998</c:v>
                </c:pt>
                <c:pt idx="3932">
                  <c:v>-34.635064640000003</c:v>
                </c:pt>
                <c:pt idx="3933">
                  <c:v>-33.200843210000002</c:v>
                </c:pt>
                <c:pt idx="3934">
                  <c:v>-33.378938789999999</c:v>
                </c:pt>
                <c:pt idx="3935">
                  <c:v>-33.191159949999999</c:v>
                </c:pt>
                <c:pt idx="3936">
                  <c:v>-32.620923740000002</c:v>
                </c:pt>
                <c:pt idx="3937">
                  <c:v>-34.043359680000002</c:v>
                </c:pt>
                <c:pt idx="3938">
                  <c:v>-33.881635609999996</c:v>
                </c:pt>
                <c:pt idx="3939">
                  <c:v>-32.91026823</c:v>
                </c:pt>
                <c:pt idx="3940">
                  <c:v>-32.101865220000001</c:v>
                </c:pt>
                <c:pt idx="3941">
                  <c:v>-31.76177745</c:v>
                </c:pt>
                <c:pt idx="3942">
                  <c:v>-31.544584969999999</c:v>
                </c:pt>
                <c:pt idx="3943">
                  <c:v>-32.36562507</c:v>
                </c:pt>
                <c:pt idx="3944">
                  <c:v>-34.248196700000001</c:v>
                </c:pt>
                <c:pt idx="3945">
                  <c:v>-32.620923740000002</c:v>
                </c:pt>
                <c:pt idx="3946">
                  <c:v>-36.512160510000001</c:v>
                </c:pt>
                <c:pt idx="3947">
                  <c:v>-35.134804359999997</c:v>
                </c:pt>
                <c:pt idx="3948">
                  <c:v>-36.85805027</c:v>
                </c:pt>
                <c:pt idx="3949">
                  <c:v>-34.055145160000002</c:v>
                </c:pt>
                <c:pt idx="3950">
                  <c:v>-32.495517210000003</c:v>
                </c:pt>
                <c:pt idx="3951">
                  <c:v>-30.957224</c:v>
                </c:pt>
                <c:pt idx="3952">
                  <c:v>-32.901211000000004</c:v>
                </c:pt>
                <c:pt idx="3953">
                  <c:v>-32.603992169999998</c:v>
                </c:pt>
                <c:pt idx="3954">
                  <c:v>-32.620923740000002</c:v>
                </c:pt>
                <c:pt idx="3955">
                  <c:v>-33.06720361</c:v>
                </c:pt>
                <c:pt idx="3956">
                  <c:v>-32.231743080000001</c:v>
                </c:pt>
                <c:pt idx="3957">
                  <c:v>-31.544584969999999</c:v>
                </c:pt>
                <c:pt idx="3958">
                  <c:v>-32.612449699999999</c:v>
                </c:pt>
                <c:pt idx="3959">
                  <c:v>-34.662123569999999</c:v>
                </c:pt>
                <c:pt idx="3960">
                  <c:v>-33.522690070000003</c:v>
                </c:pt>
                <c:pt idx="3961">
                  <c:v>-31.867450439999999</c:v>
                </c:pt>
                <c:pt idx="3962">
                  <c:v>-33.725718290000003</c:v>
                </c:pt>
                <c:pt idx="3963">
                  <c:v>-34.223590719999997</c:v>
                </c:pt>
                <c:pt idx="3964">
                  <c:v>-33.368850639999998</c:v>
                </c:pt>
                <c:pt idx="3965">
                  <c:v>-34.248196700000001</c:v>
                </c:pt>
                <c:pt idx="3966">
                  <c:v>-32.620923740000002</c:v>
                </c:pt>
                <c:pt idx="3967">
                  <c:v>-33.048443560000003</c:v>
                </c:pt>
                <c:pt idx="3968">
                  <c:v>-31.645043059999999</c:v>
                </c:pt>
                <c:pt idx="3969">
                  <c:v>-32.495517210000003</c:v>
                </c:pt>
                <c:pt idx="3970">
                  <c:v>-32.892172610000003</c:v>
                </c:pt>
                <c:pt idx="3971">
                  <c:v>-31.768742880000001</c:v>
                </c:pt>
                <c:pt idx="3972">
                  <c:v>-32.629414349999998</c:v>
                </c:pt>
                <c:pt idx="3973">
                  <c:v>-32.479066639999999</c:v>
                </c:pt>
                <c:pt idx="3974">
                  <c:v>-31.33773897</c:v>
                </c:pt>
                <c:pt idx="3975">
                  <c:v>-33.703894409999997</c:v>
                </c:pt>
                <c:pt idx="3976">
                  <c:v>-34.648573030000001</c:v>
                </c:pt>
                <c:pt idx="3977">
                  <c:v>-32.767571359999998</c:v>
                </c:pt>
                <c:pt idx="3978">
                  <c:v>-39.182838889999999</c:v>
                </c:pt>
                <c:pt idx="3979">
                  <c:v>-32.620923740000002</c:v>
                </c:pt>
                <c:pt idx="3980">
                  <c:v>-35.6312237</c:v>
                </c:pt>
                <c:pt idx="3981">
                  <c:v>-33.693023449999998</c:v>
                </c:pt>
                <c:pt idx="3982">
                  <c:v>-33.057813449999998</c:v>
                </c:pt>
                <c:pt idx="3983">
                  <c:v>-30.770462729999998</c:v>
                </c:pt>
                <c:pt idx="3984">
                  <c:v>-31.134270709999999</c:v>
                </c:pt>
                <c:pt idx="3985">
                  <c:v>-32.239505270000002</c:v>
                </c:pt>
                <c:pt idx="3986">
                  <c:v>-34.450230589999997</c:v>
                </c:pt>
                <c:pt idx="3987">
                  <c:v>-31.544584969999999</c:v>
                </c:pt>
                <c:pt idx="3988">
                  <c:v>-33.048443560000003</c:v>
                </c:pt>
                <c:pt idx="3989">
                  <c:v>-33.693023449999998</c:v>
                </c:pt>
                <c:pt idx="3990">
                  <c:v>-34.437324359999998</c:v>
                </c:pt>
                <c:pt idx="3991">
                  <c:v>-32.9193444</c:v>
                </c:pt>
                <c:pt idx="3992">
                  <c:v>-36.191798140000003</c:v>
                </c:pt>
                <c:pt idx="3993">
                  <c:v>-33.048443560000003</c:v>
                </c:pt>
                <c:pt idx="3994">
                  <c:v>-34.078812489999997</c:v>
                </c:pt>
                <c:pt idx="3995">
                  <c:v>-33.847750310000002</c:v>
                </c:pt>
                <c:pt idx="3996">
                  <c:v>-32.620923740000002</c:v>
                </c:pt>
                <c:pt idx="3997">
                  <c:v>-32.36562507</c:v>
                </c:pt>
                <c:pt idx="3998">
                  <c:v>-31.881736459999999</c:v>
                </c:pt>
                <c:pt idx="3999">
                  <c:v>-32.603992169999998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ToR 1 -&gt; ToR 3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Sheet1!$A$2:$A$4001</c:f>
              <c:numCache>
                <c:formatCode>General</c:formatCode>
                <c:ptCount val="4000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  <c:pt idx="201">
                  <c:v>1.0049999999999999</c:v>
                </c:pt>
                <c:pt idx="202">
                  <c:v>1.01</c:v>
                </c:pt>
                <c:pt idx="203">
                  <c:v>1.0149999999999999</c:v>
                </c:pt>
                <c:pt idx="204">
                  <c:v>1.02</c:v>
                </c:pt>
                <c:pt idx="205">
                  <c:v>1.0249999999999999</c:v>
                </c:pt>
                <c:pt idx="206">
                  <c:v>1.03</c:v>
                </c:pt>
                <c:pt idx="207">
                  <c:v>1.0349999999999999</c:v>
                </c:pt>
                <c:pt idx="208">
                  <c:v>1.04</c:v>
                </c:pt>
                <c:pt idx="209">
                  <c:v>1.0449999999999999</c:v>
                </c:pt>
                <c:pt idx="210">
                  <c:v>1.05</c:v>
                </c:pt>
                <c:pt idx="211">
                  <c:v>1.0549999999999999</c:v>
                </c:pt>
                <c:pt idx="212">
                  <c:v>1.06</c:v>
                </c:pt>
                <c:pt idx="213">
                  <c:v>1.0649999999999999</c:v>
                </c:pt>
                <c:pt idx="214">
                  <c:v>1.07</c:v>
                </c:pt>
                <c:pt idx="215">
                  <c:v>1.075</c:v>
                </c:pt>
                <c:pt idx="216">
                  <c:v>1.08</c:v>
                </c:pt>
                <c:pt idx="217">
                  <c:v>1.085</c:v>
                </c:pt>
                <c:pt idx="218">
                  <c:v>1.0900000000000001</c:v>
                </c:pt>
                <c:pt idx="219">
                  <c:v>1.095</c:v>
                </c:pt>
                <c:pt idx="220">
                  <c:v>1.1000000000000001</c:v>
                </c:pt>
                <c:pt idx="221">
                  <c:v>1.105</c:v>
                </c:pt>
                <c:pt idx="222">
                  <c:v>1.1100000000000001</c:v>
                </c:pt>
                <c:pt idx="223">
                  <c:v>1.115</c:v>
                </c:pt>
                <c:pt idx="224">
                  <c:v>1.1200000000000001</c:v>
                </c:pt>
                <c:pt idx="225">
                  <c:v>1.125</c:v>
                </c:pt>
                <c:pt idx="226">
                  <c:v>1.1299999999999999</c:v>
                </c:pt>
                <c:pt idx="227">
                  <c:v>1.135</c:v>
                </c:pt>
                <c:pt idx="228">
                  <c:v>1.1399999999999999</c:v>
                </c:pt>
                <c:pt idx="229">
                  <c:v>1.145</c:v>
                </c:pt>
                <c:pt idx="230">
                  <c:v>1.1499999999999999</c:v>
                </c:pt>
                <c:pt idx="231">
                  <c:v>1.155</c:v>
                </c:pt>
                <c:pt idx="232">
                  <c:v>1.1599999999999999</c:v>
                </c:pt>
                <c:pt idx="233">
                  <c:v>1.165</c:v>
                </c:pt>
                <c:pt idx="234">
                  <c:v>1.17</c:v>
                </c:pt>
                <c:pt idx="235">
                  <c:v>1.175</c:v>
                </c:pt>
                <c:pt idx="236">
                  <c:v>1.18</c:v>
                </c:pt>
                <c:pt idx="237">
                  <c:v>1.1850000000000001</c:v>
                </c:pt>
                <c:pt idx="238">
                  <c:v>1.19</c:v>
                </c:pt>
                <c:pt idx="239">
                  <c:v>1.1950000000000001</c:v>
                </c:pt>
                <c:pt idx="240">
                  <c:v>1.2</c:v>
                </c:pt>
                <c:pt idx="241">
                  <c:v>1.2050000000000001</c:v>
                </c:pt>
                <c:pt idx="242">
                  <c:v>1.21</c:v>
                </c:pt>
                <c:pt idx="243">
                  <c:v>1.2150000000000001</c:v>
                </c:pt>
                <c:pt idx="244">
                  <c:v>1.22</c:v>
                </c:pt>
                <c:pt idx="245">
                  <c:v>1.2250000000000001</c:v>
                </c:pt>
                <c:pt idx="246">
                  <c:v>1.23</c:v>
                </c:pt>
                <c:pt idx="247">
                  <c:v>1.2350000000000001</c:v>
                </c:pt>
                <c:pt idx="248">
                  <c:v>1.24</c:v>
                </c:pt>
                <c:pt idx="249">
                  <c:v>1.2450000000000001</c:v>
                </c:pt>
                <c:pt idx="250">
                  <c:v>1.25</c:v>
                </c:pt>
                <c:pt idx="251">
                  <c:v>1.2549999999999999</c:v>
                </c:pt>
                <c:pt idx="252">
                  <c:v>1.26</c:v>
                </c:pt>
                <c:pt idx="253">
                  <c:v>1.2649999999999999</c:v>
                </c:pt>
                <c:pt idx="254">
                  <c:v>1.27</c:v>
                </c:pt>
                <c:pt idx="255">
                  <c:v>1.2749999999999999</c:v>
                </c:pt>
                <c:pt idx="256">
                  <c:v>1.28</c:v>
                </c:pt>
                <c:pt idx="257">
                  <c:v>1.2849999999999999</c:v>
                </c:pt>
                <c:pt idx="258">
                  <c:v>1.29</c:v>
                </c:pt>
                <c:pt idx="259">
                  <c:v>1.2949999999999999</c:v>
                </c:pt>
                <c:pt idx="260">
                  <c:v>1.3</c:v>
                </c:pt>
                <c:pt idx="261">
                  <c:v>1.3049999999999999</c:v>
                </c:pt>
                <c:pt idx="262">
                  <c:v>1.31</c:v>
                </c:pt>
                <c:pt idx="263">
                  <c:v>1.3149999999999999</c:v>
                </c:pt>
                <c:pt idx="264">
                  <c:v>1.32</c:v>
                </c:pt>
                <c:pt idx="265">
                  <c:v>1.325</c:v>
                </c:pt>
                <c:pt idx="266">
                  <c:v>1.33</c:v>
                </c:pt>
                <c:pt idx="267">
                  <c:v>1.335</c:v>
                </c:pt>
                <c:pt idx="268">
                  <c:v>1.34</c:v>
                </c:pt>
                <c:pt idx="269">
                  <c:v>1.345</c:v>
                </c:pt>
                <c:pt idx="270">
                  <c:v>1.35</c:v>
                </c:pt>
                <c:pt idx="271">
                  <c:v>1.355</c:v>
                </c:pt>
                <c:pt idx="272">
                  <c:v>1.36</c:v>
                </c:pt>
                <c:pt idx="273">
                  <c:v>1.365</c:v>
                </c:pt>
                <c:pt idx="274">
                  <c:v>1.37</c:v>
                </c:pt>
                <c:pt idx="275">
                  <c:v>1.375</c:v>
                </c:pt>
                <c:pt idx="276">
                  <c:v>1.38</c:v>
                </c:pt>
                <c:pt idx="277">
                  <c:v>1.385</c:v>
                </c:pt>
                <c:pt idx="278">
                  <c:v>1.39</c:v>
                </c:pt>
                <c:pt idx="279">
                  <c:v>1.395</c:v>
                </c:pt>
                <c:pt idx="280">
                  <c:v>1.4</c:v>
                </c:pt>
                <c:pt idx="281">
                  <c:v>1.405</c:v>
                </c:pt>
                <c:pt idx="282">
                  <c:v>1.41</c:v>
                </c:pt>
                <c:pt idx="283">
                  <c:v>1.415</c:v>
                </c:pt>
                <c:pt idx="284">
                  <c:v>1.42</c:v>
                </c:pt>
                <c:pt idx="285">
                  <c:v>1.425</c:v>
                </c:pt>
                <c:pt idx="286">
                  <c:v>1.43</c:v>
                </c:pt>
                <c:pt idx="287">
                  <c:v>1.4350000000000001</c:v>
                </c:pt>
                <c:pt idx="288">
                  <c:v>1.44</c:v>
                </c:pt>
                <c:pt idx="289">
                  <c:v>1.4450000000000001</c:v>
                </c:pt>
                <c:pt idx="290">
                  <c:v>1.45</c:v>
                </c:pt>
                <c:pt idx="291">
                  <c:v>1.4550000000000001</c:v>
                </c:pt>
                <c:pt idx="292">
                  <c:v>1.46</c:v>
                </c:pt>
                <c:pt idx="293">
                  <c:v>1.4650000000000001</c:v>
                </c:pt>
                <c:pt idx="294">
                  <c:v>1.47</c:v>
                </c:pt>
                <c:pt idx="295">
                  <c:v>1.4750000000000001</c:v>
                </c:pt>
                <c:pt idx="296">
                  <c:v>1.48</c:v>
                </c:pt>
                <c:pt idx="297">
                  <c:v>1.4850000000000001</c:v>
                </c:pt>
                <c:pt idx="298">
                  <c:v>1.49</c:v>
                </c:pt>
                <c:pt idx="299">
                  <c:v>1.4950000000000001</c:v>
                </c:pt>
                <c:pt idx="300">
                  <c:v>1.5</c:v>
                </c:pt>
                <c:pt idx="301">
                  <c:v>1.5049999999999999</c:v>
                </c:pt>
                <c:pt idx="302">
                  <c:v>1.51</c:v>
                </c:pt>
                <c:pt idx="303">
                  <c:v>1.5149999999999999</c:v>
                </c:pt>
                <c:pt idx="304">
                  <c:v>1.52</c:v>
                </c:pt>
                <c:pt idx="305">
                  <c:v>1.5249999999999999</c:v>
                </c:pt>
                <c:pt idx="306">
                  <c:v>1.53</c:v>
                </c:pt>
                <c:pt idx="307">
                  <c:v>1.5349999999999999</c:v>
                </c:pt>
                <c:pt idx="308">
                  <c:v>1.54</c:v>
                </c:pt>
                <c:pt idx="309">
                  <c:v>1.5449999999999999</c:v>
                </c:pt>
                <c:pt idx="310">
                  <c:v>1.55</c:v>
                </c:pt>
                <c:pt idx="311">
                  <c:v>1.5549999999999999</c:v>
                </c:pt>
                <c:pt idx="312">
                  <c:v>1.56</c:v>
                </c:pt>
                <c:pt idx="313">
                  <c:v>1.5649999999999999</c:v>
                </c:pt>
                <c:pt idx="314">
                  <c:v>1.57</c:v>
                </c:pt>
                <c:pt idx="315">
                  <c:v>1.575</c:v>
                </c:pt>
                <c:pt idx="316">
                  <c:v>1.58</c:v>
                </c:pt>
                <c:pt idx="317">
                  <c:v>1.585</c:v>
                </c:pt>
                <c:pt idx="318">
                  <c:v>1.59</c:v>
                </c:pt>
                <c:pt idx="319">
                  <c:v>1.595</c:v>
                </c:pt>
                <c:pt idx="320">
                  <c:v>1.6</c:v>
                </c:pt>
                <c:pt idx="321">
                  <c:v>1.605</c:v>
                </c:pt>
                <c:pt idx="322">
                  <c:v>1.61</c:v>
                </c:pt>
                <c:pt idx="323">
                  <c:v>1.615</c:v>
                </c:pt>
                <c:pt idx="324">
                  <c:v>1.62</c:v>
                </c:pt>
                <c:pt idx="325">
                  <c:v>1.625</c:v>
                </c:pt>
                <c:pt idx="326">
                  <c:v>1.63</c:v>
                </c:pt>
                <c:pt idx="327">
                  <c:v>1.635</c:v>
                </c:pt>
                <c:pt idx="328">
                  <c:v>1.64</c:v>
                </c:pt>
                <c:pt idx="329">
                  <c:v>1.645</c:v>
                </c:pt>
                <c:pt idx="330">
                  <c:v>1.65</c:v>
                </c:pt>
                <c:pt idx="331">
                  <c:v>1.655</c:v>
                </c:pt>
                <c:pt idx="332">
                  <c:v>1.66</c:v>
                </c:pt>
                <c:pt idx="333">
                  <c:v>1.665</c:v>
                </c:pt>
                <c:pt idx="334">
                  <c:v>1.67</c:v>
                </c:pt>
                <c:pt idx="335">
                  <c:v>1.675</c:v>
                </c:pt>
                <c:pt idx="336">
                  <c:v>1.68</c:v>
                </c:pt>
                <c:pt idx="337">
                  <c:v>1.6850000000000001</c:v>
                </c:pt>
                <c:pt idx="338">
                  <c:v>1.69</c:v>
                </c:pt>
                <c:pt idx="339">
                  <c:v>1.6950000000000001</c:v>
                </c:pt>
                <c:pt idx="340">
                  <c:v>1.7</c:v>
                </c:pt>
                <c:pt idx="341">
                  <c:v>1.7050000000000001</c:v>
                </c:pt>
                <c:pt idx="342">
                  <c:v>1.71</c:v>
                </c:pt>
                <c:pt idx="343">
                  <c:v>1.7150000000000001</c:v>
                </c:pt>
                <c:pt idx="344">
                  <c:v>1.72</c:v>
                </c:pt>
                <c:pt idx="345">
                  <c:v>1.7250000000000001</c:v>
                </c:pt>
                <c:pt idx="346">
                  <c:v>1.73</c:v>
                </c:pt>
                <c:pt idx="347">
                  <c:v>1.7350000000000001</c:v>
                </c:pt>
                <c:pt idx="348">
                  <c:v>1.74</c:v>
                </c:pt>
                <c:pt idx="349">
                  <c:v>1.7450000000000001</c:v>
                </c:pt>
                <c:pt idx="350">
                  <c:v>1.75</c:v>
                </c:pt>
                <c:pt idx="351">
                  <c:v>1.7549999999999999</c:v>
                </c:pt>
                <c:pt idx="352">
                  <c:v>1.76</c:v>
                </c:pt>
                <c:pt idx="353">
                  <c:v>1.7649999999999999</c:v>
                </c:pt>
                <c:pt idx="354">
                  <c:v>1.77</c:v>
                </c:pt>
                <c:pt idx="355">
                  <c:v>1.7749999999999999</c:v>
                </c:pt>
                <c:pt idx="356">
                  <c:v>1.78</c:v>
                </c:pt>
                <c:pt idx="357">
                  <c:v>1.7849999999999999</c:v>
                </c:pt>
                <c:pt idx="358">
                  <c:v>1.79</c:v>
                </c:pt>
                <c:pt idx="359">
                  <c:v>1.7949999999999999</c:v>
                </c:pt>
                <c:pt idx="360">
                  <c:v>1.8</c:v>
                </c:pt>
                <c:pt idx="361">
                  <c:v>1.8049999999999999</c:v>
                </c:pt>
                <c:pt idx="362">
                  <c:v>1.81</c:v>
                </c:pt>
                <c:pt idx="363">
                  <c:v>1.8149999999999999</c:v>
                </c:pt>
                <c:pt idx="364">
                  <c:v>1.82</c:v>
                </c:pt>
                <c:pt idx="365">
                  <c:v>1.825</c:v>
                </c:pt>
                <c:pt idx="366">
                  <c:v>1.83</c:v>
                </c:pt>
                <c:pt idx="367">
                  <c:v>1.835</c:v>
                </c:pt>
                <c:pt idx="368">
                  <c:v>1.84</c:v>
                </c:pt>
                <c:pt idx="369">
                  <c:v>1.845</c:v>
                </c:pt>
                <c:pt idx="370">
                  <c:v>1.85</c:v>
                </c:pt>
                <c:pt idx="371">
                  <c:v>1.855</c:v>
                </c:pt>
                <c:pt idx="372">
                  <c:v>1.86</c:v>
                </c:pt>
                <c:pt idx="373">
                  <c:v>1.865</c:v>
                </c:pt>
                <c:pt idx="374">
                  <c:v>1.87</c:v>
                </c:pt>
                <c:pt idx="375">
                  <c:v>1.875</c:v>
                </c:pt>
                <c:pt idx="376">
                  <c:v>1.88</c:v>
                </c:pt>
                <c:pt idx="377">
                  <c:v>1.885</c:v>
                </c:pt>
                <c:pt idx="378">
                  <c:v>1.89</c:v>
                </c:pt>
                <c:pt idx="379">
                  <c:v>1.895</c:v>
                </c:pt>
                <c:pt idx="380">
                  <c:v>1.9</c:v>
                </c:pt>
                <c:pt idx="381">
                  <c:v>1.905</c:v>
                </c:pt>
                <c:pt idx="382">
                  <c:v>1.91</c:v>
                </c:pt>
                <c:pt idx="383">
                  <c:v>1.915</c:v>
                </c:pt>
                <c:pt idx="384">
                  <c:v>1.92</c:v>
                </c:pt>
                <c:pt idx="385">
                  <c:v>1.925</c:v>
                </c:pt>
                <c:pt idx="386">
                  <c:v>1.93</c:v>
                </c:pt>
                <c:pt idx="387">
                  <c:v>1.9350000000000001</c:v>
                </c:pt>
                <c:pt idx="388">
                  <c:v>1.94</c:v>
                </c:pt>
                <c:pt idx="389">
                  <c:v>1.9450000000000001</c:v>
                </c:pt>
                <c:pt idx="390">
                  <c:v>1.95</c:v>
                </c:pt>
                <c:pt idx="391">
                  <c:v>1.9550000000000001</c:v>
                </c:pt>
                <c:pt idx="392">
                  <c:v>1.96</c:v>
                </c:pt>
                <c:pt idx="393">
                  <c:v>1.9650000000000001</c:v>
                </c:pt>
                <c:pt idx="394">
                  <c:v>1.97</c:v>
                </c:pt>
                <c:pt idx="395">
                  <c:v>1.9750000000000001</c:v>
                </c:pt>
                <c:pt idx="396">
                  <c:v>1.98</c:v>
                </c:pt>
                <c:pt idx="397">
                  <c:v>1.9850000000000001</c:v>
                </c:pt>
                <c:pt idx="398">
                  <c:v>1.99</c:v>
                </c:pt>
                <c:pt idx="399">
                  <c:v>1.9950000000000001</c:v>
                </c:pt>
                <c:pt idx="400">
                  <c:v>2</c:v>
                </c:pt>
                <c:pt idx="401">
                  <c:v>2.0049999999999999</c:v>
                </c:pt>
                <c:pt idx="402">
                  <c:v>2.0099999999999998</c:v>
                </c:pt>
                <c:pt idx="403">
                  <c:v>2.0150000000000001</c:v>
                </c:pt>
                <c:pt idx="404">
                  <c:v>2.02</c:v>
                </c:pt>
                <c:pt idx="405">
                  <c:v>2.0249999999999999</c:v>
                </c:pt>
                <c:pt idx="406">
                  <c:v>2.0299999999999998</c:v>
                </c:pt>
                <c:pt idx="407">
                  <c:v>2.0350000000000001</c:v>
                </c:pt>
                <c:pt idx="408">
                  <c:v>2.04</c:v>
                </c:pt>
                <c:pt idx="409">
                  <c:v>2.0449999999999999</c:v>
                </c:pt>
                <c:pt idx="410">
                  <c:v>2.0499999999999998</c:v>
                </c:pt>
                <c:pt idx="411">
                  <c:v>2.0550000000000002</c:v>
                </c:pt>
                <c:pt idx="412">
                  <c:v>2.06</c:v>
                </c:pt>
                <c:pt idx="413">
                  <c:v>2.0649999999999999</c:v>
                </c:pt>
                <c:pt idx="414">
                  <c:v>2.0699999999999998</c:v>
                </c:pt>
                <c:pt idx="415">
                  <c:v>2.0750000000000002</c:v>
                </c:pt>
                <c:pt idx="416">
                  <c:v>2.08</c:v>
                </c:pt>
                <c:pt idx="417">
                  <c:v>2.085</c:v>
                </c:pt>
                <c:pt idx="418">
                  <c:v>2.09</c:v>
                </c:pt>
                <c:pt idx="419">
                  <c:v>2.0950000000000002</c:v>
                </c:pt>
                <c:pt idx="420">
                  <c:v>2.1</c:v>
                </c:pt>
                <c:pt idx="421">
                  <c:v>2.105</c:v>
                </c:pt>
                <c:pt idx="422">
                  <c:v>2.11</c:v>
                </c:pt>
                <c:pt idx="423">
                  <c:v>2.1150000000000002</c:v>
                </c:pt>
                <c:pt idx="424">
                  <c:v>2.12</c:v>
                </c:pt>
                <c:pt idx="425">
                  <c:v>2.125</c:v>
                </c:pt>
                <c:pt idx="426">
                  <c:v>2.13</c:v>
                </c:pt>
                <c:pt idx="427">
                  <c:v>2.1349999999999998</c:v>
                </c:pt>
                <c:pt idx="428">
                  <c:v>2.14</c:v>
                </c:pt>
                <c:pt idx="429">
                  <c:v>2.145</c:v>
                </c:pt>
                <c:pt idx="430">
                  <c:v>2.15</c:v>
                </c:pt>
                <c:pt idx="431">
                  <c:v>2.1549999999999998</c:v>
                </c:pt>
                <c:pt idx="432">
                  <c:v>2.16</c:v>
                </c:pt>
                <c:pt idx="433">
                  <c:v>2.165</c:v>
                </c:pt>
                <c:pt idx="434">
                  <c:v>2.17</c:v>
                </c:pt>
                <c:pt idx="435">
                  <c:v>2.1749999999999998</c:v>
                </c:pt>
                <c:pt idx="436">
                  <c:v>2.1800000000000002</c:v>
                </c:pt>
                <c:pt idx="437">
                  <c:v>2.1850000000000001</c:v>
                </c:pt>
                <c:pt idx="438">
                  <c:v>2.19</c:v>
                </c:pt>
                <c:pt idx="439">
                  <c:v>2.1949999999999998</c:v>
                </c:pt>
                <c:pt idx="440">
                  <c:v>2.2000000000000002</c:v>
                </c:pt>
                <c:pt idx="441">
                  <c:v>2.2050000000000001</c:v>
                </c:pt>
                <c:pt idx="442">
                  <c:v>2.21</c:v>
                </c:pt>
                <c:pt idx="443">
                  <c:v>2.2149999999999999</c:v>
                </c:pt>
                <c:pt idx="444">
                  <c:v>2.2200000000000002</c:v>
                </c:pt>
                <c:pt idx="445">
                  <c:v>2.2250000000000001</c:v>
                </c:pt>
                <c:pt idx="446">
                  <c:v>2.23</c:v>
                </c:pt>
                <c:pt idx="447">
                  <c:v>2.2349999999999999</c:v>
                </c:pt>
                <c:pt idx="448">
                  <c:v>2.2400000000000002</c:v>
                </c:pt>
                <c:pt idx="449">
                  <c:v>2.2450000000000001</c:v>
                </c:pt>
                <c:pt idx="450">
                  <c:v>2.25</c:v>
                </c:pt>
                <c:pt idx="451">
                  <c:v>2.2549999999999999</c:v>
                </c:pt>
                <c:pt idx="452">
                  <c:v>2.2599999999999998</c:v>
                </c:pt>
                <c:pt idx="453">
                  <c:v>2.2650000000000001</c:v>
                </c:pt>
                <c:pt idx="454">
                  <c:v>2.27</c:v>
                </c:pt>
                <c:pt idx="455">
                  <c:v>2.2749999999999999</c:v>
                </c:pt>
                <c:pt idx="456">
                  <c:v>2.2799999999999998</c:v>
                </c:pt>
                <c:pt idx="457">
                  <c:v>2.2850000000000001</c:v>
                </c:pt>
                <c:pt idx="458">
                  <c:v>2.29</c:v>
                </c:pt>
                <c:pt idx="459">
                  <c:v>2.2949999999999999</c:v>
                </c:pt>
                <c:pt idx="460">
                  <c:v>2.2999999999999998</c:v>
                </c:pt>
                <c:pt idx="461">
                  <c:v>2.3050000000000002</c:v>
                </c:pt>
                <c:pt idx="462">
                  <c:v>2.31</c:v>
                </c:pt>
                <c:pt idx="463">
                  <c:v>2.3149999999999999</c:v>
                </c:pt>
                <c:pt idx="464">
                  <c:v>2.3199999999999998</c:v>
                </c:pt>
                <c:pt idx="465">
                  <c:v>2.3250000000000002</c:v>
                </c:pt>
                <c:pt idx="466">
                  <c:v>2.33</c:v>
                </c:pt>
                <c:pt idx="467">
                  <c:v>2.335</c:v>
                </c:pt>
                <c:pt idx="468">
                  <c:v>2.34</c:v>
                </c:pt>
                <c:pt idx="469">
                  <c:v>2.3450000000000002</c:v>
                </c:pt>
                <c:pt idx="470">
                  <c:v>2.35</c:v>
                </c:pt>
                <c:pt idx="471">
                  <c:v>2.355</c:v>
                </c:pt>
                <c:pt idx="472">
                  <c:v>2.36</c:v>
                </c:pt>
                <c:pt idx="473">
                  <c:v>2.3650000000000002</c:v>
                </c:pt>
                <c:pt idx="474">
                  <c:v>2.37</c:v>
                </c:pt>
                <c:pt idx="475">
                  <c:v>2.375</c:v>
                </c:pt>
                <c:pt idx="476">
                  <c:v>2.38</c:v>
                </c:pt>
                <c:pt idx="477">
                  <c:v>2.3849999999999998</c:v>
                </c:pt>
                <c:pt idx="478">
                  <c:v>2.39</c:v>
                </c:pt>
                <c:pt idx="479">
                  <c:v>2.395</c:v>
                </c:pt>
                <c:pt idx="480">
                  <c:v>2.4</c:v>
                </c:pt>
                <c:pt idx="481">
                  <c:v>2.4049999999999998</c:v>
                </c:pt>
                <c:pt idx="482">
                  <c:v>2.41</c:v>
                </c:pt>
                <c:pt idx="483">
                  <c:v>2.415</c:v>
                </c:pt>
                <c:pt idx="484">
                  <c:v>2.42</c:v>
                </c:pt>
                <c:pt idx="485">
                  <c:v>2.4249999999999998</c:v>
                </c:pt>
                <c:pt idx="486">
                  <c:v>2.4300000000000002</c:v>
                </c:pt>
                <c:pt idx="487">
                  <c:v>2.4350000000000001</c:v>
                </c:pt>
                <c:pt idx="488">
                  <c:v>2.44</c:v>
                </c:pt>
                <c:pt idx="489">
                  <c:v>2.4449999999999998</c:v>
                </c:pt>
                <c:pt idx="490">
                  <c:v>2.4500000000000002</c:v>
                </c:pt>
                <c:pt idx="491">
                  <c:v>2.4550000000000001</c:v>
                </c:pt>
                <c:pt idx="492">
                  <c:v>2.46</c:v>
                </c:pt>
                <c:pt idx="493">
                  <c:v>2.4649999999999999</c:v>
                </c:pt>
                <c:pt idx="494">
                  <c:v>2.4700000000000002</c:v>
                </c:pt>
                <c:pt idx="495">
                  <c:v>2.4750000000000001</c:v>
                </c:pt>
                <c:pt idx="496">
                  <c:v>2.48</c:v>
                </c:pt>
                <c:pt idx="497">
                  <c:v>2.4849999999999999</c:v>
                </c:pt>
                <c:pt idx="498">
                  <c:v>2.4900000000000002</c:v>
                </c:pt>
                <c:pt idx="499">
                  <c:v>2.4950000000000001</c:v>
                </c:pt>
                <c:pt idx="500">
                  <c:v>2.5</c:v>
                </c:pt>
                <c:pt idx="501">
                  <c:v>2.5049999999999999</c:v>
                </c:pt>
                <c:pt idx="502">
                  <c:v>2.5099999999999998</c:v>
                </c:pt>
                <c:pt idx="503">
                  <c:v>2.5150000000000001</c:v>
                </c:pt>
                <c:pt idx="504">
                  <c:v>2.52</c:v>
                </c:pt>
                <c:pt idx="505">
                  <c:v>2.5249999999999999</c:v>
                </c:pt>
                <c:pt idx="506">
                  <c:v>2.5299999999999998</c:v>
                </c:pt>
                <c:pt idx="507">
                  <c:v>2.5350000000000001</c:v>
                </c:pt>
                <c:pt idx="508">
                  <c:v>2.54</c:v>
                </c:pt>
                <c:pt idx="509">
                  <c:v>2.5449999999999999</c:v>
                </c:pt>
                <c:pt idx="510">
                  <c:v>2.5499999999999998</c:v>
                </c:pt>
                <c:pt idx="511">
                  <c:v>2.5550000000000002</c:v>
                </c:pt>
                <c:pt idx="512">
                  <c:v>2.56</c:v>
                </c:pt>
                <c:pt idx="513">
                  <c:v>2.5649999999999999</c:v>
                </c:pt>
                <c:pt idx="514">
                  <c:v>2.57</c:v>
                </c:pt>
                <c:pt idx="515">
                  <c:v>2.5750000000000002</c:v>
                </c:pt>
                <c:pt idx="516">
                  <c:v>2.58</c:v>
                </c:pt>
                <c:pt idx="517">
                  <c:v>2.585</c:v>
                </c:pt>
                <c:pt idx="518">
                  <c:v>2.59</c:v>
                </c:pt>
                <c:pt idx="519">
                  <c:v>2.5950000000000002</c:v>
                </c:pt>
                <c:pt idx="520">
                  <c:v>2.6</c:v>
                </c:pt>
                <c:pt idx="521">
                  <c:v>2.605</c:v>
                </c:pt>
                <c:pt idx="522">
                  <c:v>2.61</c:v>
                </c:pt>
                <c:pt idx="523">
                  <c:v>2.6150000000000002</c:v>
                </c:pt>
                <c:pt idx="524">
                  <c:v>2.62</c:v>
                </c:pt>
                <c:pt idx="525">
                  <c:v>2.625</c:v>
                </c:pt>
                <c:pt idx="526">
                  <c:v>2.63</c:v>
                </c:pt>
                <c:pt idx="527">
                  <c:v>2.6349999999999998</c:v>
                </c:pt>
                <c:pt idx="528">
                  <c:v>2.64</c:v>
                </c:pt>
                <c:pt idx="529">
                  <c:v>2.645</c:v>
                </c:pt>
                <c:pt idx="530">
                  <c:v>2.65</c:v>
                </c:pt>
                <c:pt idx="531">
                  <c:v>2.6549999999999998</c:v>
                </c:pt>
                <c:pt idx="532">
                  <c:v>2.66</c:v>
                </c:pt>
                <c:pt idx="533">
                  <c:v>2.665</c:v>
                </c:pt>
                <c:pt idx="534">
                  <c:v>2.67</c:v>
                </c:pt>
                <c:pt idx="535">
                  <c:v>2.6749999999999998</c:v>
                </c:pt>
                <c:pt idx="536">
                  <c:v>2.68</c:v>
                </c:pt>
                <c:pt idx="537">
                  <c:v>2.6850000000000001</c:v>
                </c:pt>
                <c:pt idx="538">
                  <c:v>2.69</c:v>
                </c:pt>
                <c:pt idx="539">
                  <c:v>2.6949999999999998</c:v>
                </c:pt>
                <c:pt idx="540">
                  <c:v>2.7</c:v>
                </c:pt>
                <c:pt idx="541">
                  <c:v>2.7050000000000001</c:v>
                </c:pt>
                <c:pt idx="542">
                  <c:v>2.71</c:v>
                </c:pt>
                <c:pt idx="543">
                  <c:v>2.7149999999999999</c:v>
                </c:pt>
                <c:pt idx="544">
                  <c:v>2.72</c:v>
                </c:pt>
                <c:pt idx="545">
                  <c:v>2.7250000000000001</c:v>
                </c:pt>
                <c:pt idx="546">
                  <c:v>2.73</c:v>
                </c:pt>
                <c:pt idx="547">
                  <c:v>2.7349999999999999</c:v>
                </c:pt>
                <c:pt idx="548">
                  <c:v>2.74</c:v>
                </c:pt>
                <c:pt idx="549">
                  <c:v>2.7450000000000001</c:v>
                </c:pt>
                <c:pt idx="550">
                  <c:v>2.75</c:v>
                </c:pt>
                <c:pt idx="551">
                  <c:v>2.7549999999999999</c:v>
                </c:pt>
                <c:pt idx="552">
                  <c:v>2.76</c:v>
                </c:pt>
                <c:pt idx="553">
                  <c:v>2.7650000000000001</c:v>
                </c:pt>
                <c:pt idx="554">
                  <c:v>2.77</c:v>
                </c:pt>
                <c:pt idx="555">
                  <c:v>2.7749999999999999</c:v>
                </c:pt>
                <c:pt idx="556">
                  <c:v>2.78</c:v>
                </c:pt>
                <c:pt idx="557">
                  <c:v>2.7850000000000001</c:v>
                </c:pt>
                <c:pt idx="558">
                  <c:v>2.79</c:v>
                </c:pt>
                <c:pt idx="559">
                  <c:v>2.7949999999999999</c:v>
                </c:pt>
                <c:pt idx="560">
                  <c:v>2.8</c:v>
                </c:pt>
                <c:pt idx="561">
                  <c:v>2.8050000000000002</c:v>
                </c:pt>
                <c:pt idx="562">
                  <c:v>2.81</c:v>
                </c:pt>
                <c:pt idx="563">
                  <c:v>2.8149999999999999</c:v>
                </c:pt>
                <c:pt idx="564">
                  <c:v>2.82</c:v>
                </c:pt>
                <c:pt idx="565">
                  <c:v>2.8250000000000002</c:v>
                </c:pt>
                <c:pt idx="566">
                  <c:v>2.83</c:v>
                </c:pt>
                <c:pt idx="567">
                  <c:v>2.835</c:v>
                </c:pt>
                <c:pt idx="568">
                  <c:v>2.84</c:v>
                </c:pt>
                <c:pt idx="569">
                  <c:v>2.8450000000000002</c:v>
                </c:pt>
                <c:pt idx="570">
                  <c:v>2.85</c:v>
                </c:pt>
                <c:pt idx="571">
                  <c:v>2.855</c:v>
                </c:pt>
                <c:pt idx="572">
                  <c:v>2.86</c:v>
                </c:pt>
                <c:pt idx="573">
                  <c:v>2.8650000000000002</c:v>
                </c:pt>
                <c:pt idx="574">
                  <c:v>2.87</c:v>
                </c:pt>
                <c:pt idx="575">
                  <c:v>2.875</c:v>
                </c:pt>
                <c:pt idx="576">
                  <c:v>2.88</c:v>
                </c:pt>
                <c:pt idx="577">
                  <c:v>2.8849999999999998</c:v>
                </c:pt>
                <c:pt idx="578">
                  <c:v>2.89</c:v>
                </c:pt>
                <c:pt idx="579">
                  <c:v>2.895</c:v>
                </c:pt>
                <c:pt idx="580">
                  <c:v>2.9</c:v>
                </c:pt>
                <c:pt idx="581">
                  <c:v>2.9049999999999998</c:v>
                </c:pt>
                <c:pt idx="582">
                  <c:v>2.91</c:v>
                </c:pt>
                <c:pt idx="583">
                  <c:v>2.915</c:v>
                </c:pt>
                <c:pt idx="584">
                  <c:v>2.92</c:v>
                </c:pt>
                <c:pt idx="585">
                  <c:v>2.9249999999999998</c:v>
                </c:pt>
                <c:pt idx="586">
                  <c:v>2.93</c:v>
                </c:pt>
                <c:pt idx="587">
                  <c:v>2.9350000000000001</c:v>
                </c:pt>
                <c:pt idx="588">
                  <c:v>2.94</c:v>
                </c:pt>
                <c:pt idx="589">
                  <c:v>2.9449999999999998</c:v>
                </c:pt>
                <c:pt idx="590">
                  <c:v>2.95</c:v>
                </c:pt>
                <c:pt idx="591">
                  <c:v>2.9550000000000001</c:v>
                </c:pt>
                <c:pt idx="592">
                  <c:v>2.96</c:v>
                </c:pt>
                <c:pt idx="593">
                  <c:v>2.9649999999999999</c:v>
                </c:pt>
                <c:pt idx="594">
                  <c:v>2.97</c:v>
                </c:pt>
                <c:pt idx="595">
                  <c:v>2.9750000000000001</c:v>
                </c:pt>
                <c:pt idx="596">
                  <c:v>2.98</c:v>
                </c:pt>
                <c:pt idx="597">
                  <c:v>2.9849999999999999</c:v>
                </c:pt>
                <c:pt idx="598">
                  <c:v>2.99</c:v>
                </c:pt>
                <c:pt idx="599">
                  <c:v>2.9950000000000001</c:v>
                </c:pt>
                <c:pt idx="600">
                  <c:v>3</c:v>
                </c:pt>
                <c:pt idx="601">
                  <c:v>3.0049999999999999</c:v>
                </c:pt>
                <c:pt idx="602">
                  <c:v>3.01</c:v>
                </c:pt>
                <c:pt idx="603">
                  <c:v>3.0150000000000001</c:v>
                </c:pt>
                <c:pt idx="604">
                  <c:v>3.02</c:v>
                </c:pt>
                <c:pt idx="605">
                  <c:v>3.0249999999999999</c:v>
                </c:pt>
                <c:pt idx="606">
                  <c:v>3.03</c:v>
                </c:pt>
                <c:pt idx="607">
                  <c:v>3.0350000000000001</c:v>
                </c:pt>
                <c:pt idx="608">
                  <c:v>3.04</c:v>
                </c:pt>
                <c:pt idx="609">
                  <c:v>3.0449999999999999</c:v>
                </c:pt>
                <c:pt idx="610">
                  <c:v>3.05</c:v>
                </c:pt>
                <c:pt idx="611">
                  <c:v>3.0550000000000002</c:v>
                </c:pt>
                <c:pt idx="612">
                  <c:v>3.06</c:v>
                </c:pt>
                <c:pt idx="613">
                  <c:v>3.0649999999999999</c:v>
                </c:pt>
                <c:pt idx="614">
                  <c:v>3.07</c:v>
                </c:pt>
                <c:pt idx="615">
                  <c:v>3.0750000000000002</c:v>
                </c:pt>
                <c:pt idx="616">
                  <c:v>3.08</c:v>
                </c:pt>
                <c:pt idx="617">
                  <c:v>3.085</c:v>
                </c:pt>
                <c:pt idx="618">
                  <c:v>3.09</c:v>
                </c:pt>
                <c:pt idx="619">
                  <c:v>3.0950000000000002</c:v>
                </c:pt>
                <c:pt idx="620">
                  <c:v>3.1</c:v>
                </c:pt>
                <c:pt idx="621">
                  <c:v>3.105</c:v>
                </c:pt>
                <c:pt idx="622">
                  <c:v>3.11</c:v>
                </c:pt>
                <c:pt idx="623">
                  <c:v>3.1150000000000002</c:v>
                </c:pt>
                <c:pt idx="624">
                  <c:v>3.12</c:v>
                </c:pt>
                <c:pt idx="625">
                  <c:v>3.125</c:v>
                </c:pt>
                <c:pt idx="626">
                  <c:v>3.13</c:v>
                </c:pt>
                <c:pt idx="627">
                  <c:v>3.1349999999999998</c:v>
                </c:pt>
                <c:pt idx="628">
                  <c:v>3.14</c:v>
                </c:pt>
                <c:pt idx="629">
                  <c:v>3.145</c:v>
                </c:pt>
                <c:pt idx="630">
                  <c:v>3.15</c:v>
                </c:pt>
                <c:pt idx="631">
                  <c:v>3.1549999999999998</c:v>
                </c:pt>
                <c:pt idx="632">
                  <c:v>3.16</c:v>
                </c:pt>
                <c:pt idx="633">
                  <c:v>3.165</c:v>
                </c:pt>
                <c:pt idx="634">
                  <c:v>3.17</c:v>
                </c:pt>
                <c:pt idx="635">
                  <c:v>3.1749999999999998</c:v>
                </c:pt>
                <c:pt idx="636">
                  <c:v>3.18</c:v>
                </c:pt>
                <c:pt idx="637">
                  <c:v>3.1850000000000001</c:v>
                </c:pt>
                <c:pt idx="638">
                  <c:v>3.19</c:v>
                </c:pt>
                <c:pt idx="639">
                  <c:v>3.1949999999999998</c:v>
                </c:pt>
                <c:pt idx="640">
                  <c:v>3.2</c:v>
                </c:pt>
                <c:pt idx="641">
                  <c:v>3.2050000000000001</c:v>
                </c:pt>
                <c:pt idx="642">
                  <c:v>3.21</c:v>
                </c:pt>
                <c:pt idx="643">
                  <c:v>3.2149999999999999</c:v>
                </c:pt>
                <c:pt idx="644">
                  <c:v>3.22</c:v>
                </c:pt>
                <c:pt idx="645">
                  <c:v>3.2250000000000001</c:v>
                </c:pt>
                <c:pt idx="646">
                  <c:v>3.23</c:v>
                </c:pt>
                <c:pt idx="647">
                  <c:v>3.2349999999999999</c:v>
                </c:pt>
                <c:pt idx="648">
                  <c:v>3.24</c:v>
                </c:pt>
                <c:pt idx="649">
                  <c:v>3.2450000000000001</c:v>
                </c:pt>
                <c:pt idx="650">
                  <c:v>3.25</c:v>
                </c:pt>
                <c:pt idx="651">
                  <c:v>3.2549999999999999</c:v>
                </c:pt>
                <c:pt idx="652">
                  <c:v>3.26</c:v>
                </c:pt>
                <c:pt idx="653">
                  <c:v>3.2650000000000001</c:v>
                </c:pt>
                <c:pt idx="654">
                  <c:v>3.27</c:v>
                </c:pt>
                <c:pt idx="655">
                  <c:v>3.2749999999999999</c:v>
                </c:pt>
                <c:pt idx="656">
                  <c:v>3.28</c:v>
                </c:pt>
                <c:pt idx="657">
                  <c:v>3.2850000000000001</c:v>
                </c:pt>
                <c:pt idx="658">
                  <c:v>3.29</c:v>
                </c:pt>
                <c:pt idx="659">
                  <c:v>3.2949999999999999</c:v>
                </c:pt>
                <c:pt idx="660">
                  <c:v>3.3</c:v>
                </c:pt>
                <c:pt idx="661">
                  <c:v>3.3050000000000002</c:v>
                </c:pt>
                <c:pt idx="662">
                  <c:v>3.31</c:v>
                </c:pt>
                <c:pt idx="663">
                  <c:v>3.3149999999999999</c:v>
                </c:pt>
                <c:pt idx="664">
                  <c:v>3.32</c:v>
                </c:pt>
                <c:pt idx="665">
                  <c:v>3.3250000000000002</c:v>
                </c:pt>
                <c:pt idx="666">
                  <c:v>3.33</c:v>
                </c:pt>
                <c:pt idx="667">
                  <c:v>3.335</c:v>
                </c:pt>
                <c:pt idx="668">
                  <c:v>3.34</c:v>
                </c:pt>
                <c:pt idx="669">
                  <c:v>3.3450000000000002</c:v>
                </c:pt>
                <c:pt idx="670">
                  <c:v>3.35</c:v>
                </c:pt>
                <c:pt idx="671">
                  <c:v>3.355</c:v>
                </c:pt>
                <c:pt idx="672">
                  <c:v>3.36</c:v>
                </c:pt>
                <c:pt idx="673">
                  <c:v>3.3650000000000002</c:v>
                </c:pt>
                <c:pt idx="674">
                  <c:v>3.37</c:v>
                </c:pt>
                <c:pt idx="675">
                  <c:v>3.375</c:v>
                </c:pt>
                <c:pt idx="676">
                  <c:v>3.38</c:v>
                </c:pt>
                <c:pt idx="677">
                  <c:v>3.3849999999999998</c:v>
                </c:pt>
                <c:pt idx="678">
                  <c:v>3.39</c:v>
                </c:pt>
                <c:pt idx="679">
                  <c:v>3.395</c:v>
                </c:pt>
                <c:pt idx="680">
                  <c:v>3.4</c:v>
                </c:pt>
                <c:pt idx="681">
                  <c:v>3.4049999999999998</c:v>
                </c:pt>
                <c:pt idx="682">
                  <c:v>3.41</c:v>
                </c:pt>
                <c:pt idx="683">
                  <c:v>3.415</c:v>
                </c:pt>
                <c:pt idx="684">
                  <c:v>3.42</c:v>
                </c:pt>
                <c:pt idx="685">
                  <c:v>3.4249999999999998</c:v>
                </c:pt>
                <c:pt idx="686">
                  <c:v>3.43</c:v>
                </c:pt>
                <c:pt idx="687">
                  <c:v>3.4350000000000001</c:v>
                </c:pt>
                <c:pt idx="688">
                  <c:v>3.44</c:v>
                </c:pt>
                <c:pt idx="689">
                  <c:v>3.4449999999999998</c:v>
                </c:pt>
                <c:pt idx="690">
                  <c:v>3.45</c:v>
                </c:pt>
                <c:pt idx="691">
                  <c:v>3.4550000000000001</c:v>
                </c:pt>
                <c:pt idx="692">
                  <c:v>3.46</c:v>
                </c:pt>
                <c:pt idx="693">
                  <c:v>3.4649999999999999</c:v>
                </c:pt>
                <c:pt idx="694">
                  <c:v>3.47</c:v>
                </c:pt>
                <c:pt idx="695">
                  <c:v>3.4750000000000001</c:v>
                </c:pt>
                <c:pt idx="696">
                  <c:v>3.48</c:v>
                </c:pt>
                <c:pt idx="697">
                  <c:v>3.4849999999999999</c:v>
                </c:pt>
                <c:pt idx="698">
                  <c:v>3.49</c:v>
                </c:pt>
                <c:pt idx="699">
                  <c:v>3.4950000000000001</c:v>
                </c:pt>
                <c:pt idx="700">
                  <c:v>3.5</c:v>
                </c:pt>
                <c:pt idx="701">
                  <c:v>3.5049999999999999</c:v>
                </c:pt>
                <c:pt idx="702">
                  <c:v>3.51</c:v>
                </c:pt>
                <c:pt idx="703">
                  <c:v>3.5150000000000001</c:v>
                </c:pt>
                <c:pt idx="704">
                  <c:v>3.52</c:v>
                </c:pt>
                <c:pt idx="705">
                  <c:v>3.5249999999999999</c:v>
                </c:pt>
                <c:pt idx="706">
                  <c:v>3.53</c:v>
                </c:pt>
                <c:pt idx="707">
                  <c:v>3.5350000000000001</c:v>
                </c:pt>
                <c:pt idx="708">
                  <c:v>3.54</c:v>
                </c:pt>
                <c:pt idx="709">
                  <c:v>3.5449999999999999</c:v>
                </c:pt>
                <c:pt idx="710">
                  <c:v>3.55</c:v>
                </c:pt>
                <c:pt idx="711">
                  <c:v>3.5550000000000002</c:v>
                </c:pt>
                <c:pt idx="712">
                  <c:v>3.56</c:v>
                </c:pt>
                <c:pt idx="713">
                  <c:v>3.5649999999999999</c:v>
                </c:pt>
                <c:pt idx="714">
                  <c:v>3.57</c:v>
                </c:pt>
                <c:pt idx="715">
                  <c:v>3.5750000000000002</c:v>
                </c:pt>
                <c:pt idx="716">
                  <c:v>3.58</c:v>
                </c:pt>
                <c:pt idx="717">
                  <c:v>3.585</c:v>
                </c:pt>
                <c:pt idx="718">
                  <c:v>3.59</c:v>
                </c:pt>
                <c:pt idx="719">
                  <c:v>3.5950000000000002</c:v>
                </c:pt>
                <c:pt idx="720">
                  <c:v>3.6</c:v>
                </c:pt>
                <c:pt idx="721">
                  <c:v>3.605</c:v>
                </c:pt>
                <c:pt idx="722">
                  <c:v>3.61</c:v>
                </c:pt>
                <c:pt idx="723">
                  <c:v>3.6150000000000002</c:v>
                </c:pt>
                <c:pt idx="724">
                  <c:v>3.62</c:v>
                </c:pt>
                <c:pt idx="725">
                  <c:v>3.625</c:v>
                </c:pt>
                <c:pt idx="726">
                  <c:v>3.63</c:v>
                </c:pt>
                <c:pt idx="727">
                  <c:v>3.6349999999999998</c:v>
                </c:pt>
                <c:pt idx="728">
                  <c:v>3.64</c:v>
                </c:pt>
                <c:pt idx="729">
                  <c:v>3.645</c:v>
                </c:pt>
                <c:pt idx="730">
                  <c:v>3.65</c:v>
                </c:pt>
                <c:pt idx="731">
                  <c:v>3.6549999999999998</c:v>
                </c:pt>
                <c:pt idx="732">
                  <c:v>3.66</c:v>
                </c:pt>
                <c:pt idx="733">
                  <c:v>3.665</c:v>
                </c:pt>
                <c:pt idx="734">
                  <c:v>3.67</c:v>
                </c:pt>
                <c:pt idx="735">
                  <c:v>3.6749999999999998</c:v>
                </c:pt>
                <c:pt idx="736">
                  <c:v>3.68</c:v>
                </c:pt>
                <c:pt idx="737">
                  <c:v>3.6850000000000001</c:v>
                </c:pt>
                <c:pt idx="738">
                  <c:v>3.69</c:v>
                </c:pt>
                <c:pt idx="739">
                  <c:v>3.6949999999999998</c:v>
                </c:pt>
                <c:pt idx="740">
                  <c:v>3.7</c:v>
                </c:pt>
                <c:pt idx="741">
                  <c:v>3.7050000000000001</c:v>
                </c:pt>
                <c:pt idx="742">
                  <c:v>3.71</c:v>
                </c:pt>
                <c:pt idx="743">
                  <c:v>3.7149999999999999</c:v>
                </c:pt>
                <c:pt idx="744">
                  <c:v>3.72</c:v>
                </c:pt>
                <c:pt idx="745">
                  <c:v>3.7250000000000001</c:v>
                </c:pt>
                <c:pt idx="746">
                  <c:v>3.73</c:v>
                </c:pt>
                <c:pt idx="747">
                  <c:v>3.7349999999999999</c:v>
                </c:pt>
                <c:pt idx="748">
                  <c:v>3.74</c:v>
                </c:pt>
                <c:pt idx="749">
                  <c:v>3.7450000000000001</c:v>
                </c:pt>
                <c:pt idx="750">
                  <c:v>3.75</c:v>
                </c:pt>
                <c:pt idx="751">
                  <c:v>3.7549999999999999</c:v>
                </c:pt>
                <c:pt idx="752">
                  <c:v>3.76</c:v>
                </c:pt>
                <c:pt idx="753">
                  <c:v>3.7650000000000001</c:v>
                </c:pt>
                <c:pt idx="754">
                  <c:v>3.77</c:v>
                </c:pt>
                <c:pt idx="755">
                  <c:v>3.7749999999999999</c:v>
                </c:pt>
                <c:pt idx="756">
                  <c:v>3.78</c:v>
                </c:pt>
                <c:pt idx="757">
                  <c:v>3.7850000000000001</c:v>
                </c:pt>
                <c:pt idx="758">
                  <c:v>3.79</c:v>
                </c:pt>
                <c:pt idx="759">
                  <c:v>3.7949999999999999</c:v>
                </c:pt>
                <c:pt idx="760">
                  <c:v>3.8</c:v>
                </c:pt>
                <c:pt idx="761">
                  <c:v>3.8050000000000002</c:v>
                </c:pt>
                <c:pt idx="762">
                  <c:v>3.81</c:v>
                </c:pt>
                <c:pt idx="763">
                  <c:v>3.8149999999999999</c:v>
                </c:pt>
                <c:pt idx="764">
                  <c:v>3.82</c:v>
                </c:pt>
                <c:pt idx="765">
                  <c:v>3.8250000000000002</c:v>
                </c:pt>
                <c:pt idx="766">
                  <c:v>3.83</c:v>
                </c:pt>
                <c:pt idx="767">
                  <c:v>3.835</c:v>
                </c:pt>
                <c:pt idx="768">
                  <c:v>3.84</c:v>
                </c:pt>
                <c:pt idx="769">
                  <c:v>3.8450000000000002</c:v>
                </c:pt>
                <c:pt idx="770">
                  <c:v>3.85</c:v>
                </c:pt>
                <c:pt idx="771">
                  <c:v>3.855</c:v>
                </c:pt>
                <c:pt idx="772">
                  <c:v>3.86</c:v>
                </c:pt>
                <c:pt idx="773">
                  <c:v>3.8650000000000002</c:v>
                </c:pt>
                <c:pt idx="774">
                  <c:v>3.87</c:v>
                </c:pt>
                <c:pt idx="775">
                  <c:v>3.875</c:v>
                </c:pt>
                <c:pt idx="776">
                  <c:v>3.88</c:v>
                </c:pt>
                <c:pt idx="777">
                  <c:v>3.8849999999999998</c:v>
                </c:pt>
                <c:pt idx="778">
                  <c:v>3.89</c:v>
                </c:pt>
                <c:pt idx="779">
                  <c:v>3.895</c:v>
                </c:pt>
                <c:pt idx="780">
                  <c:v>3.9</c:v>
                </c:pt>
                <c:pt idx="781">
                  <c:v>3.9049999999999998</c:v>
                </c:pt>
                <c:pt idx="782">
                  <c:v>3.91</c:v>
                </c:pt>
                <c:pt idx="783">
                  <c:v>3.915</c:v>
                </c:pt>
                <c:pt idx="784">
                  <c:v>3.92</c:v>
                </c:pt>
                <c:pt idx="785">
                  <c:v>3.9249999999999998</c:v>
                </c:pt>
                <c:pt idx="786">
                  <c:v>3.93</c:v>
                </c:pt>
                <c:pt idx="787">
                  <c:v>3.9350000000000001</c:v>
                </c:pt>
                <c:pt idx="788">
                  <c:v>3.94</c:v>
                </c:pt>
                <c:pt idx="789">
                  <c:v>3.9449999999999998</c:v>
                </c:pt>
                <c:pt idx="790">
                  <c:v>3.95</c:v>
                </c:pt>
                <c:pt idx="791">
                  <c:v>3.9550000000000001</c:v>
                </c:pt>
                <c:pt idx="792">
                  <c:v>3.96</c:v>
                </c:pt>
                <c:pt idx="793">
                  <c:v>3.9649999999999999</c:v>
                </c:pt>
                <c:pt idx="794">
                  <c:v>3.97</c:v>
                </c:pt>
                <c:pt idx="795">
                  <c:v>3.9750000000000001</c:v>
                </c:pt>
                <c:pt idx="796">
                  <c:v>3.98</c:v>
                </c:pt>
                <c:pt idx="797">
                  <c:v>3.9849999999999999</c:v>
                </c:pt>
                <c:pt idx="798">
                  <c:v>3.99</c:v>
                </c:pt>
                <c:pt idx="799">
                  <c:v>3.9950000000000001</c:v>
                </c:pt>
                <c:pt idx="800">
                  <c:v>4</c:v>
                </c:pt>
                <c:pt idx="801">
                  <c:v>4.0049999999999999</c:v>
                </c:pt>
                <c:pt idx="802">
                  <c:v>4.01</c:v>
                </c:pt>
                <c:pt idx="803">
                  <c:v>4.0149999999999997</c:v>
                </c:pt>
                <c:pt idx="804">
                  <c:v>4.0199999999999996</c:v>
                </c:pt>
                <c:pt idx="805">
                  <c:v>4.0250000000000004</c:v>
                </c:pt>
                <c:pt idx="806">
                  <c:v>4.03</c:v>
                </c:pt>
                <c:pt idx="807">
                  <c:v>4.0350000000000001</c:v>
                </c:pt>
                <c:pt idx="808">
                  <c:v>4.04</c:v>
                </c:pt>
                <c:pt idx="809">
                  <c:v>4.0449999999999999</c:v>
                </c:pt>
                <c:pt idx="810">
                  <c:v>4.05</c:v>
                </c:pt>
                <c:pt idx="811">
                  <c:v>4.0549999999999997</c:v>
                </c:pt>
                <c:pt idx="812">
                  <c:v>4.0599999999999996</c:v>
                </c:pt>
                <c:pt idx="813">
                  <c:v>4.0650000000000004</c:v>
                </c:pt>
                <c:pt idx="814">
                  <c:v>4.07</c:v>
                </c:pt>
                <c:pt idx="815">
                  <c:v>4.0750000000000002</c:v>
                </c:pt>
                <c:pt idx="816">
                  <c:v>4.08</c:v>
                </c:pt>
                <c:pt idx="817">
                  <c:v>4.085</c:v>
                </c:pt>
                <c:pt idx="818">
                  <c:v>4.09</c:v>
                </c:pt>
                <c:pt idx="819">
                  <c:v>4.0949999999999998</c:v>
                </c:pt>
                <c:pt idx="820">
                  <c:v>4.0999999999999996</c:v>
                </c:pt>
                <c:pt idx="821">
                  <c:v>4.1050000000000004</c:v>
                </c:pt>
                <c:pt idx="822">
                  <c:v>4.1100000000000003</c:v>
                </c:pt>
                <c:pt idx="823">
                  <c:v>4.1150000000000002</c:v>
                </c:pt>
                <c:pt idx="824">
                  <c:v>4.12</c:v>
                </c:pt>
                <c:pt idx="825">
                  <c:v>4.125</c:v>
                </c:pt>
                <c:pt idx="826">
                  <c:v>4.13</c:v>
                </c:pt>
                <c:pt idx="827">
                  <c:v>4.1349999999999998</c:v>
                </c:pt>
                <c:pt idx="828">
                  <c:v>4.1399999999999997</c:v>
                </c:pt>
                <c:pt idx="829">
                  <c:v>4.1449999999999996</c:v>
                </c:pt>
                <c:pt idx="830">
                  <c:v>4.1500000000000004</c:v>
                </c:pt>
                <c:pt idx="831">
                  <c:v>4.1550000000000002</c:v>
                </c:pt>
                <c:pt idx="832">
                  <c:v>4.16</c:v>
                </c:pt>
                <c:pt idx="833">
                  <c:v>4.165</c:v>
                </c:pt>
                <c:pt idx="834">
                  <c:v>4.17</c:v>
                </c:pt>
                <c:pt idx="835">
                  <c:v>4.1749999999999998</c:v>
                </c:pt>
                <c:pt idx="836">
                  <c:v>4.18</c:v>
                </c:pt>
                <c:pt idx="837">
                  <c:v>4.1849999999999996</c:v>
                </c:pt>
                <c:pt idx="838">
                  <c:v>4.1900000000000004</c:v>
                </c:pt>
                <c:pt idx="839">
                  <c:v>4.1950000000000003</c:v>
                </c:pt>
                <c:pt idx="840">
                  <c:v>4.2</c:v>
                </c:pt>
                <c:pt idx="841">
                  <c:v>4.2050000000000001</c:v>
                </c:pt>
                <c:pt idx="842">
                  <c:v>4.21</c:v>
                </c:pt>
                <c:pt idx="843">
                  <c:v>4.2149999999999999</c:v>
                </c:pt>
                <c:pt idx="844">
                  <c:v>4.22</c:v>
                </c:pt>
                <c:pt idx="845">
                  <c:v>4.2249999999999996</c:v>
                </c:pt>
                <c:pt idx="846">
                  <c:v>4.2300000000000004</c:v>
                </c:pt>
                <c:pt idx="847">
                  <c:v>4.2350000000000003</c:v>
                </c:pt>
                <c:pt idx="848">
                  <c:v>4.24</c:v>
                </c:pt>
                <c:pt idx="849">
                  <c:v>4.2450000000000001</c:v>
                </c:pt>
                <c:pt idx="850">
                  <c:v>4.25</c:v>
                </c:pt>
                <c:pt idx="851">
                  <c:v>4.2549999999999999</c:v>
                </c:pt>
                <c:pt idx="852">
                  <c:v>4.26</c:v>
                </c:pt>
                <c:pt idx="853">
                  <c:v>4.2649999999999997</c:v>
                </c:pt>
                <c:pt idx="854">
                  <c:v>4.2699999999999996</c:v>
                </c:pt>
                <c:pt idx="855">
                  <c:v>4.2750000000000004</c:v>
                </c:pt>
                <c:pt idx="856">
                  <c:v>4.28</c:v>
                </c:pt>
                <c:pt idx="857">
                  <c:v>4.2850000000000001</c:v>
                </c:pt>
                <c:pt idx="858">
                  <c:v>4.29</c:v>
                </c:pt>
                <c:pt idx="859">
                  <c:v>4.2949999999999999</c:v>
                </c:pt>
                <c:pt idx="860">
                  <c:v>4.3</c:v>
                </c:pt>
                <c:pt idx="861">
                  <c:v>4.3049999999999997</c:v>
                </c:pt>
                <c:pt idx="862">
                  <c:v>4.3099999999999996</c:v>
                </c:pt>
                <c:pt idx="863">
                  <c:v>4.3150000000000004</c:v>
                </c:pt>
                <c:pt idx="864">
                  <c:v>4.32</c:v>
                </c:pt>
                <c:pt idx="865">
                  <c:v>4.3250000000000002</c:v>
                </c:pt>
                <c:pt idx="866">
                  <c:v>4.33</c:v>
                </c:pt>
                <c:pt idx="867">
                  <c:v>4.335</c:v>
                </c:pt>
                <c:pt idx="868">
                  <c:v>4.34</c:v>
                </c:pt>
                <c:pt idx="869">
                  <c:v>4.3449999999999998</c:v>
                </c:pt>
                <c:pt idx="870">
                  <c:v>4.3499999999999996</c:v>
                </c:pt>
                <c:pt idx="871">
                  <c:v>4.3550000000000004</c:v>
                </c:pt>
                <c:pt idx="872">
                  <c:v>4.3600000000000003</c:v>
                </c:pt>
                <c:pt idx="873">
                  <c:v>4.3650000000000002</c:v>
                </c:pt>
                <c:pt idx="874">
                  <c:v>4.37</c:v>
                </c:pt>
                <c:pt idx="875">
                  <c:v>4.375</c:v>
                </c:pt>
                <c:pt idx="876">
                  <c:v>4.38</c:v>
                </c:pt>
                <c:pt idx="877">
                  <c:v>4.3849999999999998</c:v>
                </c:pt>
                <c:pt idx="878">
                  <c:v>4.3899999999999997</c:v>
                </c:pt>
                <c:pt idx="879">
                  <c:v>4.3949999999999996</c:v>
                </c:pt>
                <c:pt idx="880">
                  <c:v>4.4000000000000004</c:v>
                </c:pt>
                <c:pt idx="881">
                  <c:v>4.4050000000000002</c:v>
                </c:pt>
                <c:pt idx="882">
                  <c:v>4.41</c:v>
                </c:pt>
                <c:pt idx="883">
                  <c:v>4.415</c:v>
                </c:pt>
                <c:pt idx="884">
                  <c:v>4.42</c:v>
                </c:pt>
                <c:pt idx="885">
                  <c:v>4.4249999999999998</c:v>
                </c:pt>
                <c:pt idx="886">
                  <c:v>4.43</c:v>
                </c:pt>
                <c:pt idx="887">
                  <c:v>4.4349999999999996</c:v>
                </c:pt>
                <c:pt idx="888">
                  <c:v>4.4400000000000004</c:v>
                </c:pt>
                <c:pt idx="889">
                  <c:v>4.4450000000000003</c:v>
                </c:pt>
                <c:pt idx="890">
                  <c:v>4.45</c:v>
                </c:pt>
                <c:pt idx="891">
                  <c:v>4.4550000000000001</c:v>
                </c:pt>
                <c:pt idx="892">
                  <c:v>4.46</c:v>
                </c:pt>
                <c:pt idx="893">
                  <c:v>4.4649999999999999</c:v>
                </c:pt>
                <c:pt idx="894">
                  <c:v>4.47</c:v>
                </c:pt>
                <c:pt idx="895">
                  <c:v>4.4749999999999996</c:v>
                </c:pt>
                <c:pt idx="896">
                  <c:v>4.4800000000000004</c:v>
                </c:pt>
                <c:pt idx="897">
                  <c:v>4.4850000000000003</c:v>
                </c:pt>
                <c:pt idx="898">
                  <c:v>4.49</c:v>
                </c:pt>
                <c:pt idx="899">
                  <c:v>4.4950000000000001</c:v>
                </c:pt>
                <c:pt idx="900">
                  <c:v>4.5</c:v>
                </c:pt>
                <c:pt idx="901">
                  <c:v>4.5049999999999999</c:v>
                </c:pt>
                <c:pt idx="902">
                  <c:v>4.51</c:v>
                </c:pt>
                <c:pt idx="903">
                  <c:v>4.5149999999999997</c:v>
                </c:pt>
                <c:pt idx="904">
                  <c:v>4.5199999999999996</c:v>
                </c:pt>
                <c:pt idx="905">
                  <c:v>4.5250000000000004</c:v>
                </c:pt>
                <c:pt idx="906">
                  <c:v>4.53</c:v>
                </c:pt>
                <c:pt idx="907">
                  <c:v>4.5350000000000001</c:v>
                </c:pt>
                <c:pt idx="908">
                  <c:v>4.54</c:v>
                </c:pt>
                <c:pt idx="909">
                  <c:v>4.5449999999999999</c:v>
                </c:pt>
                <c:pt idx="910">
                  <c:v>4.55</c:v>
                </c:pt>
                <c:pt idx="911">
                  <c:v>4.5549999999999997</c:v>
                </c:pt>
                <c:pt idx="912">
                  <c:v>4.5599999999999996</c:v>
                </c:pt>
                <c:pt idx="913">
                  <c:v>4.5650000000000004</c:v>
                </c:pt>
                <c:pt idx="914">
                  <c:v>4.57</c:v>
                </c:pt>
                <c:pt idx="915">
                  <c:v>4.5750000000000002</c:v>
                </c:pt>
                <c:pt idx="916">
                  <c:v>4.58</c:v>
                </c:pt>
                <c:pt idx="917">
                  <c:v>4.585</c:v>
                </c:pt>
                <c:pt idx="918">
                  <c:v>4.59</c:v>
                </c:pt>
                <c:pt idx="919">
                  <c:v>4.5949999999999998</c:v>
                </c:pt>
                <c:pt idx="920">
                  <c:v>4.5999999999999996</c:v>
                </c:pt>
                <c:pt idx="921">
                  <c:v>4.6050000000000004</c:v>
                </c:pt>
                <c:pt idx="922">
                  <c:v>4.6100000000000003</c:v>
                </c:pt>
                <c:pt idx="923">
                  <c:v>4.6150000000000002</c:v>
                </c:pt>
                <c:pt idx="924">
                  <c:v>4.62</c:v>
                </c:pt>
                <c:pt idx="925">
                  <c:v>4.625</c:v>
                </c:pt>
                <c:pt idx="926">
                  <c:v>4.63</c:v>
                </c:pt>
                <c:pt idx="927">
                  <c:v>4.6349999999999998</c:v>
                </c:pt>
                <c:pt idx="928">
                  <c:v>4.6399999999999997</c:v>
                </c:pt>
                <c:pt idx="929">
                  <c:v>4.6449999999999996</c:v>
                </c:pt>
                <c:pt idx="930">
                  <c:v>4.6500000000000004</c:v>
                </c:pt>
                <c:pt idx="931">
                  <c:v>4.6550000000000002</c:v>
                </c:pt>
                <c:pt idx="932">
                  <c:v>4.66</c:v>
                </c:pt>
                <c:pt idx="933">
                  <c:v>4.665</c:v>
                </c:pt>
                <c:pt idx="934">
                  <c:v>4.67</c:v>
                </c:pt>
                <c:pt idx="935">
                  <c:v>4.6749999999999998</c:v>
                </c:pt>
                <c:pt idx="936">
                  <c:v>4.68</c:v>
                </c:pt>
                <c:pt idx="937">
                  <c:v>4.6849999999999996</c:v>
                </c:pt>
                <c:pt idx="938">
                  <c:v>4.6900000000000004</c:v>
                </c:pt>
                <c:pt idx="939">
                  <c:v>4.6950000000000003</c:v>
                </c:pt>
                <c:pt idx="940">
                  <c:v>4.7</c:v>
                </c:pt>
                <c:pt idx="941">
                  <c:v>4.7050000000000001</c:v>
                </c:pt>
                <c:pt idx="942">
                  <c:v>4.71</c:v>
                </c:pt>
                <c:pt idx="943">
                  <c:v>4.7149999999999999</c:v>
                </c:pt>
                <c:pt idx="944">
                  <c:v>4.72</c:v>
                </c:pt>
                <c:pt idx="945">
                  <c:v>4.7249999999999996</c:v>
                </c:pt>
                <c:pt idx="946">
                  <c:v>4.7300000000000004</c:v>
                </c:pt>
                <c:pt idx="947">
                  <c:v>4.7350000000000003</c:v>
                </c:pt>
                <c:pt idx="948">
                  <c:v>4.74</c:v>
                </c:pt>
                <c:pt idx="949">
                  <c:v>4.7450000000000001</c:v>
                </c:pt>
                <c:pt idx="950">
                  <c:v>4.75</c:v>
                </c:pt>
                <c:pt idx="951">
                  <c:v>4.7549999999999999</c:v>
                </c:pt>
                <c:pt idx="952">
                  <c:v>4.76</c:v>
                </c:pt>
                <c:pt idx="953">
                  <c:v>4.7649999999999997</c:v>
                </c:pt>
                <c:pt idx="954">
                  <c:v>4.7699999999999996</c:v>
                </c:pt>
                <c:pt idx="955">
                  <c:v>4.7750000000000004</c:v>
                </c:pt>
                <c:pt idx="956">
                  <c:v>4.78</c:v>
                </c:pt>
                <c:pt idx="957">
                  <c:v>4.7850000000000001</c:v>
                </c:pt>
                <c:pt idx="958">
                  <c:v>4.79</c:v>
                </c:pt>
                <c:pt idx="959">
                  <c:v>4.7949999999999999</c:v>
                </c:pt>
                <c:pt idx="960">
                  <c:v>4.8</c:v>
                </c:pt>
                <c:pt idx="961">
                  <c:v>4.8049999999999997</c:v>
                </c:pt>
                <c:pt idx="962">
                  <c:v>4.8099999999999996</c:v>
                </c:pt>
                <c:pt idx="963">
                  <c:v>4.8150000000000004</c:v>
                </c:pt>
                <c:pt idx="964">
                  <c:v>4.82</c:v>
                </c:pt>
                <c:pt idx="965">
                  <c:v>4.8250000000000002</c:v>
                </c:pt>
                <c:pt idx="966">
                  <c:v>4.83</c:v>
                </c:pt>
                <c:pt idx="967">
                  <c:v>4.835</c:v>
                </c:pt>
                <c:pt idx="968">
                  <c:v>4.84</c:v>
                </c:pt>
                <c:pt idx="969">
                  <c:v>4.8449999999999998</c:v>
                </c:pt>
                <c:pt idx="970">
                  <c:v>4.8499999999999996</c:v>
                </c:pt>
                <c:pt idx="971">
                  <c:v>4.8550000000000004</c:v>
                </c:pt>
                <c:pt idx="972">
                  <c:v>4.8600000000000003</c:v>
                </c:pt>
                <c:pt idx="973">
                  <c:v>4.8650000000000002</c:v>
                </c:pt>
                <c:pt idx="974">
                  <c:v>4.87</c:v>
                </c:pt>
                <c:pt idx="975">
                  <c:v>4.875</c:v>
                </c:pt>
                <c:pt idx="976">
                  <c:v>4.88</c:v>
                </c:pt>
                <c:pt idx="977">
                  <c:v>4.8849999999999998</c:v>
                </c:pt>
                <c:pt idx="978">
                  <c:v>4.8899999999999997</c:v>
                </c:pt>
                <c:pt idx="979">
                  <c:v>4.8949999999999996</c:v>
                </c:pt>
                <c:pt idx="980">
                  <c:v>4.9000000000000004</c:v>
                </c:pt>
                <c:pt idx="981">
                  <c:v>4.9050000000000002</c:v>
                </c:pt>
                <c:pt idx="982">
                  <c:v>4.91</c:v>
                </c:pt>
                <c:pt idx="983">
                  <c:v>4.915</c:v>
                </c:pt>
                <c:pt idx="984">
                  <c:v>4.92</c:v>
                </c:pt>
                <c:pt idx="985">
                  <c:v>4.9249999999999998</c:v>
                </c:pt>
                <c:pt idx="986">
                  <c:v>4.93</c:v>
                </c:pt>
                <c:pt idx="987">
                  <c:v>4.9349999999999996</c:v>
                </c:pt>
                <c:pt idx="988">
                  <c:v>4.9400000000000004</c:v>
                </c:pt>
                <c:pt idx="989">
                  <c:v>4.9450000000000003</c:v>
                </c:pt>
                <c:pt idx="990">
                  <c:v>4.95</c:v>
                </c:pt>
                <c:pt idx="991">
                  <c:v>4.9550000000000001</c:v>
                </c:pt>
                <c:pt idx="992">
                  <c:v>4.96</c:v>
                </c:pt>
                <c:pt idx="993">
                  <c:v>4.9649999999999999</c:v>
                </c:pt>
                <c:pt idx="994">
                  <c:v>4.97</c:v>
                </c:pt>
                <c:pt idx="995">
                  <c:v>4.9749999999999996</c:v>
                </c:pt>
                <c:pt idx="996">
                  <c:v>4.9800000000000004</c:v>
                </c:pt>
                <c:pt idx="997">
                  <c:v>4.9850000000000003</c:v>
                </c:pt>
                <c:pt idx="998">
                  <c:v>4.99</c:v>
                </c:pt>
                <c:pt idx="999">
                  <c:v>4.9950000000000001</c:v>
                </c:pt>
                <c:pt idx="1000">
                  <c:v>5</c:v>
                </c:pt>
                <c:pt idx="1001">
                  <c:v>5.0049999999999999</c:v>
                </c:pt>
                <c:pt idx="1002">
                  <c:v>5.01</c:v>
                </c:pt>
                <c:pt idx="1003">
                  <c:v>5.0149999999999997</c:v>
                </c:pt>
                <c:pt idx="1004">
                  <c:v>5.0199999999999996</c:v>
                </c:pt>
                <c:pt idx="1005">
                  <c:v>5.0250000000000004</c:v>
                </c:pt>
                <c:pt idx="1006">
                  <c:v>5.03</c:v>
                </c:pt>
                <c:pt idx="1007">
                  <c:v>5.0350000000000001</c:v>
                </c:pt>
                <c:pt idx="1008">
                  <c:v>5.04</c:v>
                </c:pt>
                <c:pt idx="1009">
                  <c:v>5.0449999999999999</c:v>
                </c:pt>
                <c:pt idx="1010">
                  <c:v>5.05</c:v>
                </c:pt>
                <c:pt idx="1011">
                  <c:v>5.0549999999999997</c:v>
                </c:pt>
                <c:pt idx="1012">
                  <c:v>5.0599999999999996</c:v>
                </c:pt>
                <c:pt idx="1013">
                  <c:v>5.0650000000000004</c:v>
                </c:pt>
                <c:pt idx="1014">
                  <c:v>5.07</c:v>
                </c:pt>
                <c:pt idx="1015">
                  <c:v>5.0750000000000002</c:v>
                </c:pt>
                <c:pt idx="1016">
                  <c:v>5.08</c:v>
                </c:pt>
                <c:pt idx="1017">
                  <c:v>5.085</c:v>
                </c:pt>
                <c:pt idx="1018">
                  <c:v>5.09</c:v>
                </c:pt>
                <c:pt idx="1019">
                  <c:v>5.0949999999999998</c:v>
                </c:pt>
                <c:pt idx="1020">
                  <c:v>5.0999999999999996</c:v>
                </c:pt>
                <c:pt idx="1021">
                  <c:v>5.1050000000000004</c:v>
                </c:pt>
                <c:pt idx="1022">
                  <c:v>5.1100000000000003</c:v>
                </c:pt>
                <c:pt idx="1023">
                  <c:v>5.1150000000000002</c:v>
                </c:pt>
                <c:pt idx="1024">
                  <c:v>5.12</c:v>
                </c:pt>
                <c:pt idx="1025">
                  <c:v>5.125</c:v>
                </c:pt>
                <c:pt idx="1026">
                  <c:v>5.13</c:v>
                </c:pt>
                <c:pt idx="1027">
                  <c:v>5.1349999999999998</c:v>
                </c:pt>
                <c:pt idx="1028">
                  <c:v>5.14</c:v>
                </c:pt>
                <c:pt idx="1029">
                  <c:v>5.1449999999999996</c:v>
                </c:pt>
                <c:pt idx="1030">
                  <c:v>5.15</c:v>
                </c:pt>
                <c:pt idx="1031">
                  <c:v>5.1550000000000002</c:v>
                </c:pt>
                <c:pt idx="1032">
                  <c:v>5.16</c:v>
                </c:pt>
                <c:pt idx="1033">
                  <c:v>5.165</c:v>
                </c:pt>
                <c:pt idx="1034">
                  <c:v>5.17</c:v>
                </c:pt>
                <c:pt idx="1035">
                  <c:v>5.1749999999999998</c:v>
                </c:pt>
                <c:pt idx="1036">
                  <c:v>5.18</c:v>
                </c:pt>
                <c:pt idx="1037">
                  <c:v>5.1849999999999996</c:v>
                </c:pt>
                <c:pt idx="1038">
                  <c:v>5.19</c:v>
                </c:pt>
                <c:pt idx="1039">
                  <c:v>5.1950000000000003</c:v>
                </c:pt>
                <c:pt idx="1040">
                  <c:v>5.2</c:v>
                </c:pt>
                <c:pt idx="1041">
                  <c:v>5.2050000000000001</c:v>
                </c:pt>
                <c:pt idx="1042">
                  <c:v>5.21</c:v>
                </c:pt>
                <c:pt idx="1043">
                  <c:v>5.2149999999999999</c:v>
                </c:pt>
                <c:pt idx="1044">
                  <c:v>5.22</c:v>
                </c:pt>
                <c:pt idx="1045">
                  <c:v>5.2249999999999996</c:v>
                </c:pt>
                <c:pt idx="1046">
                  <c:v>5.23</c:v>
                </c:pt>
                <c:pt idx="1047">
                  <c:v>5.2350000000000003</c:v>
                </c:pt>
                <c:pt idx="1048">
                  <c:v>5.24</c:v>
                </c:pt>
                <c:pt idx="1049">
                  <c:v>5.2450000000000001</c:v>
                </c:pt>
                <c:pt idx="1050">
                  <c:v>5.25</c:v>
                </c:pt>
                <c:pt idx="1051">
                  <c:v>5.2549999999999999</c:v>
                </c:pt>
                <c:pt idx="1052">
                  <c:v>5.26</c:v>
                </c:pt>
                <c:pt idx="1053">
                  <c:v>5.2649999999999997</c:v>
                </c:pt>
                <c:pt idx="1054">
                  <c:v>5.27</c:v>
                </c:pt>
                <c:pt idx="1055">
                  <c:v>5.2750000000000004</c:v>
                </c:pt>
                <c:pt idx="1056">
                  <c:v>5.28</c:v>
                </c:pt>
                <c:pt idx="1057">
                  <c:v>5.2850000000000001</c:v>
                </c:pt>
                <c:pt idx="1058">
                  <c:v>5.29</c:v>
                </c:pt>
                <c:pt idx="1059">
                  <c:v>5.2949999999999999</c:v>
                </c:pt>
                <c:pt idx="1060">
                  <c:v>5.3</c:v>
                </c:pt>
                <c:pt idx="1061">
                  <c:v>5.3049999999999997</c:v>
                </c:pt>
                <c:pt idx="1062">
                  <c:v>5.31</c:v>
                </c:pt>
                <c:pt idx="1063">
                  <c:v>5.3150000000000004</c:v>
                </c:pt>
                <c:pt idx="1064">
                  <c:v>5.32</c:v>
                </c:pt>
                <c:pt idx="1065">
                  <c:v>5.3250000000000002</c:v>
                </c:pt>
                <c:pt idx="1066">
                  <c:v>5.33</c:v>
                </c:pt>
                <c:pt idx="1067">
                  <c:v>5.335</c:v>
                </c:pt>
                <c:pt idx="1068">
                  <c:v>5.34</c:v>
                </c:pt>
                <c:pt idx="1069">
                  <c:v>5.3449999999999998</c:v>
                </c:pt>
                <c:pt idx="1070">
                  <c:v>5.35</c:v>
                </c:pt>
                <c:pt idx="1071">
                  <c:v>5.3550000000000004</c:v>
                </c:pt>
                <c:pt idx="1072">
                  <c:v>5.36</c:v>
                </c:pt>
                <c:pt idx="1073">
                  <c:v>5.3650000000000002</c:v>
                </c:pt>
                <c:pt idx="1074">
                  <c:v>5.37</c:v>
                </c:pt>
                <c:pt idx="1075">
                  <c:v>5.375</c:v>
                </c:pt>
                <c:pt idx="1076">
                  <c:v>5.38</c:v>
                </c:pt>
                <c:pt idx="1077">
                  <c:v>5.3849999999999998</c:v>
                </c:pt>
                <c:pt idx="1078">
                  <c:v>5.39</c:v>
                </c:pt>
                <c:pt idx="1079">
                  <c:v>5.3949999999999996</c:v>
                </c:pt>
                <c:pt idx="1080">
                  <c:v>5.4</c:v>
                </c:pt>
                <c:pt idx="1081">
                  <c:v>5.4050000000000002</c:v>
                </c:pt>
                <c:pt idx="1082">
                  <c:v>5.41</c:v>
                </c:pt>
                <c:pt idx="1083">
                  <c:v>5.415</c:v>
                </c:pt>
                <c:pt idx="1084">
                  <c:v>5.42</c:v>
                </c:pt>
                <c:pt idx="1085">
                  <c:v>5.4249999999999998</c:v>
                </c:pt>
                <c:pt idx="1086">
                  <c:v>5.43</c:v>
                </c:pt>
                <c:pt idx="1087">
                  <c:v>5.4349999999999996</c:v>
                </c:pt>
                <c:pt idx="1088">
                  <c:v>5.44</c:v>
                </c:pt>
                <c:pt idx="1089">
                  <c:v>5.4450000000000003</c:v>
                </c:pt>
                <c:pt idx="1090">
                  <c:v>5.45</c:v>
                </c:pt>
                <c:pt idx="1091">
                  <c:v>5.4550000000000001</c:v>
                </c:pt>
                <c:pt idx="1092">
                  <c:v>5.46</c:v>
                </c:pt>
                <c:pt idx="1093">
                  <c:v>5.4649999999999999</c:v>
                </c:pt>
                <c:pt idx="1094">
                  <c:v>5.47</c:v>
                </c:pt>
                <c:pt idx="1095">
                  <c:v>5.4749999999999996</c:v>
                </c:pt>
                <c:pt idx="1096">
                  <c:v>5.48</c:v>
                </c:pt>
                <c:pt idx="1097">
                  <c:v>5.4850000000000003</c:v>
                </c:pt>
                <c:pt idx="1098">
                  <c:v>5.49</c:v>
                </c:pt>
                <c:pt idx="1099">
                  <c:v>5.4950000000000001</c:v>
                </c:pt>
                <c:pt idx="1100">
                  <c:v>5.5</c:v>
                </c:pt>
                <c:pt idx="1101">
                  <c:v>5.5049999999999999</c:v>
                </c:pt>
                <c:pt idx="1102">
                  <c:v>5.51</c:v>
                </c:pt>
                <c:pt idx="1103">
                  <c:v>5.5149999999999997</c:v>
                </c:pt>
                <c:pt idx="1104">
                  <c:v>5.52</c:v>
                </c:pt>
                <c:pt idx="1105">
                  <c:v>5.5250000000000004</c:v>
                </c:pt>
                <c:pt idx="1106">
                  <c:v>5.53</c:v>
                </c:pt>
                <c:pt idx="1107">
                  <c:v>5.5350000000000001</c:v>
                </c:pt>
                <c:pt idx="1108">
                  <c:v>5.54</c:v>
                </c:pt>
                <c:pt idx="1109">
                  <c:v>5.5449999999999999</c:v>
                </c:pt>
                <c:pt idx="1110">
                  <c:v>5.55</c:v>
                </c:pt>
                <c:pt idx="1111">
                  <c:v>5.5549999999999997</c:v>
                </c:pt>
                <c:pt idx="1112">
                  <c:v>5.56</c:v>
                </c:pt>
                <c:pt idx="1113">
                  <c:v>5.5650000000000004</c:v>
                </c:pt>
                <c:pt idx="1114">
                  <c:v>5.57</c:v>
                </c:pt>
                <c:pt idx="1115">
                  <c:v>5.5750000000000002</c:v>
                </c:pt>
                <c:pt idx="1116">
                  <c:v>5.58</c:v>
                </c:pt>
                <c:pt idx="1117">
                  <c:v>5.585</c:v>
                </c:pt>
                <c:pt idx="1118">
                  <c:v>5.59</c:v>
                </c:pt>
                <c:pt idx="1119">
                  <c:v>5.5949999999999998</c:v>
                </c:pt>
                <c:pt idx="1120">
                  <c:v>5.6</c:v>
                </c:pt>
                <c:pt idx="1121">
                  <c:v>5.6050000000000004</c:v>
                </c:pt>
                <c:pt idx="1122">
                  <c:v>5.61</c:v>
                </c:pt>
                <c:pt idx="1123">
                  <c:v>5.6150000000000002</c:v>
                </c:pt>
                <c:pt idx="1124">
                  <c:v>5.62</c:v>
                </c:pt>
                <c:pt idx="1125">
                  <c:v>5.625</c:v>
                </c:pt>
                <c:pt idx="1126">
                  <c:v>5.63</c:v>
                </c:pt>
                <c:pt idx="1127">
                  <c:v>5.6349999999999998</c:v>
                </c:pt>
                <c:pt idx="1128">
                  <c:v>5.64</c:v>
                </c:pt>
                <c:pt idx="1129">
                  <c:v>5.6449999999999996</c:v>
                </c:pt>
                <c:pt idx="1130">
                  <c:v>5.65</c:v>
                </c:pt>
                <c:pt idx="1131">
                  <c:v>5.6550000000000002</c:v>
                </c:pt>
                <c:pt idx="1132">
                  <c:v>5.66</c:v>
                </c:pt>
                <c:pt idx="1133">
                  <c:v>5.665</c:v>
                </c:pt>
                <c:pt idx="1134">
                  <c:v>5.67</c:v>
                </c:pt>
                <c:pt idx="1135">
                  <c:v>5.6749999999999998</c:v>
                </c:pt>
                <c:pt idx="1136">
                  <c:v>5.68</c:v>
                </c:pt>
                <c:pt idx="1137">
                  <c:v>5.6849999999999996</c:v>
                </c:pt>
                <c:pt idx="1138">
                  <c:v>5.69</c:v>
                </c:pt>
                <c:pt idx="1139">
                  <c:v>5.6950000000000003</c:v>
                </c:pt>
                <c:pt idx="1140">
                  <c:v>5.7</c:v>
                </c:pt>
                <c:pt idx="1141">
                  <c:v>5.7050000000000001</c:v>
                </c:pt>
                <c:pt idx="1142">
                  <c:v>5.71</c:v>
                </c:pt>
                <c:pt idx="1143">
                  <c:v>5.7149999999999999</c:v>
                </c:pt>
                <c:pt idx="1144">
                  <c:v>5.72</c:v>
                </c:pt>
                <c:pt idx="1145">
                  <c:v>5.7249999999999996</c:v>
                </c:pt>
                <c:pt idx="1146">
                  <c:v>5.73</c:v>
                </c:pt>
                <c:pt idx="1147">
                  <c:v>5.7350000000000003</c:v>
                </c:pt>
                <c:pt idx="1148">
                  <c:v>5.74</c:v>
                </c:pt>
                <c:pt idx="1149">
                  <c:v>5.7450000000000001</c:v>
                </c:pt>
                <c:pt idx="1150">
                  <c:v>5.75</c:v>
                </c:pt>
                <c:pt idx="1151">
                  <c:v>5.7549999999999999</c:v>
                </c:pt>
                <c:pt idx="1152">
                  <c:v>5.76</c:v>
                </c:pt>
                <c:pt idx="1153">
                  <c:v>5.7649999999999997</c:v>
                </c:pt>
                <c:pt idx="1154">
                  <c:v>5.77</c:v>
                </c:pt>
                <c:pt idx="1155">
                  <c:v>5.7750000000000004</c:v>
                </c:pt>
                <c:pt idx="1156">
                  <c:v>5.78</c:v>
                </c:pt>
                <c:pt idx="1157">
                  <c:v>5.7850000000000001</c:v>
                </c:pt>
                <c:pt idx="1158">
                  <c:v>5.79</c:v>
                </c:pt>
                <c:pt idx="1159">
                  <c:v>5.7949999999999999</c:v>
                </c:pt>
                <c:pt idx="1160">
                  <c:v>5.8</c:v>
                </c:pt>
                <c:pt idx="1161">
                  <c:v>5.8049999999999997</c:v>
                </c:pt>
                <c:pt idx="1162">
                  <c:v>5.81</c:v>
                </c:pt>
                <c:pt idx="1163">
                  <c:v>5.8150000000000004</c:v>
                </c:pt>
                <c:pt idx="1164">
                  <c:v>5.82</c:v>
                </c:pt>
                <c:pt idx="1165">
                  <c:v>5.8250000000000002</c:v>
                </c:pt>
                <c:pt idx="1166">
                  <c:v>5.83</c:v>
                </c:pt>
                <c:pt idx="1167">
                  <c:v>5.835</c:v>
                </c:pt>
                <c:pt idx="1168">
                  <c:v>5.84</c:v>
                </c:pt>
                <c:pt idx="1169">
                  <c:v>5.8449999999999998</c:v>
                </c:pt>
                <c:pt idx="1170">
                  <c:v>5.85</c:v>
                </c:pt>
                <c:pt idx="1171">
                  <c:v>5.8550000000000004</c:v>
                </c:pt>
                <c:pt idx="1172">
                  <c:v>5.86</c:v>
                </c:pt>
                <c:pt idx="1173">
                  <c:v>5.8650000000000002</c:v>
                </c:pt>
                <c:pt idx="1174">
                  <c:v>5.87</c:v>
                </c:pt>
                <c:pt idx="1175">
                  <c:v>5.875</c:v>
                </c:pt>
                <c:pt idx="1176">
                  <c:v>5.88</c:v>
                </c:pt>
                <c:pt idx="1177">
                  <c:v>5.8849999999999998</c:v>
                </c:pt>
                <c:pt idx="1178">
                  <c:v>5.89</c:v>
                </c:pt>
                <c:pt idx="1179">
                  <c:v>5.8949999999999996</c:v>
                </c:pt>
                <c:pt idx="1180">
                  <c:v>5.9</c:v>
                </c:pt>
                <c:pt idx="1181">
                  <c:v>5.9050000000000002</c:v>
                </c:pt>
                <c:pt idx="1182">
                  <c:v>5.91</c:v>
                </c:pt>
                <c:pt idx="1183">
                  <c:v>5.915</c:v>
                </c:pt>
                <c:pt idx="1184">
                  <c:v>5.92</c:v>
                </c:pt>
                <c:pt idx="1185">
                  <c:v>5.9249999999999998</c:v>
                </c:pt>
                <c:pt idx="1186">
                  <c:v>5.93</c:v>
                </c:pt>
                <c:pt idx="1187">
                  <c:v>5.9349999999999996</c:v>
                </c:pt>
                <c:pt idx="1188">
                  <c:v>5.94</c:v>
                </c:pt>
                <c:pt idx="1189">
                  <c:v>5.9450000000000003</c:v>
                </c:pt>
                <c:pt idx="1190">
                  <c:v>5.95</c:v>
                </c:pt>
                <c:pt idx="1191">
                  <c:v>5.9550000000000001</c:v>
                </c:pt>
                <c:pt idx="1192">
                  <c:v>5.96</c:v>
                </c:pt>
                <c:pt idx="1193">
                  <c:v>5.9649999999999999</c:v>
                </c:pt>
                <c:pt idx="1194">
                  <c:v>5.97</c:v>
                </c:pt>
                <c:pt idx="1195">
                  <c:v>5.9749999999999996</c:v>
                </c:pt>
                <c:pt idx="1196">
                  <c:v>5.98</c:v>
                </c:pt>
                <c:pt idx="1197">
                  <c:v>5.9850000000000003</c:v>
                </c:pt>
                <c:pt idx="1198">
                  <c:v>5.99</c:v>
                </c:pt>
                <c:pt idx="1199">
                  <c:v>5.9950000000000001</c:v>
                </c:pt>
                <c:pt idx="1200">
                  <c:v>6</c:v>
                </c:pt>
                <c:pt idx="1201">
                  <c:v>6.0049999999999999</c:v>
                </c:pt>
                <c:pt idx="1202">
                  <c:v>6.01</c:v>
                </c:pt>
                <c:pt idx="1203">
                  <c:v>6.0149999999999997</c:v>
                </c:pt>
                <c:pt idx="1204">
                  <c:v>6.02</c:v>
                </c:pt>
                <c:pt idx="1205">
                  <c:v>6.0250000000000004</c:v>
                </c:pt>
                <c:pt idx="1206">
                  <c:v>6.03</c:v>
                </c:pt>
                <c:pt idx="1207">
                  <c:v>6.0350000000000001</c:v>
                </c:pt>
                <c:pt idx="1208">
                  <c:v>6.04</c:v>
                </c:pt>
                <c:pt idx="1209">
                  <c:v>6.0449999999999999</c:v>
                </c:pt>
                <c:pt idx="1210">
                  <c:v>6.05</c:v>
                </c:pt>
                <c:pt idx="1211">
                  <c:v>6.0549999999999997</c:v>
                </c:pt>
                <c:pt idx="1212">
                  <c:v>6.06</c:v>
                </c:pt>
                <c:pt idx="1213">
                  <c:v>6.0650000000000004</c:v>
                </c:pt>
                <c:pt idx="1214">
                  <c:v>6.07</c:v>
                </c:pt>
                <c:pt idx="1215">
                  <c:v>6.0750000000000002</c:v>
                </c:pt>
                <c:pt idx="1216">
                  <c:v>6.08</c:v>
                </c:pt>
                <c:pt idx="1217">
                  <c:v>6.085</c:v>
                </c:pt>
                <c:pt idx="1218">
                  <c:v>6.09</c:v>
                </c:pt>
                <c:pt idx="1219">
                  <c:v>6.0949999999999998</c:v>
                </c:pt>
                <c:pt idx="1220">
                  <c:v>6.1</c:v>
                </c:pt>
                <c:pt idx="1221">
                  <c:v>6.1050000000000004</c:v>
                </c:pt>
                <c:pt idx="1222">
                  <c:v>6.11</c:v>
                </c:pt>
                <c:pt idx="1223">
                  <c:v>6.1150000000000002</c:v>
                </c:pt>
                <c:pt idx="1224">
                  <c:v>6.12</c:v>
                </c:pt>
                <c:pt idx="1225">
                  <c:v>6.125</c:v>
                </c:pt>
                <c:pt idx="1226">
                  <c:v>6.13</c:v>
                </c:pt>
                <c:pt idx="1227">
                  <c:v>6.1349999999999998</c:v>
                </c:pt>
                <c:pt idx="1228">
                  <c:v>6.14</c:v>
                </c:pt>
                <c:pt idx="1229">
                  <c:v>6.1449999999999996</c:v>
                </c:pt>
                <c:pt idx="1230">
                  <c:v>6.15</c:v>
                </c:pt>
                <c:pt idx="1231">
                  <c:v>6.1550000000000002</c:v>
                </c:pt>
                <c:pt idx="1232">
                  <c:v>6.16</c:v>
                </c:pt>
                <c:pt idx="1233">
                  <c:v>6.165</c:v>
                </c:pt>
                <c:pt idx="1234">
                  <c:v>6.17</c:v>
                </c:pt>
                <c:pt idx="1235">
                  <c:v>6.1749999999999998</c:v>
                </c:pt>
                <c:pt idx="1236">
                  <c:v>6.18</c:v>
                </c:pt>
                <c:pt idx="1237">
                  <c:v>6.1849999999999996</c:v>
                </c:pt>
                <c:pt idx="1238">
                  <c:v>6.19</c:v>
                </c:pt>
                <c:pt idx="1239">
                  <c:v>6.1950000000000003</c:v>
                </c:pt>
                <c:pt idx="1240">
                  <c:v>6.2</c:v>
                </c:pt>
                <c:pt idx="1241">
                  <c:v>6.2050000000000001</c:v>
                </c:pt>
                <c:pt idx="1242">
                  <c:v>6.21</c:v>
                </c:pt>
                <c:pt idx="1243">
                  <c:v>6.2149999999999999</c:v>
                </c:pt>
                <c:pt idx="1244">
                  <c:v>6.22</c:v>
                </c:pt>
                <c:pt idx="1245">
                  <c:v>6.2249999999999996</c:v>
                </c:pt>
                <c:pt idx="1246">
                  <c:v>6.23</c:v>
                </c:pt>
                <c:pt idx="1247">
                  <c:v>6.2350000000000003</c:v>
                </c:pt>
                <c:pt idx="1248">
                  <c:v>6.24</c:v>
                </c:pt>
                <c:pt idx="1249">
                  <c:v>6.2450000000000001</c:v>
                </c:pt>
                <c:pt idx="1250">
                  <c:v>6.25</c:v>
                </c:pt>
                <c:pt idx="1251">
                  <c:v>6.2549999999999999</c:v>
                </c:pt>
                <c:pt idx="1252">
                  <c:v>6.26</c:v>
                </c:pt>
                <c:pt idx="1253">
                  <c:v>6.2649999999999997</c:v>
                </c:pt>
                <c:pt idx="1254">
                  <c:v>6.27</c:v>
                </c:pt>
                <c:pt idx="1255">
                  <c:v>6.2750000000000004</c:v>
                </c:pt>
                <c:pt idx="1256">
                  <c:v>6.28</c:v>
                </c:pt>
                <c:pt idx="1257">
                  <c:v>6.2850000000000001</c:v>
                </c:pt>
                <c:pt idx="1258">
                  <c:v>6.29</c:v>
                </c:pt>
                <c:pt idx="1259">
                  <c:v>6.2949999999999999</c:v>
                </c:pt>
                <c:pt idx="1260">
                  <c:v>6.3</c:v>
                </c:pt>
                <c:pt idx="1261">
                  <c:v>6.3049999999999997</c:v>
                </c:pt>
                <c:pt idx="1262">
                  <c:v>6.31</c:v>
                </c:pt>
                <c:pt idx="1263">
                  <c:v>6.3150000000000004</c:v>
                </c:pt>
                <c:pt idx="1264">
                  <c:v>6.32</c:v>
                </c:pt>
                <c:pt idx="1265">
                  <c:v>6.3250000000000002</c:v>
                </c:pt>
                <c:pt idx="1266">
                  <c:v>6.33</c:v>
                </c:pt>
                <c:pt idx="1267">
                  <c:v>6.335</c:v>
                </c:pt>
                <c:pt idx="1268">
                  <c:v>6.34</c:v>
                </c:pt>
                <c:pt idx="1269">
                  <c:v>6.3449999999999998</c:v>
                </c:pt>
                <c:pt idx="1270">
                  <c:v>6.35</c:v>
                </c:pt>
                <c:pt idx="1271">
                  <c:v>6.3550000000000004</c:v>
                </c:pt>
                <c:pt idx="1272">
                  <c:v>6.36</c:v>
                </c:pt>
                <c:pt idx="1273">
                  <c:v>6.3650000000000002</c:v>
                </c:pt>
                <c:pt idx="1274">
                  <c:v>6.37</c:v>
                </c:pt>
                <c:pt idx="1275">
                  <c:v>6.375</c:v>
                </c:pt>
                <c:pt idx="1276">
                  <c:v>6.38</c:v>
                </c:pt>
                <c:pt idx="1277">
                  <c:v>6.3849999999999998</c:v>
                </c:pt>
                <c:pt idx="1278">
                  <c:v>6.39</c:v>
                </c:pt>
                <c:pt idx="1279">
                  <c:v>6.3949999999999996</c:v>
                </c:pt>
                <c:pt idx="1280">
                  <c:v>6.4</c:v>
                </c:pt>
                <c:pt idx="1281">
                  <c:v>6.4050000000000002</c:v>
                </c:pt>
                <c:pt idx="1282">
                  <c:v>6.41</c:v>
                </c:pt>
                <c:pt idx="1283">
                  <c:v>6.415</c:v>
                </c:pt>
                <c:pt idx="1284">
                  <c:v>6.42</c:v>
                </c:pt>
                <c:pt idx="1285">
                  <c:v>6.4249999999999998</c:v>
                </c:pt>
                <c:pt idx="1286">
                  <c:v>6.43</c:v>
                </c:pt>
                <c:pt idx="1287">
                  <c:v>6.4349999999999996</c:v>
                </c:pt>
                <c:pt idx="1288">
                  <c:v>6.44</c:v>
                </c:pt>
                <c:pt idx="1289">
                  <c:v>6.4450000000000003</c:v>
                </c:pt>
                <c:pt idx="1290">
                  <c:v>6.45</c:v>
                </c:pt>
                <c:pt idx="1291">
                  <c:v>6.4550000000000001</c:v>
                </c:pt>
                <c:pt idx="1292">
                  <c:v>6.46</c:v>
                </c:pt>
                <c:pt idx="1293">
                  <c:v>6.4649999999999999</c:v>
                </c:pt>
                <c:pt idx="1294">
                  <c:v>6.47</c:v>
                </c:pt>
                <c:pt idx="1295">
                  <c:v>6.4749999999999996</c:v>
                </c:pt>
                <c:pt idx="1296">
                  <c:v>6.48</c:v>
                </c:pt>
                <c:pt idx="1297">
                  <c:v>6.4850000000000003</c:v>
                </c:pt>
                <c:pt idx="1298">
                  <c:v>6.49</c:v>
                </c:pt>
                <c:pt idx="1299">
                  <c:v>6.4950000000000001</c:v>
                </c:pt>
                <c:pt idx="1300">
                  <c:v>6.5</c:v>
                </c:pt>
                <c:pt idx="1301">
                  <c:v>6.5049999999999999</c:v>
                </c:pt>
                <c:pt idx="1302">
                  <c:v>6.51</c:v>
                </c:pt>
                <c:pt idx="1303">
                  <c:v>6.5149999999999997</c:v>
                </c:pt>
                <c:pt idx="1304">
                  <c:v>6.52</c:v>
                </c:pt>
                <c:pt idx="1305">
                  <c:v>6.5250000000000004</c:v>
                </c:pt>
                <c:pt idx="1306">
                  <c:v>6.53</c:v>
                </c:pt>
                <c:pt idx="1307">
                  <c:v>6.5350000000000001</c:v>
                </c:pt>
                <c:pt idx="1308">
                  <c:v>6.54</c:v>
                </c:pt>
                <c:pt idx="1309">
                  <c:v>6.5449999999999999</c:v>
                </c:pt>
                <c:pt idx="1310">
                  <c:v>6.55</c:v>
                </c:pt>
                <c:pt idx="1311">
                  <c:v>6.5549999999999997</c:v>
                </c:pt>
                <c:pt idx="1312">
                  <c:v>6.56</c:v>
                </c:pt>
                <c:pt idx="1313">
                  <c:v>6.5650000000000004</c:v>
                </c:pt>
                <c:pt idx="1314">
                  <c:v>6.57</c:v>
                </c:pt>
                <c:pt idx="1315">
                  <c:v>6.5750000000000002</c:v>
                </c:pt>
                <c:pt idx="1316">
                  <c:v>6.58</c:v>
                </c:pt>
                <c:pt idx="1317">
                  <c:v>6.585</c:v>
                </c:pt>
                <c:pt idx="1318">
                  <c:v>6.59</c:v>
                </c:pt>
                <c:pt idx="1319">
                  <c:v>6.5949999999999998</c:v>
                </c:pt>
                <c:pt idx="1320">
                  <c:v>6.6</c:v>
                </c:pt>
                <c:pt idx="1321">
                  <c:v>6.6050000000000004</c:v>
                </c:pt>
                <c:pt idx="1322">
                  <c:v>6.61</c:v>
                </c:pt>
                <c:pt idx="1323">
                  <c:v>6.6150000000000002</c:v>
                </c:pt>
                <c:pt idx="1324">
                  <c:v>6.62</c:v>
                </c:pt>
                <c:pt idx="1325">
                  <c:v>6.625</c:v>
                </c:pt>
                <c:pt idx="1326">
                  <c:v>6.63</c:v>
                </c:pt>
                <c:pt idx="1327">
                  <c:v>6.6349999999999998</c:v>
                </c:pt>
                <c:pt idx="1328">
                  <c:v>6.64</c:v>
                </c:pt>
                <c:pt idx="1329">
                  <c:v>6.6449999999999996</c:v>
                </c:pt>
                <c:pt idx="1330">
                  <c:v>6.65</c:v>
                </c:pt>
                <c:pt idx="1331">
                  <c:v>6.6550000000000002</c:v>
                </c:pt>
                <c:pt idx="1332">
                  <c:v>6.66</c:v>
                </c:pt>
                <c:pt idx="1333">
                  <c:v>6.665</c:v>
                </c:pt>
                <c:pt idx="1334">
                  <c:v>6.67</c:v>
                </c:pt>
                <c:pt idx="1335">
                  <c:v>6.6749999999999998</c:v>
                </c:pt>
                <c:pt idx="1336">
                  <c:v>6.68</c:v>
                </c:pt>
                <c:pt idx="1337">
                  <c:v>6.6849999999999996</c:v>
                </c:pt>
                <c:pt idx="1338">
                  <c:v>6.69</c:v>
                </c:pt>
                <c:pt idx="1339">
                  <c:v>6.6950000000000003</c:v>
                </c:pt>
                <c:pt idx="1340">
                  <c:v>6.7</c:v>
                </c:pt>
                <c:pt idx="1341">
                  <c:v>6.7050000000000001</c:v>
                </c:pt>
                <c:pt idx="1342">
                  <c:v>6.71</c:v>
                </c:pt>
                <c:pt idx="1343">
                  <c:v>6.7149999999999999</c:v>
                </c:pt>
                <c:pt idx="1344">
                  <c:v>6.72</c:v>
                </c:pt>
                <c:pt idx="1345">
                  <c:v>6.7249999999999996</c:v>
                </c:pt>
                <c:pt idx="1346">
                  <c:v>6.73</c:v>
                </c:pt>
                <c:pt idx="1347">
                  <c:v>6.7350000000000003</c:v>
                </c:pt>
                <c:pt idx="1348">
                  <c:v>6.74</c:v>
                </c:pt>
                <c:pt idx="1349">
                  <c:v>6.7450000000000001</c:v>
                </c:pt>
                <c:pt idx="1350">
                  <c:v>6.75</c:v>
                </c:pt>
                <c:pt idx="1351">
                  <c:v>6.7549999999999999</c:v>
                </c:pt>
                <c:pt idx="1352">
                  <c:v>6.76</c:v>
                </c:pt>
                <c:pt idx="1353">
                  <c:v>6.7649999999999997</c:v>
                </c:pt>
                <c:pt idx="1354">
                  <c:v>6.77</c:v>
                </c:pt>
                <c:pt idx="1355">
                  <c:v>6.7750000000000004</c:v>
                </c:pt>
                <c:pt idx="1356">
                  <c:v>6.78</c:v>
                </c:pt>
                <c:pt idx="1357">
                  <c:v>6.7850000000000001</c:v>
                </c:pt>
                <c:pt idx="1358">
                  <c:v>6.79</c:v>
                </c:pt>
                <c:pt idx="1359">
                  <c:v>6.7949999999999999</c:v>
                </c:pt>
                <c:pt idx="1360">
                  <c:v>6.8</c:v>
                </c:pt>
                <c:pt idx="1361">
                  <c:v>6.8049999999999997</c:v>
                </c:pt>
                <c:pt idx="1362">
                  <c:v>6.81</c:v>
                </c:pt>
                <c:pt idx="1363">
                  <c:v>6.8150000000000004</c:v>
                </c:pt>
                <c:pt idx="1364">
                  <c:v>6.82</c:v>
                </c:pt>
                <c:pt idx="1365">
                  <c:v>6.8250000000000002</c:v>
                </c:pt>
                <c:pt idx="1366">
                  <c:v>6.83</c:v>
                </c:pt>
                <c:pt idx="1367">
                  <c:v>6.835</c:v>
                </c:pt>
                <c:pt idx="1368">
                  <c:v>6.84</c:v>
                </c:pt>
                <c:pt idx="1369">
                  <c:v>6.8449999999999998</c:v>
                </c:pt>
                <c:pt idx="1370">
                  <c:v>6.85</c:v>
                </c:pt>
                <c:pt idx="1371">
                  <c:v>6.8550000000000004</c:v>
                </c:pt>
                <c:pt idx="1372">
                  <c:v>6.86</c:v>
                </c:pt>
                <c:pt idx="1373">
                  <c:v>6.8650000000000002</c:v>
                </c:pt>
                <c:pt idx="1374">
                  <c:v>6.87</c:v>
                </c:pt>
                <c:pt idx="1375">
                  <c:v>6.875</c:v>
                </c:pt>
                <c:pt idx="1376">
                  <c:v>6.88</c:v>
                </c:pt>
                <c:pt idx="1377">
                  <c:v>6.8849999999999998</c:v>
                </c:pt>
                <c:pt idx="1378">
                  <c:v>6.89</c:v>
                </c:pt>
                <c:pt idx="1379">
                  <c:v>6.8949999999999996</c:v>
                </c:pt>
                <c:pt idx="1380">
                  <c:v>6.9</c:v>
                </c:pt>
                <c:pt idx="1381">
                  <c:v>6.9050000000000002</c:v>
                </c:pt>
                <c:pt idx="1382">
                  <c:v>6.91</c:v>
                </c:pt>
                <c:pt idx="1383">
                  <c:v>6.915</c:v>
                </c:pt>
                <c:pt idx="1384">
                  <c:v>6.92</c:v>
                </c:pt>
                <c:pt idx="1385">
                  <c:v>6.9249999999999998</c:v>
                </c:pt>
                <c:pt idx="1386">
                  <c:v>6.93</c:v>
                </c:pt>
                <c:pt idx="1387">
                  <c:v>6.9349999999999996</c:v>
                </c:pt>
                <c:pt idx="1388">
                  <c:v>6.94</c:v>
                </c:pt>
                <c:pt idx="1389">
                  <c:v>6.9450000000000003</c:v>
                </c:pt>
                <c:pt idx="1390">
                  <c:v>6.95</c:v>
                </c:pt>
                <c:pt idx="1391">
                  <c:v>6.9550000000000001</c:v>
                </c:pt>
                <c:pt idx="1392">
                  <c:v>6.96</c:v>
                </c:pt>
                <c:pt idx="1393">
                  <c:v>6.9649999999999999</c:v>
                </c:pt>
                <c:pt idx="1394">
                  <c:v>6.97</c:v>
                </c:pt>
                <c:pt idx="1395">
                  <c:v>6.9749999999999996</c:v>
                </c:pt>
                <c:pt idx="1396">
                  <c:v>6.98</c:v>
                </c:pt>
                <c:pt idx="1397">
                  <c:v>6.9850000000000003</c:v>
                </c:pt>
                <c:pt idx="1398">
                  <c:v>6.99</c:v>
                </c:pt>
                <c:pt idx="1399">
                  <c:v>6.9950000000000001</c:v>
                </c:pt>
                <c:pt idx="1400">
                  <c:v>7</c:v>
                </c:pt>
                <c:pt idx="1401">
                  <c:v>7.0049999999999999</c:v>
                </c:pt>
                <c:pt idx="1402">
                  <c:v>7.01</c:v>
                </c:pt>
                <c:pt idx="1403">
                  <c:v>7.0149999999999997</c:v>
                </c:pt>
                <c:pt idx="1404">
                  <c:v>7.02</c:v>
                </c:pt>
                <c:pt idx="1405">
                  <c:v>7.0250000000000004</c:v>
                </c:pt>
                <c:pt idx="1406">
                  <c:v>7.03</c:v>
                </c:pt>
                <c:pt idx="1407">
                  <c:v>7.0350000000000001</c:v>
                </c:pt>
                <c:pt idx="1408">
                  <c:v>7.04</c:v>
                </c:pt>
                <c:pt idx="1409">
                  <c:v>7.0449999999999999</c:v>
                </c:pt>
                <c:pt idx="1410">
                  <c:v>7.05</c:v>
                </c:pt>
                <c:pt idx="1411">
                  <c:v>7.0549999999999997</c:v>
                </c:pt>
                <c:pt idx="1412">
                  <c:v>7.06</c:v>
                </c:pt>
                <c:pt idx="1413">
                  <c:v>7.0650000000000004</c:v>
                </c:pt>
                <c:pt idx="1414">
                  <c:v>7.07</c:v>
                </c:pt>
                <c:pt idx="1415">
                  <c:v>7.0750000000000002</c:v>
                </c:pt>
                <c:pt idx="1416">
                  <c:v>7.08</c:v>
                </c:pt>
                <c:pt idx="1417">
                  <c:v>7.085</c:v>
                </c:pt>
                <c:pt idx="1418">
                  <c:v>7.09</c:v>
                </c:pt>
                <c:pt idx="1419">
                  <c:v>7.0949999999999998</c:v>
                </c:pt>
                <c:pt idx="1420">
                  <c:v>7.1</c:v>
                </c:pt>
                <c:pt idx="1421">
                  <c:v>7.1050000000000004</c:v>
                </c:pt>
                <c:pt idx="1422">
                  <c:v>7.11</c:v>
                </c:pt>
                <c:pt idx="1423">
                  <c:v>7.1150000000000002</c:v>
                </c:pt>
                <c:pt idx="1424">
                  <c:v>7.12</c:v>
                </c:pt>
                <c:pt idx="1425">
                  <c:v>7.125</c:v>
                </c:pt>
                <c:pt idx="1426">
                  <c:v>7.13</c:v>
                </c:pt>
                <c:pt idx="1427">
                  <c:v>7.1349999999999998</c:v>
                </c:pt>
                <c:pt idx="1428">
                  <c:v>7.14</c:v>
                </c:pt>
                <c:pt idx="1429">
                  <c:v>7.1449999999999996</c:v>
                </c:pt>
                <c:pt idx="1430">
                  <c:v>7.15</c:v>
                </c:pt>
                <c:pt idx="1431">
                  <c:v>7.1550000000000002</c:v>
                </c:pt>
                <c:pt idx="1432">
                  <c:v>7.16</c:v>
                </c:pt>
                <c:pt idx="1433">
                  <c:v>7.165</c:v>
                </c:pt>
                <c:pt idx="1434">
                  <c:v>7.17</c:v>
                </c:pt>
                <c:pt idx="1435">
                  <c:v>7.1749999999999998</c:v>
                </c:pt>
                <c:pt idx="1436">
                  <c:v>7.18</c:v>
                </c:pt>
                <c:pt idx="1437">
                  <c:v>7.1849999999999996</c:v>
                </c:pt>
                <c:pt idx="1438">
                  <c:v>7.19</c:v>
                </c:pt>
                <c:pt idx="1439">
                  <c:v>7.1950000000000003</c:v>
                </c:pt>
                <c:pt idx="1440">
                  <c:v>7.2</c:v>
                </c:pt>
                <c:pt idx="1441">
                  <c:v>7.2050000000000001</c:v>
                </c:pt>
                <c:pt idx="1442">
                  <c:v>7.21</c:v>
                </c:pt>
                <c:pt idx="1443">
                  <c:v>7.2149999999999999</c:v>
                </c:pt>
                <c:pt idx="1444">
                  <c:v>7.22</c:v>
                </c:pt>
                <c:pt idx="1445">
                  <c:v>7.2249999999999996</c:v>
                </c:pt>
                <c:pt idx="1446">
                  <c:v>7.23</c:v>
                </c:pt>
                <c:pt idx="1447">
                  <c:v>7.2350000000000003</c:v>
                </c:pt>
                <c:pt idx="1448">
                  <c:v>7.24</c:v>
                </c:pt>
                <c:pt idx="1449">
                  <c:v>7.2450000000000001</c:v>
                </c:pt>
                <c:pt idx="1450">
                  <c:v>7.25</c:v>
                </c:pt>
                <c:pt idx="1451">
                  <c:v>7.2549999999999999</c:v>
                </c:pt>
                <c:pt idx="1452">
                  <c:v>7.26</c:v>
                </c:pt>
                <c:pt idx="1453">
                  <c:v>7.2649999999999997</c:v>
                </c:pt>
                <c:pt idx="1454">
                  <c:v>7.27</c:v>
                </c:pt>
                <c:pt idx="1455">
                  <c:v>7.2750000000000004</c:v>
                </c:pt>
                <c:pt idx="1456">
                  <c:v>7.28</c:v>
                </c:pt>
                <c:pt idx="1457">
                  <c:v>7.2850000000000001</c:v>
                </c:pt>
                <c:pt idx="1458">
                  <c:v>7.29</c:v>
                </c:pt>
                <c:pt idx="1459">
                  <c:v>7.2949999999999999</c:v>
                </c:pt>
                <c:pt idx="1460">
                  <c:v>7.3</c:v>
                </c:pt>
                <c:pt idx="1461">
                  <c:v>7.3049999999999997</c:v>
                </c:pt>
                <c:pt idx="1462">
                  <c:v>7.31</c:v>
                </c:pt>
                <c:pt idx="1463">
                  <c:v>7.3150000000000004</c:v>
                </c:pt>
                <c:pt idx="1464">
                  <c:v>7.32</c:v>
                </c:pt>
                <c:pt idx="1465">
                  <c:v>7.3250000000000002</c:v>
                </c:pt>
                <c:pt idx="1466">
                  <c:v>7.33</c:v>
                </c:pt>
                <c:pt idx="1467">
                  <c:v>7.335</c:v>
                </c:pt>
                <c:pt idx="1468">
                  <c:v>7.34</c:v>
                </c:pt>
                <c:pt idx="1469">
                  <c:v>7.3449999999999998</c:v>
                </c:pt>
                <c:pt idx="1470">
                  <c:v>7.35</c:v>
                </c:pt>
                <c:pt idx="1471">
                  <c:v>7.3550000000000004</c:v>
                </c:pt>
                <c:pt idx="1472">
                  <c:v>7.36</c:v>
                </c:pt>
                <c:pt idx="1473">
                  <c:v>7.3650000000000002</c:v>
                </c:pt>
                <c:pt idx="1474">
                  <c:v>7.37</c:v>
                </c:pt>
                <c:pt idx="1475">
                  <c:v>7.375</c:v>
                </c:pt>
                <c:pt idx="1476">
                  <c:v>7.38</c:v>
                </c:pt>
                <c:pt idx="1477">
                  <c:v>7.3849999999999998</c:v>
                </c:pt>
                <c:pt idx="1478">
                  <c:v>7.39</c:v>
                </c:pt>
                <c:pt idx="1479">
                  <c:v>7.3949999999999996</c:v>
                </c:pt>
                <c:pt idx="1480">
                  <c:v>7.4</c:v>
                </c:pt>
                <c:pt idx="1481">
                  <c:v>7.4050000000000002</c:v>
                </c:pt>
                <c:pt idx="1482">
                  <c:v>7.41</c:v>
                </c:pt>
                <c:pt idx="1483">
                  <c:v>7.415</c:v>
                </c:pt>
                <c:pt idx="1484">
                  <c:v>7.42</c:v>
                </c:pt>
                <c:pt idx="1485">
                  <c:v>7.4249999999999998</c:v>
                </c:pt>
                <c:pt idx="1486">
                  <c:v>7.43</c:v>
                </c:pt>
                <c:pt idx="1487">
                  <c:v>7.4349999999999996</c:v>
                </c:pt>
                <c:pt idx="1488">
                  <c:v>7.44</c:v>
                </c:pt>
                <c:pt idx="1489">
                  <c:v>7.4450000000000003</c:v>
                </c:pt>
                <c:pt idx="1490">
                  <c:v>7.45</c:v>
                </c:pt>
                <c:pt idx="1491">
                  <c:v>7.4550000000000001</c:v>
                </c:pt>
                <c:pt idx="1492">
                  <c:v>7.46</c:v>
                </c:pt>
                <c:pt idx="1493">
                  <c:v>7.4649999999999999</c:v>
                </c:pt>
                <c:pt idx="1494">
                  <c:v>7.47</c:v>
                </c:pt>
                <c:pt idx="1495">
                  <c:v>7.4749999999999996</c:v>
                </c:pt>
                <c:pt idx="1496">
                  <c:v>7.48</c:v>
                </c:pt>
                <c:pt idx="1497">
                  <c:v>7.4850000000000003</c:v>
                </c:pt>
                <c:pt idx="1498">
                  <c:v>7.49</c:v>
                </c:pt>
                <c:pt idx="1499">
                  <c:v>7.4950000000000001</c:v>
                </c:pt>
                <c:pt idx="1500">
                  <c:v>7.5</c:v>
                </c:pt>
                <c:pt idx="1501">
                  <c:v>7.5049999999999999</c:v>
                </c:pt>
                <c:pt idx="1502">
                  <c:v>7.51</c:v>
                </c:pt>
                <c:pt idx="1503">
                  <c:v>7.5149999999999997</c:v>
                </c:pt>
                <c:pt idx="1504">
                  <c:v>7.52</c:v>
                </c:pt>
                <c:pt idx="1505">
                  <c:v>7.5250000000000004</c:v>
                </c:pt>
                <c:pt idx="1506">
                  <c:v>7.53</c:v>
                </c:pt>
                <c:pt idx="1507">
                  <c:v>7.5350000000000001</c:v>
                </c:pt>
                <c:pt idx="1508">
                  <c:v>7.54</c:v>
                </c:pt>
                <c:pt idx="1509">
                  <c:v>7.5449999999999999</c:v>
                </c:pt>
                <c:pt idx="1510">
                  <c:v>7.55</c:v>
                </c:pt>
                <c:pt idx="1511">
                  <c:v>7.5549999999999997</c:v>
                </c:pt>
                <c:pt idx="1512">
                  <c:v>7.56</c:v>
                </c:pt>
                <c:pt idx="1513">
                  <c:v>7.5650000000000004</c:v>
                </c:pt>
                <c:pt idx="1514">
                  <c:v>7.57</c:v>
                </c:pt>
                <c:pt idx="1515">
                  <c:v>7.5750000000000002</c:v>
                </c:pt>
                <c:pt idx="1516">
                  <c:v>7.58</c:v>
                </c:pt>
                <c:pt idx="1517">
                  <c:v>7.585</c:v>
                </c:pt>
                <c:pt idx="1518">
                  <c:v>7.59</c:v>
                </c:pt>
                <c:pt idx="1519">
                  <c:v>7.5949999999999998</c:v>
                </c:pt>
                <c:pt idx="1520">
                  <c:v>7.6</c:v>
                </c:pt>
                <c:pt idx="1521">
                  <c:v>7.6050000000000004</c:v>
                </c:pt>
                <c:pt idx="1522">
                  <c:v>7.61</c:v>
                </c:pt>
                <c:pt idx="1523">
                  <c:v>7.6150000000000002</c:v>
                </c:pt>
                <c:pt idx="1524">
                  <c:v>7.62</c:v>
                </c:pt>
                <c:pt idx="1525">
                  <c:v>7.625</c:v>
                </c:pt>
                <c:pt idx="1526">
                  <c:v>7.63</c:v>
                </c:pt>
                <c:pt idx="1527">
                  <c:v>7.6349999999999998</c:v>
                </c:pt>
                <c:pt idx="1528">
                  <c:v>7.64</c:v>
                </c:pt>
                <c:pt idx="1529">
                  <c:v>7.6449999999999996</c:v>
                </c:pt>
                <c:pt idx="1530">
                  <c:v>7.65</c:v>
                </c:pt>
                <c:pt idx="1531">
                  <c:v>7.6550000000000002</c:v>
                </c:pt>
                <c:pt idx="1532">
                  <c:v>7.66</c:v>
                </c:pt>
                <c:pt idx="1533">
                  <c:v>7.665</c:v>
                </c:pt>
                <c:pt idx="1534">
                  <c:v>7.67</c:v>
                </c:pt>
                <c:pt idx="1535">
                  <c:v>7.6749999999999998</c:v>
                </c:pt>
                <c:pt idx="1536">
                  <c:v>7.68</c:v>
                </c:pt>
                <c:pt idx="1537">
                  <c:v>7.6849999999999996</c:v>
                </c:pt>
                <c:pt idx="1538">
                  <c:v>7.69</c:v>
                </c:pt>
                <c:pt idx="1539">
                  <c:v>7.6950000000000003</c:v>
                </c:pt>
                <c:pt idx="1540">
                  <c:v>7.7</c:v>
                </c:pt>
                <c:pt idx="1541">
                  <c:v>7.7050000000000001</c:v>
                </c:pt>
                <c:pt idx="1542">
                  <c:v>7.71</c:v>
                </c:pt>
                <c:pt idx="1543">
                  <c:v>7.7149999999999999</c:v>
                </c:pt>
                <c:pt idx="1544">
                  <c:v>7.72</c:v>
                </c:pt>
                <c:pt idx="1545">
                  <c:v>7.7249999999999996</c:v>
                </c:pt>
                <c:pt idx="1546">
                  <c:v>7.73</c:v>
                </c:pt>
                <c:pt idx="1547">
                  <c:v>7.7350000000000003</c:v>
                </c:pt>
                <c:pt idx="1548">
                  <c:v>7.74</c:v>
                </c:pt>
                <c:pt idx="1549">
                  <c:v>7.7450000000000001</c:v>
                </c:pt>
                <c:pt idx="1550">
                  <c:v>7.75</c:v>
                </c:pt>
                <c:pt idx="1551">
                  <c:v>7.7549999999999999</c:v>
                </c:pt>
                <c:pt idx="1552">
                  <c:v>7.76</c:v>
                </c:pt>
                <c:pt idx="1553">
                  <c:v>7.7649999999999997</c:v>
                </c:pt>
                <c:pt idx="1554">
                  <c:v>7.77</c:v>
                </c:pt>
                <c:pt idx="1555">
                  <c:v>7.7750000000000004</c:v>
                </c:pt>
                <c:pt idx="1556">
                  <c:v>7.78</c:v>
                </c:pt>
                <c:pt idx="1557">
                  <c:v>7.7850000000000001</c:v>
                </c:pt>
                <c:pt idx="1558">
                  <c:v>7.79</c:v>
                </c:pt>
                <c:pt idx="1559">
                  <c:v>7.7949999999999999</c:v>
                </c:pt>
                <c:pt idx="1560">
                  <c:v>7.8</c:v>
                </c:pt>
                <c:pt idx="1561">
                  <c:v>7.8049999999999997</c:v>
                </c:pt>
                <c:pt idx="1562">
                  <c:v>7.81</c:v>
                </c:pt>
                <c:pt idx="1563">
                  <c:v>7.8150000000000004</c:v>
                </c:pt>
                <c:pt idx="1564">
                  <c:v>7.82</c:v>
                </c:pt>
                <c:pt idx="1565">
                  <c:v>7.8250000000000002</c:v>
                </c:pt>
                <c:pt idx="1566">
                  <c:v>7.83</c:v>
                </c:pt>
                <c:pt idx="1567">
                  <c:v>7.835</c:v>
                </c:pt>
                <c:pt idx="1568">
                  <c:v>7.84</c:v>
                </c:pt>
                <c:pt idx="1569">
                  <c:v>7.8449999999999998</c:v>
                </c:pt>
                <c:pt idx="1570">
                  <c:v>7.85</c:v>
                </c:pt>
                <c:pt idx="1571">
                  <c:v>7.8550000000000004</c:v>
                </c:pt>
                <c:pt idx="1572">
                  <c:v>7.86</c:v>
                </c:pt>
                <c:pt idx="1573">
                  <c:v>7.8650000000000002</c:v>
                </c:pt>
                <c:pt idx="1574">
                  <c:v>7.87</c:v>
                </c:pt>
                <c:pt idx="1575">
                  <c:v>7.875</c:v>
                </c:pt>
                <c:pt idx="1576">
                  <c:v>7.88</c:v>
                </c:pt>
                <c:pt idx="1577">
                  <c:v>7.8849999999999998</c:v>
                </c:pt>
                <c:pt idx="1578">
                  <c:v>7.89</c:v>
                </c:pt>
                <c:pt idx="1579">
                  <c:v>7.8949999999999996</c:v>
                </c:pt>
                <c:pt idx="1580">
                  <c:v>7.9</c:v>
                </c:pt>
                <c:pt idx="1581">
                  <c:v>7.9050000000000002</c:v>
                </c:pt>
                <c:pt idx="1582">
                  <c:v>7.91</c:v>
                </c:pt>
                <c:pt idx="1583">
                  <c:v>7.915</c:v>
                </c:pt>
                <c:pt idx="1584">
                  <c:v>7.92</c:v>
                </c:pt>
                <c:pt idx="1585">
                  <c:v>7.9249999999999998</c:v>
                </c:pt>
                <c:pt idx="1586">
                  <c:v>7.93</c:v>
                </c:pt>
                <c:pt idx="1587">
                  <c:v>7.9349999999999996</c:v>
                </c:pt>
                <c:pt idx="1588">
                  <c:v>7.94</c:v>
                </c:pt>
                <c:pt idx="1589">
                  <c:v>7.9450000000000003</c:v>
                </c:pt>
                <c:pt idx="1590">
                  <c:v>7.95</c:v>
                </c:pt>
                <c:pt idx="1591">
                  <c:v>7.9550000000000001</c:v>
                </c:pt>
                <c:pt idx="1592">
                  <c:v>7.96</c:v>
                </c:pt>
                <c:pt idx="1593">
                  <c:v>7.9649999999999999</c:v>
                </c:pt>
                <c:pt idx="1594">
                  <c:v>7.97</c:v>
                </c:pt>
                <c:pt idx="1595">
                  <c:v>7.9749999999999996</c:v>
                </c:pt>
                <c:pt idx="1596">
                  <c:v>7.98</c:v>
                </c:pt>
                <c:pt idx="1597">
                  <c:v>7.9850000000000003</c:v>
                </c:pt>
                <c:pt idx="1598">
                  <c:v>7.99</c:v>
                </c:pt>
                <c:pt idx="1599">
                  <c:v>7.9950000000000001</c:v>
                </c:pt>
                <c:pt idx="1600">
                  <c:v>8</c:v>
                </c:pt>
                <c:pt idx="1601">
                  <c:v>8.0050000000000008</c:v>
                </c:pt>
                <c:pt idx="1602">
                  <c:v>8.01</c:v>
                </c:pt>
                <c:pt idx="1603">
                  <c:v>8.0150000000000006</c:v>
                </c:pt>
                <c:pt idx="1604">
                  <c:v>8.02</c:v>
                </c:pt>
                <c:pt idx="1605">
                  <c:v>8.0250000000000004</c:v>
                </c:pt>
                <c:pt idx="1606">
                  <c:v>8.0299999999999994</c:v>
                </c:pt>
                <c:pt idx="1607">
                  <c:v>8.0350000000000001</c:v>
                </c:pt>
                <c:pt idx="1608">
                  <c:v>8.0399999999999991</c:v>
                </c:pt>
                <c:pt idx="1609">
                  <c:v>8.0449999999999999</c:v>
                </c:pt>
                <c:pt idx="1610">
                  <c:v>8.0500000000000007</c:v>
                </c:pt>
                <c:pt idx="1611">
                  <c:v>8.0549999999999997</c:v>
                </c:pt>
                <c:pt idx="1612">
                  <c:v>8.06</c:v>
                </c:pt>
                <c:pt idx="1613">
                  <c:v>8.0649999999999995</c:v>
                </c:pt>
                <c:pt idx="1614">
                  <c:v>8.07</c:v>
                </c:pt>
                <c:pt idx="1615">
                  <c:v>8.0749999999999993</c:v>
                </c:pt>
                <c:pt idx="1616">
                  <c:v>8.08</c:v>
                </c:pt>
                <c:pt idx="1617">
                  <c:v>8.0850000000000009</c:v>
                </c:pt>
                <c:pt idx="1618">
                  <c:v>8.09</c:v>
                </c:pt>
                <c:pt idx="1619">
                  <c:v>8.0950000000000006</c:v>
                </c:pt>
                <c:pt idx="1620">
                  <c:v>8.1</c:v>
                </c:pt>
                <c:pt idx="1621">
                  <c:v>8.1050000000000004</c:v>
                </c:pt>
                <c:pt idx="1622">
                  <c:v>8.11</c:v>
                </c:pt>
                <c:pt idx="1623">
                  <c:v>8.1150000000000002</c:v>
                </c:pt>
                <c:pt idx="1624">
                  <c:v>8.1199999999999992</c:v>
                </c:pt>
                <c:pt idx="1625">
                  <c:v>8.125</c:v>
                </c:pt>
                <c:pt idx="1626">
                  <c:v>8.1300000000000008</c:v>
                </c:pt>
                <c:pt idx="1627">
                  <c:v>8.1349999999999998</c:v>
                </c:pt>
                <c:pt idx="1628">
                  <c:v>8.14</c:v>
                </c:pt>
                <c:pt idx="1629">
                  <c:v>8.1449999999999996</c:v>
                </c:pt>
                <c:pt idx="1630">
                  <c:v>8.15</c:v>
                </c:pt>
                <c:pt idx="1631">
                  <c:v>8.1549999999999994</c:v>
                </c:pt>
                <c:pt idx="1632">
                  <c:v>8.16</c:v>
                </c:pt>
                <c:pt idx="1633">
                  <c:v>8.1649999999999991</c:v>
                </c:pt>
                <c:pt idx="1634">
                  <c:v>8.17</c:v>
                </c:pt>
                <c:pt idx="1635">
                  <c:v>8.1750000000000007</c:v>
                </c:pt>
                <c:pt idx="1636">
                  <c:v>8.18</c:v>
                </c:pt>
                <c:pt idx="1637">
                  <c:v>8.1850000000000005</c:v>
                </c:pt>
                <c:pt idx="1638">
                  <c:v>8.19</c:v>
                </c:pt>
                <c:pt idx="1639">
                  <c:v>8.1950000000000003</c:v>
                </c:pt>
                <c:pt idx="1640">
                  <c:v>8.1999999999999993</c:v>
                </c:pt>
                <c:pt idx="1641">
                  <c:v>8.2050000000000001</c:v>
                </c:pt>
                <c:pt idx="1642">
                  <c:v>8.2100000000000009</c:v>
                </c:pt>
                <c:pt idx="1643">
                  <c:v>8.2149999999999999</c:v>
                </c:pt>
                <c:pt idx="1644">
                  <c:v>8.2200000000000006</c:v>
                </c:pt>
                <c:pt idx="1645">
                  <c:v>8.2249999999999996</c:v>
                </c:pt>
                <c:pt idx="1646">
                  <c:v>8.23</c:v>
                </c:pt>
                <c:pt idx="1647">
                  <c:v>8.2349999999999994</c:v>
                </c:pt>
                <c:pt idx="1648">
                  <c:v>8.24</c:v>
                </c:pt>
                <c:pt idx="1649">
                  <c:v>8.2449999999999992</c:v>
                </c:pt>
                <c:pt idx="1650">
                  <c:v>8.25</c:v>
                </c:pt>
                <c:pt idx="1651">
                  <c:v>8.2550000000000008</c:v>
                </c:pt>
                <c:pt idx="1652">
                  <c:v>8.26</c:v>
                </c:pt>
                <c:pt idx="1653">
                  <c:v>8.2650000000000006</c:v>
                </c:pt>
                <c:pt idx="1654">
                  <c:v>8.27</c:v>
                </c:pt>
                <c:pt idx="1655">
                  <c:v>8.2750000000000004</c:v>
                </c:pt>
                <c:pt idx="1656">
                  <c:v>8.2799999999999994</c:v>
                </c:pt>
                <c:pt idx="1657">
                  <c:v>8.2850000000000001</c:v>
                </c:pt>
                <c:pt idx="1658">
                  <c:v>8.2899999999999991</c:v>
                </c:pt>
                <c:pt idx="1659">
                  <c:v>8.2949999999999999</c:v>
                </c:pt>
                <c:pt idx="1660">
                  <c:v>8.3000000000000007</c:v>
                </c:pt>
                <c:pt idx="1661">
                  <c:v>8.3049999999999997</c:v>
                </c:pt>
                <c:pt idx="1662">
                  <c:v>8.31</c:v>
                </c:pt>
                <c:pt idx="1663">
                  <c:v>8.3149999999999995</c:v>
                </c:pt>
                <c:pt idx="1664">
                  <c:v>8.32</c:v>
                </c:pt>
                <c:pt idx="1665">
                  <c:v>8.3249999999999993</c:v>
                </c:pt>
                <c:pt idx="1666">
                  <c:v>8.33</c:v>
                </c:pt>
                <c:pt idx="1667">
                  <c:v>8.3350000000000009</c:v>
                </c:pt>
                <c:pt idx="1668">
                  <c:v>8.34</c:v>
                </c:pt>
                <c:pt idx="1669">
                  <c:v>8.3450000000000006</c:v>
                </c:pt>
                <c:pt idx="1670">
                  <c:v>8.35</c:v>
                </c:pt>
                <c:pt idx="1671">
                  <c:v>8.3550000000000004</c:v>
                </c:pt>
                <c:pt idx="1672">
                  <c:v>8.36</c:v>
                </c:pt>
                <c:pt idx="1673">
                  <c:v>8.3650000000000002</c:v>
                </c:pt>
                <c:pt idx="1674">
                  <c:v>8.3699999999999992</c:v>
                </c:pt>
                <c:pt idx="1675">
                  <c:v>8.375</c:v>
                </c:pt>
                <c:pt idx="1676">
                  <c:v>8.3800000000000008</c:v>
                </c:pt>
                <c:pt idx="1677">
                  <c:v>8.3849999999999998</c:v>
                </c:pt>
                <c:pt idx="1678">
                  <c:v>8.39</c:v>
                </c:pt>
                <c:pt idx="1679">
                  <c:v>8.3949999999999996</c:v>
                </c:pt>
                <c:pt idx="1680">
                  <c:v>8.4</c:v>
                </c:pt>
                <c:pt idx="1681">
                  <c:v>8.4049999999999994</c:v>
                </c:pt>
                <c:pt idx="1682">
                  <c:v>8.41</c:v>
                </c:pt>
                <c:pt idx="1683">
                  <c:v>8.4149999999999991</c:v>
                </c:pt>
                <c:pt idx="1684">
                  <c:v>8.42</c:v>
                </c:pt>
                <c:pt idx="1685">
                  <c:v>8.4250000000000007</c:v>
                </c:pt>
                <c:pt idx="1686">
                  <c:v>8.43</c:v>
                </c:pt>
                <c:pt idx="1687">
                  <c:v>8.4350000000000005</c:v>
                </c:pt>
                <c:pt idx="1688">
                  <c:v>8.44</c:v>
                </c:pt>
                <c:pt idx="1689">
                  <c:v>8.4450000000000003</c:v>
                </c:pt>
                <c:pt idx="1690">
                  <c:v>8.4499999999999993</c:v>
                </c:pt>
                <c:pt idx="1691">
                  <c:v>8.4550000000000001</c:v>
                </c:pt>
                <c:pt idx="1692">
                  <c:v>8.4600000000000009</c:v>
                </c:pt>
                <c:pt idx="1693">
                  <c:v>8.4649999999999999</c:v>
                </c:pt>
                <c:pt idx="1694">
                  <c:v>8.4700000000000006</c:v>
                </c:pt>
                <c:pt idx="1695">
                  <c:v>8.4749999999999996</c:v>
                </c:pt>
                <c:pt idx="1696">
                  <c:v>8.48</c:v>
                </c:pt>
                <c:pt idx="1697">
                  <c:v>8.4849999999999994</c:v>
                </c:pt>
                <c:pt idx="1698">
                  <c:v>8.49</c:v>
                </c:pt>
                <c:pt idx="1699">
                  <c:v>8.4949999999999992</c:v>
                </c:pt>
                <c:pt idx="1700">
                  <c:v>8.5</c:v>
                </c:pt>
                <c:pt idx="1701">
                  <c:v>8.5050000000000008</c:v>
                </c:pt>
                <c:pt idx="1702">
                  <c:v>8.51</c:v>
                </c:pt>
                <c:pt idx="1703">
                  <c:v>8.5150000000000006</c:v>
                </c:pt>
                <c:pt idx="1704">
                  <c:v>8.52</c:v>
                </c:pt>
                <c:pt idx="1705">
                  <c:v>8.5250000000000004</c:v>
                </c:pt>
                <c:pt idx="1706">
                  <c:v>8.5299999999999994</c:v>
                </c:pt>
                <c:pt idx="1707">
                  <c:v>8.5350000000000001</c:v>
                </c:pt>
                <c:pt idx="1708">
                  <c:v>8.5399999999999991</c:v>
                </c:pt>
                <c:pt idx="1709">
                  <c:v>8.5449999999999999</c:v>
                </c:pt>
                <c:pt idx="1710">
                  <c:v>8.5500000000000007</c:v>
                </c:pt>
                <c:pt idx="1711">
                  <c:v>8.5549999999999997</c:v>
                </c:pt>
                <c:pt idx="1712">
                  <c:v>8.56</c:v>
                </c:pt>
                <c:pt idx="1713">
                  <c:v>8.5649999999999995</c:v>
                </c:pt>
                <c:pt idx="1714">
                  <c:v>8.57</c:v>
                </c:pt>
                <c:pt idx="1715">
                  <c:v>8.5749999999999993</c:v>
                </c:pt>
                <c:pt idx="1716">
                  <c:v>8.58</c:v>
                </c:pt>
                <c:pt idx="1717">
                  <c:v>8.5850000000000009</c:v>
                </c:pt>
                <c:pt idx="1718">
                  <c:v>8.59</c:v>
                </c:pt>
                <c:pt idx="1719">
                  <c:v>8.5950000000000006</c:v>
                </c:pt>
                <c:pt idx="1720">
                  <c:v>8.6</c:v>
                </c:pt>
                <c:pt idx="1721">
                  <c:v>8.6050000000000004</c:v>
                </c:pt>
                <c:pt idx="1722">
                  <c:v>8.61</c:v>
                </c:pt>
                <c:pt idx="1723">
                  <c:v>8.6150000000000002</c:v>
                </c:pt>
                <c:pt idx="1724">
                  <c:v>8.6199999999999992</c:v>
                </c:pt>
                <c:pt idx="1725">
                  <c:v>8.625</c:v>
                </c:pt>
                <c:pt idx="1726">
                  <c:v>8.6300000000000008</c:v>
                </c:pt>
                <c:pt idx="1727">
                  <c:v>8.6349999999999998</c:v>
                </c:pt>
                <c:pt idx="1728">
                  <c:v>8.64</c:v>
                </c:pt>
                <c:pt idx="1729">
                  <c:v>8.6449999999999996</c:v>
                </c:pt>
                <c:pt idx="1730">
                  <c:v>8.65</c:v>
                </c:pt>
                <c:pt idx="1731">
                  <c:v>8.6549999999999994</c:v>
                </c:pt>
                <c:pt idx="1732">
                  <c:v>8.66</c:v>
                </c:pt>
                <c:pt idx="1733">
                  <c:v>8.6649999999999991</c:v>
                </c:pt>
                <c:pt idx="1734">
                  <c:v>8.67</c:v>
                </c:pt>
                <c:pt idx="1735">
                  <c:v>8.6750000000000007</c:v>
                </c:pt>
                <c:pt idx="1736">
                  <c:v>8.68</c:v>
                </c:pt>
                <c:pt idx="1737">
                  <c:v>8.6850000000000005</c:v>
                </c:pt>
                <c:pt idx="1738">
                  <c:v>8.69</c:v>
                </c:pt>
                <c:pt idx="1739">
                  <c:v>8.6950000000000003</c:v>
                </c:pt>
                <c:pt idx="1740">
                  <c:v>8.6999999999999993</c:v>
                </c:pt>
                <c:pt idx="1741">
                  <c:v>8.7050000000000001</c:v>
                </c:pt>
                <c:pt idx="1742">
                  <c:v>8.7100000000000009</c:v>
                </c:pt>
                <c:pt idx="1743">
                  <c:v>8.7149999999999999</c:v>
                </c:pt>
                <c:pt idx="1744">
                  <c:v>8.7200000000000006</c:v>
                </c:pt>
                <c:pt idx="1745">
                  <c:v>8.7249999999999996</c:v>
                </c:pt>
                <c:pt idx="1746">
                  <c:v>8.73</c:v>
                </c:pt>
                <c:pt idx="1747">
                  <c:v>8.7349999999999994</c:v>
                </c:pt>
                <c:pt idx="1748">
                  <c:v>8.74</c:v>
                </c:pt>
                <c:pt idx="1749">
                  <c:v>8.7449999999999992</c:v>
                </c:pt>
                <c:pt idx="1750">
                  <c:v>8.75</c:v>
                </c:pt>
                <c:pt idx="1751">
                  <c:v>8.7550000000000008</c:v>
                </c:pt>
                <c:pt idx="1752">
                  <c:v>8.76</c:v>
                </c:pt>
                <c:pt idx="1753">
                  <c:v>8.7650000000000006</c:v>
                </c:pt>
                <c:pt idx="1754">
                  <c:v>8.77</c:v>
                </c:pt>
                <c:pt idx="1755">
                  <c:v>8.7750000000000004</c:v>
                </c:pt>
                <c:pt idx="1756">
                  <c:v>8.7799999999999994</c:v>
                </c:pt>
                <c:pt idx="1757">
                  <c:v>8.7850000000000001</c:v>
                </c:pt>
                <c:pt idx="1758">
                  <c:v>8.7899999999999991</c:v>
                </c:pt>
                <c:pt idx="1759">
                  <c:v>8.7949999999999999</c:v>
                </c:pt>
                <c:pt idx="1760">
                  <c:v>8.8000000000000007</c:v>
                </c:pt>
                <c:pt idx="1761">
                  <c:v>8.8049999999999997</c:v>
                </c:pt>
                <c:pt idx="1762">
                  <c:v>8.81</c:v>
                </c:pt>
                <c:pt idx="1763">
                  <c:v>8.8149999999999995</c:v>
                </c:pt>
                <c:pt idx="1764">
                  <c:v>8.82</c:v>
                </c:pt>
                <c:pt idx="1765">
                  <c:v>8.8249999999999993</c:v>
                </c:pt>
                <c:pt idx="1766">
                  <c:v>8.83</c:v>
                </c:pt>
                <c:pt idx="1767">
                  <c:v>8.8350000000000009</c:v>
                </c:pt>
                <c:pt idx="1768">
                  <c:v>8.84</c:v>
                </c:pt>
                <c:pt idx="1769">
                  <c:v>8.8450000000000006</c:v>
                </c:pt>
                <c:pt idx="1770">
                  <c:v>8.85</c:v>
                </c:pt>
                <c:pt idx="1771">
                  <c:v>8.8550000000000004</c:v>
                </c:pt>
                <c:pt idx="1772">
                  <c:v>8.86</c:v>
                </c:pt>
                <c:pt idx="1773">
                  <c:v>8.8650000000000002</c:v>
                </c:pt>
                <c:pt idx="1774">
                  <c:v>8.8699999999999992</c:v>
                </c:pt>
                <c:pt idx="1775">
                  <c:v>8.875</c:v>
                </c:pt>
                <c:pt idx="1776">
                  <c:v>8.8800000000000008</c:v>
                </c:pt>
                <c:pt idx="1777">
                  <c:v>8.8849999999999998</c:v>
                </c:pt>
                <c:pt idx="1778">
                  <c:v>8.89</c:v>
                </c:pt>
                <c:pt idx="1779">
                  <c:v>8.8949999999999996</c:v>
                </c:pt>
                <c:pt idx="1780">
                  <c:v>8.9</c:v>
                </c:pt>
                <c:pt idx="1781">
                  <c:v>8.9049999999999994</c:v>
                </c:pt>
                <c:pt idx="1782">
                  <c:v>8.91</c:v>
                </c:pt>
                <c:pt idx="1783">
                  <c:v>8.9149999999999991</c:v>
                </c:pt>
                <c:pt idx="1784">
                  <c:v>8.92</c:v>
                </c:pt>
                <c:pt idx="1785">
                  <c:v>8.9250000000000007</c:v>
                </c:pt>
                <c:pt idx="1786">
                  <c:v>8.93</c:v>
                </c:pt>
                <c:pt idx="1787">
                  <c:v>8.9350000000000005</c:v>
                </c:pt>
                <c:pt idx="1788">
                  <c:v>8.94</c:v>
                </c:pt>
                <c:pt idx="1789">
                  <c:v>8.9450000000000003</c:v>
                </c:pt>
                <c:pt idx="1790">
                  <c:v>8.9499999999999993</c:v>
                </c:pt>
                <c:pt idx="1791">
                  <c:v>8.9550000000000001</c:v>
                </c:pt>
                <c:pt idx="1792">
                  <c:v>8.9600000000000009</c:v>
                </c:pt>
                <c:pt idx="1793">
                  <c:v>8.9649999999999999</c:v>
                </c:pt>
                <c:pt idx="1794">
                  <c:v>8.9700000000000006</c:v>
                </c:pt>
                <c:pt idx="1795">
                  <c:v>8.9749999999999996</c:v>
                </c:pt>
                <c:pt idx="1796">
                  <c:v>8.98</c:v>
                </c:pt>
                <c:pt idx="1797">
                  <c:v>8.9849999999999994</c:v>
                </c:pt>
                <c:pt idx="1798">
                  <c:v>8.99</c:v>
                </c:pt>
                <c:pt idx="1799">
                  <c:v>8.9949999999999992</c:v>
                </c:pt>
                <c:pt idx="1800">
                  <c:v>9</c:v>
                </c:pt>
                <c:pt idx="1801">
                  <c:v>9.0050000000000008</c:v>
                </c:pt>
                <c:pt idx="1802">
                  <c:v>9.01</c:v>
                </c:pt>
                <c:pt idx="1803">
                  <c:v>9.0150000000000006</c:v>
                </c:pt>
                <c:pt idx="1804">
                  <c:v>9.02</c:v>
                </c:pt>
                <c:pt idx="1805">
                  <c:v>9.0250000000000004</c:v>
                </c:pt>
                <c:pt idx="1806">
                  <c:v>9.0299999999999994</c:v>
                </c:pt>
                <c:pt idx="1807">
                  <c:v>9.0350000000000001</c:v>
                </c:pt>
                <c:pt idx="1808">
                  <c:v>9.0399999999999991</c:v>
                </c:pt>
                <c:pt idx="1809">
                  <c:v>9.0449999999999999</c:v>
                </c:pt>
                <c:pt idx="1810">
                  <c:v>9.0500000000000007</c:v>
                </c:pt>
                <c:pt idx="1811">
                  <c:v>9.0549999999999997</c:v>
                </c:pt>
                <c:pt idx="1812">
                  <c:v>9.06</c:v>
                </c:pt>
                <c:pt idx="1813">
                  <c:v>9.0649999999999995</c:v>
                </c:pt>
                <c:pt idx="1814">
                  <c:v>9.07</c:v>
                </c:pt>
                <c:pt idx="1815">
                  <c:v>9.0749999999999993</c:v>
                </c:pt>
                <c:pt idx="1816">
                  <c:v>9.08</c:v>
                </c:pt>
                <c:pt idx="1817">
                  <c:v>9.0850000000000009</c:v>
                </c:pt>
                <c:pt idx="1818">
                  <c:v>9.09</c:v>
                </c:pt>
                <c:pt idx="1819">
                  <c:v>9.0950000000000006</c:v>
                </c:pt>
                <c:pt idx="1820">
                  <c:v>9.1</c:v>
                </c:pt>
                <c:pt idx="1821">
                  <c:v>9.1050000000000004</c:v>
                </c:pt>
                <c:pt idx="1822">
                  <c:v>9.11</c:v>
                </c:pt>
                <c:pt idx="1823">
                  <c:v>9.1150000000000002</c:v>
                </c:pt>
                <c:pt idx="1824">
                  <c:v>9.1199999999999992</c:v>
                </c:pt>
                <c:pt idx="1825">
                  <c:v>9.125</c:v>
                </c:pt>
                <c:pt idx="1826">
                  <c:v>9.1300000000000008</c:v>
                </c:pt>
                <c:pt idx="1827">
                  <c:v>9.1349999999999998</c:v>
                </c:pt>
                <c:pt idx="1828">
                  <c:v>9.14</c:v>
                </c:pt>
                <c:pt idx="1829">
                  <c:v>9.1449999999999996</c:v>
                </c:pt>
                <c:pt idx="1830">
                  <c:v>9.15</c:v>
                </c:pt>
                <c:pt idx="1831">
                  <c:v>9.1549999999999994</c:v>
                </c:pt>
                <c:pt idx="1832">
                  <c:v>9.16</c:v>
                </c:pt>
                <c:pt idx="1833">
                  <c:v>9.1649999999999991</c:v>
                </c:pt>
                <c:pt idx="1834">
                  <c:v>9.17</c:v>
                </c:pt>
                <c:pt idx="1835">
                  <c:v>9.1750000000000007</c:v>
                </c:pt>
                <c:pt idx="1836">
                  <c:v>9.18</c:v>
                </c:pt>
                <c:pt idx="1837">
                  <c:v>9.1850000000000005</c:v>
                </c:pt>
                <c:pt idx="1838">
                  <c:v>9.19</c:v>
                </c:pt>
                <c:pt idx="1839">
                  <c:v>9.1950000000000003</c:v>
                </c:pt>
                <c:pt idx="1840">
                  <c:v>9.1999999999999993</c:v>
                </c:pt>
                <c:pt idx="1841">
                  <c:v>9.2050000000000001</c:v>
                </c:pt>
                <c:pt idx="1842">
                  <c:v>9.2100000000000009</c:v>
                </c:pt>
                <c:pt idx="1843">
                  <c:v>9.2149999999999999</c:v>
                </c:pt>
                <c:pt idx="1844">
                  <c:v>9.2200000000000006</c:v>
                </c:pt>
                <c:pt idx="1845">
                  <c:v>9.2249999999999996</c:v>
                </c:pt>
                <c:pt idx="1846">
                  <c:v>9.23</c:v>
                </c:pt>
                <c:pt idx="1847">
                  <c:v>9.2349999999999994</c:v>
                </c:pt>
                <c:pt idx="1848">
                  <c:v>9.24</c:v>
                </c:pt>
                <c:pt idx="1849">
                  <c:v>9.2449999999999992</c:v>
                </c:pt>
                <c:pt idx="1850">
                  <c:v>9.25</c:v>
                </c:pt>
                <c:pt idx="1851">
                  <c:v>9.2550000000000008</c:v>
                </c:pt>
                <c:pt idx="1852">
                  <c:v>9.26</c:v>
                </c:pt>
                <c:pt idx="1853">
                  <c:v>9.2650000000000006</c:v>
                </c:pt>
                <c:pt idx="1854">
                  <c:v>9.27</c:v>
                </c:pt>
                <c:pt idx="1855">
                  <c:v>9.2750000000000004</c:v>
                </c:pt>
                <c:pt idx="1856">
                  <c:v>9.2799999999999994</c:v>
                </c:pt>
                <c:pt idx="1857">
                  <c:v>9.2850000000000001</c:v>
                </c:pt>
                <c:pt idx="1858">
                  <c:v>9.2899999999999991</c:v>
                </c:pt>
                <c:pt idx="1859">
                  <c:v>9.2949999999999999</c:v>
                </c:pt>
                <c:pt idx="1860">
                  <c:v>9.3000000000000007</c:v>
                </c:pt>
                <c:pt idx="1861">
                  <c:v>9.3049999999999997</c:v>
                </c:pt>
                <c:pt idx="1862">
                  <c:v>9.31</c:v>
                </c:pt>
                <c:pt idx="1863">
                  <c:v>9.3149999999999995</c:v>
                </c:pt>
                <c:pt idx="1864">
                  <c:v>9.32</c:v>
                </c:pt>
                <c:pt idx="1865">
                  <c:v>9.3249999999999993</c:v>
                </c:pt>
                <c:pt idx="1866">
                  <c:v>9.33</c:v>
                </c:pt>
                <c:pt idx="1867">
                  <c:v>9.3350000000000009</c:v>
                </c:pt>
                <c:pt idx="1868">
                  <c:v>9.34</c:v>
                </c:pt>
                <c:pt idx="1869">
                  <c:v>9.3450000000000006</c:v>
                </c:pt>
                <c:pt idx="1870">
                  <c:v>9.35</c:v>
                </c:pt>
                <c:pt idx="1871">
                  <c:v>9.3550000000000004</c:v>
                </c:pt>
                <c:pt idx="1872">
                  <c:v>9.36</c:v>
                </c:pt>
                <c:pt idx="1873">
                  <c:v>9.3650000000000002</c:v>
                </c:pt>
                <c:pt idx="1874">
                  <c:v>9.3699999999999992</c:v>
                </c:pt>
                <c:pt idx="1875">
                  <c:v>9.375</c:v>
                </c:pt>
                <c:pt idx="1876">
                  <c:v>9.3800000000000008</c:v>
                </c:pt>
                <c:pt idx="1877">
                  <c:v>9.3849999999999998</c:v>
                </c:pt>
                <c:pt idx="1878">
                  <c:v>9.39</c:v>
                </c:pt>
                <c:pt idx="1879">
                  <c:v>9.3949999999999996</c:v>
                </c:pt>
                <c:pt idx="1880">
                  <c:v>9.4</c:v>
                </c:pt>
                <c:pt idx="1881">
                  <c:v>9.4049999999999994</c:v>
                </c:pt>
                <c:pt idx="1882">
                  <c:v>9.41</c:v>
                </c:pt>
                <c:pt idx="1883">
                  <c:v>9.4149999999999991</c:v>
                </c:pt>
                <c:pt idx="1884">
                  <c:v>9.42</c:v>
                </c:pt>
                <c:pt idx="1885">
                  <c:v>9.4250000000000007</c:v>
                </c:pt>
                <c:pt idx="1886">
                  <c:v>9.43</c:v>
                </c:pt>
                <c:pt idx="1887">
                  <c:v>9.4350000000000005</c:v>
                </c:pt>
                <c:pt idx="1888">
                  <c:v>9.44</c:v>
                </c:pt>
                <c:pt idx="1889">
                  <c:v>9.4450000000000003</c:v>
                </c:pt>
                <c:pt idx="1890">
                  <c:v>9.4499999999999993</c:v>
                </c:pt>
                <c:pt idx="1891">
                  <c:v>9.4550000000000001</c:v>
                </c:pt>
                <c:pt idx="1892">
                  <c:v>9.4600000000000009</c:v>
                </c:pt>
                <c:pt idx="1893">
                  <c:v>9.4649999999999999</c:v>
                </c:pt>
                <c:pt idx="1894">
                  <c:v>9.4700000000000006</c:v>
                </c:pt>
                <c:pt idx="1895">
                  <c:v>9.4749999999999996</c:v>
                </c:pt>
                <c:pt idx="1896">
                  <c:v>9.48</c:v>
                </c:pt>
                <c:pt idx="1897">
                  <c:v>9.4849999999999994</c:v>
                </c:pt>
                <c:pt idx="1898">
                  <c:v>9.49</c:v>
                </c:pt>
                <c:pt idx="1899">
                  <c:v>9.4949999999999992</c:v>
                </c:pt>
                <c:pt idx="1900">
                  <c:v>9.5</c:v>
                </c:pt>
                <c:pt idx="1901">
                  <c:v>9.5050000000000008</c:v>
                </c:pt>
                <c:pt idx="1902">
                  <c:v>9.51</c:v>
                </c:pt>
                <c:pt idx="1903">
                  <c:v>9.5150000000000006</c:v>
                </c:pt>
                <c:pt idx="1904">
                  <c:v>9.52</c:v>
                </c:pt>
                <c:pt idx="1905">
                  <c:v>9.5250000000000004</c:v>
                </c:pt>
                <c:pt idx="1906">
                  <c:v>9.5299999999999994</c:v>
                </c:pt>
                <c:pt idx="1907">
                  <c:v>9.5350000000000001</c:v>
                </c:pt>
                <c:pt idx="1908">
                  <c:v>9.5399999999999991</c:v>
                </c:pt>
                <c:pt idx="1909">
                  <c:v>9.5449999999999999</c:v>
                </c:pt>
                <c:pt idx="1910">
                  <c:v>9.5500000000000007</c:v>
                </c:pt>
                <c:pt idx="1911">
                  <c:v>9.5549999999999997</c:v>
                </c:pt>
                <c:pt idx="1912">
                  <c:v>9.56</c:v>
                </c:pt>
                <c:pt idx="1913">
                  <c:v>9.5649999999999995</c:v>
                </c:pt>
                <c:pt idx="1914">
                  <c:v>9.57</c:v>
                </c:pt>
                <c:pt idx="1915">
                  <c:v>9.5749999999999993</c:v>
                </c:pt>
                <c:pt idx="1916">
                  <c:v>9.58</c:v>
                </c:pt>
                <c:pt idx="1917">
                  <c:v>9.5850000000000009</c:v>
                </c:pt>
                <c:pt idx="1918">
                  <c:v>9.59</c:v>
                </c:pt>
                <c:pt idx="1919">
                  <c:v>9.5950000000000006</c:v>
                </c:pt>
                <c:pt idx="1920">
                  <c:v>9.6</c:v>
                </c:pt>
                <c:pt idx="1921">
                  <c:v>9.6050000000000004</c:v>
                </c:pt>
                <c:pt idx="1922">
                  <c:v>9.61</c:v>
                </c:pt>
                <c:pt idx="1923">
                  <c:v>9.6150000000000002</c:v>
                </c:pt>
                <c:pt idx="1924">
                  <c:v>9.6199999999999992</c:v>
                </c:pt>
                <c:pt idx="1925">
                  <c:v>9.625</c:v>
                </c:pt>
                <c:pt idx="1926">
                  <c:v>9.6300000000000008</c:v>
                </c:pt>
                <c:pt idx="1927">
                  <c:v>9.6349999999999998</c:v>
                </c:pt>
                <c:pt idx="1928">
                  <c:v>9.64</c:v>
                </c:pt>
                <c:pt idx="1929">
                  <c:v>9.6449999999999996</c:v>
                </c:pt>
                <c:pt idx="1930">
                  <c:v>9.65</c:v>
                </c:pt>
                <c:pt idx="1931">
                  <c:v>9.6549999999999994</c:v>
                </c:pt>
                <c:pt idx="1932">
                  <c:v>9.66</c:v>
                </c:pt>
                <c:pt idx="1933">
                  <c:v>9.6649999999999991</c:v>
                </c:pt>
                <c:pt idx="1934">
                  <c:v>9.67</c:v>
                </c:pt>
                <c:pt idx="1935">
                  <c:v>9.6750000000000007</c:v>
                </c:pt>
                <c:pt idx="1936">
                  <c:v>9.68</c:v>
                </c:pt>
                <c:pt idx="1937">
                  <c:v>9.6850000000000005</c:v>
                </c:pt>
                <c:pt idx="1938">
                  <c:v>9.69</c:v>
                </c:pt>
                <c:pt idx="1939">
                  <c:v>9.6950000000000003</c:v>
                </c:pt>
                <c:pt idx="1940">
                  <c:v>9.6999999999999993</c:v>
                </c:pt>
                <c:pt idx="1941">
                  <c:v>9.7050000000000001</c:v>
                </c:pt>
                <c:pt idx="1942">
                  <c:v>9.7100000000000009</c:v>
                </c:pt>
                <c:pt idx="1943">
                  <c:v>9.7149999999999999</c:v>
                </c:pt>
                <c:pt idx="1944">
                  <c:v>9.7200000000000006</c:v>
                </c:pt>
                <c:pt idx="1945">
                  <c:v>9.7249999999999996</c:v>
                </c:pt>
                <c:pt idx="1946">
                  <c:v>9.73</c:v>
                </c:pt>
                <c:pt idx="1947">
                  <c:v>9.7349999999999994</c:v>
                </c:pt>
                <c:pt idx="1948">
                  <c:v>9.74</c:v>
                </c:pt>
                <c:pt idx="1949">
                  <c:v>9.7449999999999992</c:v>
                </c:pt>
                <c:pt idx="1950">
                  <c:v>9.75</c:v>
                </c:pt>
                <c:pt idx="1951">
                  <c:v>9.7550000000000008</c:v>
                </c:pt>
                <c:pt idx="1952">
                  <c:v>9.76</c:v>
                </c:pt>
                <c:pt idx="1953">
                  <c:v>9.7650000000000006</c:v>
                </c:pt>
                <c:pt idx="1954">
                  <c:v>9.77</c:v>
                </c:pt>
                <c:pt idx="1955">
                  <c:v>9.7750000000000004</c:v>
                </c:pt>
                <c:pt idx="1956">
                  <c:v>9.7799999999999994</c:v>
                </c:pt>
                <c:pt idx="1957">
                  <c:v>9.7850000000000001</c:v>
                </c:pt>
                <c:pt idx="1958">
                  <c:v>9.7899999999999991</c:v>
                </c:pt>
                <c:pt idx="1959">
                  <c:v>9.7949999999999999</c:v>
                </c:pt>
                <c:pt idx="1960">
                  <c:v>9.8000000000000007</c:v>
                </c:pt>
                <c:pt idx="1961">
                  <c:v>9.8049999999999997</c:v>
                </c:pt>
                <c:pt idx="1962">
                  <c:v>9.81</c:v>
                </c:pt>
                <c:pt idx="1963">
                  <c:v>9.8149999999999995</c:v>
                </c:pt>
                <c:pt idx="1964">
                  <c:v>9.82</c:v>
                </c:pt>
                <c:pt idx="1965">
                  <c:v>9.8249999999999993</c:v>
                </c:pt>
                <c:pt idx="1966">
                  <c:v>9.83</c:v>
                </c:pt>
                <c:pt idx="1967">
                  <c:v>9.8350000000000009</c:v>
                </c:pt>
                <c:pt idx="1968">
                  <c:v>9.84</c:v>
                </c:pt>
                <c:pt idx="1969">
                  <c:v>9.8450000000000006</c:v>
                </c:pt>
                <c:pt idx="1970">
                  <c:v>9.85</c:v>
                </c:pt>
                <c:pt idx="1971">
                  <c:v>9.8550000000000004</c:v>
                </c:pt>
                <c:pt idx="1972">
                  <c:v>9.86</c:v>
                </c:pt>
                <c:pt idx="1973">
                  <c:v>9.8650000000000002</c:v>
                </c:pt>
                <c:pt idx="1974">
                  <c:v>9.8699999999999992</c:v>
                </c:pt>
                <c:pt idx="1975">
                  <c:v>9.875</c:v>
                </c:pt>
                <c:pt idx="1976">
                  <c:v>9.8800000000000008</c:v>
                </c:pt>
                <c:pt idx="1977">
                  <c:v>9.8849999999999998</c:v>
                </c:pt>
                <c:pt idx="1978">
                  <c:v>9.89</c:v>
                </c:pt>
                <c:pt idx="1979">
                  <c:v>9.8949999999999996</c:v>
                </c:pt>
                <c:pt idx="1980">
                  <c:v>9.9</c:v>
                </c:pt>
                <c:pt idx="1981">
                  <c:v>9.9049999999999994</c:v>
                </c:pt>
                <c:pt idx="1982">
                  <c:v>9.91</c:v>
                </c:pt>
                <c:pt idx="1983">
                  <c:v>9.9149999999999991</c:v>
                </c:pt>
                <c:pt idx="1984">
                  <c:v>9.92</c:v>
                </c:pt>
                <c:pt idx="1985">
                  <c:v>9.9250000000000007</c:v>
                </c:pt>
                <c:pt idx="1986">
                  <c:v>9.93</c:v>
                </c:pt>
                <c:pt idx="1987">
                  <c:v>9.9350000000000005</c:v>
                </c:pt>
                <c:pt idx="1988">
                  <c:v>9.94</c:v>
                </c:pt>
                <c:pt idx="1989">
                  <c:v>9.9450000000000003</c:v>
                </c:pt>
                <c:pt idx="1990">
                  <c:v>9.9499999999999993</c:v>
                </c:pt>
                <c:pt idx="1991">
                  <c:v>9.9550000000000001</c:v>
                </c:pt>
                <c:pt idx="1992">
                  <c:v>9.9600000000000009</c:v>
                </c:pt>
                <c:pt idx="1993">
                  <c:v>9.9649999999999999</c:v>
                </c:pt>
                <c:pt idx="1994">
                  <c:v>9.9700000000000006</c:v>
                </c:pt>
                <c:pt idx="1995">
                  <c:v>9.9749999999999996</c:v>
                </c:pt>
                <c:pt idx="1996">
                  <c:v>9.98</c:v>
                </c:pt>
                <c:pt idx="1997">
                  <c:v>9.9849999999999994</c:v>
                </c:pt>
                <c:pt idx="1998">
                  <c:v>9.99</c:v>
                </c:pt>
                <c:pt idx="1999">
                  <c:v>9.9949999999999992</c:v>
                </c:pt>
                <c:pt idx="2000">
                  <c:v>10</c:v>
                </c:pt>
                <c:pt idx="2001">
                  <c:v>10.005000000000001</c:v>
                </c:pt>
                <c:pt idx="2002">
                  <c:v>10.01</c:v>
                </c:pt>
                <c:pt idx="2003">
                  <c:v>10.015000000000001</c:v>
                </c:pt>
                <c:pt idx="2004">
                  <c:v>10.02</c:v>
                </c:pt>
                <c:pt idx="2005">
                  <c:v>10.025</c:v>
                </c:pt>
                <c:pt idx="2006">
                  <c:v>10.029999999999999</c:v>
                </c:pt>
                <c:pt idx="2007">
                  <c:v>10.035</c:v>
                </c:pt>
                <c:pt idx="2008">
                  <c:v>10.039999999999999</c:v>
                </c:pt>
                <c:pt idx="2009">
                  <c:v>10.045</c:v>
                </c:pt>
                <c:pt idx="2010">
                  <c:v>10.050000000000001</c:v>
                </c:pt>
                <c:pt idx="2011">
                  <c:v>10.055</c:v>
                </c:pt>
                <c:pt idx="2012">
                  <c:v>10.06</c:v>
                </c:pt>
                <c:pt idx="2013">
                  <c:v>10.065</c:v>
                </c:pt>
                <c:pt idx="2014">
                  <c:v>10.07</c:v>
                </c:pt>
                <c:pt idx="2015">
                  <c:v>10.074999999999999</c:v>
                </c:pt>
                <c:pt idx="2016">
                  <c:v>10.08</c:v>
                </c:pt>
                <c:pt idx="2017">
                  <c:v>10.085000000000001</c:v>
                </c:pt>
                <c:pt idx="2018">
                  <c:v>10.09</c:v>
                </c:pt>
                <c:pt idx="2019">
                  <c:v>10.095000000000001</c:v>
                </c:pt>
                <c:pt idx="2020">
                  <c:v>10.1</c:v>
                </c:pt>
                <c:pt idx="2021">
                  <c:v>10.105</c:v>
                </c:pt>
                <c:pt idx="2022">
                  <c:v>10.11</c:v>
                </c:pt>
                <c:pt idx="2023">
                  <c:v>10.115</c:v>
                </c:pt>
                <c:pt idx="2024">
                  <c:v>10.119999999999999</c:v>
                </c:pt>
                <c:pt idx="2025">
                  <c:v>10.125</c:v>
                </c:pt>
                <c:pt idx="2026">
                  <c:v>10.130000000000001</c:v>
                </c:pt>
                <c:pt idx="2027">
                  <c:v>10.135</c:v>
                </c:pt>
                <c:pt idx="2028">
                  <c:v>10.14</c:v>
                </c:pt>
                <c:pt idx="2029">
                  <c:v>10.145</c:v>
                </c:pt>
                <c:pt idx="2030">
                  <c:v>10.15</c:v>
                </c:pt>
                <c:pt idx="2031">
                  <c:v>10.154999999999999</c:v>
                </c:pt>
                <c:pt idx="2032">
                  <c:v>10.16</c:v>
                </c:pt>
                <c:pt idx="2033">
                  <c:v>10.164999999999999</c:v>
                </c:pt>
                <c:pt idx="2034">
                  <c:v>10.17</c:v>
                </c:pt>
                <c:pt idx="2035">
                  <c:v>10.175000000000001</c:v>
                </c:pt>
                <c:pt idx="2036">
                  <c:v>10.18</c:v>
                </c:pt>
                <c:pt idx="2037">
                  <c:v>10.185</c:v>
                </c:pt>
                <c:pt idx="2038">
                  <c:v>10.19</c:v>
                </c:pt>
                <c:pt idx="2039">
                  <c:v>10.195</c:v>
                </c:pt>
                <c:pt idx="2040">
                  <c:v>10.199999999999999</c:v>
                </c:pt>
                <c:pt idx="2041">
                  <c:v>10.205</c:v>
                </c:pt>
                <c:pt idx="2042">
                  <c:v>10.210000000000001</c:v>
                </c:pt>
                <c:pt idx="2043">
                  <c:v>10.215</c:v>
                </c:pt>
                <c:pt idx="2044">
                  <c:v>10.220000000000001</c:v>
                </c:pt>
                <c:pt idx="2045">
                  <c:v>10.225</c:v>
                </c:pt>
                <c:pt idx="2046">
                  <c:v>10.23</c:v>
                </c:pt>
                <c:pt idx="2047">
                  <c:v>10.234999999999999</c:v>
                </c:pt>
                <c:pt idx="2048">
                  <c:v>10.24</c:v>
                </c:pt>
                <c:pt idx="2049">
                  <c:v>10.244999999999999</c:v>
                </c:pt>
                <c:pt idx="2050">
                  <c:v>10.25</c:v>
                </c:pt>
                <c:pt idx="2051">
                  <c:v>10.255000000000001</c:v>
                </c:pt>
                <c:pt idx="2052">
                  <c:v>10.26</c:v>
                </c:pt>
                <c:pt idx="2053">
                  <c:v>10.265000000000001</c:v>
                </c:pt>
                <c:pt idx="2054">
                  <c:v>10.27</c:v>
                </c:pt>
                <c:pt idx="2055">
                  <c:v>10.275</c:v>
                </c:pt>
                <c:pt idx="2056">
                  <c:v>10.28</c:v>
                </c:pt>
                <c:pt idx="2057">
                  <c:v>10.285</c:v>
                </c:pt>
                <c:pt idx="2058">
                  <c:v>10.29</c:v>
                </c:pt>
                <c:pt idx="2059">
                  <c:v>10.295</c:v>
                </c:pt>
                <c:pt idx="2060">
                  <c:v>10.3</c:v>
                </c:pt>
                <c:pt idx="2061">
                  <c:v>10.305</c:v>
                </c:pt>
                <c:pt idx="2062">
                  <c:v>10.31</c:v>
                </c:pt>
                <c:pt idx="2063">
                  <c:v>10.315</c:v>
                </c:pt>
                <c:pt idx="2064">
                  <c:v>10.32</c:v>
                </c:pt>
                <c:pt idx="2065">
                  <c:v>10.324999999999999</c:v>
                </c:pt>
                <c:pt idx="2066">
                  <c:v>10.33</c:v>
                </c:pt>
                <c:pt idx="2067">
                  <c:v>10.335000000000001</c:v>
                </c:pt>
                <c:pt idx="2068">
                  <c:v>10.34</c:v>
                </c:pt>
                <c:pt idx="2069">
                  <c:v>10.345000000000001</c:v>
                </c:pt>
                <c:pt idx="2070">
                  <c:v>10.35</c:v>
                </c:pt>
                <c:pt idx="2071">
                  <c:v>10.355</c:v>
                </c:pt>
                <c:pt idx="2072">
                  <c:v>10.36</c:v>
                </c:pt>
                <c:pt idx="2073">
                  <c:v>10.365</c:v>
                </c:pt>
                <c:pt idx="2074">
                  <c:v>10.37</c:v>
                </c:pt>
                <c:pt idx="2075">
                  <c:v>10.375</c:v>
                </c:pt>
                <c:pt idx="2076">
                  <c:v>10.38</c:v>
                </c:pt>
                <c:pt idx="2077">
                  <c:v>10.385</c:v>
                </c:pt>
                <c:pt idx="2078">
                  <c:v>10.39</c:v>
                </c:pt>
                <c:pt idx="2079">
                  <c:v>10.395</c:v>
                </c:pt>
                <c:pt idx="2080">
                  <c:v>10.4</c:v>
                </c:pt>
                <c:pt idx="2081">
                  <c:v>10.404999999999999</c:v>
                </c:pt>
                <c:pt idx="2082">
                  <c:v>10.41</c:v>
                </c:pt>
                <c:pt idx="2083">
                  <c:v>10.414999999999999</c:v>
                </c:pt>
                <c:pt idx="2084">
                  <c:v>10.42</c:v>
                </c:pt>
                <c:pt idx="2085">
                  <c:v>10.425000000000001</c:v>
                </c:pt>
                <c:pt idx="2086">
                  <c:v>10.43</c:v>
                </c:pt>
                <c:pt idx="2087">
                  <c:v>10.435</c:v>
                </c:pt>
                <c:pt idx="2088">
                  <c:v>10.44</c:v>
                </c:pt>
                <c:pt idx="2089">
                  <c:v>10.445</c:v>
                </c:pt>
                <c:pt idx="2090">
                  <c:v>10.45</c:v>
                </c:pt>
                <c:pt idx="2091">
                  <c:v>10.455</c:v>
                </c:pt>
                <c:pt idx="2092">
                  <c:v>10.46</c:v>
                </c:pt>
                <c:pt idx="2093">
                  <c:v>10.465</c:v>
                </c:pt>
                <c:pt idx="2094">
                  <c:v>10.47</c:v>
                </c:pt>
                <c:pt idx="2095">
                  <c:v>10.475</c:v>
                </c:pt>
                <c:pt idx="2096">
                  <c:v>10.48</c:v>
                </c:pt>
                <c:pt idx="2097">
                  <c:v>10.484999999999999</c:v>
                </c:pt>
                <c:pt idx="2098">
                  <c:v>10.49</c:v>
                </c:pt>
                <c:pt idx="2099">
                  <c:v>10.494999999999999</c:v>
                </c:pt>
                <c:pt idx="2100">
                  <c:v>10.5</c:v>
                </c:pt>
                <c:pt idx="2101">
                  <c:v>10.505000000000001</c:v>
                </c:pt>
                <c:pt idx="2102">
                  <c:v>10.51</c:v>
                </c:pt>
                <c:pt idx="2103">
                  <c:v>10.515000000000001</c:v>
                </c:pt>
                <c:pt idx="2104">
                  <c:v>10.52</c:v>
                </c:pt>
                <c:pt idx="2105">
                  <c:v>10.525</c:v>
                </c:pt>
                <c:pt idx="2106">
                  <c:v>10.53</c:v>
                </c:pt>
                <c:pt idx="2107">
                  <c:v>10.535</c:v>
                </c:pt>
                <c:pt idx="2108">
                  <c:v>10.54</c:v>
                </c:pt>
                <c:pt idx="2109">
                  <c:v>10.545</c:v>
                </c:pt>
                <c:pt idx="2110">
                  <c:v>10.55</c:v>
                </c:pt>
                <c:pt idx="2111">
                  <c:v>10.555</c:v>
                </c:pt>
                <c:pt idx="2112">
                  <c:v>10.56</c:v>
                </c:pt>
                <c:pt idx="2113">
                  <c:v>10.565</c:v>
                </c:pt>
                <c:pt idx="2114">
                  <c:v>10.57</c:v>
                </c:pt>
                <c:pt idx="2115">
                  <c:v>10.574999999999999</c:v>
                </c:pt>
                <c:pt idx="2116">
                  <c:v>10.58</c:v>
                </c:pt>
                <c:pt idx="2117">
                  <c:v>10.585000000000001</c:v>
                </c:pt>
                <c:pt idx="2118">
                  <c:v>10.59</c:v>
                </c:pt>
                <c:pt idx="2119">
                  <c:v>10.595000000000001</c:v>
                </c:pt>
                <c:pt idx="2120">
                  <c:v>10.6</c:v>
                </c:pt>
                <c:pt idx="2121">
                  <c:v>10.605</c:v>
                </c:pt>
                <c:pt idx="2122">
                  <c:v>10.61</c:v>
                </c:pt>
                <c:pt idx="2123">
                  <c:v>10.615</c:v>
                </c:pt>
                <c:pt idx="2124">
                  <c:v>10.62</c:v>
                </c:pt>
                <c:pt idx="2125">
                  <c:v>10.625</c:v>
                </c:pt>
                <c:pt idx="2126">
                  <c:v>10.63</c:v>
                </c:pt>
                <c:pt idx="2127">
                  <c:v>10.635</c:v>
                </c:pt>
                <c:pt idx="2128">
                  <c:v>10.64</c:v>
                </c:pt>
                <c:pt idx="2129">
                  <c:v>10.645</c:v>
                </c:pt>
                <c:pt idx="2130">
                  <c:v>10.65</c:v>
                </c:pt>
                <c:pt idx="2131">
                  <c:v>10.654999999999999</c:v>
                </c:pt>
                <c:pt idx="2132">
                  <c:v>10.66</c:v>
                </c:pt>
                <c:pt idx="2133">
                  <c:v>10.664999999999999</c:v>
                </c:pt>
                <c:pt idx="2134">
                  <c:v>10.67</c:v>
                </c:pt>
                <c:pt idx="2135">
                  <c:v>10.675000000000001</c:v>
                </c:pt>
                <c:pt idx="2136">
                  <c:v>10.68</c:v>
                </c:pt>
                <c:pt idx="2137">
                  <c:v>10.685</c:v>
                </c:pt>
                <c:pt idx="2138">
                  <c:v>10.69</c:v>
                </c:pt>
                <c:pt idx="2139">
                  <c:v>10.695</c:v>
                </c:pt>
                <c:pt idx="2140">
                  <c:v>10.7</c:v>
                </c:pt>
                <c:pt idx="2141">
                  <c:v>10.705</c:v>
                </c:pt>
                <c:pt idx="2142">
                  <c:v>10.71</c:v>
                </c:pt>
                <c:pt idx="2143">
                  <c:v>10.715</c:v>
                </c:pt>
                <c:pt idx="2144">
                  <c:v>10.72</c:v>
                </c:pt>
                <c:pt idx="2145">
                  <c:v>10.725</c:v>
                </c:pt>
                <c:pt idx="2146">
                  <c:v>10.73</c:v>
                </c:pt>
                <c:pt idx="2147">
                  <c:v>10.734999999999999</c:v>
                </c:pt>
                <c:pt idx="2148">
                  <c:v>10.74</c:v>
                </c:pt>
                <c:pt idx="2149">
                  <c:v>10.744999999999999</c:v>
                </c:pt>
                <c:pt idx="2150">
                  <c:v>10.75</c:v>
                </c:pt>
                <c:pt idx="2151">
                  <c:v>10.755000000000001</c:v>
                </c:pt>
                <c:pt idx="2152">
                  <c:v>10.76</c:v>
                </c:pt>
                <c:pt idx="2153">
                  <c:v>10.765000000000001</c:v>
                </c:pt>
                <c:pt idx="2154">
                  <c:v>10.77</c:v>
                </c:pt>
                <c:pt idx="2155">
                  <c:v>10.775</c:v>
                </c:pt>
                <c:pt idx="2156">
                  <c:v>10.78</c:v>
                </c:pt>
                <c:pt idx="2157">
                  <c:v>10.785</c:v>
                </c:pt>
                <c:pt idx="2158">
                  <c:v>10.79</c:v>
                </c:pt>
                <c:pt idx="2159">
                  <c:v>10.795</c:v>
                </c:pt>
                <c:pt idx="2160">
                  <c:v>10.8</c:v>
                </c:pt>
                <c:pt idx="2161">
                  <c:v>10.805</c:v>
                </c:pt>
                <c:pt idx="2162">
                  <c:v>10.81</c:v>
                </c:pt>
                <c:pt idx="2163">
                  <c:v>10.815</c:v>
                </c:pt>
                <c:pt idx="2164">
                  <c:v>10.82</c:v>
                </c:pt>
                <c:pt idx="2165">
                  <c:v>10.824999999999999</c:v>
                </c:pt>
                <c:pt idx="2166">
                  <c:v>10.83</c:v>
                </c:pt>
                <c:pt idx="2167">
                  <c:v>10.835000000000001</c:v>
                </c:pt>
                <c:pt idx="2168">
                  <c:v>10.84</c:v>
                </c:pt>
                <c:pt idx="2169">
                  <c:v>10.845000000000001</c:v>
                </c:pt>
                <c:pt idx="2170">
                  <c:v>10.85</c:v>
                </c:pt>
                <c:pt idx="2171">
                  <c:v>10.855</c:v>
                </c:pt>
                <c:pt idx="2172">
                  <c:v>10.86</c:v>
                </c:pt>
                <c:pt idx="2173">
                  <c:v>10.865</c:v>
                </c:pt>
                <c:pt idx="2174">
                  <c:v>10.87</c:v>
                </c:pt>
                <c:pt idx="2175">
                  <c:v>10.875</c:v>
                </c:pt>
                <c:pt idx="2176">
                  <c:v>10.88</c:v>
                </c:pt>
                <c:pt idx="2177">
                  <c:v>10.885</c:v>
                </c:pt>
                <c:pt idx="2178">
                  <c:v>10.89</c:v>
                </c:pt>
                <c:pt idx="2179">
                  <c:v>10.895</c:v>
                </c:pt>
                <c:pt idx="2180">
                  <c:v>10.9</c:v>
                </c:pt>
                <c:pt idx="2181">
                  <c:v>10.904999999999999</c:v>
                </c:pt>
                <c:pt idx="2182">
                  <c:v>10.91</c:v>
                </c:pt>
                <c:pt idx="2183">
                  <c:v>10.914999999999999</c:v>
                </c:pt>
                <c:pt idx="2184">
                  <c:v>10.92</c:v>
                </c:pt>
                <c:pt idx="2185">
                  <c:v>10.925000000000001</c:v>
                </c:pt>
                <c:pt idx="2186">
                  <c:v>10.93</c:v>
                </c:pt>
                <c:pt idx="2187">
                  <c:v>10.935</c:v>
                </c:pt>
                <c:pt idx="2188">
                  <c:v>10.94</c:v>
                </c:pt>
                <c:pt idx="2189">
                  <c:v>10.945</c:v>
                </c:pt>
                <c:pt idx="2190">
                  <c:v>10.95</c:v>
                </c:pt>
                <c:pt idx="2191">
                  <c:v>10.955</c:v>
                </c:pt>
                <c:pt idx="2192">
                  <c:v>10.96</c:v>
                </c:pt>
                <c:pt idx="2193">
                  <c:v>10.965</c:v>
                </c:pt>
                <c:pt idx="2194">
                  <c:v>10.97</c:v>
                </c:pt>
                <c:pt idx="2195">
                  <c:v>10.975</c:v>
                </c:pt>
                <c:pt idx="2196">
                  <c:v>10.98</c:v>
                </c:pt>
                <c:pt idx="2197">
                  <c:v>10.984999999999999</c:v>
                </c:pt>
                <c:pt idx="2198">
                  <c:v>10.99</c:v>
                </c:pt>
                <c:pt idx="2199">
                  <c:v>10.994999999999999</c:v>
                </c:pt>
                <c:pt idx="2200">
                  <c:v>11</c:v>
                </c:pt>
                <c:pt idx="2201">
                  <c:v>11.005000000000001</c:v>
                </c:pt>
                <c:pt idx="2202">
                  <c:v>11.01</c:v>
                </c:pt>
                <c:pt idx="2203">
                  <c:v>11.015000000000001</c:v>
                </c:pt>
                <c:pt idx="2204">
                  <c:v>11.02</c:v>
                </c:pt>
                <c:pt idx="2205">
                  <c:v>11.025</c:v>
                </c:pt>
                <c:pt idx="2206">
                  <c:v>11.03</c:v>
                </c:pt>
                <c:pt idx="2207">
                  <c:v>11.035</c:v>
                </c:pt>
                <c:pt idx="2208">
                  <c:v>11.04</c:v>
                </c:pt>
                <c:pt idx="2209">
                  <c:v>11.045</c:v>
                </c:pt>
                <c:pt idx="2210">
                  <c:v>11.05</c:v>
                </c:pt>
                <c:pt idx="2211">
                  <c:v>11.055</c:v>
                </c:pt>
                <c:pt idx="2212">
                  <c:v>11.06</c:v>
                </c:pt>
                <c:pt idx="2213">
                  <c:v>11.065</c:v>
                </c:pt>
                <c:pt idx="2214">
                  <c:v>11.07</c:v>
                </c:pt>
                <c:pt idx="2215">
                  <c:v>11.074999999999999</c:v>
                </c:pt>
                <c:pt idx="2216">
                  <c:v>11.08</c:v>
                </c:pt>
                <c:pt idx="2217">
                  <c:v>11.085000000000001</c:v>
                </c:pt>
                <c:pt idx="2218">
                  <c:v>11.09</c:v>
                </c:pt>
                <c:pt idx="2219">
                  <c:v>11.095000000000001</c:v>
                </c:pt>
                <c:pt idx="2220">
                  <c:v>11.1</c:v>
                </c:pt>
                <c:pt idx="2221">
                  <c:v>11.105</c:v>
                </c:pt>
                <c:pt idx="2222">
                  <c:v>11.11</c:v>
                </c:pt>
                <c:pt idx="2223">
                  <c:v>11.115</c:v>
                </c:pt>
                <c:pt idx="2224">
                  <c:v>11.12</c:v>
                </c:pt>
                <c:pt idx="2225">
                  <c:v>11.125</c:v>
                </c:pt>
                <c:pt idx="2226">
                  <c:v>11.13</c:v>
                </c:pt>
                <c:pt idx="2227">
                  <c:v>11.135</c:v>
                </c:pt>
                <c:pt idx="2228">
                  <c:v>11.14</c:v>
                </c:pt>
                <c:pt idx="2229">
                  <c:v>11.145</c:v>
                </c:pt>
                <c:pt idx="2230">
                  <c:v>11.15</c:v>
                </c:pt>
                <c:pt idx="2231">
                  <c:v>11.154999999999999</c:v>
                </c:pt>
                <c:pt idx="2232">
                  <c:v>11.16</c:v>
                </c:pt>
                <c:pt idx="2233">
                  <c:v>11.164999999999999</c:v>
                </c:pt>
                <c:pt idx="2234">
                  <c:v>11.17</c:v>
                </c:pt>
                <c:pt idx="2235">
                  <c:v>11.175000000000001</c:v>
                </c:pt>
                <c:pt idx="2236">
                  <c:v>11.18</c:v>
                </c:pt>
                <c:pt idx="2237">
                  <c:v>11.185</c:v>
                </c:pt>
                <c:pt idx="2238">
                  <c:v>11.19</c:v>
                </c:pt>
                <c:pt idx="2239">
                  <c:v>11.195</c:v>
                </c:pt>
                <c:pt idx="2240">
                  <c:v>11.2</c:v>
                </c:pt>
                <c:pt idx="2241">
                  <c:v>11.205</c:v>
                </c:pt>
                <c:pt idx="2242">
                  <c:v>11.21</c:v>
                </c:pt>
                <c:pt idx="2243">
                  <c:v>11.215</c:v>
                </c:pt>
                <c:pt idx="2244">
                  <c:v>11.22</c:v>
                </c:pt>
                <c:pt idx="2245">
                  <c:v>11.225</c:v>
                </c:pt>
                <c:pt idx="2246">
                  <c:v>11.23</c:v>
                </c:pt>
                <c:pt idx="2247">
                  <c:v>11.234999999999999</c:v>
                </c:pt>
                <c:pt idx="2248">
                  <c:v>11.24</c:v>
                </c:pt>
                <c:pt idx="2249">
                  <c:v>11.244999999999999</c:v>
                </c:pt>
                <c:pt idx="2250">
                  <c:v>11.25</c:v>
                </c:pt>
                <c:pt idx="2251">
                  <c:v>11.255000000000001</c:v>
                </c:pt>
                <c:pt idx="2252">
                  <c:v>11.26</c:v>
                </c:pt>
                <c:pt idx="2253">
                  <c:v>11.265000000000001</c:v>
                </c:pt>
                <c:pt idx="2254">
                  <c:v>11.27</c:v>
                </c:pt>
                <c:pt idx="2255">
                  <c:v>11.275</c:v>
                </c:pt>
                <c:pt idx="2256">
                  <c:v>11.28</c:v>
                </c:pt>
                <c:pt idx="2257">
                  <c:v>11.285</c:v>
                </c:pt>
                <c:pt idx="2258">
                  <c:v>11.29</c:v>
                </c:pt>
                <c:pt idx="2259">
                  <c:v>11.295</c:v>
                </c:pt>
                <c:pt idx="2260">
                  <c:v>11.3</c:v>
                </c:pt>
                <c:pt idx="2261">
                  <c:v>11.305</c:v>
                </c:pt>
                <c:pt idx="2262">
                  <c:v>11.31</c:v>
                </c:pt>
                <c:pt idx="2263">
                  <c:v>11.315</c:v>
                </c:pt>
                <c:pt idx="2264">
                  <c:v>11.32</c:v>
                </c:pt>
                <c:pt idx="2265">
                  <c:v>11.324999999999999</c:v>
                </c:pt>
                <c:pt idx="2266">
                  <c:v>11.33</c:v>
                </c:pt>
                <c:pt idx="2267">
                  <c:v>11.335000000000001</c:v>
                </c:pt>
                <c:pt idx="2268">
                  <c:v>11.34</c:v>
                </c:pt>
                <c:pt idx="2269">
                  <c:v>11.345000000000001</c:v>
                </c:pt>
                <c:pt idx="2270">
                  <c:v>11.35</c:v>
                </c:pt>
                <c:pt idx="2271">
                  <c:v>11.355</c:v>
                </c:pt>
                <c:pt idx="2272">
                  <c:v>11.36</c:v>
                </c:pt>
                <c:pt idx="2273">
                  <c:v>11.365</c:v>
                </c:pt>
                <c:pt idx="2274">
                  <c:v>11.37</c:v>
                </c:pt>
                <c:pt idx="2275">
                  <c:v>11.375</c:v>
                </c:pt>
                <c:pt idx="2276">
                  <c:v>11.38</c:v>
                </c:pt>
                <c:pt idx="2277">
                  <c:v>11.385</c:v>
                </c:pt>
                <c:pt idx="2278">
                  <c:v>11.39</c:v>
                </c:pt>
                <c:pt idx="2279">
                  <c:v>11.395</c:v>
                </c:pt>
                <c:pt idx="2280">
                  <c:v>11.4</c:v>
                </c:pt>
                <c:pt idx="2281">
                  <c:v>11.404999999999999</c:v>
                </c:pt>
                <c:pt idx="2282">
                  <c:v>11.41</c:v>
                </c:pt>
                <c:pt idx="2283">
                  <c:v>11.414999999999999</c:v>
                </c:pt>
                <c:pt idx="2284">
                  <c:v>11.42</c:v>
                </c:pt>
                <c:pt idx="2285">
                  <c:v>11.425000000000001</c:v>
                </c:pt>
                <c:pt idx="2286">
                  <c:v>11.43</c:v>
                </c:pt>
                <c:pt idx="2287">
                  <c:v>11.435</c:v>
                </c:pt>
                <c:pt idx="2288">
                  <c:v>11.44</c:v>
                </c:pt>
                <c:pt idx="2289">
                  <c:v>11.445</c:v>
                </c:pt>
                <c:pt idx="2290">
                  <c:v>11.45</c:v>
                </c:pt>
                <c:pt idx="2291">
                  <c:v>11.455</c:v>
                </c:pt>
                <c:pt idx="2292">
                  <c:v>11.46</c:v>
                </c:pt>
                <c:pt idx="2293">
                  <c:v>11.465</c:v>
                </c:pt>
                <c:pt idx="2294">
                  <c:v>11.47</c:v>
                </c:pt>
                <c:pt idx="2295">
                  <c:v>11.475</c:v>
                </c:pt>
                <c:pt idx="2296">
                  <c:v>11.48</c:v>
                </c:pt>
                <c:pt idx="2297">
                  <c:v>11.484999999999999</c:v>
                </c:pt>
                <c:pt idx="2298">
                  <c:v>11.49</c:v>
                </c:pt>
                <c:pt idx="2299">
                  <c:v>11.494999999999999</c:v>
                </c:pt>
                <c:pt idx="2300">
                  <c:v>11.5</c:v>
                </c:pt>
                <c:pt idx="2301">
                  <c:v>11.505000000000001</c:v>
                </c:pt>
                <c:pt idx="2302">
                  <c:v>11.51</c:v>
                </c:pt>
                <c:pt idx="2303">
                  <c:v>11.515000000000001</c:v>
                </c:pt>
                <c:pt idx="2304">
                  <c:v>11.52</c:v>
                </c:pt>
                <c:pt idx="2305">
                  <c:v>11.525</c:v>
                </c:pt>
                <c:pt idx="2306">
                  <c:v>11.53</c:v>
                </c:pt>
                <c:pt idx="2307">
                  <c:v>11.535</c:v>
                </c:pt>
                <c:pt idx="2308">
                  <c:v>11.54</c:v>
                </c:pt>
                <c:pt idx="2309">
                  <c:v>11.545</c:v>
                </c:pt>
                <c:pt idx="2310">
                  <c:v>11.55</c:v>
                </c:pt>
                <c:pt idx="2311">
                  <c:v>11.555</c:v>
                </c:pt>
                <c:pt idx="2312">
                  <c:v>11.56</c:v>
                </c:pt>
                <c:pt idx="2313">
                  <c:v>11.565</c:v>
                </c:pt>
                <c:pt idx="2314">
                  <c:v>11.57</c:v>
                </c:pt>
                <c:pt idx="2315">
                  <c:v>11.574999999999999</c:v>
                </c:pt>
                <c:pt idx="2316">
                  <c:v>11.58</c:v>
                </c:pt>
                <c:pt idx="2317">
                  <c:v>11.585000000000001</c:v>
                </c:pt>
                <c:pt idx="2318">
                  <c:v>11.59</c:v>
                </c:pt>
                <c:pt idx="2319">
                  <c:v>11.595000000000001</c:v>
                </c:pt>
                <c:pt idx="2320">
                  <c:v>11.6</c:v>
                </c:pt>
                <c:pt idx="2321">
                  <c:v>11.605</c:v>
                </c:pt>
                <c:pt idx="2322">
                  <c:v>11.61</c:v>
                </c:pt>
                <c:pt idx="2323">
                  <c:v>11.615</c:v>
                </c:pt>
                <c:pt idx="2324">
                  <c:v>11.62</c:v>
                </c:pt>
                <c:pt idx="2325">
                  <c:v>11.625</c:v>
                </c:pt>
                <c:pt idx="2326">
                  <c:v>11.63</c:v>
                </c:pt>
                <c:pt idx="2327">
                  <c:v>11.635</c:v>
                </c:pt>
                <c:pt idx="2328">
                  <c:v>11.64</c:v>
                </c:pt>
                <c:pt idx="2329">
                  <c:v>11.645</c:v>
                </c:pt>
                <c:pt idx="2330">
                  <c:v>11.65</c:v>
                </c:pt>
                <c:pt idx="2331">
                  <c:v>11.654999999999999</c:v>
                </c:pt>
                <c:pt idx="2332">
                  <c:v>11.66</c:v>
                </c:pt>
                <c:pt idx="2333">
                  <c:v>11.664999999999999</c:v>
                </c:pt>
                <c:pt idx="2334">
                  <c:v>11.67</c:v>
                </c:pt>
                <c:pt idx="2335">
                  <c:v>11.675000000000001</c:v>
                </c:pt>
                <c:pt idx="2336">
                  <c:v>11.68</c:v>
                </c:pt>
                <c:pt idx="2337">
                  <c:v>11.685</c:v>
                </c:pt>
                <c:pt idx="2338">
                  <c:v>11.69</c:v>
                </c:pt>
                <c:pt idx="2339">
                  <c:v>11.695</c:v>
                </c:pt>
                <c:pt idx="2340">
                  <c:v>11.7</c:v>
                </c:pt>
                <c:pt idx="2341">
                  <c:v>11.705</c:v>
                </c:pt>
                <c:pt idx="2342">
                  <c:v>11.71</c:v>
                </c:pt>
                <c:pt idx="2343">
                  <c:v>11.715</c:v>
                </c:pt>
                <c:pt idx="2344">
                  <c:v>11.72</c:v>
                </c:pt>
                <c:pt idx="2345">
                  <c:v>11.725</c:v>
                </c:pt>
                <c:pt idx="2346">
                  <c:v>11.73</c:v>
                </c:pt>
                <c:pt idx="2347">
                  <c:v>11.734999999999999</c:v>
                </c:pt>
                <c:pt idx="2348">
                  <c:v>11.74</c:v>
                </c:pt>
                <c:pt idx="2349">
                  <c:v>11.744999999999999</c:v>
                </c:pt>
                <c:pt idx="2350">
                  <c:v>11.75</c:v>
                </c:pt>
                <c:pt idx="2351">
                  <c:v>11.755000000000001</c:v>
                </c:pt>
                <c:pt idx="2352">
                  <c:v>11.76</c:v>
                </c:pt>
                <c:pt idx="2353">
                  <c:v>11.765000000000001</c:v>
                </c:pt>
                <c:pt idx="2354">
                  <c:v>11.77</c:v>
                </c:pt>
                <c:pt idx="2355">
                  <c:v>11.775</c:v>
                </c:pt>
                <c:pt idx="2356">
                  <c:v>11.78</c:v>
                </c:pt>
                <c:pt idx="2357">
                  <c:v>11.785</c:v>
                </c:pt>
                <c:pt idx="2358">
                  <c:v>11.79</c:v>
                </c:pt>
                <c:pt idx="2359">
                  <c:v>11.795</c:v>
                </c:pt>
                <c:pt idx="2360">
                  <c:v>11.8</c:v>
                </c:pt>
                <c:pt idx="2361">
                  <c:v>11.805</c:v>
                </c:pt>
                <c:pt idx="2362">
                  <c:v>11.81</c:v>
                </c:pt>
                <c:pt idx="2363">
                  <c:v>11.815</c:v>
                </c:pt>
                <c:pt idx="2364">
                  <c:v>11.82</c:v>
                </c:pt>
                <c:pt idx="2365">
                  <c:v>11.824999999999999</c:v>
                </c:pt>
                <c:pt idx="2366">
                  <c:v>11.83</c:v>
                </c:pt>
                <c:pt idx="2367">
                  <c:v>11.835000000000001</c:v>
                </c:pt>
                <c:pt idx="2368">
                  <c:v>11.84</c:v>
                </c:pt>
                <c:pt idx="2369">
                  <c:v>11.845000000000001</c:v>
                </c:pt>
                <c:pt idx="2370">
                  <c:v>11.85</c:v>
                </c:pt>
                <c:pt idx="2371">
                  <c:v>11.855</c:v>
                </c:pt>
                <c:pt idx="2372">
                  <c:v>11.86</c:v>
                </c:pt>
                <c:pt idx="2373">
                  <c:v>11.865</c:v>
                </c:pt>
                <c:pt idx="2374">
                  <c:v>11.87</c:v>
                </c:pt>
                <c:pt idx="2375">
                  <c:v>11.875</c:v>
                </c:pt>
                <c:pt idx="2376">
                  <c:v>11.88</c:v>
                </c:pt>
                <c:pt idx="2377">
                  <c:v>11.885</c:v>
                </c:pt>
                <c:pt idx="2378">
                  <c:v>11.89</c:v>
                </c:pt>
                <c:pt idx="2379">
                  <c:v>11.895</c:v>
                </c:pt>
                <c:pt idx="2380">
                  <c:v>11.9</c:v>
                </c:pt>
                <c:pt idx="2381">
                  <c:v>11.904999999999999</c:v>
                </c:pt>
                <c:pt idx="2382">
                  <c:v>11.91</c:v>
                </c:pt>
                <c:pt idx="2383">
                  <c:v>11.914999999999999</c:v>
                </c:pt>
                <c:pt idx="2384">
                  <c:v>11.92</c:v>
                </c:pt>
                <c:pt idx="2385">
                  <c:v>11.925000000000001</c:v>
                </c:pt>
                <c:pt idx="2386">
                  <c:v>11.93</c:v>
                </c:pt>
                <c:pt idx="2387">
                  <c:v>11.935</c:v>
                </c:pt>
                <c:pt idx="2388">
                  <c:v>11.94</c:v>
                </c:pt>
                <c:pt idx="2389">
                  <c:v>11.945</c:v>
                </c:pt>
                <c:pt idx="2390">
                  <c:v>11.95</c:v>
                </c:pt>
                <c:pt idx="2391">
                  <c:v>11.955</c:v>
                </c:pt>
                <c:pt idx="2392">
                  <c:v>11.96</c:v>
                </c:pt>
                <c:pt idx="2393">
                  <c:v>11.965</c:v>
                </c:pt>
                <c:pt idx="2394">
                  <c:v>11.97</c:v>
                </c:pt>
                <c:pt idx="2395">
                  <c:v>11.975</c:v>
                </c:pt>
                <c:pt idx="2396">
                  <c:v>11.98</c:v>
                </c:pt>
                <c:pt idx="2397">
                  <c:v>11.984999999999999</c:v>
                </c:pt>
                <c:pt idx="2398">
                  <c:v>11.99</c:v>
                </c:pt>
                <c:pt idx="2399">
                  <c:v>11.994999999999999</c:v>
                </c:pt>
                <c:pt idx="2400">
                  <c:v>12</c:v>
                </c:pt>
                <c:pt idx="2401">
                  <c:v>12.005000000000001</c:v>
                </c:pt>
                <c:pt idx="2402">
                  <c:v>12.01</c:v>
                </c:pt>
                <c:pt idx="2403">
                  <c:v>12.015000000000001</c:v>
                </c:pt>
                <c:pt idx="2404">
                  <c:v>12.02</c:v>
                </c:pt>
                <c:pt idx="2405">
                  <c:v>12.025</c:v>
                </c:pt>
                <c:pt idx="2406">
                  <c:v>12.03</c:v>
                </c:pt>
                <c:pt idx="2407">
                  <c:v>12.035</c:v>
                </c:pt>
                <c:pt idx="2408">
                  <c:v>12.04</c:v>
                </c:pt>
                <c:pt idx="2409">
                  <c:v>12.045</c:v>
                </c:pt>
                <c:pt idx="2410">
                  <c:v>12.05</c:v>
                </c:pt>
                <c:pt idx="2411">
                  <c:v>12.055</c:v>
                </c:pt>
                <c:pt idx="2412">
                  <c:v>12.06</c:v>
                </c:pt>
                <c:pt idx="2413">
                  <c:v>12.065</c:v>
                </c:pt>
                <c:pt idx="2414">
                  <c:v>12.07</c:v>
                </c:pt>
                <c:pt idx="2415">
                  <c:v>12.074999999999999</c:v>
                </c:pt>
                <c:pt idx="2416">
                  <c:v>12.08</c:v>
                </c:pt>
                <c:pt idx="2417">
                  <c:v>12.085000000000001</c:v>
                </c:pt>
                <c:pt idx="2418">
                  <c:v>12.09</c:v>
                </c:pt>
                <c:pt idx="2419">
                  <c:v>12.095000000000001</c:v>
                </c:pt>
                <c:pt idx="2420">
                  <c:v>12.1</c:v>
                </c:pt>
                <c:pt idx="2421">
                  <c:v>12.105</c:v>
                </c:pt>
                <c:pt idx="2422">
                  <c:v>12.11</c:v>
                </c:pt>
                <c:pt idx="2423">
                  <c:v>12.115</c:v>
                </c:pt>
                <c:pt idx="2424">
                  <c:v>12.12</c:v>
                </c:pt>
                <c:pt idx="2425">
                  <c:v>12.125</c:v>
                </c:pt>
                <c:pt idx="2426">
                  <c:v>12.13</c:v>
                </c:pt>
                <c:pt idx="2427">
                  <c:v>12.135</c:v>
                </c:pt>
                <c:pt idx="2428">
                  <c:v>12.14</c:v>
                </c:pt>
                <c:pt idx="2429">
                  <c:v>12.145</c:v>
                </c:pt>
                <c:pt idx="2430">
                  <c:v>12.15</c:v>
                </c:pt>
                <c:pt idx="2431">
                  <c:v>12.154999999999999</c:v>
                </c:pt>
                <c:pt idx="2432">
                  <c:v>12.16</c:v>
                </c:pt>
                <c:pt idx="2433">
                  <c:v>12.164999999999999</c:v>
                </c:pt>
                <c:pt idx="2434">
                  <c:v>12.17</c:v>
                </c:pt>
                <c:pt idx="2435">
                  <c:v>12.175000000000001</c:v>
                </c:pt>
                <c:pt idx="2436">
                  <c:v>12.18</c:v>
                </c:pt>
                <c:pt idx="2437">
                  <c:v>12.185</c:v>
                </c:pt>
                <c:pt idx="2438">
                  <c:v>12.19</c:v>
                </c:pt>
                <c:pt idx="2439">
                  <c:v>12.195</c:v>
                </c:pt>
                <c:pt idx="2440">
                  <c:v>12.2</c:v>
                </c:pt>
                <c:pt idx="2441">
                  <c:v>12.205</c:v>
                </c:pt>
                <c:pt idx="2442">
                  <c:v>12.21</c:v>
                </c:pt>
                <c:pt idx="2443">
                  <c:v>12.215</c:v>
                </c:pt>
                <c:pt idx="2444">
                  <c:v>12.22</c:v>
                </c:pt>
                <c:pt idx="2445">
                  <c:v>12.225</c:v>
                </c:pt>
                <c:pt idx="2446">
                  <c:v>12.23</c:v>
                </c:pt>
                <c:pt idx="2447">
                  <c:v>12.234999999999999</c:v>
                </c:pt>
                <c:pt idx="2448">
                  <c:v>12.24</c:v>
                </c:pt>
                <c:pt idx="2449">
                  <c:v>12.244999999999999</c:v>
                </c:pt>
                <c:pt idx="2450">
                  <c:v>12.25</c:v>
                </c:pt>
                <c:pt idx="2451">
                  <c:v>12.255000000000001</c:v>
                </c:pt>
                <c:pt idx="2452">
                  <c:v>12.26</c:v>
                </c:pt>
                <c:pt idx="2453">
                  <c:v>12.265000000000001</c:v>
                </c:pt>
                <c:pt idx="2454">
                  <c:v>12.27</c:v>
                </c:pt>
                <c:pt idx="2455">
                  <c:v>12.275</c:v>
                </c:pt>
                <c:pt idx="2456">
                  <c:v>12.28</c:v>
                </c:pt>
                <c:pt idx="2457">
                  <c:v>12.285</c:v>
                </c:pt>
                <c:pt idx="2458">
                  <c:v>12.29</c:v>
                </c:pt>
                <c:pt idx="2459">
                  <c:v>12.295</c:v>
                </c:pt>
                <c:pt idx="2460">
                  <c:v>12.3</c:v>
                </c:pt>
                <c:pt idx="2461">
                  <c:v>12.305</c:v>
                </c:pt>
                <c:pt idx="2462">
                  <c:v>12.31</c:v>
                </c:pt>
                <c:pt idx="2463">
                  <c:v>12.315</c:v>
                </c:pt>
                <c:pt idx="2464">
                  <c:v>12.32</c:v>
                </c:pt>
                <c:pt idx="2465">
                  <c:v>12.324999999999999</c:v>
                </c:pt>
                <c:pt idx="2466">
                  <c:v>12.33</c:v>
                </c:pt>
                <c:pt idx="2467">
                  <c:v>12.335000000000001</c:v>
                </c:pt>
                <c:pt idx="2468">
                  <c:v>12.34</c:v>
                </c:pt>
                <c:pt idx="2469">
                  <c:v>12.345000000000001</c:v>
                </c:pt>
                <c:pt idx="2470">
                  <c:v>12.35</c:v>
                </c:pt>
                <c:pt idx="2471">
                  <c:v>12.355</c:v>
                </c:pt>
                <c:pt idx="2472">
                  <c:v>12.36</c:v>
                </c:pt>
                <c:pt idx="2473">
                  <c:v>12.365</c:v>
                </c:pt>
                <c:pt idx="2474">
                  <c:v>12.37</c:v>
                </c:pt>
                <c:pt idx="2475">
                  <c:v>12.375</c:v>
                </c:pt>
                <c:pt idx="2476">
                  <c:v>12.38</c:v>
                </c:pt>
                <c:pt idx="2477">
                  <c:v>12.385</c:v>
                </c:pt>
                <c:pt idx="2478">
                  <c:v>12.39</c:v>
                </c:pt>
                <c:pt idx="2479">
                  <c:v>12.395</c:v>
                </c:pt>
                <c:pt idx="2480">
                  <c:v>12.4</c:v>
                </c:pt>
                <c:pt idx="2481">
                  <c:v>12.404999999999999</c:v>
                </c:pt>
                <c:pt idx="2482">
                  <c:v>12.41</c:v>
                </c:pt>
                <c:pt idx="2483">
                  <c:v>12.414999999999999</c:v>
                </c:pt>
                <c:pt idx="2484">
                  <c:v>12.42</c:v>
                </c:pt>
                <c:pt idx="2485">
                  <c:v>12.425000000000001</c:v>
                </c:pt>
                <c:pt idx="2486">
                  <c:v>12.43</c:v>
                </c:pt>
                <c:pt idx="2487">
                  <c:v>12.435</c:v>
                </c:pt>
                <c:pt idx="2488">
                  <c:v>12.44</c:v>
                </c:pt>
                <c:pt idx="2489">
                  <c:v>12.445</c:v>
                </c:pt>
                <c:pt idx="2490">
                  <c:v>12.45</c:v>
                </c:pt>
                <c:pt idx="2491">
                  <c:v>12.455</c:v>
                </c:pt>
                <c:pt idx="2492">
                  <c:v>12.46</c:v>
                </c:pt>
                <c:pt idx="2493">
                  <c:v>12.465</c:v>
                </c:pt>
                <c:pt idx="2494">
                  <c:v>12.47</c:v>
                </c:pt>
                <c:pt idx="2495">
                  <c:v>12.475</c:v>
                </c:pt>
                <c:pt idx="2496">
                  <c:v>12.48</c:v>
                </c:pt>
                <c:pt idx="2497">
                  <c:v>12.484999999999999</c:v>
                </c:pt>
                <c:pt idx="2498">
                  <c:v>12.49</c:v>
                </c:pt>
                <c:pt idx="2499">
                  <c:v>12.494999999999999</c:v>
                </c:pt>
                <c:pt idx="2500">
                  <c:v>12.5</c:v>
                </c:pt>
                <c:pt idx="2501">
                  <c:v>12.505000000000001</c:v>
                </c:pt>
                <c:pt idx="2502">
                  <c:v>12.51</c:v>
                </c:pt>
                <c:pt idx="2503">
                  <c:v>12.515000000000001</c:v>
                </c:pt>
                <c:pt idx="2504">
                  <c:v>12.52</c:v>
                </c:pt>
                <c:pt idx="2505">
                  <c:v>12.525</c:v>
                </c:pt>
                <c:pt idx="2506">
                  <c:v>12.53</c:v>
                </c:pt>
                <c:pt idx="2507">
                  <c:v>12.535</c:v>
                </c:pt>
                <c:pt idx="2508">
                  <c:v>12.54</c:v>
                </c:pt>
                <c:pt idx="2509">
                  <c:v>12.545</c:v>
                </c:pt>
                <c:pt idx="2510">
                  <c:v>12.55</c:v>
                </c:pt>
                <c:pt idx="2511">
                  <c:v>12.555</c:v>
                </c:pt>
                <c:pt idx="2512">
                  <c:v>12.56</c:v>
                </c:pt>
                <c:pt idx="2513">
                  <c:v>12.565</c:v>
                </c:pt>
                <c:pt idx="2514">
                  <c:v>12.57</c:v>
                </c:pt>
                <c:pt idx="2515">
                  <c:v>12.574999999999999</c:v>
                </c:pt>
                <c:pt idx="2516">
                  <c:v>12.58</c:v>
                </c:pt>
                <c:pt idx="2517">
                  <c:v>12.585000000000001</c:v>
                </c:pt>
                <c:pt idx="2518">
                  <c:v>12.59</c:v>
                </c:pt>
                <c:pt idx="2519">
                  <c:v>12.595000000000001</c:v>
                </c:pt>
                <c:pt idx="2520">
                  <c:v>12.6</c:v>
                </c:pt>
                <c:pt idx="2521">
                  <c:v>12.605</c:v>
                </c:pt>
                <c:pt idx="2522">
                  <c:v>12.61</c:v>
                </c:pt>
                <c:pt idx="2523">
                  <c:v>12.615</c:v>
                </c:pt>
                <c:pt idx="2524">
                  <c:v>12.62</c:v>
                </c:pt>
                <c:pt idx="2525">
                  <c:v>12.625</c:v>
                </c:pt>
                <c:pt idx="2526">
                  <c:v>12.63</c:v>
                </c:pt>
                <c:pt idx="2527">
                  <c:v>12.635</c:v>
                </c:pt>
                <c:pt idx="2528">
                  <c:v>12.64</c:v>
                </c:pt>
                <c:pt idx="2529">
                  <c:v>12.645</c:v>
                </c:pt>
                <c:pt idx="2530">
                  <c:v>12.65</c:v>
                </c:pt>
                <c:pt idx="2531">
                  <c:v>12.654999999999999</c:v>
                </c:pt>
                <c:pt idx="2532">
                  <c:v>12.66</c:v>
                </c:pt>
                <c:pt idx="2533">
                  <c:v>12.664999999999999</c:v>
                </c:pt>
                <c:pt idx="2534">
                  <c:v>12.67</c:v>
                </c:pt>
                <c:pt idx="2535">
                  <c:v>12.675000000000001</c:v>
                </c:pt>
                <c:pt idx="2536">
                  <c:v>12.68</c:v>
                </c:pt>
                <c:pt idx="2537">
                  <c:v>12.685</c:v>
                </c:pt>
                <c:pt idx="2538">
                  <c:v>12.69</c:v>
                </c:pt>
                <c:pt idx="2539">
                  <c:v>12.695</c:v>
                </c:pt>
                <c:pt idx="2540">
                  <c:v>12.7</c:v>
                </c:pt>
                <c:pt idx="2541">
                  <c:v>12.705</c:v>
                </c:pt>
                <c:pt idx="2542">
                  <c:v>12.71</c:v>
                </c:pt>
                <c:pt idx="2543">
                  <c:v>12.715</c:v>
                </c:pt>
                <c:pt idx="2544">
                  <c:v>12.72</c:v>
                </c:pt>
                <c:pt idx="2545">
                  <c:v>12.725</c:v>
                </c:pt>
                <c:pt idx="2546">
                  <c:v>12.73</c:v>
                </c:pt>
                <c:pt idx="2547">
                  <c:v>12.734999999999999</c:v>
                </c:pt>
                <c:pt idx="2548">
                  <c:v>12.74</c:v>
                </c:pt>
                <c:pt idx="2549">
                  <c:v>12.744999999999999</c:v>
                </c:pt>
                <c:pt idx="2550">
                  <c:v>12.75</c:v>
                </c:pt>
                <c:pt idx="2551">
                  <c:v>12.755000000000001</c:v>
                </c:pt>
                <c:pt idx="2552">
                  <c:v>12.76</c:v>
                </c:pt>
                <c:pt idx="2553">
                  <c:v>12.765000000000001</c:v>
                </c:pt>
                <c:pt idx="2554">
                  <c:v>12.77</c:v>
                </c:pt>
                <c:pt idx="2555">
                  <c:v>12.775</c:v>
                </c:pt>
                <c:pt idx="2556">
                  <c:v>12.78</c:v>
                </c:pt>
                <c:pt idx="2557">
                  <c:v>12.785</c:v>
                </c:pt>
                <c:pt idx="2558">
                  <c:v>12.79</c:v>
                </c:pt>
                <c:pt idx="2559">
                  <c:v>12.795</c:v>
                </c:pt>
                <c:pt idx="2560">
                  <c:v>12.8</c:v>
                </c:pt>
                <c:pt idx="2561">
                  <c:v>12.805</c:v>
                </c:pt>
                <c:pt idx="2562">
                  <c:v>12.81</c:v>
                </c:pt>
                <c:pt idx="2563">
                  <c:v>12.815</c:v>
                </c:pt>
                <c:pt idx="2564">
                  <c:v>12.82</c:v>
                </c:pt>
                <c:pt idx="2565">
                  <c:v>12.824999999999999</c:v>
                </c:pt>
                <c:pt idx="2566">
                  <c:v>12.83</c:v>
                </c:pt>
                <c:pt idx="2567">
                  <c:v>12.835000000000001</c:v>
                </c:pt>
                <c:pt idx="2568">
                  <c:v>12.84</c:v>
                </c:pt>
                <c:pt idx="2569">
                  <c:v>12.845000000000001</c:v>
                </c:pt>
                <c:pt idx="2570">
                  <c:v>12.85</c:v>
                </c:pt>
                <c:pt idx="2571">
                  <c:v>12.855</c:v>
                </c:pt>
                <c:pt idx="2572">
                  <c:v>12.86</c:v>
                </c:pt>
                <c:pt idx="2573">
                  <c:v>12.865</c:v>
                </c:pt>
                <c:pt idx="2574">
                  <c:v>12.87</c:v>
                </c:pt>
                <c:pt idx="2575">
                  <c:v>12.875</c:v>
                </c:pt>
                <c:pt idx="2576">
                  <c:v>12.88</c:v>
                </c:pt>
                <c:pt idx="2577">
                  <c:v>12.885</c:v>
                </c:pt>
                <c:pt idx="2578">
                  <c:v>12.89</c:v>
                </c:pt>
                <c:pt idx="2579">
                  <c:v>12.895</c:v>
                </c:pt>
                <c:pt idx="2580">
                  <c:v>12.9</c:v>
                </c:pt>
                <c:pt idx="2581">
                  <c:v>12.904999999999999</c:v>
                </c:pt>
                <c:pt idx="2582">
                  <c:v>12.91</c:v>
                </c:pt>
                <c:pt idx="2583">
                  <c:v>12.914999999999999</c:v>
                </c:pt>
                <c:pt idx="2584">
                  <c:v>12.92</c:v>
                </c:pt>
                <c:pt idx="2585">
                  <c:v>12.925000000000001</c:v>
                </c:pt>
                <c:pt idx="2586">
                  <c:v>12.93</c:v>
                </c:pt>
                <c:pt idx="2587">
                  <c:v>12.935</c:v>
                </c:pt>
                <c:pt idx="2588">
                  <c:v>12.94</c:v>
                </c:pt>
                <c:pt idx="2589">
                  <c:v>12.945</c:v>
                </c:pt>
                <c:pt idx="2590">
                  <c:v>12.95</c:v>
                </c:pt>
                <c:pt idx="2591">
                  <c:v>12.955</c:v>
                </c:pt>
                <c:pt idx="2592">
                  <c:v>12.96</c:v>
                </c:pt>
                <c:pt idx="2593">
                  <c:v>12.965</c:v>
                </c:pt>
                <c:pt idx="2594">
                  <c:v>12.97</c:v>
                </c:pt>
                <c:pt idx="2595">
                  <c:v>12.975</c:v>
                </c:pt>
                <c:pt idx="2596">
                  <c:v>12.98</c:v>
                </c:pt>
                <c:pt idx="2597">
                  <c:v>12.984999999999999</c:v>
                </c:pt>
                <c:pt idx="2598">
                  <c:v>12.99</c:v>
                </c:pt>
                <c:pt idx="2599">
                  <c:v>12.994999999999999</c:v>
                </c:pt>
                <c:pt idx="2600">
                  <c:v>13</c:v>
                </c:pt>
                <c:pt idx="2601">
                  <c:v>13.005000000000001</c:v>
                </c:pt>
                <c:pt idx="2602">
                  <c:v>13.01</c:v>
                </c:pt>
                <c:pt idx="2603">
                  <c:v>13.015000000000001</c:v>
                </c:pt>
                <c:pt idx="2604">
                  <c:v>13.02</c:v>
                </c:pt>
                <c:pt idx="2605">
                  <c:v>13.025</c:v>
                </c:pt>
                <c:pt idx="2606">
                  <c:v>13.03</c:v>
                </c:pt>
                <c:pt idx="2607">
                  <c:v>13.035</c:v>
                </c:pt>
                <c:pt idx="2608">
                  <c:v>13.04</c:v>
                </c:pt>
                <c:pt idx="2609">
                  <c:v>13.045</c:v>
                </c:pt>
                <c:pt idx="2610">
                  <c:v>13.05</c:v>
                </c:pt>
                <c:pt idx="2611">
                  <c:v>13.055</c:v>
                </c:pt>
                <c:pt idx="2612">
                  <c:v>13.06</c:v>
                </c:pt>
                <c:pt idx="2613">
                  <c:v>13.065</c:v>
                </c:pt>
                <c:pt idx="2614">
                  <c:v>13.07</c:v>
                </c:pt>
                <c:pt idx="2615">
                  <c:v>13.074999999999999</c:v>
                </c:pt>
                <c:pt idx="2616">
                  <c:v>13.08</c:v>
                </c:pt>
                <c:pt idx="2617">
                  <c:v>13.085000000000001</c:v>
                </c:pt>
                <c:pt idx="2618">
                  <c:v>13.09</c:v>
                </c:pt>
                <c:pt idx="2619">
                  <c:v>13.095000000000001</c:v>
                </c:pt>
                <c:pt idx="2620">
                  <c:v>13.1</c:v>
                </c:pt>
                <c:pt idx="2621">
                  <c:v>13.105</c:v>
                </c:pt>
                <c:pt idx="2622">
                  <c:v>13.11</c:v>
                </c:pt>
                <c:pt idx="2623">
                  <c:v>13.115</c:v>
                </c:pt>
                <c:pt idx="2624">
                  <c:v>13.12</c:v>
                </c:pt>
                <c:pt idx="2625">
                  <c:v>13.125</c:v>
                </c:pt>
                <c:pt idx="2626">
                  <c:v>13.13</c:v>
                </c:pt>
                <c:pt idx="2627">
                  <c:v>13.135</c:v>
                </c:pt>
                <c:pt idx="2628">
                  <c:v>13.14</c:v>
                </c:pt>
                <c:pt idx="2629">
                  <c:v>13.145</c:v>
                </c:pt>
                <c:pt idx="2630">
                  <c:v>13.15</c:v>
                </c:pt>
                <c:pt idx="2631">
                  <c:v>13.154999999999999</c:v>
                </c:pt>
                <c:pt idx="2632">
                  <c:v>13.16</c:v>
                </c:pt>
                <c:pt idx="2633">
                  <c:v>13.164999999999999</c:v>
                </c:pt>
                <c:pt idx="2634">
                  <c:v>13.17</c:v>
                </c:pt>
                <c:pt idx="2635">
                  <c:v>13.175000000000001</c:v>
                </c:pt>
                <c:pt idx="2636">
                  <c:v>13.18</c:v>
                </c:pt>
                <c:pt idx="2637">
                  <c:v>13.185</c:v>
                </c:pt>
                <c:pt idx="2638">
                  <c:v>13.19</c:v>
                </c:pt>
                <c:pt idx="2639">
                  <c:v>13.195</c:v>
                </c:pt>
                <c:pt idx="2640">
                  <c:v>13.2</c:v>
                </c:pt>
                <c:pt idx="2641">
                  <c:v>13.205</c:v>
                </c:pt>
                <c:pt idx="2642">
                  <c:v>13.21</c:v>
                </c:pt>
                <c:pt idx="2643">
                  <c:v>13.215</c:v>
                </c:pt>
                <c:pt idx="2644">
                  <c:v>13.22</c:v>
                </c:pt>
                <c:pt idx="2645">
                  <c:v>13.225</c:v>
                </c:pt>
                <c:pt idx="2646">
                  <c:v>13.23</c:v>
                </c:pt>
                <c:pt idx="2647">
                  <c:v>13.234999999999999</c:v>
                </c:pt>
                <c:pt idx="2648">
                  <c:v>13.24</c:v>
                </c:pt>
                <c:pt idx="2649">
                  <c:v>13.244999999999999</c:v>
                </c:pt>
                <c:pt idx="2650">
                  <c:v>13.25</c:v>
                </c:pt>
                <c:pt idx="2651">
                  <c:v>13.255000000000001</c:v>
                </c:pt>
                <c:pt idx="2652">
                  <c:v>13.26</c:v>
                </c:pt>
                <c:pt idx="2653">
                  <c:v>13.265000000000001</c:v>
                </c:pt>
                <c:pt idx="2654">
                  <c:v>13.27</c:v>
                </c:pt>
                <c:pt idx="2655">
                  <c:v>13.275</c:v>
                </c:pt>
                <c:pt idx="2656">
                  <c:v>13.28</c:v>
                </c:pt>
                <c:pt idx="2657">
                  <c:v>13.285</c:v>
                </c:pt>
                <c:pt idx="2658">
                  <c:v>13.29</c:v>
                </c:pt>
                <c:pt idx="2659">
                  <c:v>13.295</c:v>
                </c:pt>
                <c:pt idx="2660">
                  <c:v>13.3</c:v>
                </c:pt>
                <c:pt idx="2661">
                  <c:v>13.305</c:v>
                </c:pt>
                <c:pt idx="2662">
                  <c:v>13.31</c:v>
                </c:pt>
                <c:pt idx="2663">
                  <c:v>13.315</c:v>
                </c:pt>
                <c:pt idx="2664">
                  <c:v>13.32</c:v>
                </c:pt>
                <c:pt idx="2665">
                  <c:v>13.324999999999999</c:v>
                </c:pt>
                <c:pt idx="2666">
                  <c:v>13.33</c:v>
                </c:pt>
                <c:pt idx="2667">
                  <c:v>13.335000000000001</c:v>
                </c:pt>
                <c:pt idx="2668">
                  <c:v>13.34</c:v>
                </c:pt>
                <c:pt idx="2669">
                  <c:v>13.345000000000001</c:v>
                </c:pt>
                <c:pt idx="2670">
                  <c:v>13.35</c:v>
                </c:pt>
                <c:pt idx="2671">
                  <c:v>13.355</c:v>
                </c:pt>
                <c:pt idx="2672">
                  <c:v>13.36</c:v>
                </c:pt>
                <c:pt idx="2673">
                  <c:v>13.365</c:v>
                </c:pt>
                <c:pt idx="2674">
                  <c:v>13.37</c:v>
                </c:pt>
                <c:pt idx="2675">
                  <c:v>13.375</c:v>
                </c:pt>
                <c:pt idx="2676">
                  <c:v>13.38</c:v>
                </c:pt>
                <c:pt idx="2677">
                  <c:v>13.385</c:v>
                </c:pt>
                <c:pt idx="2678">
                  <c:v>13.39</c:v>
                </c:pt>
                <c:pt idx="2679">
                  <c:v>13.395</c:v>
                </c:pt>
                <c:pt idx="2680">
                  <c:v>13.4</c:v>
                </c:pt>
                <c:pt idx="2681">
                  <c:v>13.404999999999999</c:v>
                </c:pt>
                <c:pt idx="2682">
                  <c:v>13.41</c:v>
                </c:pt>
                <c:pt idx="2683">
                  <c:v>13.414999999999999</c:v>
                </c:pt>
                <c:pt idx="2684">
                  <c:v>13.42</c:v>
                </c:pt>
                <c:pt idx="2685">
                  <c:v>13.425000000000001</c:v>
                </c:pt>
                <c:pt idx="2686">
                  <c:v>13.43</c:v>
                </c:pt>
                <c:pt idx="2687">
                  <c:v>13.435</c:v>
                </c:pt>
                <c:pt idx="2688">
                  <c:v>13.44</c:v>
                </c:pt>
                <c:pt idx="2689">
                  <c:v>13.445</c:v>
                </c:pt>
                <c:pt idx="2690">
                  <c:v>13.45</c:v>
                </c:pt>
                <c:pt idx="2691">
                  <c:v>13.455</c:v>
                </c:pt>
                <c:pt idx="2692">
                  <c:v>13.46</c:v>
                </c:pt>
                <c:pt idx="2693">
                  <c:v>13.465</c:v>
                </c:pt>
                <c:pt idx="2694">
                  <c:v>13.47</c:v>
                </c:pt>
                <c:pt idx="2695">
                  <c:v>13.475</c:v>
                </c:pt>
                <c:pt idx="2696">
                  <c:v>13.48</c:v>
                </c:pt>
                <c:pt idx="2697">
                  <c:v>13.484999999999999</c:v>
                </c:pt>
                <c:pt idx="2698">
                  <c:v>13.49</c:v>
                </c:pt>
                <c:pt idx="2699">
                  <c:v>13.494999999999999</c:v>
                </c:pt>
                <c:pt idx="2700">
                  <c:v>13.5</c:v>
                </c:pt>
                <c:pt idx="2701">
                  <c:v>13.505000000000001</c:v>
                </c:pt>
                <c:pt idx="2702">
                  <c:v>13.51</c:v>
                </c:pt>
                <c:pt idx="2703">
                  <c:v>13.515000000000001</c:v>
                </c:pt>
                <c:pt idx="2704">
                  <c:v>13.52</c:v>
                </c:pt>
                <c:pt idx="2705">
                  <c:v>13.525</c:v>
                </c:pt>
                <c:pt idx="2706">
                  <c:v>13.53</c:v>
                </c:pt>
                <c:pt idx="2707">
                  <c:v>13.535</c:v>
                </c:pt>
                <c:pt idx="2708">
                  <c:v>13.54</c:v>
                </c:pt>
                <c:pt idx="2709">
                  <c:v>13.545</c:v>
                </c:pt>
                <c:pt idx="2710">
                  <c:v>13.55</c:v>
                </c:pt>
                <c:pt idx="2711">
                  <c:v>13.555</c:v>
                </c:pt>
                <c:pt idx="2712">
                  <c:v>13.56</c:v>
                </c:pt>
                <c:pt idx="2713">
                  <c:v>13.565</c:v>
                </c:pt>
                <c:pt idx="2714">
                  <c:v>13.57</c:v>
                </c:pt>
                <c:pt idx="2715">
                  <c:v>13.574999999999999</c:v>
                </c:pt>
                <c:pt idx="2716">
                  <c:v>13.58</c:v>
                </c:pt>
                <c:pt idx="2717">
                  <c:v>13.585000000000001</c:v>
                </c:pt>
                <c:pt idx="2718">
                  <c:v>13.59</c:v>
                </c:pt>
                <c:pt idx="2719">
                  <c:v>13.595000000000001</c:v>
                </c:pt>
                <c:pt idx="2720">
                  <c:v>13.6</c:v>
                </c:pt>
                <c:pt idx="2721">
                  <c:v>13.605</c:v>
                </c:pt>
                <c:pt idx="2722">
                  <c:v>13.61</c:v>
                </c:pt>
                <c:pt idx="2723">
                  <c:v>13.615</c:v>
                </c:pt>
                <c:pt idx="2724">
                  <c:v>13.62</c:v>
                </c:pt>
                <c:pt idx="2725">
                  <c:v>13.625</c:v>
                </c:pt>
                <c:pt idx="2726">
                  <c:v>13.63</c:v>
                </c:pt>
                <c:pt idx="2727">
                  <c:v>13.635</c:v>
                </c:pt>
                <c:pt idx="2728">
                  <c:v>13.64</c:v>
                </c:pt>
                <c:pt idx="2729">
                  <c:v>13.645</c:v>
                </c:pt>
                <c:pt idx="2730">
                  <c:v>13.65</c:v>
                </c:pt>
                <c:pt idx="2731">
                  <c:v>13.654999999999999</c:v>
                </c:pt>
                <c:pt idx="2732">
                  <c:v>13.66</c:v>
                </c:pt>
                <c:pt idx="2733">
                  <c:v>13.664999999999999</c:v>
                </c:pt>
                <c:pt idx="2734">
                  <c:v>13.67</c:v>
                </c:pt>
                <c:pt idx="2735">
                  <c:v>13.675000000000001</c:v>
                </c:pt>
                <c:pt idx="2736">
                  <c:v>13.68</c:v>
                </c:pt>
                <c:pt idx="2737">
                  <c:v>13.685</c:v>
                </c:pt>
                <c:pt idx="2738">
                  <c:v>13.69</c:v>
                </c:pt>
                <c:pt idx="2739">
                  <c:v>13.695</c:v>
                </c:pt>
                <c:pt idx="2740">
                  <c:v>13.7</c:v>
                </c:pt>
                <c:pt idx="2741">
                  <c:v>13.705</c:v>
                </c:pt>
                <c:pt idx="2742">
                  <c:v>13.71</c:v>
                </c:pt>
                <c:pt idx="2743">
                  <c:v>13.715</c:v>
                </c:pt>
                <c:pt idx="2744">
                  <c:v>13.72</c:v>
                </c:pt>
                <c:pt idx="2745">
                  <c:v>13.725</c:v>
                </c:pt>
                <c:pt idx="2746">
                  <c:v>13.73</c:v>
                </c:pt>
                <c:pt idx="2747">
                  <c:v>13.734999999999999</c:v>
                </c:pt>
                <c:pt idx="2748">
                  <c:v>13.74</c:v>
                </c:pt>
                <c:pt idx="2749">
                  <c:v>13.744999999999999</c:v>
                </c:pt>
                <c:pt idx="2750">
                  <c:v>13.75</c:v>
                </c:pt>
                <c:pt idx="2751">
                  <c:v>13.755000000000001</c:v>
                </c:pt>
                <c:pt idx="2752">
                  <c:v>13.76</c:v>
                </c:pt>
                <c:pt idx="2753">
                  <c:v>13.765000000000001</c:v>
                </c:pt>
                <c:pt idx="2754">
                  <c:v>13.77</c:v>
                </c:pt>
                <c:pt idx="2755">
                  <c:v>13.775</c:v>
                </c:pt>
                <c:pt idx="2756">
                  <c:v>13.78</c:v>
                </c:pt>
                <c:pt idx="2757">
                  <c:v>13.785</c:v>
                </c:pt>
                <c:pt idx="2758">
                  <c:v>13.79</c:v>
                </c:pt>
                <c:pt idx="2759">
                  <c:v>13.795</c:v>
                </c:pt>
                <c:pt idx="2760">
                  <c:v>13.8</c:v>
                </c:pt>
                <c:pt idx="2761">
                  <c:v>13.805</c:v>
                </c:pt>
                <c:pt idx="2762">
                  <c:v>13.81</c:v>
                </c:pt>
                <c:pt idx="2763">
                  <c:v>13.815</c:v>
                </c:pt>
                <c:pt idx="2764">
                  <c:v>13.82</c:v>
                </c:pt>
                <c:pt idx="2765">
                  <c:v>13.824999999999999</c:v>
                </c:pt>
                <c:pt idx="2766">
                  <c:v>13.83</c:v>
                </c:pt>
                <c:pt idx="2767">
                  <c:v>13.835000000000001</c:v>
                </c:pt>
                <c:pt idx="2768">
                  <c:v>13.84</c:v>
                </c:pt>
                <c:pt idx="2769">
                  <c:v>13.845000000000001</c:v>
                </c:pt>
                <c:pt idx="2770">
                  <c:v>13.85</c:v>
                </c:pt>
                <c:pt idx="2771">
                  <c:v>13.855</c:v>
                </c:pt>
                <c:pt idx="2772">
                  <c:v>13.86</c:v>
                </c:pt>
                <c:pt idx="2773">
                  <c:v>13.865</c:v>
                </c:pt>
                <c:pt idx="2774">
                  <c:v>13.87</c:v>
                </c:pt>
                <c:pt idx="2775">
                  <c:v>13.875</c:v>
                </c:pt>
                <c:pt idx="2776">
                  <c:v>13.88</c:v>
                </c:pt>
                <c:pt idx="2777">
                  <c:v>13.885</c:v>
                </c:pt>
                <c:pt idx="2778">
                  <c:v>13.89</c:v>
                </c:pt>
                <c:pt idx="2779">
                  <c:v>13.895</c:v>
                </c:pt>
                <c:pt idx="2780">
                  <c:v>13.9</c:v>
                </c:pt>
                <c:pt idx="2781">
                  <c:v>13.904999999999999</c:v>
                </c:pt>
                <c:pt idx="2782">
                  <c:v>13.91</c:v>
                </c:pt>
                <c:pt idx="2783">
                  <c:v>13.914999999999999</c:v>
                </c:pt>
                <c:pt idx="2784">
                  <c:v>13.92</c:v>
                </c:pt>
                <c:pt idx="2785">
                  <c:v>13.925000000000001</c:v>
                </c:pt>
                <c:pt idx="2786">
                  <c:v>13.93</c:v>
                </c:pt>
                <c:pt idx="2787">
                  <c:v>13.935</c:v>
                </c:pt>
                <c:pt idx="2788">
                  <c:v>13.94</c:v>
                </c:pt>
                <c:pt idx="2789">
                  <c:v>13.945</c:v>
                </c:pt>
                <c:pt idx="2790">
                  <c:v>13.95</c:v>
                </c:pt>
                <c:pt idx="2791">
                  <c:v>13.955</c:v>
                </c:pt>
                <c:pt idx="2792">
                  <c:v>13.96</c:v>
                </c:pt>
                <c:pt idx="2793">
                  <c:v>13.965</c:v>
                </c:pt>
                <c:pt idx="2794">
                  <c:v>13.97</c:v>
                </c:pt>
                <c:pt idx="2795">
                  <c:v>13.975</c:v>
                </c:pt>
                <c:pt idx="2796">
                  <c:v>13.98</c:v>
                </c:pt>
                <c:pt idx="2797">
                  <c:v>13.984999999999999</c:v>
                </c:pt>
                <c:pt idx="2798">
                  <c:v>13.99</c:v>
                </c:pt>
                <c:pt idx="2799">
                  <c:v>13.994999999999999</c:v>
                </c:pt>
                <c:pt idx="2800">
                  <c:v>14</c:v>
                </c:pt>
                <c:pt idx="2801">
                  <c:v>14.005000000000001</c:v>
                </c:pt>
                <c:pt idx="2802">
                  <c:v>14.01</c:v>
                </c:pt>
                <c:pt idx="2803">
                  <c:v>14.015000000000001</c:v>
                </c:pt>
                <c:pt idx="2804">
                  <c:v>14.02</c:v>
                </c:pt>
                <c:pt idx="2805">
                  <c:v>14.025</c:v>
                </c:pt>
                <c:pt idx="2806">
                  <c:v>14.03</c:v>
                </c:pt>
                <c:pt idx="2807">
                  <c:v>14.035</c:v>
                </c:pt>
                <c:pt idx="2808">
                  <c:v>14.04</c:v>
                </c:pt>
                <c:pt idx="2809">
                  <c:v>14.045</c:v>
                </c:pt>
                <c:pt idx="2810">
                  <c:v>14.05</c:v>
                </c:pt>
                <c:pt idx="2811">
                  <c:v>14.055</c:v>
                </c:pt>
                <c:pt idx="2812">
                  <c:v>14.06</c:v>
                </c:pt>
                <c:pt idx="2813">
                  <c:v>14.065</c:v>
                </c:pt>
                <c:pt idx="2814">
                  <c:v>14.07</c:v>
                </c:pt>
                <c:pt idx="2815">
                  <c:v>14.074999999999999</c:v>
                </c:pt>
                <c:pt idx="2816">
                  <c:v>14.08</c:v>
                </c:pt>
                <c:pt idx="2817">
                  <c:v>14.085000000000001</c:v>
                </c:pt>
                <c:pt idx="2818">
                  <c:v>14.09</c:v>
                </c:pt>
                <c:pt idx="2819">
                  <c:v>14.095000000000001</c:v>
                </c:pt>
                <c:pt idx="2820">
                  <c:v>14.1</c:v>
                </c:pt>
                <c:pt idx="2821">
                  <c:v>14.105</c:v>
                </c:pt>
                <c:pt idx="2822">
                  <c:v>14.11</c:v>
                </c:pt>
                <c:pt idx="2823">
                  <c:v>14.115</c:v>
                </c:pt>
                <c:pt idx="2824">
                  <c:v>14.12</c:v>
                </c:pt>
                <c:pt idx="2825">
                  <c:v>14.125</c:v>
                </c:pt>
                <c:pt idx="2826">
                  <c:v>14.13</c:v>
                </c:pt>
                <c:pt idx="2827">
                  <c:v>14.135</c:v>
                </c:pt>
                <c:pt idx="2828">
                  <c:v>14.14</c:v>
                </c:pt>
                <c:pt idx="2829">
                  <c:v>14.145</c:v>
                </c:pt>
                <c:pt idx="2830">
                  <c:v>14.15</c:v>
                </c:pt>
                <c:pt idx="2831">
                  <c:v>14.154999999999999</c:v>
                </c:pt>
                <c:pt idx="2832">
                  <c:v>14.16</c:v>
                </c:pt>
                <c:pt idx="2833">
                  <c:v>14.164999999999999</c:v>
                </c:pt>
                <c:pt idx="2834">
                  <c:v>14.17</c:v>
                </c:pt>
                <c:pt idx="2835">
                  <c:v>14.175000000000001</c:v>
                </c:pt>
                <c:pt idx="2836">
                  <c:v>14.18</c:v>
                </c:pt>
                <c:pt idx="2837">
                  <c:v>14.185</c:v>
                </c:pt>
                <c:pt idx="2838">
                  <c:v>14.19</c:v>
                </c:pt>
                <c:pt idx="2839">
                  <c:v>14.195</c:v>
                </c:pt>
                <c:pt idx="2840">
                  <c:v>14.2</c:v>
                </c:pt>
                <c:pt idx="2841">
                  <c:v>14.205</c:v>
                </c:pt>
                <c:pt idx="2842">
                  <c:v>14.21</c:v>
                </c:pt>
                <c:pt idx="2843">
                  <c:v>14.215</c:v>
                </c:pt>
                <c:pt idx="2844">
                  <c:v>14.22</c:v>
                </c:pt>
                <c:pt idx="2845">
                  <c:v>14.225</c:v>
                </c:pt>
                <c:pt idx="2846">
                  <c:v>14.23</c:v>
                </c:pt>
                <c:pt idx="2847">
                  <c:v>14.234999999999999</c:v>
                </c:pt>
                <c:pt idx="2848">
                  <c:v>14.24</c:v>
                </c:pt>
                <c:pt idx="2849">
                  <c:v>14.244999999999999</c:v>
                </c:pt>
                <c:pt idx="2850">
                  <c:v>14.25</c:v>
                </c:pt>
                <c:pt idx="2851">
                  <c:v>14.255000000000001</c:v>
                </c:pt>
                <c:pt idx="2852">
                  <c:v>14.26</c:v>
                </c:pt>
                <c:pt idx="2853">
                  <c:v>14.265000000000001</c:v>
                </c:pt>
                <c:pt idx="2854">
                  <c:v>14.27</c:v>
                </c:pt>
                <c:pt idx="2855">
                  <c:v>14.275</c:v>
                </c:pt>
                <c:pt idx="2856">
                  <c:v>14.28</c:v>
                </c:pt>
                <c:pt idx="2857">
                  <c:v>14.285</c:v>
                </c:pt>
                <c:pt idx="2858">
                  <c:v>14.29</c:v>
                </c:pt>
                <c:pt idx="2859">
                  <c:v>14.295</c:v>
                </c:pt>
                <c:pt idx="2860">
                  <c:v>14.3</c:v>
                </c:pt>
                <c:pt idx="2861">
                  <c:v>14.305</c:v>
                </c:pt>
                <c:pt idx="2862">
                  <c:v>14.31</c:v>
                </c:pt>
                <c:pt idx="2863">
                  <c:v>14.315</c:v>
                </c:pt>
                <c:pt idx="2864">
                  <c:v>14.32</c:v>
                </c:pt>
                <c:pt idx="2865">
                  <c:v>14.324999999999999</c:v>
                </c:pt>
                <c:pt idx="2866">
                  <c:v>14.33</c:v>
                </c:pt>
                <c:pt idx="2867">
                  <c:v>14.335000000000001</c:v>
                </c:pt>
                <c:pt idx="2868">
                  <c:v>14.34</c:v>
                </c:pt>
                <c:pt idx="2869">
                  <c:v>14.345000000000001</c:v>
                </c:pt>
                <c:pt idx="2870">
                  <c:v>14.35</c:v>
                </c:pt>
                <c:pt idx="2871">
                  <c:v>14.355</c:v>
                </c:pt>
                <c:pt idx="2872">
                  <c:v>14.36</c:v>
                </c:pt>
                <c:pt idx="2873">
                  <c:v>14.365</c:v>
                </c:pt>
                <c:pt idx="2874">
                  <c:v>14.37</c:v>
                </c:pt>
                <c:pt idx="2875">
                  <c:v>14.375</c:v>
                </c:pt>
                <c:pt idx="2876">
                  <c:v>14.38</c:v>
                </c:pt>
                <c:pt idx="2877">
                  <c:v>14.385</c:v>
                </c:pt>
                <c:pt idx="2878">
                  <c:v>14.39</c:v>
                </c:pt>
                <c:pt idx="2879">
                  <c:v>14.395</c:v>
                </c:pt>
                <c:pt idx="2880">
                  <c:v>14.4</c:v>
                </c:pt>
                <c:pt idx="2881">
                  <c:v>14.404999999999999</c:v>
                </c:pt>
                <c:pt idx="2882">
                  <c:v>14.41</c:v>
                </c:pt>
                <c:pt idx="2883">
                  <c:v>14.414999999999999</c:v>
                </c:pt>
                <c:pt idx="2884">
                  <c:v>14.42</c:v>
                </c:pt>
                <c:pt idx="2885">
                  <c:v>14.425000000000001</c:v>
                </c:pt>
                <c:pt idx="2886">
                  <c:v>14.43</c:v>
                </c:pt>
                <c:pt idx="2887">
                  <c:v>14.435</c:v>
                </c:pt>
                <c:pt idx="2888">
                  <c:v>14.44</c:v>
                </c:pt>
                <c:pt idx="2889">
                  <c:v>14.445</c:v>
                </c:pt>
                <c:pt idx="2890">
                  <c:v>14.45</c:v>
                </c:pt>
                <c:pt idx="2891">
                  <c:v>14.455</c:v>
                </c:pt>
                <c:pt idx="2892">
                  <c:v>14.46</c:v>
                </c:pt>
                <c:pt idx="2893">
                  <c:v>14.465</c:v>
                </c:pt>
                <c:pt idx="2894">
                  <c:v>14.47</c:v>
                </c:pt>
                <c:pt idx="2895">
                  <c:v>14.475</c:v>
                </c:pt>
                <c:pt idx="2896">
                  <c:v>14.48</c:v>
                </c:pt>
                <c:pt idx="2897">
                  <c:v>14.484999999999999</c:v>
                </c:pt>
                <c:pt idx="2898">
                  <c:v>14.49</c:v>
                </c:pt>
                <c:pt idx="2899">
                  <c:v>14.494999999999999</c:v>
                </c:pt>
                <c:pt idx="2900">
                  <c:v>14.5</c:v>
                </c:pt>
                <c:pt idx="2901">
                  <c:v>14.505000000000001</c:v>
                </c:pt>
                <c:pt idx="2902">
                  <c:v>14.51</c:v>
                </c:pt>
                <c:pt idx="2903">
                  <c:v>14.515000000000001</c:v>
                </c:pt>
                <c:pt idx="2904">
                  <c:v>14.52</c:v>
                </c:pt>
                <c:pt idx="2905">
                  <c:v>14.525</c:v>
                </c:pt>
                <c:pt idx="2906">
                  <c:v>14.53</c:v>
                </c:pt>
                <c:pt idx="2907">
                  <c:v>14.535</c:v>
                </c:pt>
                <c:pt idx="2908">
                  <c:v>14.54</c:v>
                </c:pt>
                <c:pt idx="2909">
                  <c:v>14.545</c:v>
                </c:pt>
                <c:pt idx="2910">
                  <c:v>14.55</c:v>
                </c:pt>
                <c:pt idx="2911">
                  <c:v>14.555</c:v>
                </c:pt>
                <c:pt idx="2912">
                  <c:v>14.56</c:v>
                </c:pt>
                <c:pt idx="2913">
                  <c:v>14.565</c:v>
                </c:pt>
                <c:pt idx="2914">
                  <c:v>14.57</c:v>
                </c:pt>
                <c:pt idx="2915">
                  <c:v>14.574999999999999</c:v>
                </c:pt>
                <c:pt idx="2916">
                  <c:v>14.58</c:v>
                </c:pt>
                <c:pt idx="2917">
                  <c:v>14.585000000000001</c:v>
                </c:pt>
                <c:pt idx="2918">
                  <c:v>14.59</c:v>
                </c:pt>
                <c:pt idx="2919">
                  <c:v>14.595000000000001</c:v>
                </c:pt>
                <c:pt idx="2920">
                  <c:v>14.6</c:v>
                </c:pt>
                <c:pt idx="2921">
                  <c:v>14.605</c:v>
                </c:pt>
                <c:pt idx="2922">
                  <c:v>14.61</c:v>
                </c:pt>
                <c:pt idx="2923">
                  <c:v>14.615</c:v>
                </c:pt>
                <c:pt idx="2924">
                  <c:v>14.62</c:v>
                </c:pt>
                <c:pt idx="2925">
                  <c:v>14.625</c:v>
                </c:pt>
                <c:pt idx="2926">
                  <c:v>14.63</c:v>
                </c:pt>
                <c:pt idx="2927">
                  <c:v>14.635</c:v>
                </c:pt>
                <c:pt idx="2928">
                  <c:v>14.64</c:v>
                </c:pt>
                <c:pt idx="2929">
                  <c:v>14.645</c:v>
                </c:pt>
                <c:pt idx="2930">
                  <c:v>14.65</c:v>
                </c:pt>
                <c:pt idx="2931">
                  <c:v>14.654999999999999</c:v>
                </c:pt>
                <c:pt idx="2932">
                  <c:v>14.66</c:v>
                </c:pt>
                <c:pt idx="2933">
                  <c:v>14.664999999999999</c:v>
                </c:pt>
                <c:pt idx="2934">
                  <c:v>14.67</c:v>
                </c:pt>
                <c:pt idx="2935">
                  <c:v>14.675000000000001</c:v>
                </c:pt>
                <c:pt idx="2936">
                  <c:v>14.68</c:v>
                </c:pt>
                <c:pt idx="2937">
                  <c:v>14.685</c:v>
                </c:pt>
                <c:pt idx="2938">
                  <c:v>14.69</c:v>
                </c:pt>
                <c:pt idx="2939">
                  <c:v>14.695</c:v>
                </c:pt>
                <c:pt idx="2940">
                  <c:v>14.7</c:v>
                </c:pt>
                <c:pt idx="2941">
                  <c:v>14.705</c:v>
                </c:pt>
                <c:pt idx="2942">
                  <c:v>14.71</c:v>
                </c:pt>
                <c:pt idx="2943">
                  <c:v>14.715</c:v>
                </c:pt>
                <c:pt idx="2944">
                  <c:v>14.72</c:v>
                </c:pt>
                <c:pt idx="2945">
                  <c:v>14.725</c:v>
                </c:pt>
                <c:pt idx="2946">
                  <c:v>14.73</c:v>
                </c:pt>
                <c:pt idx="2947">
                  <c:v>14.734999999999999</c:v>
                </c:pt>
                <c:pt idx="2948">
                  <c:v>14.74</c:v>
                </c:pt>
                <c:pt idx="2949">
                  <c:v>14.744999999999999</c:v>
                </c:pt>
                <c:pt idx="2950">
                  <c:v>14.75</c:v>
                </c:pt>
                <c:pt idx="2951">
                  <c:v>14.755000000000001</c:v>
                </c:pt>
                <c:pt idx="2952">
                  <c:v>14.76</c:v>
                </c:pt>
                <c:pt idx="2953">
                  <c:v>14.765000000000001</c:v>
                </c:pt>
                <c:pt idx="2954">
                  <c:v>14.77</c:v>
                </c:pt>
                <c:pt idx="2955">
                  <c:v>14.775</c:v>
                </c:pt>
                <c:pt idx="2956">
                  <c:v>14.78</c:v>
                </c:pt>
                <c:pt idx="2957">
                  <c:v>14.785</c:v>
                </c:pt>
                <c:pt idx="2958">
                  <c:v>14.79</c:v>
                </c:pt>
                <c:pt idx="2959">
                  <c:v>14.795</c:v>
                </c:pt>
                <c:pt idx="2960">
                  <c:v>14.8</c:v>
                </c:pt>
                <c:pt idx="2961">
                  <c:v>14.805</c:v>
                </c:pt>
                <c:pt idx="2962">
                  <c:v>14.81</c:v>
                </c:pt>
                <c:pt idx="2963">
                  <c:v>14.815</c:v>
                </c:pt>
                <c:pt idx="2964">
                  <c:v>14.82</c:v>
                </c:pt>
                <c:pt idx="2965">
                  <c:v>14.824999999999999</c:v>
                </c:pt>
                <c:pt idx="2966">
                  <c:v>14.83</c:v>
                </c:pt>
                <c:pt idx="2967">
                  <c:v>14.835000000000001</c:v>
                </c:pt>
                <c:pt idx="2968">
                  <c:v>14.84</c:v>
                </c:pt>
                <c:pt idx="2969">
                  <c:v>14.845000000000001</c:v>
                </c:pt>
                <c:pt idx="2970">
                  <c:v>14.85</c:v>
                </c:pt>
                <c:pt idx="2971">
                  <c:v>14.855</c:v>
                </c:pt>
                <c:pt idx="2972">
                  <c:v>14.86</c:v>
                </c:pt>
                <c:pt idx="2973">
                  <c:v>14.865</c:v>
                </c:pt>
                <c:pt idx="2974">
                  <c:v>14.87</c:v>
                </c:pt>
                <c:pt idx="2975">
                  <c:v>14.875</c:v>
                </c:pt>
                <c:pt idx="2976">
                  <c:v>14.88</c:v>
                </c:pt>
                <c:pt idx="2977">
                  <c:v>14.885</c:v>
                </c:pt>
                <c:pt idx="2978">
                  <c:v>14.89</c:v>
                </c:pt>
                <c:pt idx="2979">
                  <c:v>14.895</c:v>
                </c:pt>
                <c:pt idx="2980">
                  <c:v>14.9</c:v>
                </c:pt>
                <c:pt idx="2981">
                  <c:v>14.904999999999999</c:v>
                </c:pt>
                <c:pt idx="2982">
                  <c:v>14.91</c:v>
                </c:pt>
                <c:pt idx="2983">
                  <c:v>14.914999999999999</c:v>
                </c:pt>
                <c:pt idx="2984">
                  <c:v>14.92</c:v>
                </c:pt>
                <c:pt idx="2985">
                  <c:v>14.925000000000001</c:v>
                </c:pt>
                <c:pt idx="2986">
                  <c:v>14.93</c:v>
                </c:pt>
                <c:pt idx="2987">
                  <c:v>14.935</c:v>
                </c:pt>
                <c:pt idx="2988">
                  <c:v>14.94</c:v>
                </c:pt>
                <c:pt idx="2989">
                  <c:v>14.945</c:v>
                </c:pt>
                <c:pt idx="2990">
                  <c:v>14.95</c:v>
                </c:pt>
                <c:pt idx="2991">
                  <c:v>14.955</c:v>
                </c:pt>
                <c:pt idx="2992">
                  <c:v>14.96</c:v>
                </c:pt>
                <c:pt idx="2993">
                  <c:v>14.965</c:v>
                </c:pt>
                <c:pt idx="2994">
                  <c:v>14.97</c:v>
                </c:pt>
                <c:pt idx="2995">
                  <c:v>14.975</c:v>
                </c:pt>
                <c:pt idx="2996">
                  <c:v>14.98</c:v>
                </c:pt>
                <c:pt idx="2997">
                  <c:v>14.984999999999999</c:v>
                </c:pt>
                <c:pt idx="2998">
                  <c:v>14.99</c:v>
                </c:pt>
                <c:pt idx="2999">
                  <c:v>14.994999999999999</c:v>
                </c:pt>
                <c:pt idx="3000">
                  <c:v>15</c:v>
                </c:pt>
                <c:pt idx="3001">
                  <c:v>15.005000000000001</c:v>
                </c:pt>
                <c:pt idx="3002">
                  <c:v>15.01</c:v>
                </c:pt>
                <c:pt idx="3003">
                  <c:v>15.015000000000001</c:v>
                </c:pt>
                <c:pt idx="3004">
                  <c:v>15.02</c:v>
                </c:pt>
                <c:pt idx="3005">
                  <c:v>15.025</c:v>
                </c:pt>
                <c:pt idx="3006">
                  <c:v>15.03</c:v>
                </c:pt>
                <c:pt idx="3007">
                  <c:v>15.035</c:v>
                </c:pt>
                <c:pt idx="3008">
                  <c:v>15.04</c:v>
                </c:pt>
                <c:pt idx="3009">
                  <c:v>15.045</c:v>
                </c:pt>
                <c:pt idx="3010">
                  <c:v>15.05</c:v>
                </c:pt>
                <c:pt idx="3011">
                  <c:v>15.055</c:v>
                </c:pt>
                <c:pt idx="3012">
                  <c:v>15.06</c:v>
                </c:pt>
                <c:pt idx="3013">
                  <c:v>15.065</c:v>
                </c:pt>
                <c:pt idx="3014">
                  <c:v>15.07</c:v>
                </c:pt>
                <c:pt idx="3015">
                  <c:v>15.074999999999999</c:v>
                </c:pt>
                <c:pt idx="3016">
                  <c:v>15.08</c:v>
                </c:pt>
                <c:pt idx="3017">
                  <c:v>15.085000000000001</c:v>
                </c:pt>
                <c:pt idx="3018">
                  <c:v>15.09</c:v>
                </c:pt>
                <c:pt idx="3019">
                  <c:v>15.095000000000001</c:v>
                </c:pt>
                <c:pt idx="3020">
                  <c:v>15.1</c:v>
                </c:pt>
                <c:pt idx="3021">
                  <c:v>15.105</c:v>
                </c:pt>
                <c:pt idx="3022">
                  <c:v>15.11</c:v>
                </c:pt>
                <c:pt idx="3023">
                  <c:v>15.115</c:v>
                </c:pt>
                <c:pt idx="3024">
                  <c:v>15.12</c:v>
                </c:pt>
                <c:pt idx="3025">
                  <c:v>15.125</c:v>
                </c:pt>
                <c:pt idx="3026">
                  <c:v>15.13</c:v>
                </c:pt>
                <c:pt idx="3027">
                  <c:v>15.135</c:v>
                </c:pt>
                <c:pt idx="3028">
                  <c:v>15.14</c:v>
                </c:pt>
                <c:pt idx="3029">
                  <c:v>15.145</c:v>
                </c:pt>
                <c:pt idx="3030">
                  <c:v>15.15</c:v>
                </c:pt>
                <c:pt idx="3031">
                  <c:v>15.154999999999999</c:v>
                </c:pt>
                <c:pt idx="3032">
                  <c:v>15.16</c:v>
                </c:pt>
                <c:pt idx="3033">
                  <c:v>15.164999999999999</c:v>
                </c:pt>
                <c:pt idx="3034">
                  <c:v>15.17</c:v>
                </c:pt>
                <c:pt idx="3035">
                  <c:v>15.175000000000001</c:v>
                </c:pt>
                <c:pt idx="3036">
                  <c:v>15.18</c:v>
                </c:pt>
                <c:pt idx="3037">
                  <c:v>15.185</c:v>
                </c:pt>
                <c:pt idx="3038">
                  <c:v>15.19</c:v>
                </c:pt>
                <c:pt idx="3039">
                  <c:v>15.195</c:v>
                </c:pt>
                <c:pt idx="3040">
                  <c:v>15.2</c:v>
                </c:pt>
                <c:pt idx="3041">
                  <c:v>15.205</c:v>
                </c:pt>
                <c:pt idx="3042">
                  <c:v>15.21</c:v>
                </c:pt>
                <c:pt idx="3043">
                  <c:v>15.215</c:v>
                </c:pt>
                <c:pt idx="3044">
                  <c:v>15.22</c:v>
                </c:pt>
                <c:pt idx="3045">
                  <c:v>15.225</c:v>
                </c:pt>
                <c:pt idx="3046">
                  <c:v>15.23</c:v>
                </c:pt>
                <c:pt idx="3047">
                  <c:v>15.234999999999999</c:v>
                </c:pt>
                <c:pt idx="3048">
                  <c:v>15.24</c:v>
                </c:pt>
                <c:pt idx="3049">
                  <c:v>15.244999999999999</c:v>
                </c:pt>
                <c:pt idx="3050">
                  <c:v>15.25</c:v>
                </c:pt>
                <c:pt idx="3051">
                  <c:v>15.255000000000001</c:v>
                </c:pt>
                <c:pt idx="3052">
                  <c:v>15.26</c:v>
                </c:pt>
                <c:pt idx="3053">
                  <c:v>15.265000000000001</c:v>
                </c:pt>
                <c:pt idx="3054">
                  <c:v>15.27</c:v>
                </c:pt>
                <c:pt idx="3055">
                  <c:v>15.275</c:v>
                </c:pt>
                <c:pt idx="3056">
                  <c:v>15.28</c:v>
                </c:pt>
                <c:pt idx="3057">
                  <c:v>15.285</c:v>
                </c:pt>
                <c:pt idx="3058">
                  <c:v>15.29</c:v>
                </c:pt>
                <c:pt idx="3059">
                  <c:v>15.295</c:v>
                </c:pt>
                <c:pt idx="3060">
                  <c:v>15.3</c:v>
                </c:pt>
                <c:pt idx="3061">
                  <c:v>15.305</c:v>
                </c:pt>
                <c:pt idx="3062">
                  <c:v>15.31</c:v>
                </c:pt>
                <c:pt idx="3063">
                  <c:v>15.315</c:v>
                </c:pt>
                <c:pt idx="3064">
                  <c:v>15.32</c:v>
                </c:pt>
                <c:pt idx="3065">
                  <c:v>15.324999999999999</c:v>
                </c:pt>
                <c:pt idx="3066">
                  <c:v>15.33</c:v>
                </c:pt>
                <c:pt idx="3067">
                  <c:v>15.335000000000001</c:v>
                </c:pt>
                <c:pt idx="3068">
                  <c:v>15.34</c:v>
                </c:pt>
                <c:pt idx="3069">
                  <c:v>15.345000000000001</c:v>
                </c:pt>
                <c:pt idx="3070">
                  <c:v>15.35</c:v>
                </c:pt>
                <c:pt idx="3071">
                  <c:v>15.355</c:v>
                </c:pt>
                <c:pt idx="3072">
                  <c:v>15.36</c:v>
                </c:pt>
                <c:pt idx="3073">
                  <c:v>15.365</c:v>
                </c:pt>
                <c:pt idx="3074">
                  <c:v>15.37</c:v>
                </c:pt>
                <c:pt idx="3075">
                  <c:v>15.375</c:v>
                </c:pt>
                <c:pt idx="3076">
                  <c:v>15.38</c:v>
                </c:pt>
                <c:pt idx="3077">
                  <c:v>15.385</c:v>
                </c:pt>
                <c:pt idx="3078">
                  <c:v>15.39</c:v>
                </c:pt>
                <c:pt idx="3079">
                  <c:v>15.395</c:v>
                </c:pt>
                <c:pt idx="3080">
                  <c:v>15.4</c:v>
                </c:pt>
                <c:pt idx="3081">
                  <c:v>15.404999999999999</c:v>
                </c:pt>
                <c:pt idx="3082">
                  <c:v>15.41</c:v>
                </c:pt>
                <c:pt idx="3083">
                  <c:v>15.414999999999999</c:v>
                </c:pt>
                <c:pt idx="3084">
                  <c:v>15.42</c:v>
                </c:pt>
                <c:pt idx="3085">
                  <c:v>15.425000000000001</c:v>
                </c:pt>
                <c:pt idx="3086">
                  <c:v>15.43</c:v>
                </c:pt>
                <c:pt idx="3087">
                  <c:v>15.435</c:v>
                </c:pt>
                <c:pt idx="3088">
                  <c:v>15.44</c:v>
                </c:pt>
                <c:pt idx="3089">
                  <c:v>15.445</c:v>
                </c:pt>
                <c:pt idx="3090">
                  <c:v>15.45</c:v>
                </c:pt>
                <c:pt idx="3091">
                  <c:v>15.455</c:v>
                </c:pt>
                <c:pt idx="3092">
                  <c:v>15.46</c:v>
                </c:pt>
                <c:pt idx="3093">
                  <c:v>15.465</c:v>
                </c:pt>
                <c:pt idx="3094">
                  <c:v>15.47</c:v>
                </c:pt>
                <c:pt idx="3095">
                  <c:v>15.475</c:v>
                </c:pt>
                <c:pt idx="3096">
                  <c:v>15.48</c:v>
                </c:pt>
                <c:pt idx="3097">
                  <c:v>15.484999999999999</c:v>
                </c:pt>
                <c:pt idx="3098">
                  <c:v>15.49</c:v>
                </c:pt>
                <c:pt idx="3099">
                  <c:v>15.494999999999999</c:v>
                </c:pt>
                <c:pt idx="3100">
                  <c:v>15.5</c:v>
                </c:pt>
                <c:pt idx="3101">
                  <c:v>15.505000000000001</c:v>
                </c:pt>
                <c:pt idx="3102">
                  <c:v>15.51</c:v>
                </c:pt>
                <c:pt idx="3103">
                  <c:v>15.515000000000001</c:v>
                </c:pt>
                <c:pt idx="3104">
                  <c:v>15.52</c:v>
                </c:pt>
                <c:pt idx="3105">
                  <c:v>15.525</c:v>
                </c:pt>
                <c:pt idx="3106">
                  <c:v>15.53</c:v>
                </c:pt>
                <c:pt idx="3107">
                  <c:v>15.535</c:v>
                </c:pt>
                <c:pt idx="3108">
                  <c:v>15.54</c:v>
                </c:pt>
                <c:pt idx="3109">
                  <c:v>15.545</c:v>
                </c:pt>
                <c:pt idx="3110">
                  <c:v>15.55</c:v>
                </c:pt>
                <c:pt idx="3111">
                  <c:v>15.555</c:v>
                </c:pt>
                <c:pt idx="3112">
                  <c:v>15.56</c:v>
                </c:pt>
                <c:pt idx="3113">
                  <c:v>15.565</c:v>
                </c:pt>
                <c:pt idx="3114">
                  <c:v>15.57</c:v>
                </c:pt>
                <c:pt idx="3115">
                  <c:v>15.574999999999999</c:v>
                </c:pt>
                <c:pt idx="3116">
                  <c:v>15.58</c:v>
                </c:pt>
                <c:pt idx="3117">
                  <c:v>15.585000000000001</c:v>
                </c:pt>
                <c:pt idx="3118">
                  <c:v>15.59</c:v>
                </c:pt>
                <c:pt idx="3119">
                  <c:v>15.595000000000001</c:v>
                </c:pt>
                <c:pt idx="3120">
                  <c:v>15.6</c:v>
                </c:pt>
                <c:pt idx="3121">
                  <c:v>15.605</c:v>
                </c:pt>
                <c:pt idx="3122">
                  <c:v>15.61</c:v>
                </c:pt>
                <c:pt idx="3123">
                  <c:v>15.615</c:v>
                </c:pt>
                <c:pt idx="3124">
                  <c:v>15.62</c:v>
                </c:pt>
                <c:pt idx="3125">
                  <c:v>15.625</c:v>
                </c:pt>
                <c:pt idx="3126">
                  <c:v>15.63</c:v>
                </c:pt>
                <c:pt idx="3127">
                  <c:v>15.635</c:v>
                </c:pt>
                <c:pt idx="3128">
                  <c:v>15.64</c:v>
                </c:pt>
                <c:pt idx="3129">
                  <c:v>15.645</c:v>
                </c:pt>
                <c:pt idx="3130">
                  <c:v>15.65</c:v>
                </c:pt>
                <c:pt idx="3131">
                  <c:v>15.654999999999999</c:v>
                </c:pt>
                <c:pt idx="3132">
                  <c:v>15.66</c:v>
                </c:pt>
                <c:pt idx="3133">
                  <c:v>15.664999999999999</c:v>
                </c:pt>
                <c:pt idx="3134">
                  <c:v>15.67</c:v>
                </c:pt>
                <c:pt idx="3135">
                  <c:v>15.675000000000001</c:v>
                </c:pt>
                <c:pt idx="3136">
                  <c:v>15.68</c:v>
                </c:pt>
                <c:pt idx="3137">
                  <c:v>15.685</c:v>
                </c:pt>
                <c:pt idx="3138">
                  <c:v>15.69</c:v>
                </c:pt>
                <c:pt idx="3139">
                  <c:v>15.695</c:v>
                </c:pt>
                <c:pt idx="3140">
                  <c:v>15.7</c:v>
                </c:pt>
                <c:pt idx="3141">
                  <c:v>15.705</c:v>
                </c:pt>
                <c:pt idx="3142">
                  <c:v>15.71</c:v>
                </c:pt>
                <c:pt idx="3143">
                  <c:v>15.715</c:v>
                </c:pt>
                <c:pt idx="3144">
                  <c:v>15.72</c:v>
                </c:pt>
                <c:pt idx="3145">
                  <c:v>15.725</c:v>
                </c:pt>
                <c:pt idx="3146">
                  <c:v>15.73</c:v>
                </c:pt>
                <c:pt idx="3147">
                  <c:v>15.734999999999999</c:v>
                </c:pt>
                <c:pt idx="3148">
                  <c:v>15.74</c:v>
                </c:pt>
                <c:pt idx="3149">
                  <c:v>15.744999999999999</c:v>
                </c:pt>
                <c:pt idx="3150">
                  <c:v>15.75</c:v>
                </c:pt>
                <c:pt idx="3151">
                  <c:v>15.755000000000001</c:v>
                </c:pt>
                <c:pt idx="3152">
                  <c:v>15.76</c:v>
                </c:pt>
                <c:pt idx="3153">
                  <c:v>15.765000000000001</c:v>
                </c:pt>
                <c:pt idx="3154">
                  <c:v>15.77</c:v>
                </c:pt>
                <c:pt idx="3155">
                  <c:v>15.775</c:v>
                </c:pt>
                <c:pt idx="3156">
                  <c:v>15.78</c:v>
                </c:pt>
                <c:pt idx="3157">
                  <c:v>15.785</c:v>
                </c:pt>
                <c:pt idx="3158">
                  <c:v>15.79</c:v>
                </c:pt>
                <c:pt idx="3159">
                  <c:v>15.795</c:v>
                </c:pt>
                <c:pt idx="3160">
                  <c:v>15.8</c:v>
                </c:pt>
                <c:pt idx="3161">
                  <c:v>15.805</c:v>
                </c:pt>
                <c:pt idx="3162">
                  <c:v>15.81</c:v>
                </c:pt>
                <c:pt idx="3163">
                  <c:v>15.815</c:v>
                </c:pt>
                <c:pt idx="3164">
                  <c:v>15.82</c:v>
                </c:pt>
                <c:pt idx="3165">
                  <c:v>15.824999999999999</c:v>
                </c:pt>
                <c:pt idx="3166">
                  <c:v>15.83</c:v>
                </c:pt>
                <c:pt idx="3167">
                  <c:v>15.835000000000001</c:v>
                </c:pt>
                <c:pt idx="3168">
                  <c:v>15.84</c:v>
                </c:pt>
                <c:pt idx="3169">
                  <c:v>15.845000000000001</c:v>
                </c:pt>
                <c:pt idx="3170">
                  <c:v>15.85</c:v>
                </c:pt>
                <c:pt idx="3171">
                  <c:v>15.855</c:v>
                </c:pt>
                <c:pt idx="3172">
                  <c:v>15.86</c:v>
                </c:pt>
                <c:pt idx="3173">
                  <c:v>15.865</c:v>
                </c:pt>
                <c:pt idx="3174">
                  <c:v>15.87</c:v>
                </c:pt>
                <c:pt idx="3175">
                  <c:v>15.875</c:v>
                </c:pt>
                <c:pt idx="3176">
                  <c:v>15.88</c:v>
                </c:pt>
                <c:pt idx="3177">
                  <c:v>15.885</c:v>
                </c:pt>
                <c:pt idx="3178">
                  <c:v>15.89</c:v>
                </c:pt>
                <c:pt idx="3179">
                  <c:v>15.895</c:v>
                </c:pt>
                <c:pt idx="3180">
                  <c:v>15.9</c:v>
                </c:pt>
                <c:pt idx="3181">
                  <c:v>15.904999999999999</c:v>
                </c:pt>
                <c:pt idx="3182">
                  <c:v>15.91</c:v>
                </c:pt>
                <c:pt idx="3183">
                  <c:v>15.914999999999999</c:v>
                </c:pt>
                <c:pt idx="3184">
                  <c:v>15.92</c:v>
                </c:pt>
                <c:pt idx="3185">
                  <c:v>15.925000000000001</c:v>
                </c:pt>
                <c:pt idx="3186">
                  <c:v>15.93</c:v>
                </c:pt>
                <c:pt idx="3187">
                  <c:v>15.935</c:v>
                </c:pt>
                <c:pt idx="3188">
                  <c:v>15.94</c:v>
                </c:pt>
                <c:pt idx="3189">
                  <c:v>15.945</c:v>
                </c:pt>
                <c:pt idx="3190">
                  <c:v>15.95</c:v>
                </c:pt>
                <c:pt idx="3191">
                  <c:v>15.955</c:v>
                </c:pt>
                <c:pt idx="3192">
                  <c:v>15.96</c:v>
                </c:pt>
                <c:pt idx="3193">
                  <c:v>15.965</c:v>
                </c:pt>
                <c:pt idx="3194">
                  <c:v>15.97</c:v>
                </c:pt>
                <c:pt idx="3195">
                  <c:v>15.975</c:v>
                </c:pt>
                <c:pt idx="3196">
                  <c:v>15.98</c:v>
                </c:pt>
                <c:pt idx="3197">
                  <c:v>15.984999999999999</c:v>
                </c:pt>
                <c:pt idx="3198">
                  <c:v>15.99</c:v>
                </c:pt>
                <c:pt idx="3199">
                  <c:v>15.994999999999999</c:v>
                </c:pt>
                <c:pt idx="3200">
                  <c:v>16</c:v>
                </c:pt>
                <c:pt idx="3201">
                  <c:v>16.004999999999999</c:v>
                </c:pt>
                <c:pt idx="3202">
                  <c:v>16.010000000000002</c:v>
                </c:pt>
                <c:pt idx="3203">
                  <c:v>16.015000000000001</c:v>
                </c:pt>
                <c:pt idx="3204">
                  <c:v>16.02</c:v>
                </c:pt>
                <c:pt idx="3205">
                  <c:v>16.024999999999999</c:v>
                </c:pt>
                <c:pt idx="3206">
                  <c:v>16.03</c:v>
                </c:pt>
                <c:pt idx="3207">
                  <c:v>16.035</c:v>
                </c:pt>
                <c:pt idx="3208">
                  <c:v>16.04</c:v>
                </c:pt>
                <c:pt idx="3209">
                  <c:v>16.045000000000002</c:v>
                </c:pt>
                <c:pt idx="3210">
                  <c:v>16.05</c:v>
                </c:pt>
                <c:pt idx="3211">
                  <c:v>16.055</c:v>
                </c:pt>
                <c:pt idx="3212">
                  <c:v>16.059999999999999</c:v>
                </c:pt>
                <c:pt idx="3213">
                  <c:v>16.065000000000001</c:v>
                </c:pt>
                <c:pt idx="3214">
                  <c:v>16.07</c:v>
                </c:pt>
                <c:pt idx="3215">
                  <c:v>16.074999999999999</c:v>
                </c:pt>
                <c:pt idx="3216">
                  <c:v>16.079999999999998</c:v>
                </c:pt>
                <c:pt idx="3217">
                  <c:v>16.085000000000001</c:v>
                </c:pt>
                <c:pt idx="3218">
                  <c:v>16.09</c:v>
                </c:pt>
                <c:pt idx="3219">
                  <c:v>16.094999999999999</c:v>
                </c:pt>
                <c:pt idx="3220">
                  <c:v>16.100000000000001</c:v>
                </c:pt>
                <c:pt idx="3221">
                  <c:v>16.105</c:v>
                </c:pt>
                <c:pt idx="3222">
                  <c:v>16.11</c:v>
                </c:pt>
                <c:pt idx="3223">
                  <c:v>16.114999999999998</c:v>
                </c:pt>
                <c:pt idx="3224">
                  <c:v>16.12</c:v>
                </c:pt>
                <c:pt idx="3225">
                  <c:v>16.125</c:v>
                </c:pt>
                <c:pt idx="3226">
                  <c:v>16.13</c:v>
                </c:pt>
                <c:pt idx="3227">
                  <c:v>16.135000000000002</c:v>
                </c:pt>
                <c:pt idx="3228">
                  <c:v>16.14</c:v>
                </c:pt>
                <c:pt idx="3229">
                  <c:v>16.145</c:v>
                </c:pt>
                <c:pt idx="3230">
                  <c:v>16.149999999999999</c:v>
                </c:pt>
                <c:pt idx="3231">
                  <c:v>16.155000000000001</c:v>
                </c:pt>
                <c:pt idx="3232">
                  <c:v>16.16</c:v>
                </c:pt>
                <c:pt idx="3233">
                  <c:v>16.164999999999999</c:v>
                </c:pt>
                <c:pt idx="3234">
                  <c:v>16.170000000000002</c:v>
                </c:pt>
                <c:pt idx="3235">
                  <c:v>16.175000000000001</c:v>
                </c:pt>
                <c:pt idx="3236">
                  <c:v>16.18</c:v>
                </c:pt>
                <c:pt idx="3237">
                  <c:v>16.184999999999999</c:v>
                </c:pt>
                <c:pt idx="3238">
                  <c:v>16.190000000000001</c:v>
                </c:pt>
                <c:pt idx="3239">
                  <c:v>16.195</c:v>
                </c:pt>
                <c:pt idx="3240">
                  <c:v>16.2</c:v>
                </c:pt>
                <c:pt idx="3241">
                  <c:v>16.204999999999998</c:v>
                </c:pt>
                <c:pt idx="3242">
                  <c:v>16.21</c:v>
                </c:pt>
                <c:pt idx="3243">
                  <c:v>16.215</c:v>
                </c:pt>
                <c:pt idx="3244">
                  <c:v>16.22</c:v>
                </c:pt>
                <c:pt idx="3245">
                  <c:v>16.225000000000001</c:v>
                </c:pt>
                <c:pt idx="3246">
                  <c:v>16.23</c:v>
                </c:pt>
                <c:pt idx="3247">
                  <c:v>16.234999999999999</c:v>
                </c:pt>
                <c:pt idx="3248">
                  <c:v>16.239999999999998</c:v>
                </c:pt>
                <c:pt idx="3249">
                  <c:v>16.245000000000001</c:v>
                </c:pt>
                <c:pt idx="3250">
                  <c:v>16.25</c:v>
                </c:pt>
                <c:pt idx="3251">
                  <c:v>16.254999999999999</c:v>
                </c:pt>
                <c:pt idx="3252">
                  <c:v>16.260000000000002</c:v>
                </c:pt>
                <c:pt idx="3253">
                  <c:v>16.265000000000001</c:v>
                </c:pt>
                <c:pt idx="3254">
                  <c:v>16.27</c:v>
                </c:pt>
                <c:pt idx="3255">
                  <c:v>16.274999999999999</c:v>
                </c:pt>
                <c:pt idx="3256">
                  <c:v>16.28</c:v>
                </c:pt>
                <c:pt idx="3257">
                  <c:v>16.285</c:v>
                </c:pt>
                <c:pt idx="3258">
                  <c:v>16.29</c:v>
                </c:pt>
                <c:pt idx="3259">
                  <c:v>16.295000000000002</c:v>
                </c:pt>
                <c:pt idx="3260">
                  <c:v>16.3</c:v>
                </c:pt>
                <c:pt idx="3261">
                  <c:v>16.305</c:v>
                </c:pt>
                <c:pt idx="3262">
                  <c:v>16.309999999999999</c:v>
                </c:pt>
                <c:pt idx="3263">
                  <c:v>16.315000000000001</c:v>
                </c:pt>
                <c:pt idx="3264">
                  <c:v>16.32</c:v>
                </c:pt>
                <c:pt idx="3265">
                  <c:v>16.324999999999999</c:v>
                </c:pt>
                <c:pt idx="3266">
                  <c:v>16.329999999999998</c:v>
                </c:pt>
                <c:pt idx="3267">
                  <c:v>16.335000000000001</c:v>
                </c:pt>
                <c:pt idx="3268">
                  <c:v>16.34</c:v>
                </c:pt>
                <c:pt idx="3269">
                  <c:v>16.344999999999999</c:v>
                </c:pt>
                <c:pt idx="3270">
                  <c:v>16.350000000000001</c:v>
                </c:pt>
                <c:pt idx="3271">
                  <c:v>16.355</c:v>
                </c:pt>
                <c:pt idx="3272">
                  <c:v>16.36</c:v>
                </c:pt>
                <c:pt idx="3273">
                  <c:v>16.364999999999998</c:v>
                </c:pt>
                <c:pt idx="3274">
                  <c:v>16.37</c:v>
                </c:pt>
                <c:pt idx="3275">
                  <c:v>16.375</c:v>
                </c:pt>
                <c:pt idx="3276">
                  <c:v>16.38</c:v>
                </c:pt>
                <c:pt idx="3277">
                  <c:v>16.385000000000002</c:v>
                </c:pt>
                <c:pt idx="3278">
                  <c:v>16.39</c:v>
                </c:pt>
                <c:pt idx="3279">
                  <c:v>16.395</c:v>
                </c:pt>
                <c:pt idx="3280">
                  <c:v>16.399999999999999</c:v>
                </c:pt>
                <c:pt idx="3281">
                  <c:v>16.405000000000001</c:v>
                </c:pt>
                <c:pt idx="3282">
                  <c:v>16.41</c:v>
                </c:pt>
                <c:pt idx="3283">
                  <c:v>16.414999999999999</c:v>
                </c:pt>
                <c:pt idx="3284">
                  <c:v>16.420000000000002</c:v>
                </c:pt>
                <c:pt idx="3285">
                  <c:v>16.425000000000001</c:v>
                </c:pt>
                <c:pt idx="3286">
                  <c:v>16.43</c:v>
                </c:pt>
                <c:pt idx="3287">
                  <c:v>16.434999999999999</c:v>
                </c:pt>
                <c:pt idx="3288">
                  <c:v>16.440000000000001</c:v>
                </c:pt>
                <c:pt idx="3289">
                  <c:v>16.445</c:v>
                </c:pt>
                <c:pt idx="3290">
                  <c:v>16.45</c:v>
                </c:pt>
                <c:pt idx="3291">
                  <c:v>16.454999999999998</c:v>
                </c:pt>
                <c:pt idx="3292">
                  <c:v>16.46</c:v>
                </c:pt>
                <c:pt idx="3293">
                  <c:v>16.465</c:v>
                </c:pt>
                <c:pt idx="3294">
                  <c:v>16.47</c:v>
                </c:pt>
                <c:pt idx="3295">
                  <c:v>16.475000000000001</c:v>
                </c:pt>
                <c:pt idx="3296">
                  <c:v>16.48</c:v>
                </c:pt>
                <c:pt idx="3297">
                  <c:v>16.484999999999999</c:v>
                </c:pt>
                <c:pt idx="3298">
                  <c:v>16.489999999999998</c:v>
                </c:pt>
                <c:pt idx="3299">
                  <c:v>16.495000000000001</c:v>
                </c:pt>
                <c:pt idx="3300">
                  <c:v>16.5</c:v>
                </c:pt>
                <c:pt idx="3301">
                  <c:v>16.504999999999999</c:v>
                </c:pt>
                <c:pt idx="3302">
                  <c:v>16.510000000000002</c:v>
                </c:pt>
                <c:pt idx="3303">
                  <c:v>16.515000000000001</c:v>
                </c:pt>
                <c:pt idx="3304">
                  <c:v>16.52</c:v>
                </c:pt>
                <c:pt idx="3305">
                  <c:v>16.524999999999999</c:v>
                </c:pt>
                <c:pt idx="3306">
                  <c:v>16.53</c:v>
                </c:pt>
                <c:pt idx="3307">
                  <c:v>16.535</c:v>
                </c:pt>
                <c:pt idx="3308">
                  <c:v>16.54</c:v>
                </c:pt>
                <c:pt idx="3309">
                  <c:v>16.545000000000002</c:v>
                </c:pt>
                <c:pt idx="3310">
                  <c:v>16.55</c:v>
                </c:pt>
                <c:pt idx="3311">
                  <c:v>16.555</c:v>
                </c:pt>
                <c:pt idx="3312">
                  <c:v>16.559999999999999</c:v>
                </c:pt>
                <c:pt idx="3313">
                  <c:v>16.565000000000001</c:v>
                </c:pt>
                <c:pt idx="3314">
                  <c:v>16.57</c:v>
                </c:pt>
                <c:pt idx="3315">
                  <c:v>16.574999999999999</c:v>
                </c:pt>
                <c:pt idx="3316">
                  <c:v>16.579999999999998</c:v>
                </c:pt>
                <c:pt idx="3317">
                  <c:v>16.585000000000001</c:v>
                </c:pt>
                <c:pt idx="3318">
                  <c:v>16.59</c:v>
                </c:pt>
                <c:pt idx="3319">
                  <c:v>16.594999999999999</c:v>
                </c:pt>
                <c:pt idx="3320">
                  <c:v>16.600000000000001</c:v>
                </c:pt>
                <c:pt idx="3321">
                  <c:v>16.605</c:v>
                </c:pt>
                <c:pt idx="3322">
                  <c:v>16.61</c:v>
                </c:pt>
                <c:pt idx="3323">
                  <c:v>16.614999999999998</c:v>
                </c:pt>
                <c:pt idx="3324">
                  <c:v>16.62</c:v>
                </c:pt>
                <c:pt idx="3325">
                  <c:v>16.625</c:v>
                </c:pt>
                <c:pt idx="3326">
                  <c:v>16.63</c:v>
                </c:pt>
                <c:pt idx="3327">
                  <c:v>16.635000000000002</c:v>
                </c:pt>
                <c:pt idx="3328">
                  <c:v>16.64</c:v>
                </c:pt>
                <c:pt idx="3329">
                  <c:v>16.645</c:v>
                </c:pt>
                <c:pt idx="3330">
                  <c:v>16.649999999999999</c:v>
                </c:pt>
                <c:pt idx="3331">
                  <c:v>16.655000000000001</c:v>
                </c:pt>
                <c:pt idx="3332">
                  <c:v>16.66</c:v>
                </c:pt>
                <c:pt idx="3333">
                  <c:v>16.664999999999999</c:v>
                </c:pt>
                <c:pt idx="3334">
                  <c:v>16.670000000000002</c:v>
                </c:pt>
                <c:pt idx="3335">
                  <c:v>16.675000000000001</c:v>
                </c:pt>
                <c:pt idx="3336">
                  <c:v>16.68</c:v>
                </c:pt>
                <c:pt idx="3337">
                  <c:v>16.684999999999999</c:v>
                </c:pt>
                <c:pt idx="3338">
                  <c:v>16.690000000000001</c:v>
                </c:pt>
                <c:pt idx="3339">
                  <c:v>16.695</c:v>
                </c:pt>
                <c:pt idx="3340">
                  <c:v>16.7</c:v>
                </c:pt>
                <c:pt idx="3341">
                  <c:v>16.704999999999998</c:v>
                </c:pt>
                <c:pt idx="3342">
                  <c:v>16.71</c:v>
                </c:pt>
                <c:pt idx="3343">
                  <c:v>16.715</c:v>
                </c:pt>
                <c:pt idx="3344">
                  <c:v>16.72</c:v>
                </c:pt>
                <c:pt idx="3345">
                  <c:v>16.725000000000001</c:v>
                </c:pt>
                <c:pt idx="3346">
                  <c:v>16.73</c:v>
                </c:pt>
                <c:pt idx="3347">
                  <c:v>16.734999999999999</c:v>
                </c:pt>
                <c:pt idx="3348">
                  <c:v>16.739999999999998</c:v>
                </c:pt>
                <c:pt idx="3349">
                  <c:v>16.745000000000001</c:v>
                </c:pt>
                <c:pt idx="3350">
                  <c:v>16.75</c:v>
                </c:pt>
                <c:pt idx="3351">
                  <c:v>16.754999999999999</c:v>
                </c:pt>
                <c:pt idx="3352">
                  <c:v>16.760000000000002</c:v>
                </c:pt>
                <c:pt idx="3353">
                  <c:v>16.765000000000001</c:v>
                </c:pt>
                <c:pt idx="3354">
                  <c:v>16.77</c:v>
                </c:pt>
                <c:pt idx="3355">
                  <c:v>16.774999999999999</c:v>
                </c:pt>
                <c:pt idx="3356">
                  <c:v>16.78</c:v>
                </c:pt>
                <c:pt idx="3357">
                  <c:v>16.785</c:v>
                </c:pt>
                <c:pt idx="3358">
                  <c:v>16.79</c:v>
                </c:pt>
                <c:pt idx="3359">
                  <c:v>16.795000000000002</c:v>
                </c:pt>
                <c:pt idx="3360">
                  <c:v>16.8</c:v>
                </c:pt>
                <c:pt idx="3361">
                  <c:v>16.805</c:v>
                </c:pt>
                <c:pt idx="3362">
                  <c:v>16.809999999999999</c:v>
                </c:pt>
                <c:pt idx="3363">
                  <c:v>16.815000000000001</c:v>
                </c:pt>
                <c:pt idx="3364">
                  <c:v>16.82</c:v>
                </c:pt>
                <c:pt idx="3365">
                  <c:v>16.824999999999999</c:v>
                </c:pt>
                <c:pt idx="3366">
                  <c:v>16.829999999999998</c:v>
                </c:pt>
                <c:pt idx="3367">
                  <c:v>16.835000000000001</c:v>
                </c:pt>
                <c:pt idx="3368">
                  <c:v>16.84</c:v>
                </c:pt>
                <c:pt idx="3369">
                  <c:v>16.844999999999999</c:v>
                </c:pt>
                <c:pt idx="3370">
                  <c:v>16.850000000000001</c:v>
                </c:pt>
                <c:pt idx="3371">
                  <c:v>16.855</c:v>
                </c:pt>
                <c:pt idx="3372">
                  <c:v>16.86</c:v>
                </c:pt>
                <c:pt idx="3373">
                  <c:v>16.864999999999998</c:v>
                </c:pt>
                <c:pt idx="3374">
                  <c:v>16.87</c:v>
                </c:pt>
                <c:pt idx="3375">
                  <c:v>16.875</c:v>
                </c:pt>
                <c:pt idx="3376">
                  <c:v>16.88</c:v>
                </c:pt>
                <c:pt idx="3377">
                  <c:v>16.885000000000002</c:v>
                </c:pt>
                <c:pt idx="3378">
                  <c:v>16.89</c:v>
                </c:pt>
                <c:pt idx="3379">
                  <c:v>16.895</c:v>
                </c:pt>
                <c:pt idx="3380">
                  <c:v>16.899999999999999</c:v>
                </c:pt>
                <c:pt idx="3381">
                  <c:v>16.905000000000001</c:v>
                </c:pt>
                <c:pt idx="3382">
                  <c:v>16.91</c:v>
                </c:pt>
                <c:pt idx="3383">
                  <c:v>16.914999999999999</c:v>
                </c:pt>
                <c:pt idx="3384">
                  <c:v>16.920000000000002</c:v>
                </c:pt>
                <c:pt idx="3385">
                  <c:v>16.925000000000001</c:v>
                </c:pt>
                <c:pt idx="3386">
                  <c:v>16.93</c:v>
                </c:pt>
                <c:pt idx="3387">
                  <c:v>16.934999999999999</c:v>
                </c:pt>
                <c:pt idx="3388">
                  <c:v>16.940000000000001</c:v>
                </c:pt>
                <c:pt idx="3389">
                  <c:v>16.945</c:v>
                </c:pt>
                <c:pt idx="3390">
                  <c:v>16.95</c:v>
                </c:pt>
                <c:pt idx="3391">
                  <c:v>16.954999999999998</c:v>
                </c:pt>
                <c:pt idx="3392">
                  <c:v>16.96</c:v>
                </c:pt>
                <c:pt idx="3393">
                  <c:v>16.965</c:v>
                </c:pt>
                <c:pt idx="3394">
                  <c:v>16.97</c:v>
                </c:pt>
                <c:pt idx="3395">
                  <c:v>16.975000000000001</c:v>
                </c:pt>
                <c:pt idx="3396">
                  <c:v>16.98</c:v>
                </c:pt>
                <c:pt idx="3397">
                  <c:v>16.984999999999999</c:v>
                </c:pt>
                <c:pt idx="3398">
                  <c:v>16.989999999999998</c:v>
                </c:pt>
                <c:pt idx="3399">
                  <c:v>16.995000000000001</c:v>
                </c:pt>
                <c:pt idx="3400">
                  <c:v>17</c:v>
                </c:pt>
                <c:pt idx="3401">
                  <c:v>17.004999999999999</c:v>
                </c:pt>
                <c:pt idx="3402">
                  <c:v>17.010000000000002</c:v>
                </c:pt>
                <c:pt idx="3403">
                  <c:v>17.015000000000001</c:v>
                </c:pt>
                <c:pt idx="3404">
                  <c:v>17.02</c:v>
                </c:pt>
                <c:pt idx="3405">
                  <c:v>17.024999999999999</c:v>
                </c:pt>
                <c:pt idx="3406">
                  <c:v>17.03</c:v>
                </c:pt>
                <c:pt idx="3407">
                  <c:v>17.035</c:v>
                </c:pt>
                <c:pt idx="3408">
                  <c:v>17.04</c:v>
                </c:pt>
                <c:pt idx="3409">
                  <c:v>17.045000000000002</c:v>
                </c:pt>
                <c:pt idx="3410">
                  <c:v>17.05</c:v>
                </c:pt>
                <c:pt idx="3411">
                  <c:v>17.055</c:v>
                </c:pt>
                <c:pt idx="3412">
                  <c:v>17.059999999999999</c:v>
                </c:pt>
                <c:pt idx="3413">
                  <c:v>17.065000000000001</c:v>
                </c:pt>
                <c:pt idx="3414">
                  <c:v>17.07</c:v>
                </c:pt>
                <c:pt idx="3415">
                  <c:v>17.074999999999999</c:v>
                </c:pt>
                <c:pt idx="3416">
                  <c:v>17.079999999999998</c:v>
                </c:pt>
                <c:pt idx="3417">
                  <c:v>17.085000000000001</c:v>
                </c:pt>
                <c:pt idx="3418">
                  <c:v>17.09</c:v>
                </c:pt>
                <c:pt idx="3419">
                  <c:v>17.094999999999999</c:v>
                </c:pt>
                <c:pt idx="3420">
                  <c:v>17.100000000000001</c:v>
                </c:pt>
                <c:pt idx="3421">
                  <c:v>17.105</c:v>
                </c:pt>
                <c:pt idx="3422">
                  <c:v>17.11</c:v>
                </c:pt>
                <c:pt idx="3423">
                  <c:v>17.114999999999998</c:v>
                </c:pt>
                <c:pt idx="3424">
                  <c:v>17.12</c:v>
                </c:pt>
                <c:pt idx="3425">
                  <c:v>17.125</c:v>
                </c:pt>
                <c:pt idx="3426">
                  <c:v>17.13</c:v>
                </c:pt>
                <c:pt idx="3427">
                  <c:v>17.135000000000002</c:v>
                </c:pt>
                <c:pt idx="3428">
                  <c:v>17.14</c:v>
                </c:pt>
                <c:pt idx="3429">
                  <c:v>17.145</c:v>
                </c:pt>
                <c:pt idx="3430">
                  <c:v>17.149999999999999</c:v>
                </c:pt>
                <c:pt idx="3431">
                  <c:v>17.155000000000001</c:v>
                </c:pt>
                <c:pt idx="3432">
                  <c:v>17.16</c:v>
                </c:pt>
                <c:pt idx="3433">
                  <c:v>17.164999999999999</c:v>
                </c:pt>
                <c:pt idx="3434">
                  <c:v>17.170000000000002</c:v>
                </c:pt>
                <c:pt idx="3435">
                  <c:v>17.175000000000001</c:v>
                </c:pt>
                <c:pt idx="3436">
                  <c:v>17.18</c:v>
                </c:pt>
                <c:pt idx="3437">
                  <c:v>17.184999999999999</c:v>
                </c:pt>
                <c:pt idx="3438">
                  <c:v>17.190000000000001</c:v>
                </c:pt>
                <c:pt idx="3439">
                  <c:v>17.195</c:v>
                </c:pt>
                <c:pt idx="3440">
                  <c:v>17.2</c:v>
                </c:pt>
                <c:pt idx="3441">
                  <c:v>17.204999999999998</c:v>
                </c:pt>
                <c:pt idx="3442">
                  <c:v>17.21</c:v>
                </c:pt>
                <c:pt idx="3443">
                  <c:v>17.215</c:v>
                </c:pt>
                <c:pt idx="3444">
                  <c:v>17.22</c:v>
                </c:pt>
                <c:pt idx="3445">
                  <c:v>17.225000000000001</c:v>
                </c:pt>
                <c:pt idx="3446">
                  <c:v>17.23</c:v>
                </c:pt>
                <c:pt idx="3447">
                  <c:v>17.234999999999999</c:v>
                </c:pt>
                <c:pt idx="3448">
                  <c:v>17.239999999999998</c:v>
                </c:pt>
                <c:pt idx="3449">
                  <c:v>17.245000000000001</c:v>
                </c:pt>
                <c:pt idx="3450">
                  <c:v>17.25</c:v>
                </c:pt>
                <c:pt idx="3451">
                  <c:v>17.254999999999999</c:v>
                </c:pt>
                <c:pt idx="3452">
                  <c:v>17.260000000000002</c:v>
                </c:pt>
                <c:pt idx="3453">
                  <c:v>17.265000000000001</c:v>
                </c:pt>
                <c:pt idx="3454">
                  <c:v>17.27</c:v>
                </c:pt>
                <c:pt idx="3455">
                  <c:v>17.274999999999999</c:v>
                </c:pt>
                <c:pt idx="3456">
                  <c:v>17.28</c:v>
                </c:pt>
                <c:pt idx="3457">
                  <c:v>17.285</c:v>
                </c:pt>
                <c:pt idx="3458">
                  <c:v>17.29</c:v>
                </c:pt>
                <c:pt idx="3459">
                  <c:v>17.295000000000002</c:v>
                </c:pt>
                <c:pt idx="3460">
                  <c:v>17.3</c:v>
                </c:pt>
                <c:pt idx="3461">
                  <c:v>17.305</c:v>
                </c:pt>
                <c:pt idx="3462">
                  <c:v>17.309999999999999</c:v>
                </c:pt>
                <c:pt idx="3463">
                  <c:v>17.315000000000001</c:v>
                </c:pt>
                <c:pt idx="3464">
                  <c:v>17.32</c:v>
                </c:pt>
                <c:pt idx="3465">
                  <c:v>17.324999999999999</c:v>
                </c:pt>
                <c:pt idx="3466">
                  <c:v>17.329999999999998</c:v>
                </c:pt>
                <c:pt idx="3467">
                  <c:v>17.335000000000001</c:v>
                </c:pt>
                <c:pt idx="3468">
                  <c:v>17.34</c:v>
                </c:pt>
                <c:pt idx="3469">
                  <c:v>17.344999999999999</c:v>
                </c:pt>
                <c:pt idx="3470">
                  <c:v>17.350000000000001</c:v>
                </c:pt>
                <c:pt idx="3471">
                  <c:v>17.355</c:v>
                </c:pt>
                <c:pt idx="3472">
                  <c:v>17.36</c:v>
                </c:pt>
                <c:pt idx="3473">
                  <c:v>17.364999999999998</c:v>
                </c:pt>
                <c:pt idx="3474">
                  <c:v>17.37</c:v>
                </c:pt>
                <c:pt idx="3475">
                  <c:v>17.375</c:v>
                </c:pt>
                <c:pt idx="3476">
                  <c:v>17.38</c:v>
                </c:pt>
                <c:pt idx="3477">
                  <c:v>17.385000000000002</c:v>
                </c:pt>
                <c:pt idx="3478">
                  <c:v>17.39</c:v>
                </c:pt>
                <c:pt idx="3479">
                  <c:v>17.395</c:v>
                </c:pt>
                <c:pt idx="3480">
                  <c:v>17.399999999999999</c:v>
                </c:pt>
                <c:pt idx="3481">
                  <c:v>17.405000000000001</c:v>
                </c:pt>
                <c:pt idx="3482">
                  <c:v>17.41</c:v>
                </c:pt>
                <c:pt idx="3483">
                  <c:v>17.414999999999999</c:v>
                </c:pt>
                <c:pt idx="3484">
                  <c:v>17.420000000000002</c:v>
                </c:pt>
                <c:pt idx="3485">
                  <c:v>17.425000000000001</c:v>
                </c:pt>
                <c:pt idx="3486">
                  <c:v>17.43</c:v>
                </c:pt>
                <c:pt idx="3487">
                  <c:v>17.434999999999999</c:v>
                </c:pt>
                <c:pt idx="3488">
                  <c:v>17.440000000000001</c:v>
                </c:pt>
                <c:pt idx="3489">
                  <c:v>17.445</c:v>
                </c:pt>
                <c:pt idx="3490">
                  <c:v>17.45</c:v>
                </c:pt>
                <c:pt idx="3491">
                  <c:v>17.454999999999998</c:v>
                </c:pt>
                <c:pt idx="3492">
                  <c:v>17.46</c:v>
                </c:pt>
                <c:pt idx="3493">
                  <c:v>17.465</c:v>
                </c:pt>
                <c:pt idx="3494">
                  <c:v>17.47</c:v>
                </c:pt>
                <c:pt idx="3495">
                  <c:v>17.475000000000001</c:v>
                </c:pt>
                <c:pt idx="3496">
                  <c:v>17.48</c:v>
                </c:pt>
                <c:pt idx="3497">
                  <c:v>17.484999999999999</c:v>
                </c:pt>
                <c:pt idx="3498">
                  <c:v>17.489999999999998</c:v>
                </c:pt>
                <c:pt idx="3499">
                  <c:v>17.495000000000001</c:v>
                </c:pt>
                <c:pt idx="3500">
                  <c:v>17.5</c:v>
                </c:pt>
                <c:pt idx="3501">
                  <c:v>17.504999999999999</c:v>
                </c:pt>
                <c:pt idx="3502">
                  <c:v>17.510000000000002</c:v>
                </c:pt>
                <c:pt idx="3503">
                  <c:v>17.515000000000001</c:v>
                </c:pt>
                <c:pt idx="3504">
                  <c:v>17.52</c:v>
                </c:pt>
                <c:pt idx="3505">
                  <c:v>17.524999999999999</c:v>
                </c:pt>
                <c:pt idx="3506">
                  <c:v>17.53</c:v>
                </c:pt>
                <c:pt idx="3507">
                  <c:v>17.535</c:v>
                </c:pt>
                <c:pt idx="3508">
                  <c:v>17.54</c:v>
                </c:pt>
                <c:pt idx="3509">
                  <c:v>17.545000000000002</c:v>
                </c:pt>
                <c:pt idx="3510">
                  <c:v>17.55</c:v>
                </c:pt>
                <c:pt idx="3511">
                  <c:v>17.555</c:v>
                </c:pt>
                <c:pt idx="3512">
                  <c:v>17.559999999999999</c:v>
                </c:pt>
                <c:pt idx="3513">
                  <c:v>17.565000000000001</c:v>
                </c:pt>
                <c:pt idx="3514">
                  <c:v>17.57</c:v>
                </c:pt>
                <c:pt idx="3515">
                  <c:v>17.574999999999999</c:v>
                </c:pt>
                <c:pt idx="3516">
                  <c:v>17.579999999999998</c:v>
                </c:pt>
                <c:pt idx="3517">
                  <c:v>17.585000000000001</c:v>
                </c:pt>
                <c:pt idx="3518">
                  <c:v>17.59</c:v>
                </c:pt>
                <c:pt idx="3519">
                  <c:v>17.594999999999999</c:v>
                </c:pt>
                <c:pt idx="3520">
                  <c:v>17.600000000000001</c:v>
                </c:pt>
                <c:pt idx="3521">
                  <c:v>17.605</c:v>
                </c:pt>
                <c:pt idx="3522">
                  <c:v>17.61</c:v>
                </c:pt>
                <c:pt idx="3523">
                  <c:v>17.614999999999998</c:v>
                </c:pt>
                <c:pt idx="3524">
                  <c:v>17.62</c:v>
                </c:pt>
                <c:pt idx="3525">
                  <c:v>17.625</c:v>
                </c:pt>
                <c:pt idx="3526">
                  <c:v>17.63</c:v>
                </c:pt>
                <c:pt idx="3527">
                  <c:v>17.635000000000002</c:v>
                </c:pt>
                <c:pt idx="3528">
                  <c:v>17.64</c:v>
                </c:pt>
                <c:pt idx="3529">
                  <c:v>17.645</c:v>
                </c:pt>
                <c:pt idx="3530">
                  <c:v>17.649999999999999</c:v>
                </c:pt>
                <c:pt idx="3531">
                  <c:v>17.655000000000001</c:v>
                </c:pt>
                <c:pt idx="3532">
                  <c:v>17.66</c:v>
                </c:pt>
                <c:pt idx="3533">
                  <c:v>17.664999999999999</c:v>
                </c:pt>
                <c:pt idx="3534">
                  <c:v>17.670000000000002</c:v>
                </c:pt>
                <c:pt idx="3535">
                  <c:v>17.675000000000001</c:v>
                </c:pt>
                <c:pt idx="3536">
                  <c:v>17.68</c:v>
                </c:pt>
                <c:pt idx="3537">
                  <c:v>17.684999999999999</c:v>
                </c:pt>
                <c:pt idx="3538">
                  <c:v>17.690000000000001</c:v>
                </c:pt>
                <c:pt idx="3539">
                  <c:v>17.695</c:v>
                </c:pt>
                <c:pt idx="3540">
                  <c:v>17.7</c:v>
                </c:pt>
                <c:pt idx="3541">
                  <c:v>17.704999999999998</c:v>
                </c:pt>
                <c:pt idx="3542">
                  <c:v>17.71</c:v>
                </c:pt>
                <c:pt idx="3543">
                  <c:v>17.715</c:v>
                </c:pt>
                <c:pt idx="3544">
                  <c:v>17.72</c:v>
                </c:pt>
                <c:pt idx="3545">
                  <c:v>17.725000000000001</c:v>
                </c:pt>
                <c:pt idx="3546">
                  <c:v>17.73</c:v>
                </c:pt>
                <c:pt idx="3547">
                  <c:v>17.734999999999999</c:v>
                </c:pt>
                <c:pt idx="3548">
                  <c:v>17.739999999999998</c:v>
                </c:pt>
                <c:pt idx="3549">
                  <c:v>17.745000000000001</c:v>
                </c:pt>
                <c:pt idx="3550">
                  <c:v>17.75</c:v>
                </c:pt>
                <c:pt idx="3551">
                  <c:v>17.754999999999999</c:v>
                </c:pt>
                <c:pt idx="3552">
                  <c:v>17.760000000000002</c:v>
                </c:pt>
                <c:pt idx="3553">
                  <c:v>17.765000000000001</c:v>
                </c:pt>
                <c:pt idx="3554">
                  <c:v>17.77</c:v>
                </c:pt>
                <c:pt idx="3555">
                  <c:v>17.774999999999999</c:v>
                </c:pt>
                <c:pt idx="3556">
                  <c:v>17.78</c:v>
                </c:pt>
                <c:pt idx="3557">
                  <c:v>17.785</c:v>
                </c:pt>
                <c:pt idx="3558">
                  <c:v>17.79</c:v>
                </c:pt>
                <c:pt idx="3559">
                  <c:v>17.795000000000002</c:v>
                </c:pt>
                <c:pt idx="3560">
                  <c:v>17.8</c:v>
                </c:pt>
                <c:pt idx="3561">
                  <c:v>17.805</c:v>
                </c:pt>
                <c:pt idx="3562">
                  <c:v>17.809999999999999</c:v>
                </c:pt>
                <c:pt idx="3563">
                  <c:v>17.815000000000001</c:v>
                </c:pt>
                <c:pt idx="3564">
                  <c:v>17.82</c:v>
                </c:pt>
                <c:pt idx="3565">
                  <c:v>17.824999999999999</c:v>
                </c:pt>
                <c:pt idx="3566">
                  <c:v>17.829999999999998</c:v>
                </c:pt>
                <c:pt idx="3567">
                  <c:v>17.835000000000001</c:v>
                </c:pt>
                <c:pt idx="3568">
                  <c:v>17.84</c:v>
                </c:pt>
                <c:pt idx="3569">
                  <c:v>17.844999999999999</c:v>
                </c:pt>
                <c:pt idx="3570">
                  <c:v>17.850000000000001</c:v>
                </c:pt>
                <c:pt idx="3571">
                  <c:v>17.855</c:v>
                </c:pt>
                <c:pt idx="3572">
                  <c:v>17.86</c:v>
                </c:pt>
                <c:pt idx="3573">
                  <c:v>17.864999999999998</c:v>
                </c:pt>
                <c:pt idx="3574">
                  <c:v>17.87</c:v>
                </c:pt>
                <c:pt idx="3575">
                  <c:v>17.875</c:v>
                </c:pt>
                <c:pt idx="3576">
                  <c:v>17.88</c:v>
                </c:pt>
                <c:pt idx="3577">
                  <c:v>17.885000000000002</c:v>
                </c:pt>
                <c:pt idx="3578">
                  <c:v>17.89</c:v>
                </c:pt>
                <c:pt idx="3579">
                  <c:v>17.895</c:v>
                </c:pt>
                <c:pt idx="3580">
                  <c:v>17.899999999999999</c:v>
                </c:pt>
                <c:pt idx="3581">
                  <c:v>17.905000000000001</c:v>
                </c:pt>
                <c:pt idx="3582">
                  <c:v>17.91</c:v>
                </c:pt>
                <c:pt idx="3583">
                  <c:v>17.914999999999999</c:v>
                </c:pt>
                <c:pt idx="3584">
                  <c:v>17.920000000000002</c:v>
                </c:pt>
                <c:pt idx="3585">
                  <c:v>17.925000000000001</c:v>
                </c:pt>
                <c:pt idx="3586">
                  <c:v>17.93</c:v>
                </c:pt>
                <c:pt idx="3587">
                  <c:v>17.934999999999999</c:v>
                </c:pt>
                <c:pt idx="3588">
                  <c:v>17.940000000000001</c:v>
                </c:pt>
                <c:pt idx="3589">
                  <c:v>17.945</c:v>
                </c:pt>
                <c:pt idx="3590">
                  <c:v>17.95</c:v>
                </c:pt>
                <c:pt idx="3591">
                  <c:v>17.954999999999998</c:v>
                </c:pt>
                <c:pt idx="3592">
                  <c:v>17.96</c:v>
                </c:pt>
                <c:pt idx="3593">
                  <c:v>17.965</c:v>
                </c:pt>
                <c:pt idx="3594">
                  <c:v>17.97</c:v>
                </c:pt>
                <c:pt idx="3595">
                  <c:v>17.975000000000001</c:v>
                </c:pt>
                <c:pt idx="3596">
                  <c:v>17.98</c:v>
                </c:pt>
                <c:pt idx="3597">
                  <c:v>17.984999999999999</c:v>
                </c:pt>
                <c:pt idx="3598">
                  <c:v>17.989999999999998</c:v>
                </c:pt>
                <c:pt idx="3599">
                  <c:v>17.995000000000001</c:v>
                </c:pt>
                <c:pt idx="3600">
                  <c:v>18</c:v>
                </c:pt>
                <c:pt idx="3601">
                  <c:v>18.004999999999999</c:v>
                </c:pt>
                <c:pt idx="3602">
                  <c:v>18.010000000000002</c:v>
                </c:pt>
                <c:pt idx="3603">
                  <c:v>18.015000000000001</c:v>
                </c:pt>
                <c:pt idx="3604">
                  <c:v>18.02</c:v>
                </c:pt>
                <c:pt idx="3605">
                  <c:v>18.024999999999999</c:v>
                </c:pt>
                <c:pt idx="3606">
                  <c:v>18.03</c:v>
                </c:pt>
                <c:pt idx="3607">
                  <c:v>18.035</c:v>
                </c:pt>
                <c:pt idx="3608">
                  <c:v>18.04</c:v>
                </c:pt>
                <c:pt idx="3609">
                  <c:v>18.045000000000002</c:v>
                </c:pt>
                <c:pt idx="3610">
                  <c:v>18.05</c:v>
                </c:pt>
                <c:pt idx="3611">
                  <c:v>18.055</c:v>
                </c:pt>
                <c:pt idx="3612">
                  <c:v>18.059999999999999</c:v>
                </c:pt>
                <c:pt idx="3613">
                  <c:v>18.065000000000001</c:v>
                </c:pt>
                <c:pt idx="3614">
                  <c:v>18.07</c:v>
                </c:pt>
                <c:pt idx="3615">
                  <c:v>18.074999999999999</c:v>
                </c:pt>
                <c:pt idx="3616">
                  <c:v>18.079999999999998</c:v>
                </c:pt>
                <c:pt idx="3617">
                  <c:v>18.085000000000001</c:v>
                </c:pt>
                <c:pt idx="3618">
                  <c:v>18.09</c:v>
                </c:pt>
                <c:pt idx="3619">
                  <c:v>18.094999999999999</c:v>
                </c:pt>
                <c:pt idx="3620">
                  <c:v>18.100000000000001</c:v>
                </c:pt>
                <c:pt idx="3621">
                  <c:v>18.105</c:v>
                </c:pt>
                <c:pt idx="3622">
                  <c:v>18.11</c:v>
                </c:pt>
                <c:pt idx="3623">
                  <c:v>18.114999999999998</c:v>
                </c:pt>
                <c:pt idx="3624">
                  <c:v>18.12</c:v>
                </c:pt>
                <c:pt idx="3625">
                  <c:v>18.125</c:v>
                </c:pt>
                <c:pt idx="3626">
                  <c:v>18.13</c:v>
                </c:pt>
                <c:pt idx="3627">
                  <c:v>18.135000000000002</c:v>
                </c:pt>
                <c:pt idx="3628">
                  <c:v>18.14</c:v>
                </c:pt>
                <c:pt idx="3629">
                  <c:v>18.145</c:v>
                </c:pt>
                <c:pt idx="3630">
                  <c:v>18.149999999999999</c:v>
                </c:pt>
                <c:pt idx="3631">
                  <c:v>18.155000000000001</c:v>
                </c:pt>
                <c:pt idx="3632">
                  <c:v>18.16</c:v>
                </c:pt>
                <c:pt idx="3633">
                  <c:v>18.164999999999999</c:v>
                </c:pt>
                <c:pt idx="3634">
                  <c:v>18.170000000000002</c:v>
                </c:pt>
                <c:pt idx="3635">
                  <c:v>18.175000000000001</c:v>
                </c:pt>
                <c:pt idx="3636">
                  <c:v>18.18</c:v>
                </c:pt>
                <c:pt idx="3637">
                  <c:v>18.184999999999999</c:v>
                </c:pt>
                <c:pt idx="3638">
                  <c:v>18.190000000000001</c:v>
                </c:pt>
                <c:pt idx="3639">
                  <c:v>18.195</c:v>
                </c:pt>
                <c:pt idx="3640">
                  <c:v>18.2</c:v>
                </c:pt>
                <c:pt idx="3641">
                  <c:v>18.204999999999998</c:v>
                </c:pt>
                <c:pt idx="3642">
                  <c:v>18.21</c:v>
                </c:pt>
                <c:pt idx="3643">
                  <c:v>18.215</c:v>
                </c:pt>
                <c:pt idx="3644">
                  <c:v>18.22</c:v>
                </c:pt>
                <c:pt idx="3645">
                  <c:v>18.225000000000001</c:v>
                </c:pt>
                <c:pt idx="3646">
                  <c:v>18.23</c:v>
                </c:pt>
                <c:pt idx="3647">
                  <c:v>18.234999999999999</c:v>
                </c:pt>
                <c:pt idx="3648">
                  <c:v>18.239999999999998</c:v>
                </c:pt>
                <c:pt idx="3649">
                  <c:v>18.245000000000001</c:v>
                </c:pt>
                <c:pt idx="3650">
                  <c:v>18.25</c:v>
                </c:pt>
                <c:pt idx="3651">
                  <c:v>18.254999999999999</c:v>
                </c:pt>
                <c:pt idx="3652">
                  <c:v>18.260000000000002</c:v>
                </c:pt>
                <c:pt idx="3653">
                  <c:v>18.265000000000001</c:v>
                </c:pt>
                <c:pt idx="3654">
                  <c:v>18.27</c:v>
                </c:pt>
                <c:pt idx="3655">
                  <c:v>18.274999999999999</c:v>
                </c:pt>
                <c:pt idx="3656">
                  <c:v>18.28</c:v>
                </c:pt>
                <c:pt idx="3657">
                  <c:v>18.285</c:v>
                </c:pt>
                <c:pt idx="3658">
                  <c:v>18.29</c:v>
                </c:pt>
                <c:pt idx="3659">
                  <c:v>18.295000000000002</c:v>
                </c:pt>
                <c:pt idx="3660">
                  <c:v>18.3</c:v>
                </c:pt>
                <c:pt idx="3661">
                  <c:v>18.305</c:v>
                </c:pt>
                <c:pt idx="3662">
                  <c:v>18.309999999999999</c:v>
                </c:pt>
                <c:pt idx="3663">
                  <c:v>18.315000000000001</c:v>
                </c:pt>
                <c:pt idx="3664">
                  <c:v>18.32</c:v>
                </c:pt>
                <c:pt idx="3665">
                  <c:v>18.324999999999999</c:v>
                </c:pt>
                <c:pt idx="3666">
                  <c:v>18.329999999999998</c:v>
                </c:pt>
                <c:pt idx="3667">
                  <c:v>18.335000000000001</c:v>
                </c:pt>
                <c:pt idx="3668">
                  <c:v>18.34</c:v>
                </c:pt>
                <c:pt idx="3669">
                  <c:v>18.344999999999999</c:v>
                </c:pt>
                <c:pt idx="3670">
                  <c:v>18.350000000000001</c:v>
                </c:pt>
                <c:pt idx="3671">
                  <c:v>18.355</c:v>
                </c:pt>
                <c:pt idx="3672">
                  <c:v>18.36</c:v>
                </c:pt>
                <c:pt idx="3673">
                  <c:v>18.364999999999998</c:v>
                </c:pt>
                <c:pt idx="3674">
                  <c:v>18.37</c:v>
                </c:pt>
                <c:pt idx="3675">
                  <c:v>18.375</c:v>
                </c:pt>
                <c:pt idx="3676">
                  <c:v>18.38</c:v>
                </c:pt>
                <c:pt idx="3677">
                  <c:v>18.385000000000002</c:v>
                </c:pt>
                <c:pt idx="3678">
                  <c:v>18.39</c:v>
                </c:pt>
                <c:pt idx="3679">
                  <c:v>18.395</c:v>
                </c:pt>
                <c:pt idx="3680">
                  <c:v>18.399999999999999</c:v>
                </c:pt>
                <c:pt idx="3681">
                  <c:v>18.405000000000001</c:v>
                </c:pt>
                <c:pt idx="3682">
                  <c:v>18.41</c:v>
                </c:pt>
                <c:pt idx="3683">
                  <c:v>18.414999999999999</c:v>
                </c:pt>
                <c:pt idx="3684">
                  <c:v>18.420000000000002</c:v>
                </c:pt>
                <c:pt idx="3685">
                  <c:v>18.425000000000001</c:v>
                </c:pt>
                <c:pt idx="3686">
                  <c:v>18.43</c:v>
                </c:pt>
                <c:pt idx="3687">
                  <c:v>18.434999999999999</c:v>
                </c:pt>
                <c:pt idx="3688">
                  <c:v>18.440000000000001</c:v>
                </c:pt>
                <c:pt idx="3689">
                  <c:v>18.445</c:v>
                </c:pt>
                <c:pt idx="3690">
                  <c:v>18.45</c:v>
                </c:pt>
                <c:pt idx="3691">
                  <c:v>18.454999999999998</c:v>
                </c:pt>
                <c:pt idx="3692">
                  <c:v>18.46</c:v>
                </c:pt>
                <c:pt idx="3693">
                  <c:v>18.465</c:v>
                </c:pt>
                <c:pt idx="3694">
                  <c:v>18.47</c:v>
                </c:pt>
                <c:pt idx="3695">
                  <c:v>18.475000000000001</c:v>
                </c:pt>
                <c:pt idx="3696">
                  <c:v>18.48</c:v>
                </c:pt>
                <c:pt idx="3697">
                  <c:v>18.484999999999999</c:v>
                </c:pt>
                <c:pt idx="3698">
                  <c:v>18.489999999999998</c:v>
                </c:pt>
                <c:pt idx="3699">
                  <c:v>18.495000000000001</c:v>
                </c:pt>
                <c:pt idx="3700">
                  <c:v>18.5</c:v>
                </c:pt>
                <c:pt idx="3701">
                  <c:v>18.504999999999999</c:v>
                </c:pt>
                <c:pt idx="3702">
                  <c:v>18.510000000000002</c:v>
                </c:pt>
                <c:pt idx="3703">
                  <c:v>18.515000000000001</c:v>
                </c:pt>
                <c:pt idx="3704">
                  <c:v>18.52</c:v>
                </c:pt>
                <c:pt idx="3705">
                  <c:v>18.524999999999999</c:v>
                </c:pt>
                <c:pt idx="3706">
                  <c:v>18.53</c:v>
                </c:pt>
                <c:pt idx="3707">
                  <c:v>18.535</c:v>
                </c:pt>
                <c:pt idx="3708">
                  <c:v>18.54</c:v>
                </c:pt>
                <c:pt idx="3709">
                  <c:v>18.545000000000002</c:v>
                </c:pt>
                <c:pt idx="3710">
                  <c:v>18.55</c:v>
                </c:pt>
                <c:pt idx="3711">
                  <c:v>18.555</c:v>
                </c:pt>
                <c:pt idx="3712">
                  <c:v>18.559999999999999</c:v>
                </c:pt>
                <c:pt idx="3713">
                  <c:v>18.565000000000001</c:v>
                </c:pt>
                <c:pt idx="3714">
                  <c:v>18.57</c:v>
                </c:pt>
                <c:pt idx="3715">
                  <c:v>18.574999999999999</c:v>
                </c:pt>
                <c:pt idx="3716">
                  <c:v>18.579999999999998</c:v>
                </c:pt>
                <c:pt idx="3717">
                  <c:v>18.585000000000001</c:v>
                </c:pt>
                <c:pt idx="3718">
                  <c:v>18.59</c:v>
                </c:pt>
                <c:pt idx="3719">
                  <c:v>18.594999999999999</c:v>
                </c:pt>
                <c:pt idx="3720">
                  <c:v>18.600000000000001</c:v>
                </c:pt>
                <c:pt idx="3721">
                  <c:v>18.605</c:v>
                </c:pt>
                <c:pt idx="3722">
                  <c:v>18.61</c:v>
                </c:pt>
                <c:pt idx="3723">
                  <c:v>18.614999999999998</c:v>
                </c:pt>
                <c:pt idx="3724">
                  <c:v>18.62</c:v>
                </c:pt>
                <c:pt idx="3725">
                  <c:v>18.625</c:v>
                </c:pt>
                <c:pt idx="3726">
                  <c:v>18.63</c:v>
                </c:pt>
                <c:pt idx="3727">
                  <c:v>18.635000000000002</c:v>
                </c:pt>
                <c:pt idx="3728">
                  <c:v>18.64</c:v>
                </c:pt>
                <c:pt idx="3729">
                  <c:v>18.645</c:v>
                </c:pt>
                <c:pt idx="3730">
                  <c:v>18.649999999999999</c:v>
                </c:pt>
                <c:pt idx="3731">
                  <c:v>18.655000000000001</c:v>
                </c:pt>
                <c:pt idx="3732">
                  <c:v>18.66</c:v>
                </c:pt>
                <c:pt idx="3733">
                  <c:v>18.664999999999999</c:v>
                </c:pt>
                <c:pt idx="3734">
                  <c:v>18.670000000000002</c:v>
                </c:pt>
                <c:pt idx="3735">
                  <c:v>18.675000000000001</c:v>
                </c:pt>
                <c:pt idx="3736">
                  <c:v>18.68</c:v>
                </c:pt>
                <c:pt idx="3737">
                  <c:v>18.684999999999999</c:v>
                </c:pt>
                <c:pt idx="3738">
                  <c:v>18.690000000000001</c:v>
                </c:pt>
                <c:pt idx="3739">
                  <c:v>18.695</c:v>
                </c:pt>
                <c:pt idx="3740">
                  <c:v>18.7</c:v>
                </c:pt>
                <c:pt idx="3741">
                  <c:v>18.704999999999998</c:v>
                </c:pt>
                <c:pt idx="3742">
                  <c:v>18.71</c:v>
                </c:pt>
                <c:pt idx="3743">
                  <c:v>18.715</c:v>
                </c:pt>
                <c:pt idx="3744">
                  <c:v>18.72</c:v>
                </c:pt>
                <c:pt idx="3745">
                  <c:v>18.725000000000001</c:v>
                </c:pt>
                <c:pt idx="3746">
                  <c:v>18.73</c:v>
                </c:pt>
                <c:pt idx="3747">
                  <c:v>18.734999999999999</c:v>
                </c:pt>
                <c:pt idx="3748">
                  <c:v>18.739999999999998</c:v>
                </c:pt>
                <c:pt idx="3749">
                  <c:v>18.745000000000001</c:v>
                </c:pt>
                <c:pt idx="3750">
                  <c:v>18.75</c:v>
                </c:pt>
                <c:pt idx="3751">
                  <c:v>18.754999999999999</c:v>
                </c:pt>
                <c:pt idx="3752">
                  <c:v>18.760000000000002</c:v>
                </c:pt>
                <c:pt idx="3753">
                  <c:v>18.765000000000001</c:v>
                </c:pt>
                <c:pt idx="3754">
                  <c:v>18.77</c:v>
                </c:pt>
                <c:pt idx="3755">
                  <c:v>18.774999999999999</c:v>
                </c:pt>
                <c:pt idx="3756">
                  <c:v>18.78</c:v>
                </c:pt>
                <c:pt idx="3757">
                  <c:v>18.785</c:v>
                </c:pt>
                <c:pt idx="3758">
                  <c:v>18.79</c:v>
                </c:pt>
                <c:pt idx="3759">
                  <c:v>18.795000000000002</c:v>
                </c:pt>
                <c:pt idx="3760">
                  <c:v>18.8</c:v>
                </c:pt>
                <c:pt idx="3761">
                  <c:v>18.805</c:v>
                </c:pt>
                <c:pt idx="3762">
                  <c:v>18.809999999999999</c:v>
                </c:pt>
                <c:pt idx="3763">
                  <c:v>18.815000000000001</c:v>
                </c:pt>
                <c:pt idx="3764">
                  <c:v>18.82</c:v>
                </c:pt>
                <c:pt idx="3765">
                  <c:v>18.824999999999999</c:v>
                </c:pt>
                <c:pt idx="3766">
                  <c:v>18.829999999999998</c:v>
                </c:pt>
                <c:pt idx="3767">
                  <c:v>18.835000000000001</c:v>
                </c:pt>
                <c:pt idx="3768">
                  <c:v>18.84</c:v>
                </c:pt>
                <c:pt idx="3769">
                  <c:v>18.844999999999999</c:v>
                </c:pt>
                <c:pt idx="3770">
                  <c:v>18.850000000000001</c:v>
                </c:pt>
                <c:pt idx="3771">
                  <c:v>18.855</c:v>
                </c:pt>
                <c:pt idx="3772">
                  <c:v>18.86</c:v>
                </c:pt>
                <c:pt idx="3773">
                  <c:v>18.864999999999998</c:v>
                </c:pt>
                <c:pt idx="3774">
                  <c:v>18.87</c:v>
                </c:pt>
                <c:pt idx="3775">
                  <c:v>18.875</c:v>
                </c:pt>
                <c:pt idx="3776">
                  <c:v>18.88</c:v>
                </c:pt>
                <c:pt idx="3777">
                  <c:v>18.885000000000002</c:v>
                </c:pt>
                <c:pt idx="3778">
                  <c:v>18.89</c:v>
                </c:pt>
                <c:pt idx="3779">
                  <c:v>18.895</c:v>
                </c:pt>
                <c:pt idx="3780">
                  <c:v>18.899999999999999</c:v>
                </c:pt>
                <c:pt idx="3781">
                  <c:v>18.905000000000001</c:v>
                </c:pt>
                <c:pt idx="3782">
                  <c:v>18.91</c:v>
                </c:pt>
                <c:pt idx="3783">
                  <c:v>18.914999999999999</c:v>
                </c:pt>
                <c:pt idx="3784">
                  <c:v>18.920000000000002</c:v>
                </c:pt>
                <c:pt idx="3785">
                  <c:v>18.925000000000001</c:v>
                </c:pt>
                <c:pt idx="3786">
                  <c:v>18.93</c:v>
                </c:pt>
                <c:pt idx="3787">
                  <c:v>18.934999999999999</c:v>
                </c:pt>
                <c:pt idx="3788">
                  <c:v>18.940000000000001</c:v>
                </c:pt>
                <c:pt idx="3789">
                  <c:v>18.945</c:v>
                </c:pt>
                <c:pt idx="3790">
                  <c:v>18.95</c:v>
                </c:pt>
                <c:pt idx="3791">
                  <c:v>18.954999999999998</c:v>
                </c:pt>
                <c:pt idx="3792">
                  <c:v>18.96</c:v>
                </c:pt>
                <c:pt idx="3793">
                  <c:v>18.965</c:v>
                </c:pt>
                <c:pt idx="3794">
                  <c:v>18.97</c:v>
                </c:pt>
                <c:pt idx="3795">
                  <c:v>18.975000000000001</c:v>
                </c:pt>
                <c:pt idx="3796">
                  <c:v>18.98</c:v>
                </c:pt>
                <c:pt idx="3797">
                  <c:v>18.984999999999999</c:v>
                </c:pt>
                <c:pt idx="3798">
                  <c:v>18.989999999999998</c:v>
                </c:pt>
                <c:pt idx="3799">
                  <c:v>18.995000000000001</c:v>
                </c:pt>
                <c:pt idx="3800">
                  <c:v>19</c:v>
                </c:pt>
                <c:pt idx="3801">
                  <c:v>19.004999999999999</c:v>
                </c:pt>
                <c:pt idx="3802">
                  <c:v>19.010000000000002</c:v>
                </c:pt>
                <c:pt idx="3803">
                  <c:v>19.015000000000001</c:v>
                </c:pt>
                <c:pt idx="3804">
                  <c:v>19.02</c:v>
                </c:pt>
                <c:pt idx="3805">
                  <c:v>19.024999999999999</c:v>
                </c:pt>
                <c:pt idx="3806">
                  <c:v>19.03</c:v>
                </c:pt>
                <c:pt idx="3807">
                  <c:v>19.035</c:v>
                </c:pt>
                <c:pt idx="3808">
                  <c:v>19.04</c:v>
                </c:pt>
                <c:pt idx="3809">
                  <c:v>19.045000000000002</c:v>
                </c:pt>
                <c:pt idx="3810">
                  <c:v>19.05</c:v>
                </c:pt>
                <c:pt idx="3811">
                  <c:v>19.055</c:v>
                </c:pt>
                <c:pt idx="3812">
                  <c:v>19.059999999999999</c:v>
                </c:pt>
                <c:pt idx="3813">
                  <c:v>19.065000000000001</c:v>
                </c:pt>
                <c:pt idx="3814">
                  <c:v>19.07</c:v>
                </c:pt>
                <c:pt idx="3815">
                  <c:v>19.074999999999999</c:v>
                </c:pt>
                <c:pt idx="3816">
                  <c:v>19.079999999999998</c:v>
                </c:pt>
                <c:pt idx="3817">
                  <c:v>19.085000000000001</c:v>
                </c:pt>
                <c:pt idx="3818">
                  <c:v>19.09</c:v>
                </c:pt>
                <c:pt idx="3819">
                  <c:v>19.094999999999999</c:v>
                </c:pt>
                <c:pt idx="3820">
                  <c:v>19.100000000000001</c:v>
                </c:pt>
                <c:pt idx="3821">
                  <c:v>19.105</c:v>
                </c:pt>
                <c:pt idx="3822">
                  <c:v>19.11</c:v>
                </c:pt>
                <c:pt idx="3823">
                  <c:v>19.114999999999998</c:v>
                </c:pt>
                <c:pt idx="3824">
                  <c:v>19.12</c:v>
                </c:pt>
                <c:pt idx="3825">
                  <c:v>19.125</c:v>
                </c:pt>
                <c:pt idx="3826">
                  <c:v>19.13</c:v>
                </c:pt>
                <c:pt idx="3827">
                  <c:v>19.135000000000002</c:v>
                </c:pt>
                <c:pt idx="3828">
                  <c:v>19.14</c:v>
                </c:pt>
                <c:pt idx="3829">
                  <c:v>19.145</c:v>
                </c:pt>
                <c:pt idx="3830">
                  <c:v>19.149999999999999</c:v>
                </c:pt>
                <c:pt idx="3831">
                  <c:v>19.155000000000001</c:v>
                </c:pt>
                <c:pt idx="3832">
                  <c:v>19.16</c:v>
                </c:pt>
                <c:pt idx="3833">
                  <c:v>19.164999999999999</c:v>
                </c:pt>
                <c:pt idx="3834">
                  <c:v>19.170000000000002</c:v>
                </c:pt>
                <c:pt idx="3835">
                  <c:v>19.175000000000001</c:v>
                </c:pt>
                <c:pt idx="3836">
                  <c:v>19.18</c:v>
                </c:pt>
                <c:pt idx="3837">
                  <c:v>19.184999999999999</c:v>
                </c:pt>
                <c:pt idx="3838">
                  <c:v>19.190000000000001</c:v>
                </c:pt>
                <c:pt idx="3839">
                  <c:v>19.195</c:v>
                </c:pt>
                <c:pt idx="3840">
                  <c:v>19.2</c:v>
                </c:pt>
                <c:pt idx="3841">
                  <c:v>19.204999999999998</c:v>
                </c:pt>
                <c:pt idx="3842">
                  <c:v>19.21</c:v>
                </c:pt>
                <c:pt idx="3843">
                  <c:v>19.215</c:v>
                </c:pt>
                <c:pt idx="3844">
                  <c:v>19.22</c:v>
                </c:pt>
                <c:pt idx="3845">
                  <c:v>19.225000000000001</c:v>
                </c:pt>
                <c:pt idx="3846">
                  <c:v>19.23</c:v>
                </c:pt>
                <c:pt idx="3847">
                  <c:v>19.234999999999999</c:v>
                </c:pt>
                <c:pt idx="3848">
                  <c:v>19.239999999999998</c:v>
                </c:pt>
                <c:pt idx="3849">
                  <c:v>19.245000000000001</c:v>
                </c:pt>
                <c:pt idx="3850">
                  <c:v>19.25</c:v>
                </c:pt>
                <c:pt idx="3851">
                  <c:v>19.254999999999999</c:v>
                </c:pt>
                <c:pt idx="3852">
                  <c:v>19.260000000000002</c:v>
                </c:pt>
                <c:pt idx="3853">
                  <c:v>19.265000000000001</c:v>
                </c:pt>
                <c:pt idx="3854">
                  <c:v>19.27</c:v>
                </c:pt>
                <c:pt idx="3855">
                  <c:v>19.274999999999999</c:v>
                </c:pt>
                <c:pt idx="3856">
                  <c:v>19.28</c:v>
                </c:pt>
                <c:pt idx="3857">
                  <c:v>19.285</c:v>
                </c:pt>
                <c:pt idx="3858">
                  <c:v>19.29</c:v>
                </c:pt>
                <c:pt idx="3859">
                  <c:v>19.295000000000002</c:v>
                </c:pt>
                <c:pt idx="3860">
                  <c:v>19.3</c:v>
                </c:pt>
                <c:pt idx="3861">
                  <c:v>19.305</c:v>
                </c:pt>
                <c:pt idx="3862">
                  <c:v>19.309999999999999</c:v>
                </c:pt>
                <c:pt idx="3863">
                  <c:v>19.315000000000001</c:v>
                </c:pt>
                <c:pt idx="3864">
                  <c:v>19.32</c:v>
                </c:pt>
                <c:pt idx="3865">
                  <c:v>19.324999999999999</c:v>
                </c:pt>
                <c:pt idx="3866">
                  <c:v>19.329999999999998</c:v>
                </c:pt>
                <c:pt idx="3867">
                  <c:v>19.335000000000001</c:v>
                </c:pt>
                <c:pt idx="3868">
                  <c:v>19.34</c:v>
                </c:pt>
                <c:pt idx="3869">
                  <c:v>19.344999999999999</c:v>
                </c:pt>
                <c:pt idx="3870">
                  <c:v>19.350000000000001</c:v>
                </c:pt>
                <c:pt idx="3871">
                  <c:v>19.355</c:v>
                </c:pt>
                <c:pt idx="3872">
                  <c:v>19.36</c:v>
                </c:pt>
                <c:pt idx="3873">
                  <c:v>19.364999999999998</c:v>
                </c:pt>
                <c:pt idx="3874">
                  <c:v>19.37</c:v>
                </c:pt>
                <c:pt idx="3875">
                  <c:v>19.375</c:v>
                </c:pt>
                <c:pt idx="3876">
                  <c:v>19.38</c:v>
                </c:pt>
                <c:pt idx="3877">
                  <c:v>19.385000000000002</c:v>
                </c:pt>
                <c:pt idx="3878">
                  <c:v>19.39</c:v>
                </c:pt>
                <c:pt idx="3879">
                  <c:v>19.395</c:v>
                </c:pt>
                <c:pt idx="3880">
                  <c:v>19.399999999999999</c:v>
                </c:pt>
                <c:pt idx="3881">
                  <c:v>19.405000000000001</c:v>
                </c:pt>
                <c:pt idx="3882">
                  <c:v>19.41</c:v>
                </c:pt>
                <c:pt idx="3883">
                  <c:v>19.414999999999999</c:v>
                </c:pt>
                <c:pt idx="3884">
                  <c:v>19.420000000000002</c:v>
                </c:pt>
                <c:pt idx="3885">
                  <c:v>19.425000000000001</c:v>
                </c:pt>
                <c:pt idx="3886">
                  <c:v>19.43</c:v>
                </c:pt>
                <c:pt idx="3887">
                  <c:v>19.434999999999999</c:v>
                </c:pt>
                <c:pt idx="3888">
                  <c:v>19.440000000000001</c:v>
                </c:pt>
                <c:pt idx="3889">
                  <c:v>19.445</c:v>
                </c:pt>
                <c:pt idx="3890">
                  <c:v>19.45</c:v>
                </c:pt>
                <c:pt idx="3891">
                  <c:v>19.454999999999998</c:v>
                </c:pt>
                <c:pt idx="3892">
                  <c:v>19.46</c:v>
                </c:pt>
                <c:pt idx="3893">
                  <c:v>19.465</c:v>
                </c:pt>
                <c:pt idx="3894">
                  <c:v>19.47</c:v>
                </c:pt>
                <c:pt idx="3895">
                  <c:v>19.475000000000001</c:v>
                </c:pt>
                <c:pt idx="3896">
                  <c:v>19.48</c:v>
                </c:pt>
                <c:pt idx="3897">
                  <c:v>19.484999999999999</c:v>
                </c:pt>
                <c:pt idx="3898">
                  <c:v>19.489999999999998</c:v>
                </c:pt>
                <c:pt idx="3899">
                  <c:v>19.495000000000001</c:v>
                </c:pt>
                <c:pt idx="3900">
                  <c:v>19.5</c:v>
                </c:pt>
                <c:pt idx="3901">
                  <c:v>19.504999999999999</c:v>
                </c:pt>
                <c:pt idx="3902">
                  <c:v>19.510000000000002</c:v>
                </c:pt>
                <c:pt idx="3903">
                  <c:v>19.515000000000001</c:v>
                </c:pt>
                <c:pt idx="3904">
                  <c:v>19.52</c:v>
                </c:pt>
                <c:pt idx="3905">
                  <c:v>19.524999999999999</c:v>
                </c:pt>
                <c:pt idx="3906">
                  <c:v>19.53</c:v>
                </c:pt>
                <c:pt idx="3907">
                  <c:v>19.535</c:v>
                </c:pt>
                <c:pt idx="3908">
                  <c:v>19.54</c:v>
                </c:pt>
                <c:pt idx="3909">
                  <c:v>19.545000000000002</c:v>
                </c:pt>
                <c:pt idx="3910">
                  <c:v>19.55</c:v>
                </c:pt>
                <c:pt idx="3911">
                  <c:v>19.555</c:v>
                </c:pt>
                <c:pt idx="3912">
                  <c:v>19.559999999999999</c:v>
                </c:pt>
                <c:pt idx="3913">
                  <c:v>19.565000000000001</c:v>
                </c:pt>
                <c:pt idx="3914">
                  <c:v>19.57</c:v>
                </c:pt>
                <c:pt idx="3915">
                  <c:v>19.574999999999999</c:v>
                </c:pt>
                <c:pt idx="3916">
                  <c:v>19.579999999999998</c:v>
                </c:pt>
                <c:pt idx="3917">
                  <c:v>19.585000000000001</c:v>
                </c:pt>
                <c:pt idx="3918">
                  <c:v>19.59</c:v>
                </c:pt>
                <c:pt idx="3919">
                  <c:v>19.594999999999999</c:v>
                </c:pt>
                <c:pt idx="3920">
                  <c:v>19.600000000000001</c:v>
                </c:pt>
                <c:pt idx="3921">
                  <c:v>19.605</c:v>
                </c:pt>
                <c:pt idx="3922">
                  <c:v>19.61</c:v>
                </c:pt>
                <c:pt idx="3923">
                  <c:v>19.614999999999998</c:v>
                </c:pt>
                <c:pt idx="3924">
                  <c:v>19.62</c:v>
                </c:pt>
                <c:pt idx="3925">
                  <c:v>19.625</c:v>
                </c:pt>
                <c:pt idx="3926">
                  <c:v>19.63</c:v>
                </c:pt>
                <c:pt idx="3927">
                  <c:v>19.635000000000002</c:v>
                </c:pt>
                <c:pt idx="3928">
                  <c:v>19.64</c:v>
                </c:pt>
                <c:pt idx="3929">
                  <c:v>19.645</c:v>
                </c:pt>
                <c:pt idx="3930">
                  <c:v>19.649999999999999</c:v>
                </c:pt>
                <c:pt idx="3931">
                  <c:v>19.655000000000001</c:v>
                </c:pt>
                <c:pt idx="3932">
                  <c:v>19.66</c:v>
                </c:pt>
                <c:pt idx="3933">
                  <c:v>19.664999999999999</c:v>
                </c:pt>
                <c:pt idx="3934">
                  <c:v>19.670000000000002</c:v>
                </c:pt>
                <c:pt idx="3935">
                  <c:v>19.675000000000001</c:v>
                </c:pt>
                <c:pt idx="3936">
                  <c:v>19.68</c:v>
                </c:pt>
                <c:pt idx="3937">
                  <c:v>19.684999999999999</c:v>
                </c:pt>
                <c:pt idx="3938">
                  <c:v>19.690000000000001</c:v>
                </c:pt>
                <c:pt idx="3939">
                  <c:v>19.695</c:v>
                </c:pt>
                <c:pt idx="3940">
                  <c:v>19.7</c:v>
                </c:pt>
                <c:pt idx="3941">
                  <c:v>19.704999999999998</c:v>
                </c:pt>
                <c:pt idx="3942">
                  <c:v>19.71</c:v>
                </c:pt>
                <c:pt idx="3943">
                  <c:v>19.715</c:v>
                </c:pt>
                <c:pt idx="3944">
                  <c:v>19.72</c:v>
                </c:pt>
                <c:pt idx="3945">
                  <c:v>19.725000000000001</c:v>
                </c:pt>
                <c:pt idx="3946">
                  <c:v>19.73</c:v>
                </c:pt>
                <c:pt idx="3947">
                  <c:v>19.734999999999999</c:v>
                </c:pt>
                <c:pt idx="3948">
                  <c:v>19.739999999999998</c:v>
                </c:pt>
                <c:pt idx="3949">
                  <c:v>19.745000000000001</c:v>
                </c:pt>
                <c:pt idx="3950">
                  <c:v>19.75</c:v>
                </c:pt>
                <c:pt idx="3951">
                  <c:v>19.754999999999999</c:v>
                </c:pt>
                <c:pt idx="3952">
                  <c:v>19.760000000000002</c:v>
                </c:pt>
                <c:pt idx="3953">
                  <c:v>19.765000000000001</c:v>
                </c:pt>
                <c:pt idx="3954">
                  <c:v>19.77</c:v>
                </c:pt>
                <c:pt idx="3955">
                  <c:v>19.774999999999999</c:v>
                </c:pt>
                <c:pt idx="3956">
                  <c:v>19.78</c:v>
                </c:pt>
                <c:pt idx="3957">
                  <c:v>19.785</c:v>
                </c:pt>
                <c:pt idx="3958">
                  <c:v>19.79</c:v>
                </c:pt>
                <c:pt idx="3959">
                  <c:v>19.795000000000002</c:v>
                </c:pt>
                <c:pt idx="3960">
                  <c:v>19.8</c:v>
                </c:pt>
                <c:pt idx="3961">
                  <c:v>19.805</c:v>
                </c:pt>
                <c:pt idx="3962">
                  <c:v>19.809999999999999</c:v>
                </c:pt>
                <c:pt idx="3963">
                  <c:v>19.815000000000001</c:v>
                </c:pt>
                <c:pt idx="3964">
                  <c:v>19.82</c:v>
                </c:pt>
                <c:pt idx="3965">
                  <c:v>19.824999999999999</c:v>
                </c:pt>
                <c:pt idx="3966">
                  <c:v>19.829999999999998</c:v>
                </c:pt>
                <c:pt idx="3967">
                  <c:v>19.835000000000001</c:v>
                </c:pt>
                <c:pt idx="3968">
                  <c:v>19.84</c:v>
                </c:pt>
                <c:pt idx="3969">
                  <c:v>19.844999999999999</c:v>
                </c:pt>
                <c:pt idx="3970">
                  <c:v>19.850000000000001</c:v>
                </c:pt>
                <c:pt idx="3971">
                  <c:v>19.855</c:v>
                </c:pt>
                <c:pt idx="3972">
                  <c:v>19.86</c:v>
                </c:pt>
                <c:pt idx="3973">
                  <c:v>19.864999999999998</c:v>
                </c:pt>
                <c:pt idx="3974">
                  <c:v>19.87</c:v>
                </c:pt>
                <c:pt idx="3975">
                  <c:v>19.875</c:v>
                </c:pt>
                <c:pt idx="3976">
                  <c:v>19.88</c:v>
                </c:pt>
                <c:pt idx="3977">
                  <c:v>19.885000000000002</c:v>
                </c:pt>
                <c:pt idx="3978">
                  <c:v>19.89</c:v>
                </c:pt>
                <c:pt idx="3979">
                  <c:v>19.895</c:v>
                </c:pt>
                <c:pt idx="3980">
                  <c:v>19.899999999999999</c:v>
                </c:pt>
                <c:pt idx="3981">
                  <c:v>19.905000000000001</c:v>
                </c:pt>
                <c:pt idx="3982">
                  <c:v>19.91</c:v>
                </c:pt>
                <c:pt idx="3983">
                  <c:v>19.914999999999999</c:v>
                </c:pt>
                <c:pt idx="3984">
                  <c:v>19.920000000000002</c:v>
                </c:pt>
                <c:pt idx="3985">
                  <c:v>19.925000000000001</c:v>
                </c:pt>
                <c:pt idx="3986">
                  <c:v>19.93</c:v>
                </c:pt>
                <c:pt idx="3987">
                  <c:v>19.934999999999999</c:v>
                </c:pt>
                <c:pt idx="3988">
                  <c:v>19.940000000000001</c:v>
                </c:pt>
                <c:pt idx="3989">
                  <c:v>19.945</c:v>
                </c:pt>
                <c:pt idx="3990">
                  <c:v>19.95</c:v>
                </c:pt>
                <c:pt idx="3991">
                  <c:v>19.954999999999998</c:v>
                </c:pt>
                <c:pt idx="3992">
                  <c:v>19.96</c:v>
                </c:pt>
                <c:pt idx="3993">
                  <c:v>19.965</c:v>
                </c:pt>
                <c:pt idx="3994">
                  <c:v>19.97</c:v>
                </c:pt>
                <c:pt idx="3995">
                  <c:v>19.975000000000001</c:v>
                </c:pt>
                <c:pt idx="3996">
                  <c:v>19.98</c:v>
                </c:pt>
                <c:pt idx="3997">
                  <c:v>19.984999999999999</c:v>
                </c:pt>
                <c:pt idx="3998">
                  <c:v>19.989999999999998</c:v>
                </c:pt>
                <c:pt idx="3999">
                  <c:v>19.995000000000001</c:v>
                </c:pt>
              </c:numCache>
            </c:numRef>
          </c:xVal>
          <c:yVal>
            <c:numRef>
              <c:f>Sheet1!$C$2:$C$4001</c:f>
              <c:numCache>
                <c:formatCode>General</c:formatCode>
                <c:ptCount val="4000"/>
                <c:pt idx="0">
                  <c:v>-30.09796613</c:v>
                </c:pt>
                <c:pt idx="1">
                  <c:v>-30.4541146</c:v>
                </c:pt>
                <c:pt idx="2">
                  <c:v>-30.511892979999999</c:v>
                </c:pt>
                <c:pt idx="3">
                  <c:v>-28.78993084</c:v>
                </c:pt>
                <c:pt idx="4">
                  <c:v>-30.158310449999998</c:v>
                </c:pt>
                <c:pt idx="5">
                  <c:v>-31.109575029999998</c:v>
                </c:pt>
                <c:pt idx="6">
                  <c:v>-29.23159485</c:v>
                </c:pt>
                <c:pt idx="7">
                  <c:v>-30.266889720000002</c:v>
                </c:pt>
                <c:pt idx="8">
                  <c:v>-31.118483640000001</c:v>
                </c:pt>
                <c:pt idx="9">
                  <c:v>-30.896834559999999</c:v>
                </c:pt>
                <c:pt idx="10">
                  <c:v>-29.322045760000002</c:v>
                </c:pt>
                <c:pt idx="11">
                  <c:v>-29.142989419999999</c:v>
                </c:pt>
                <c:pt idx="12">
                  <c:v>-28.58860842</c:v>
                </c:pt>
                <c:pt idx="13">
                  <c:v>-30.266889720000002</c:v>
                </c:pt>
                <c:pt idx="14">
                  <c:v>-29.188495469999999</c:v>
                </c:pt>
                <c:pt idx="15">
                  <c:v>-29.82473487</c:v>
                </c:pt>
                <c:pt idx="16">
                  <c:v>-30.833739829999999</c:v>
                </c:pt>
                <c:pt idx="17">
                  <c:v>-29.66868414</c:v>
                </c:pt>
                <c:pt idx="18">
                  <c:v>-29.671878660000001</c:v>
                </c:pt>
                <c:pt idx="19">
                  <c:v>-29.71362263</c:v>
                </c:pt>
                <c:pt idx="20">
                  <c:v>-30.277898459999999</c:v>
                </c:pt>
                <c:pt idx="21">
                  <c:v>-29.614733810000001</c:v>
                </c:pt>
                <c:pt idx="22">
                  <c:v>-30.833739829999999</c:v>
                </c:pt>
                <c:pt idx="23">
                  <c:v>-30.702125370000001</c:v>
                </c:pt>
                <c:pt idx="24">
                  <c:v>-28.83450114</c:v>
                </c:pt>
                <c:pt idx="25">
                  <c:v>-31.480993120000001</c:v>
                </c:pt>
                <c:pt idx="26">
                  <c:v>-30.515772349999999</c:v>
                </c:pt>
                <c:pt idx="27">
                  <c:v>-30.274225779999998</c:v>
                </c:pt>
                <c:pt idx="28">
                  <c:v>-29.76882341</c:v>
                </c:pt>
                <c:pt idx="29">
                  <c:v>-29.185637329999999</c:v>
                </c:pt>
                <c:pt idx="30">
                  <c:v>-30.266889720000002</c:v>
                </c:pt>
                <c:pt idx="31">
                  <c:v>-28.475542900000001</c:v>
                </c:pt>
                <c:pt idx="32">
                  <c:v>-30.266889720000002</c:v>
                </c:pt>
                <c:pt idx="33">
                  <c:v>-29.87467346</c:v>
                </c:pt>
                <c:pt idx="34">
                  <c:v>-29.327946499999999</c:v>
                </c:pt>
                <c:pt idx="35">
                  <c:v>-30.270556200000001</c:v>
                </c:pt>
                <c:pt idx="36">
                  <c:v>-29.472024220000002</c:v>
                </c:pt>
                <c:pt idx="37">
                  <c:v>-30.44646857</c:v>
                </c:pt>
                <c:pt idx="38">
                  <c:v>-29.097955240000001</c:v>
                </c:pt>
                <c:pt idx="39">
                  <c:v>-29.77209247</c:v>
                </c:pt>
                <c:pt idx="40">
                  <c:v>-29.821425959999999</c:v>
                </c:pt>
                <c:pt idx="41">
                  <c:v>-30.158310449999998</c:v>
                </c:pt>
                <c:pt idx="42">
                  <c:v>-28.916973030000001</c:v>
                </c:pt>
                <c:pt idx="43">
                  <c:v>-29.142989419999999</c:v>
                </c:pt>
                <c:pt idx="44">
                  <c:v>-28.960159900000001</c:v>
                </c:pt>
                <c:pt idx="45">
                  <c:v>-30.771548630000002</c:v>
                </c:pt>
                <c:pt idx="46">
                  <c:v>-29.23159485</c:v>
                </c:pt>
                <c:pt idx="47">
                  <c:v>-29.140161060000001</c:v>
                </c:pt>
                <c:pt idx="48">
                  <c:v>-28.709814739999999</c:v>
                </c:pt>
                <c:pt idx="49">
                  <c:v>-29.77209247</c:v>
                </c:pt>
                <c:pt idx="50">
                  <c:v>-29.986602470000001</c:v>
                </c:pt>
                <c:pt idx="51">
                  <c:v>-29.278043910000001</c:v>
                </c:pt>
                <c:pt idx="52">
                  <c:v>-29.928581919999999</c:v>
                </c:pt>
                <c:pt idx="53">
                  <c:v>-29.322045760000002</c:v>
                </c:pt>
                <c:pt idx="54">
                  <c:v>-29.573925209999999</c:v>
                </c:pt>
                <c:pt idx="55">
                  <c:v>-30.09796613</c:v>
                </c:pt>
                <c:pt idx="56">
                  <c:v>-28.753566249999999</c:v>
                </c:pt>
                <c:pt idx="57">
                  <c:v>-29.878023200000001</c:v>
                </c:pt>
                <c:pt idx="58">
                  <c:v>-30.147600350000001</c:v>
                </c:pt>
                <c:pt idx="59">
                  <c:v>-31.190418139999998</c:v>
                </c:pt>
                <c:pt idx="60">
                  <c:v>-30.76332335</c:v>
                </c:pt>
                <c:pt idx="61">
                  <c:v>-29.8280463</c:v>
                </c:pt>
                <c:pt idx="62">
                  <c:v>-29.417433410000001</c:v>
                </c:pt>
                <c:pt idx="63">
                  <c:v>-30.641777789999999</c:v>
                </c:pt>
                <c:pt idx="64">
                  <c:v>-29.140161060000001</c:v>
                </c:pt>
                <c:pt idx="65">
                  <c:v>-29.4204483</c:v>
                </c:pt>
                <c:pt idx="66">
                  <c:v>-30.21588139</c:v>
                </c:pt>
                <c:pt idx="67">
                  <c:v>-30.511892979999999</c:v>
                </c:pt>
                <c:pt idx="68">
                  <c:v>-30.759216550000001</c:v>
                </c:pt>
                <c:pt idx="69">
                  <c:v>-30.706178520000002</c:v>
                </c:pt>
                <c:pt idx="70">
                  <c:v>-30.045408680000001</c:v>
                </c:pt>
                <c:pt idx="71">
                  <c:v>-31.105127570000001</c:v>
                </c:pt>
                <c:pt idx="72">
                  <c:v>-29.564562049999999</c:v>
                </c:pt>
                <c:pt idx="73">
                  <c:v>-29.88137553</c:v>
                </c:pt>
                <c:pt idx="74">
                  <c:v>-29.66868414</c:v>
                </c:pt>
                <c:pt idx="75">
                  <c:v>-30.09796613</c:v>
                </c:pt>
                <c:pt idx="76">
                  <c:v>-30.270556200000001</c:v>
                </c:pt>
                <c:pt idx="77">
                  <c:v>-29.93197352</c:v>
                </c:pt>
                <c:pt idx="78">
                  <c:v>-31.181360869999999</c:v>
                </c:pt>
                <c:pt idx="79">
                  <c:v>-31.714996320000001</c:v>
                </c:pt>
                <c:pt idx="80">
                  <c:v>-31.043336669999999</c:v>
                </c:pt>
                <c:pt idx="81">
                  <c:v>-30.833739829999999</c:v>
                </c:pt>
                <c:pt idx="82">
                  <c:v>-29.878023200000001</c:v>
                </c:pt>
                <c:pt idx="83">
                  <c:v>-31.03895649</c:v>
                </c:pt>
                <c:pt idx="84">
                  <c:v>-30.4541146</c:v>
                </c:pt>
                <c:pt idx="85">
                  <c:v>-29.93197352</c:v>
                </c:pt>
                <c:pt idx="86">
                  <c:v>-30.32964479</c:v>
                </c:pt>
                <c:pt idx="87">
                  <c:v>-31.03895649</c:v>
                </c:pt>
                <c:pt idx="88">
                  <c:v>-30.515772349999999</c:v>
                </c:pt>
                <c:pt idx="89">
                  <c:v>-30.82539603</c:v>
                </c:pt>
                <c:pt idx="90">
                  <c:v>-29.671878660000001</c:v>
                </c:pt>
                <c:pt idx="91">
                  <c:v>-29.006521450000001</c:v>
                </c:pt>
                <c:pt idx="92">
                  <c:v>-30.965161550000001</c:v>
                </c:pt>
                <c:pt idx="93">
                  <c:v>-29.83136026</c:v>
                </c:pt>
                <c:pt idx="94">
                  <c:v>-30.041927359999999</c:v>
                </c:pt>
                <c:pt idx="95">
                  <c:v>-29.76882341</c:v>
                </c:pt>
                <c:pt idx="96">
                  <c:v>-29.76882341</c:v>
                </c:pt>
                <c:pt idx="97">
                  <c:v>-29.33089988</c:v>
                </c:pt>
                <c:pt idx="98">
                  <c:v>-29.928581919999999</c:v>
                </c:pt>
                <c:pt idx="99">
                  <c:v>-30.333364660000001</c:v>
                </c:pt>
                <c:pt idx="100">
                  <c:v>-29.137334540000001</c:v>
                </c:pt>
                <c:pt idx="101">
                  <c:v>-30.045408680000001</c:v>
                </c:pt>
                <c:pt idx="102">
                  <c:v>-29.77209247</c:v>
                </c:pt>
                <c:pt idx="103">
                  <c:v>-29.720080540000001</c:v>
                </c:pt>
                <c:pt idx="104">
                  <c:v>-29.87467346</c:v>
                </c:pt>
                <c:pt idx="105">
                  <c:v>-29.621046230000001</c:v>
                </c:pt>
                <c:pt idx="106">
                  <c:v>-30.09796613</c:v>
                </c:pt>
                <c:pt idx="107">
                  <c:v>-29.821425959999999</c:v>
                </c:pt>
                <c:pt idx="108">
                  <c:v>-29.57080191</c:v>
                </c:pt>
                <c:pt idx="109">
                  <c:v>-29.986602470000001</c:v>
                </c:pt>
                <c:pt idx="110">
                  <c:v>-29.52113224</c:v>
                </c:pt>
                <c:pt idx="111">
                  <c:v>-30.270556200000001</c:v>
                </c:pt>
                <c:pt idx="112">
                  <c:v>-31.030209370000001</c:v>
                </c:pt>
                <c:pt idx="113">
                  <c:v>-29.77209247</c:v>
                </c:pt>
                <c:pt idx="114">
                  <c:v>-29.188495469999999</c:v>
                </c:pt>
                <c:pt idx="115">
                  <c:v>-29.93197352</c:v>
                </c:pt>
                <c:pt idx="116">
                  <c:v>-30.508017089999999</c:v>
                </c:pt>
                <c:pt idx="117">
                  <c:v>-30.771548630000002</c:v>
                </c:pt>
                <c:pt idx="118">
                  <c:v>-29.71685038</c:v>
                </c:pt>
                <c:pt idx="119">
                  <c:v>-31.043336669999999</c:v>
                </c:pt>
                <c:pt idx="120">
                  <c:v>-29.93197352</c:v>
                </c:pt>
                <c:pt idx="121">
                  <c:v>-29.993479659999998</c:v>
                </c:pt>
                <c:pt idx="122">
                  <c:v>-29.983167959999999</c:v>
                </c:pt>
                <c:pt idx="123">
                  <c:v>-29.87467346</c:v>
                </c:pt>
                <c:pt idx="124">
                  <c:v>-29.278043910000001</c:v>
                </c:pt>
                <c:pt idx="125">
                  <c:v>-30.771548630000002</c:v>
                </c:pt>
                <c:pt idx="126">
                  <c:v>-29.93197352</c:v>
                </c:pt>
                <c:pt idx="127">
                  <c:v>-29.423465279999999</c:v>
                </c:pt>
                <c:pt idx="128">
                  <c:v>-30.50414464</c:v>
                </c:pt>
                <c:pt idx="129">
                  <c:v>-28.512089639999999</c:v>
                </c:pt>
                <c:pt idx="130">
                  <c:v>-29.278043910000001</c:v>
                </c:pt>
                <c:pt idx="131">
                  <c:v>-30.570450430000001</c:v>
                </c:pt>
                <c:pt idx="132">
                  <c:v>-30.274225779999998</c:v>
                </c:pt>
                <c:pt idx="133">
                  <c:v>-29.8280463</c:v>
                </c:pt>
                <c:pt idx="134">
                  <c:v>-29.327946499999999</c:v>
                </c:pt>
                <c:pt idx="135">
                  <c:v>-30.094442440000002</c:v>
                </c:pt>
                <c:pt idx="136">
                  <c:v>-29.77209247</c:v>
                </c:pt>
                <c:pt idx="137">
                  <c:v>-30.041927359999999</c:v>
                </c:pt>
                <c:pt idx="138">
                  <c:v>-29.003780559999999</c:v>
                </c:pt>
                <c:pt idx="139">
                  <c:v>-30.041927359999999</c:v>
                </c:pt>
                <c:pt idx="140">
                  <c:v>-30.219505040000001</c:v>
                </c:pt>
                <c:pt idx="141">
                  <c:v>-29.137334540000001</c:v>
                </c:pt>
                <c:pt idx="142">
                  <c:v>-29.986602470000001</c:v>
                </c:pt>
                <c:pt idx="143">
                  <c:v>-29.324995120000001</c:v>
                </c:pt>
                <c:pt idx="144">
                  <c:v>-29.369477700000001</c:v>
                </c:pt>
                <c:pt idx="145">
                  <c:v>-30.519655180000001</c:v>
                </c:pt>
                <c:pt idx="146">
                  <c:v>-30.511892979999999</c:v>
                </c:pt>
                <c:pt idx="147">
                  <c:v>-28.916973030000001</c:v>
                </c:pt>
                <c:pt idx="148">
                  <c:v>-29.878023200000001</c:v>
                </c:pt>
                <c:pt idx="149">
                  <c:v>-29.8280463</c:v>
                </c:pt>
                <c:pt idx="150">
                  <c:v>-29.140161060000001</c:v>
                </c:pt>
                <c:pt idx="151">
                  <c:v>-29.369477700000001</c:v>
                </c:pt>
                <c:pt idx="152">
                  <c:v>-30.771548630000002</c:v>
                </c:pt>
                <c:pt idx="153">
                  <c:v>-30.20864315</c:v>
                </c:pt>
                <c:pt idx="154">
                  <c:v>-29.935367769999999</c:v>
                </c:pt>
                <c:pt idx="155">
                  <c:v>-30.151167449999999</c:v>
                </c:pt>
                <c:pt idx="156">
                  <c:v>-31.03895649</c:v>
                </c:pt>
                <c:pt idx="157">
                  <c:v>-30.10149268</c:v>
                </c:pt>
                <c:pt idx="158">
                  <c:v>-29.986602470000001</c:v>
                </c:pt>
                <c:pt idx="159">
                  <c:v>-29.928581919999999</c:v>
                </c:pt>
                <c:pt idx="160">
                  <c:v>-28.797763020000001</c:v>
                </c:pt>
                <c:pt idx="161">
                  <c:v>-30.090921609999999</c:v>
                </c:pt>
                <c:pt idx="162">
                  <c:v>-28.671573120000001</c:v>
                </c:pt>
                <c:pt idx="163">
                  <c:v>-30.901073650000001</c:v>
                </c:pt>
                <c:pt idx="164">
                  <c:v>-29.935367769999999</c:v>
                </c:pt>
                <c:pt idx="165">
                  <c:v>-30.212260759999999</c:v>
                </c:pt>
                <c:pt idx="166">
                  <c:v>-29.4204483</c:v>
                </c:pt>
                <c:pt idx="167">
                  <c:v>-28.919659660000001</c:v>
                </c:pt>
                <c:pt idx="168">
                  <c:v>-29.142989419999999</c:v>
                </c:pt>
                <c:pt idx="169">
                  <c:v>-29.871326289999999</c:v>
                </c:pt>
                <c:pt idx="170">
                  <c:v>-29.327946499999999</c:v>
                </c:pt>
                <c:pt idx="171">
                  <c:v>-31.17683933</c:v>
                </c:pt>
                <c:pt idx="172">
                  <c:v>-29.665491979999999</c:v>
                </c:pt>
                <c:pt idx="173">
                  <c:v>-30.393319980000001</c:v>
                </c:pt>
                <c:pt idx="174">
                  <c:v>-29.185637329999999</c:v>
                </c:pt>
                <c:pt idx="175">
                  <c:v>-30.105022089999999</c:v>
                </c:pt>
                <c:pt idx="176">
                  <c:v>-28.745813299999998</c:v>
                </c:pt>
                <c:pt idx="177">
                  <c:v>-30.706178520000002</c:v>
                </c:pt>
                <c:pt idx="178">
                  <c:v>-31.034580729999998</c:v>
                </c:pt>
                <c:pt idx="179">
                  <c:v>-29.423465279999999</c:v>
                </c:pt>
                <c:pt idx="180">
                  <c:v>-29.46897332</c:v>
                </c:pt>
                <c:pt idx="181">
                  <c:v>-29.77209247</c:v>
                </c:pt>
                <c:pt idx="182">
                  <c:v>-29.621046230000001</c:v>
                </c:pt>
                <c:pt idx="183">
                  <c:v>-30.32592811</c:v>
                </c:pt>
                <c:pt idx="184">
                  <c:v>-29.234483399999998</c:v>
                </c:pt>
                <c:pt idx="185">
                  <c:v>-29.720080540000001</c:v>
                </c:pt>
                <c:pt idx="186">
                  <c:v>-30.094442440000002</c:v>
                </c:pt>
                <c:pt idx="187">
                  <c:v>-30.274225779999998</c:v>
                </c:pt>
                <c:pt idx="188">
                  <c:v>-30.829565930000001</c:v>
                </c:pt>
                <c:pt idx="189">
                  <c:v>-31.181360869999999</c:v>
                </c:pt>
                <c:pt idx="190">
                  <c:v>-29.050612640000001</c:v>
                </c:pt>
                <c:pt idx="191">
                  <c:v>-30.09796613</c:v>
                </c:pt>
                <c:pt idx="192">
                  <c:v>-29.990039710000001</c:v>
                </c:pt>
                <c:pt idx="193">
                  <c:v>-29.87467346</c:v>
                </c:pt>
                <c:pt idx="194">
                  <c:v>-29.723313099999999</c:v>
                </c:pt>
                <c:pt idx="195">
                  <c:v>-29.93197352</c:v>
                </c:pt>
                <c:pt idx="196">
                  <c:v>-30.322214599999999</c:v>
                </c:pt>
                <c:pt idx="197">
                  <c:v>-30.219505040000001</c:v>
                </c:pt>
                <c:pt idx="198">
                  <c:v>-29.182781070000001</c:v>
                </c:pt>
                <c:pt idx="199">
                  <c:v>-29.720080540000001</c:v>
                </c:pt>
                <c:pt idx="200">
                  <c:v>-30.09796613</c:v>
                </c:pt>
                <c:pt idx="201">
                  <c:v>-29.935367769999999</c:v>
                </c:pt>
                <c:pt idx="202">
                  <c:v>-29.27512625</c:v>
                </c:pt>
                <c:pt idx="203">
                  <c:v>-31.190418139999998</c:v>
                </c:pt>
                <c:pt idx="204">
                  <c:v>-29.71685038</c:v>
                </c:pt>
                <c:pt idx="205">
                  <c:v>-30.212260759999999</c:v>
                </c:pt>
                <c:pt idx="206">
                  <c:v>-30.389548430000001</c:v>
                </c:pt>
                <c:pt idx="207">
                  <c:v>-29.006521450000001</c:v>
                </c:pt>
                <c:pt idx="208">
                  <c:v>-29.185637329999999</c:v>
                </c:pt>
                <c:pt idx="209">
                  <c:v>-29.472024220000002</c:v>
                </c:pt>
                <c:pt idx="210">
                  <c:v>-28.745813299999998</c:v>
                </c:pt>
                <c:pt idx="211">
                  <c:v>-31.643965260000002</c:v>
                </c:pt>
                <c:pt idx="212">
                  <c:v>-29.878023200000001</c:v>
                </c:pt>
                <c:pt idx="213">
                  <c:v>-30.041927359999999</c:v>
                </c:pt>
                <c:pt idx="214">
                  <c:v>-29.51804667</c:v>
                </c:pt>
                <c:pt idx="215">
                  <c:v>-30.767434040000001</c:v>
                </c:pt>
                <c:pt idx="216">
                  <c:v>-29.821425959999999</c:v>
                </c:pt>
                <c:pt idx="217">
                  <c:v>-31.569128060000001</c:v>
                </c:pt>
                <c:pt idx="218">
                  <c:v>-30.09796613</c:v>
                </c:pt>
                <c:pt idx="219">
                  <c:v>-29.280963539999998</c:v>
                </c:pt>
                <c:pt idx="220">
                  <c:v>-29.61158103</c:v>
                </c:pt>
                <c:pt idx="221">
                  <c:v>-30.645774979999999</c:v>
                </c:pt>
                <c:pt idx="222">
                  <c:v>-29.87467346</c:v>
                </c:pt>
                <c:pt idx="223">
                  <c:v>-29.617888870000002</c:v>
                </c:pt>
                <c:pt idx="224">
                  <c:v>-29.775363989999999</c:v>
                </c:pt>
                <c:pt idx="225">
                  <c:v>-30.44646857</c:v>
                </c:pt>
                <c:pt idx="226">
                  <c:v>-29.66868414</c:v>
                </c:pt>
                <c:pt idx="227">
                  <c:v>-31.404124840000001</c:v>
                </c:pt>
                <c:pt idx="228">
                  <c:v>-29.66868414</c:v>
                </c:pt>
                <c:pt idx="229">
                  <c:v>-30.450289900000001</c:v>
                </c:pt>
                <c:pt idx="230">
                  <c:v>-30.710235449999999</c:v>
                </c:pt>
                <c:pt idx="231">
                  <c:v>-29.871326289999999</c:v>
                </c:pt>
                <c:pt idx="232">
                  <c:v>-29.986602470000001</c:v>
                </c:pt>
                <c:pt idx="233">
                  <c:v>-29.567680859999999</c:v>
                </c:pt>
                <c:pt idx="234">
                  <c:v>-30.21588139</c:v>
                </c:pt>
                <c:pt idx="235">
                  <c:v>-29.4204483</c:v>
                </c:pt>
                <c:pt idx="236">
                  <c:v>-30.450289900000001</c:v>
                </c:pt>
                <c:pt idx="237">
                  <c:v>-31.109575029999998</c:v>
                </c:pt>
                <c:pt idx="238">
                  <c:v>-29.983167959999999</c:v>
                </c:pt>
                <c:pt idx="239">
                  <c:v>-29.82473487</c:v>
                </c:pt>
                <c:pt idx="240">
                  <c:v>-28.58860842</c:v>
                </c:pt>
                <c:pt idx="241">
                  <c:v>-29.324995120000001</c:v>
                </c:pt>
                <c:pt idx="242">
                  <c:v>-30.041927359999999</c:v>
                </c:pt>
                <c:pt idx="243">
                  <c:v>-29.472024220000002</c:v>
                </c:pt>
                <c:pt idx="244">
                  <c:v>-29.77209247</c:v>
                </c:pt>
                <c:pt idx="245">
                  <c:v>-29.003780559999999</c:v>
                </c:pt>
                <c:pt idx="246">
                  <c:v>-30.10149268</c:v>
                </c:pt>
                <c:pt idx="247">
                  <c:v>-29.93197352</c:v>
                </c:pt>
                <c:pt idx="248">
                  <c:v>-30.637784280000002</c:v>
                </c:pt>
                <c:pt idx="249">
                  <c:v>-29.77209247</c:v>
                </c:pt>
                <c:pt idx="250">
                  <c:v>-29.327946499999999</c:v>
                </c:pt>
                <c:pt idx="251">
                  <c:v>-30.508017089999999</c:v>
                </c:pt>
                <c:pt idx="252">
                  <c:v>-29.723313099999999</c:v>
                </c:pt>
                <c:pt idx="253">
                  <c:v>-29.617888870000002</c:v>
                </c:pt>
                <c:pt idx="254">
                  <c:v>-29.71685038</c:v>
                </c:pt>
                <c:pt idx="255">
                  <c:v>-28.965588589999999</c:v>
                </c:pt>
                <c:pt idx="256">
                  <c:v>-29.047843780000001</c:v>
                </c:pt>
                <c:pt idx="257">
                  <c:v>-30.582257259999999</c:v>
                </c:pt>
                <c:pt idx="258">
                  <c:v>-30.965161550000001</c:v>
                </c:pt>
                <c:pt idx="259">
                  <c:v>-30.20864315</c:v>
                </c:pt>
                <c:pt idx="260">
                  <c:v>-30.21588139</c:v>
                </c:pt>
                <c:pt idx="261">
                  <c:v>-29.614733810000001</c:v>
                </c:pt>
                <c:pt idx="262">
                  <c:v>-30.710235449999999</c:v>
                </c:pt>
                <c:pt idx="263">
                  <c:v>-30.896834559999999</c:v>
                </c:pt>
                <c:pt idx="264">
                  <c:v>-30.57438247</c:v>
                </c:pt>
                <c:pt idx="265">
                  <c:v>-29.46897332</c:v>
                </c:pt>
                <c:pt idx="266">
                  <c:v>-30.57438247</c:v>
                </c:pt>
                <c:pt idx="267">
                  <c:v>-29.986602470000001</c:v>
                </c:pt>
                <c:pt idx="268">
                  <c:v>-29.57080191</c:v>
                </c:pt>
                <c:pt idx="269">
                  <c:v>-30.759216550000001</c:v>
                </c:pt>
                <c:pt idx="270">
                  <c:v>-29.573925209999999</c:v>
                </c:pt>
                <c:pt idx="271">
                  <c:v>-30.570450430000001</c:v>
                </c:pt>
                <c:pt idx="272">
                  <c:v>-30.32964479</c:v>
                </c:pt>
                <c:pt idx="273">
                  <c:v>-29.621046230000001</c:v>
                </c:pt>
                <c:pt idx="274">
                  <c:v>-29.878023200000001</c:v>
                </c:pt>
                <c:pt idx="275">
                  <c:v>-30.21588139</c:v>
                </c:pt>
                <c:pt idx="276">
                  <c:v>-29.465924569999999</c:v>
                </c:pt>
                <c:pt idx="277">
                  <c:v>-30.266889720000002</c:v>
                </c:pt>
                <c:pt idx="278">
                  <c:v>-29.83136026</c:v>
                </c:pt>
                <c:pt idx="279">
                  <c:v>-30.151167449999999</c:v>
                </c:pt>
                <c:pt idx="280">
                  <c:v>-30.20864315</c:v>
                </c:pt>
                <c:pt idx="281">
                  <c:v>-30.21588139</c:v>
                </c:pt>
                <c:pt idx="282">
                  <c:v>-30.094442440000002</c:v>
                </c:pt>
                <c:pt idx="283">
                  <c:v>-30.771548630000002</c:v>
                </c:pt>
                <c:pt idx="284">
                  <c:v>-30.4541146</c:v>
                </c:pt>
                <c:pt idx="285">
                  <c:v>-30.44646857</c:v>
                </c:pt>
                <c:pt idx="286">
                  <c:v>-29.77209247</c:v>
                </c:pt>
                <c:pt idx="287">
                  <c:v>-29.46897332</c:v>
                </c:pt>
                <c:pt idx="288">
                  <c:v>-30.515772349999999</c:v>
                </c:pt>
                <c:pt idx="289">
                  <c:v>-29.928581919999999</c:v>
                </c:pt>
                <c:pt idx="290">
                  <c:v>-28.473117349999999</c:v>
                </c:pt>
                <c:pt idx="291">
                  <c:v>-29.77209247</c:v>
                </c:pt>
                <c:pt idx="292">
                  <c:v>-31.399365450000001</c:v>
                </c:pt>
                <c:pt idx="293">
                  <c:v>-30.21588139</c:v>
                </c:pt>
                <c:pt idx="294">
                  <c:v>-29.050612640000001</c:v>
                </c:pt>
                <c:pt idx="295">
                  <c:v>-29.564562049999999</c:v>
                </c:pt>
                <c:pt idx="296">
                  <c:v>-30.833739829999999</c:v>
                </c:pt>
                <c:pt idx="297">
                  <c:v>-29.050612640000001</c:v>
                </c:pt>
                <c:pt idx="298">
                  <c:v>-29.51804667</c:v>
                </c:pt>
                <c:pt idx="299">
                  <c:v>-31.413659299999999</c:v>
                </c:pt>
                <c:pt idx="300">
                  <c:v>-30.896834559999999</c:v>
                </c:pt>
                <c:pt idx="301">
                  <c:v>-29.46897332</c:v>
                </c:pt>
                <c:pt idx="302">
                  <c:v>-30.212260759999999</c:v>
                </c:pt>
                <c:pt idx="303">
                  <c:v>-29.88137553</c:v>
                </c:pt>
                <c:pt idx="304">
                  <c:v>-29.76882341</c:v>
                </c:pt>
                <c:pt idx="305">
                  <c:v>-29.280963539999998</c:v>
                </c:pt>
                <c:pt idx="306">
                  <c:v>-29.369477700000001</c:v>
                </c:pt>
                <c:pt idx="307">
                  <c:v>-29.88137553</c:v>
                </c:pt>
                <c:pt idx="308">
                  <c:v>-30.094442440000002</c:v>
                </c:pt>
                <c:pt idx="309">
                  <c:v>-29.23159485</c:v>
                </c:pt>
                <c:pt idx="310">
                  <c:v>-29.145819620000001</c:v>
                </c:pt>
                <c:pt idx="311">
                  <c:v>-28.391444530000001</c:v>
                </c:pt>
                <c:pt idx="312">
                  <c:v>-29.51804667</c:v>
                </c:pt>
                <c:pt idx="313">
                  <c:v>-29.614733810000001</c:v>
                </c:pt>
                <c:pt idx="314">
                  <c:v>-29.8280463</c:v>
                </c:pt>
                <c:pt idx="315">
                  <c:v>-30.450289900000001</c:v>
                </c:pt>
                <c:pt idx="316">
                  <c:v>-29.417433410000001</c:v>
                </c:pt>
                <c:pt idx="317">
                  <c:v>-29.278043910000001</c:v>
                </c:pt>
                <c:pt idx="318">
                  <c:v>-29.775363989999999</c:v>
                </c:pt>
                <c:pt idx="319">
                  <c:v>-30.389548430000001</c:v>
                </c:pt>
                <c:pt idx="320">
                  <c:v>-30.333364660000001</c:v>
                </c:pt>
                <c:pt idx="321">
                  <c:v>-31.480993120000001</c:v>
                </c:pt>
                <c:pt idx="322">
                  <c:v>-29.92519296</c:v>
                </c:pt>
                <c:pt idx="323">
                  <c:v>-30.515772349999999</c:v>
                </c:pt>
                <c:pt idx="324">
                  <c:v>-29.51804667</c:v>
                </c:pt>
                <c:pt idx="325">
                  <c:v>-29.567680859999999</c:v>
                </c:pt>
                <c:pt idx="326">
                  <c:v>-29.720080540000001</c:v>
                </c:pt>
                <c:pt idx="327">
                  <c:v>-29.324995120000001</c:v>
                </c:pt>
                <c:pt idx="328">
                  <c:v>-30.09796613</c:v>
                </c:pt>
                <c:pt idx="329">
                  <c:v>-30.511892979999999</c:v>
                </c:pt>
                <c:pt idx="330">
                  <c:v>-30.212260759999999</c:v>
                </c:pt>
                <c:pt idx="331">
                  <c:v>-29.37544329</c:v>
                </c:pt>
                <c:pt idx="332">
                  <c:v>-30.702125370000001</c:v>
                </c:pt>
                <c:pt idx="333">
                  <c:v>-29.990039710000001</c:v>
                </c:pt>
                <c:pt idx="334">
                  <c:v>-29.76882341</c:v>
                </c:pt>
                <c:pt idx="335">
                  <c:v>-30.578318079999999</c:v>
                </c:pt>
                <c:pt idx="336">
                  <c:v>-29.27512625</c:v>
                </c:pt>
                <c:pt idx="337">
                  <c:v>-30.57438247</c:v>
                </c:pt>
                <c:pt idx="338">
                  <c:v>-30.4541146</c:v>
                </c:pt>
                <c:pt idx="339">
                  <c:v>-30.698076010000001</c:v>
                </c:pt>
                <c:pt idx="340">
                  <c:v>-30.4541146</c:v>
                </c:pt>
                <c:pt idx="341">
                  <c:v>-28.916973030000001</c:v>
                </c:pt>
                <c:pt idx="342">
                  <c:v>-30.09796613</c:v>
                </c:pt>
                <c:pt idx="343">
                  <c:v>-28.962873399999999</c:v>
                </c:pt>
                <c:pt idx="344">
                  <c:v>-29.624205880000002</c:v>
                </c:pt>
                <c:pt idx="345">
                  <c:v>-30.382015129999999</c:v>
                </c:pt>
                <c:pt idx="346">
                  <c:v>-30.32964479</c:v>
                </c:pt>
                <c:pt idx="347">
                  <c:v>-30.158310449999998</c:v>
                </c:pt>
                <c:pt idx="348">
                  <c:v>-30.511892979999999</c:v>
                </c:pt>
                <c:pt idx="349">
                  <c:v>-30.706178520000002</c:v>
                </c:pt>
                <c:pt idx="350">
                  <c:v>-29.71685038</c:v>
                </c:pt>
                <c:pt idx="351">
                  <c:v>-29.77209247</c:v>
                </c:pt>
                <c:pt idx="352">
                  <c:v>-30.158310449999998</c:v>
                </c:pt>
                <c:pt idx="353">
                  <c:v>-30.833739829999999</c:v>
                </c:pt>
                <c:pt idx="354">
                  <c:v>-29.369477700000001</c:v>
                </c:pt>
                <c:pt idx="355">
                  <c:v>-30.515772349999999</c:v>
                </c:pt>
                <c:pt idx="356">
                  <c:v>-30.901073650000001</c:v>
                </c:pt>
                <c:pt idx="357">
                  <c:v>-30.212260759999999</c:v>
                </c:pt>
                <c:pt idx="358">
                  <c:v>-30.212260759999999</c:v>
                </c:pt>
                <c:pt idx="359">
                  <c:v>-29.821425959999999</c:v>
                </c:pt>
                <c:pt idx="360">
                  <c:v>-28.58860842</c:v>
                </c:pt>
                <c:pt idx="361">
                  <c:v>-30.045408680000001</c:v>
                </c:pt>
                <c:pt idx="362">
                  <c:v>-29.51496328</c:v>
                </c:pt>
                <c:pt idx="363">
                  <c:v>-29.720080540000001</c:v>
                </c:pt>
                <c:pt idx="364">
                  <c:v>-29.935367769999999</c:v>
                </c:pt>
                <c:pt idx="365">
                  <c:v>-31.254353290000001</c:v>
                </c:pt>
                <c:pt idx="366">
                  <c:v>-30.041927359999999</c:v>
                </c:pt>
                <c:pt idx="367">
                  <c:v>-30.385780140000001</c:v>
                </c:pt>
                <c:pt idx="368">
                  <c:v>-29.72654807</c:v>
                </c:pt>
                <c:pt idx="369">
                  <c:v>-30.62980825</c:v>
                </c:pt>
                <c:pt idx="370">
                  <c:v>-29.675075530000001</c:v>
                </c:pt>
                <c:pt idx="371">
                  <c:v>-30.76332335</c:v>
                </c:pt>
                <c:pt idx="372">
                  <c:v>-29.369477700000001</c:v>
                </c:pt>
                <c:pt idx="373">
                  <c:v>-29.621046230000001</c:v>
                </c:pt>
                <c:pt idx="374">
                  <c:v>-30.041927359999999</c:v>
                </c:pt>
                <c:pt idx="375">
                  <c:v>-29.4204483</c:v>
                </c:pt>
                <c:pt idx="376">
                  <c:v>-29.37544329</c:v>
                </c:pt>
                <c:pt idx="377">
                  <c:v>-30.82539603</c:v>
                </c:pt>
                <c:pt idx="378">
                  <c:v>-29.8280463</c:v>
                </c:pt>
                <c:pt idx="379">
                  <c:v>-30.09796613</c:v>
                </c:pt>
                <c:pt idx="380">
                  <c:v>-30.578318079999999</c:v>
                </c:pt>
                <c:pt idx="381">
                  <c:v>-30.767434040000001</c:v>
                </c:pt>
                <c:pt idx="382">
                  <c:v>-28.83450114</c:v>
                </c:pt>
                <c:pt idx="383">
                  <c:v>-30.389548430000001</c:v>
                </c:pt>
                <c:pt idx="384">
                  <c:v>-31.333275889999999</c:v>
                </c:pt>
                <c:pt idx="385">
                  <c:v>-30.20864315</c:v>
                </c:pt>
                <c:pt idx="386">
                  <c:v>-29.71685038</c:v>
                </c:pt>
                <c:pt idx="387">
                  <c:v>-29.09515605</c:v>
                </c:pt>
                <c:pt idx="388">
                  <c:v>-29.09515605</c:v>
                </c:pt>
                <c:pt idx="389">
                  <c:v>-29.280963539999998</c:v>
                </c:pt>
                <c:pt idx="390">
                  <c:v>-29.564562049999999</c:v>
                </c:pt>
                <c:pt idx="391">
                  <c:v>-30.582257259999999</c:v>
                </c:pt>
                <c:pt idx="392">
                  <c:v>-30.965161550000001</c:v>
                </c:pt>
                <c:pt idx="393">
                  <c:v>-30.833739829999999</c:v>
                </c:pt>
                <c:pt idx="394">
                  <c:v>-30.041927359999999</c:v>
                </c:pt>
                <c:pt idx="395">
                  <c:v>-29.775363989999999</c:v>
                </c:pt>
                <c:pt idx="396">
                  <c:v>-30.09796613</c:v>
                </c:pt>
                <c:pt idx="397">
                  <c:v>-30.154737480000001</c:v>
                </c:pt>
                <c:pt idx="398">
                  <c:v>-30.32592811</c:v>
                </c:pt>
                <c:pt idx="399">
                  <c:v>-30.515772349999999</c:v>
                </c:pt>
                <c:pt idx="400">
                  <c:v>-29.564562049999999</c:v>
                </c:pt>
                <c:pt idx="401">
                  <c:v>-29.935367769999999</c:v>
                </c:pt>
                <c:pt idx="402">
                  <c:v>-29.006521450000001</c:v>
                </c:pt>
                <c:pt idx="403">
                  <c:v>-29.720080540000001</c:v>
                </c:pt>
                <c:pt idx="404">
                  <c:v>-29.76882341</c:v>
                </c:pt>
                <c:pt idx="405">
                  <c:v>-30.10149268</c:v>
                </c:pt>
                <c:pt idx="406">
                  <c:v>-30.158310449999998</c:v>
                </c:pt>
                <c:pt idx="407">
                  <c:v>-30.151167449999999</c:v>
                </c:pt>
                <c:pt idx="408">
                  <c:v>-30.389548430000001</c:v>
                </c:pt>
                <c:pt idx="409">
                  <c:v>-29.878023200000001</c:v>
                </c:pt>
                <c:pt idx="410">
                  <c:v>-30.833739829999999</c:v>
                </c:pt>
                <c:pt idx="411">
                  <c:v>-30.10149268</c:v>
                </c:pt>
                <c:pt idx="412">
                  <c:v>-30.702125370000001</c:v>
                </c:pt>
                <c:pt idx="413">
                  <c:v>-29.878023200000001</c:v>
                </c:pt>
                <c:pt idx="414">
                  <c:v>-30.57438247</c:v>
                </c:pt>
                <c:pt idx="415">
                  <c:v>-30.03844883</c:v>
                </c:pt>
                <c:pt idx="416">
                  <c:v>-29.88137553</c:v>
                </c:pt>
                <c:pt idx="417">
                  <c:v>-29.51496328</c:v>
                </c:pt>
                <c:pt idx="418">
                  <c:v>-30.637784280000002</c:v>
                </c:pt>
                <c:pt idx="419">
                  <c:v>-29.140161060000001</c:v>
                </c:pt>
                <c:pt idx="420">
                  <c:v>-28.626123289999999</c:v>
                </c:pt>
                <c:pt idx="421">
                  <c:v>-29.1913555</c:v>
                </c:pt>
                <c:pt idx="422">
                  <c:v>-29.050612640000001</c:v>
                </c:pt>
                <c:pt idx="423">
                  <c:v>-29.878023200000001</c:v>
                </c:pt>
                <c:pt idx="424">
                  <c:v>-29.82473487</c:v>
                </c:pt>
                <c:pt idx="425">
                  <c:v>-29.66868414</c:v>
                </c:pt>
                <c:pt idx="426">
                  <c:v>-29.142989419999999</c:v>
                </c:pt>
                <c:pt idx="427">
                  <c:v>-31.554314130000002</c:v>
                </c:pt>
                <c:pt idx="428">
                  <c:v>-30.389548430000001</c:v>
                </c:pt>
                <c:pt idx="429">
                  <c:v>-30.151167449999999</c:v>
                </c:pt>
                <c:pt idx="430">
                  <c:v>-29.142989419999999</c:v>
                </c:pt>
                <c:pt idx="431">
                  <c:v>-30.20864315</c:v>
                </c:pt>
                <c:pt idx="432">
                  <c:v>-29.05615564</c:v>
                </c:pt>
                <c:pt idx="433">
                  <c:v>-30.57438247</c:v>
                </c:pt>
                <c:pt idx="434">
                  <c:v>-29.66868414</c:v>
                </c:pt>
                <c:pt idx="435">
                  <c:v>-29.87467346</c:v>
                </c:pt>
                <c:pt idx="436">
                  <c:v>-29.280963539999998</c:v>
                </c:pt>
                <c:pt idx="437">
                  <c:v>-29.617888870000002</c:v>
                </c:pt>
                <c:pt idx="438">
                  <c:v>-29.671878660000001</c:v>
                </c:pt>
                <c:pt idx="439">
                  <c:v>-29.76882341</c:v>
                </c:pt>
                <c:pt idx="440">
                  <c:v>-29.986602470000001</c:v>
                </c:pt>
                <c:pt idx="441">
                  <c:v>-30.57438247</c:v>
                </c:pt>
                <c:pt idx="442">
                  <c:v>-30.212260759999999</c:v>
                </c:pt>
                <c:pt idx="443">
                  <c:v>-28.551414829999999</c:v>
                </c:pt>
                <c:pt idx="444">
                  <c:v>-30.82539603</c:v>
                </c:pt>
                <c:pt idx="445">
                  <c:v>-31.564184470000001</c:v>
                </c:pt>
                <c:pt idx="446">
                  <c:v>-29.372459469999999</c:v>
                </c:pt>
                <c:pt idx="447">
                  <c:v>-29.567680859999999</c:v>
                </c:pt>
                <c:pt idx="448">
                  <c:v>-30.837917749999999</c:v>
                </c:pt>
                <c:pt idx="449">
                  <c:v>-29.983167959999999</c:v>
                </c:pt>
                <c:pt idx="450">
                  <c:v>-30.333364660000001</c:v>
                </c:pt>
                <c:pt idx="451">
                  <c:v>-29.46897332</c:v>
                </c:pt>
                <c:pt idx="452">
                  <c:v>-30.57438247</c:v>
                </c:pt>
                <c:pt idx="453">
                  <c:v>-31.47614879</c:v>
                </c:pt>
                <c:pt idx="454">
                  <c:v>-30.397094809999999</c:v>
                </c:pt>
                <c:pt idx="455">
                  <c:v>-30.511892979999999</c:v>
                </c:pt>
                <c:pt idx="456">
                  <c:v>-29.56144548</c:v>
                </c:pt>
                <c:pt idx="457">
                  <c:v>-30.09796613</c:v>
                </c:pt>
                <c:pt idx="458">
                  <c:v>-29.57080191</c:v>
                </c:pt>
                <c:pt idx="459">
                  <c:v>-30.837917749999999</c:v>
                </c:pt>
                <c:pt idx="460">
                  <c:v>-31.47614879</c:v>
                </c:pt>
                <c:pt idx="461">
                  <c:v>-28.87421136</c:v>
                </c:pt>
                <c:pt idx="462">
                  <c:v>-30.165465220000002</c:v>
                </c:pt>
                <c:pt idx="463">
                  <c:v>-29.134509860000001</c:v>
                </c:pt>
                <c:pt idx="464">
                  <c:v>-31.32859346</c:v>
                </c:pt>
                <c:pt idx="465">
                  <c:v>-31.254353290000001</c:v>
                </c:pt>
                <c:pt idx="466">
                  <c:v>-29.52113224</c:v>
                </c:pt>
                <c:pt idx="467">
                  <c:v>-29.878023200000001</c:v>
                </c:pt>
                <c:pt idx="468">
                  <c:v>-29.983167959999999</c:v>
                </c:pt>
                <c:pt idx="469">
                  <c:v>-29.878023200000001</c:v>
                </c:pt>
                <c:pt idx="470">
                  <c:v>-29.778637979999999</c:v>
                </c:pt>
                <c:pt idx="471">
                  <c:v>-29.322045760000002</c:v>
                </c:pt>
                <c:pt idx="472">
                  <c:v>-30.03844883</c:v>
                </c:pt>
                <c:pt idx="473">
                  <c:v>-28.7509804</c:v>
                </c:pt>
                <c:pt idx="474">
                  <c:v>-29.37544329</c:v>
                </c:pt>
                <c:pt idx="475">
                  <c:v>-28.919659660000001</c:v>
                </c:pt>
                <c:pt idx="476">
                  <c:v>-29.720080540000001</c:v>
                </c:pt>
                <c:pt idx="477">
                  <c:v>-29.142989419999999</c:v>
                </c:pt>
                <c:pt idx="478">
                  <c:v>-29.76555681</c:v>
                </c:pt>
                <c:pt idx="479">
                  <c:v>-29.834676760000001</c:v>
                </c:pt>
                <c:pt idx="480">
                  <c:v>-29.41140991</c:v>
                </c:pt>
                <c:pt idx="481">
                  <c:v>-29.675075530000001</c:v>
                </c:pt>
                <c:pt idx="482">
                  <c:v>-31.181360869999999</c:v>
                </c:pt>
                <c:pt idx="483">
                  <c:v>-28.792539990000002</c:v>
                </c:pt>
                <c:pt idx="484">
                  <c:v>-29.871326289999999</c:v>
                </c:pt>
                <c:pt idx="485">
                  <c:v>-29.675075530000001</c:v>
                </c:pt>
                <c:pt idx="486">
                  <c:v>-30.270556200000001</c:v>
                </c:pt>
                <c:pt idx="487">
                  <c:v>-29.51496328</c:v>
                </c:pt>
                <c:pt idx="488">
                  <c:v>-29.52113224</c:v>
                </c:pt>
                <c:pt idx="489">
                  <c:v>-29.983167959999999</c:v>
                </c:pt>
                <c:pt idx="490">
                  <c:v>-31.643965260000002</c:v>
                </c:pt>
                <c:pt idx="491">
                  <c:v>-29.66868414</c:v>
                </c:pt>
                <c:pt idx="492">
                  <c:v>-30.10149268</c:v>
                </c:pt>
                <c:pt idx="493">
                  <c:v>-29.821425959999999</c:v>
                </c:pt>
                <c:pt idx="494">
                  <c:v>-30.03844883</c:v>
                </c:pt>
                <c:pt idx="495">
                  <c:v>-29.57080191</c:v>
                </c:pt>
                <c:pt idx="496">
                  <c:v>-29.4204483</c:v>
                </c:pt>
                <c:pt idx="497">
                  <c:v>-30.09796613</c:v>
                </c:pt>
                <c:pt idx="498">
                  <c:v>-28.87687167</c:v>
                </c:pt>
                <c:pt idx="499">
                  <c:v>-29.4204483</c:v>
                </c:pt>
                <c:pt idx="500">
                  <c:v>-29.372459469999999</c:v>
                </c:pt>
                <c:pt idx="501">
                  <c:v>-30.32592811</c:v>
                </c:pt>
                <c:pt idx="502">
                  <c:v>-29.00926407</c:v>
                </c:pt>
                <c:pt idx="503">
                  <c:v>-30.57438247</c:v>
                </c:pt>
                <c:pt idx="504">
                  <c:v>-29.475077249999998</c:v>
                </c:pt>
                <c:pt idx="505">
                  <c:v>-29.001041390000001</c:v>
                </c:pt>
                <c:pt idx="506">
                  <c:v>-29.23159485</c:v>
                </c:pt>
                <c:pt idx="507">
                  <c:v>-29.993479659999998</c:v>
                </c:pt>
                <c:pt idx="508">
                  <c:v>-30.385780140000001</c:v>
                </c:pt>
                <c:pt idx="509">
                  <c:v>-29.87467346</c:v>
                </c:pt>
                <c:pt idx="510">
                  <c:v>-29.57080191</c:v>
                </c:pt>
                <c:pt idx="511">
                  <c:v>-30.154737480000001</c:v>
                </c:pt>
                <c:pt idx="512">
                  <c:v>-30.266889720000002</c:v>
                </c:pt>
                <c:pt idx="513">
                  <c:v>-29.93197352</c:v>
                </c:pt>
                <c:pt idx="514">
                  <c:v>-30.21588139</c:v>
                </c:pt>
                <c:pt idx="515">
                  <c:v>-29.46897332</c:v>
                </c:pt>
                <c:pt idx="516">
                  <c:v>-30.578318079999999</c:v>
                </c:pt>
                <c:pt idx="517">
                  <c:v>-31.399365450000001</c:v>
                </c:pt>
                <c:pt idx="518">
                  <c:v>-30.637784280000002</c:v>
                </c:pt>
                <c:pt idx="519">
                  <c:v>-29.278043910000001</c:v>
                </c:pt>
                <c:pt idx="520">
                  <c:v>-29.990039710000001</c:v>
                </c:pt>
                <c:pt idx="521">
                  <c:v>-29.4204483</c:v>
                </c:pt>
                <c:pt idx="522">
                  <c:v>-30.382015129999999</c:v>
                </c:pt>
                <c:pt idx="523">
                  <c:v>-29.775363989999999</c:v>
                </c:pt>
                <c:pt idx="524">
                  <c:v>-30.706178520000002</c:v>
                </c:pt>
                <c:pt idx="525">
                  <c:v>-30.03497308</c:v>
                </c:pt>
                <c:pt idx="526">
                  <c:v>-29.72654807</c:v>
                </c:pt>
                <c:pt idx="527">
                  <c:v>-29.878023200000001</c:v>
                </c:pt>
                <c:pt idx="528">
                  <c:v>-28.916973030000001</c:v>
                </c:pt>
                <c:pt idx="529">
                  <c:v>-29.87467346</c:v>
                </c:pt>
                <c:pt idx="530">
                  <c:v>-30.04889279</c:v>
                </c:pt>
                <c:pt idx="531">
                  <c:v>-29.66868414</c:v>
                </c:pt>
                <c:pt idx="532">
                  <c:v>-29.185637329999999</c:v>
                </c:pt>
                <c:pt idx="533">
                  <c:v>-29.228708210000001</c:v>
                </c:pt>
                <c:pt idx="534">
                  <c:v>-29.624205880000002</c:v>
                </c:pt>
                <c:pt idx="535">
                  <c:v>-29.871326289999999</c:v>
                </c:pt>
                <c:pt idx="536">
                  <c:v>-30.706178520000002</c:v>
                </c:pt>
                <c:pt idx="537">
                  <c:v>-29.77209247</c:v>
                </c:pt>
                <c:pt idx="538">
                  <c:v>-30.389548430000001</c:v>
                </c:pt>
                <c:pt idx="539">
                  <c:v>-30.837917749999999</c:v>
                </c:pt>
                <c:pt idx="540">
                  <c:v>-31.554314130000002</c:v>
                </c:pt>
                <c:pt idx="541">
                  <c:v>-31.03895649</c:v>
                </c:pt>
                <c:pt idx="542">
                  <c:v>-30.837917749999999</c:v>
                </c:pt>
                <c:pt idx="543">
                  <c:v>-29.185637329999999</c:v>
                </c:pt>
                <c:pt idx="544">
                  <c:v>-29.322045760000002</c:v>
                </c:pt>
                <c:pt idx="545">
                  <c:v>-30.637784280000002</c:v>
                </c:pt>
                <c:pt idx="546">
                  <c:v>-29.990039710000001</c:v>
                </c:pt>
                <c:pt idx="547">
                  <c:v>-30.20864315</c:v>
                </c:pt>
                <c:pt idx="548">
                  <c:v>-29.720080540000001</c:v>
                </c:pt>
                <c:pt idx="549">
                  <c:v>-29.66868414</c:v>
                </c:pt>
                <c:pt idx="550">
                  <c:v>-29.990039710000001</c:v>
                </c:pt>
                <c:pt idx="551">
                  <c:v>-30.154737480000001</c:v>
                </c:pt>
                <c:pt idx="552">
                  <c:v>-29.050612640000001</c:v>
                </c:pt>
                <c:pt idx="553">
                  <c:v>-29.278043910000001</c:v>
                </c:pt>
                <c:pt idx="554">
                  <c:v>-29.66868414</c:v>
                </c:pt>
                <c:pt idx="555">
                  <c:v>-29.77209247</c:v>
                </c:pt>
                <c:pt idx="556">
                  <c:v>-29.617888870000002</c:v>
                </c:pt>
                <c:pt idx="557">
                  <c:v>-30.450289900000001</c:v>
                </c:pt>
                <c:pt idx="558">
                  <c:v>-30.57438247</c:v>
                </c:pt>
                <c:pt idx="559">
                  <c:v>-29.417433410000001</c:v>
                </c:pt>
                <c:pt idx="560">
                  <c:v>-29.621046230000001</c:v>
                </c:pt>
                <c:pt idx="561">
                  <c:v>-30.21588139</c:v>
                </c:pt>
                <c:pt idx="562">
                  <c:v>-31.7201147</c:v>
                </c:pt>
                <c:pt idx="563">
                  <c:v>-29.76882341</c:v>
                </c:pt>
                <c:pt idx="564">
                  <c:v>-30.10149268</c:v>
                </c:pt>
                <c:pt idx="565">
                  <c:v>-29.372459469999999</c:v>
                </c:pt>
                <c:pt idx="566">
                  <c:v>-30.041927359999999</c:v>
                </c:pt>
                <c:pt idx="567">
                  <c:v>-30.57438247</c:v>
                </c:pt>
                <c:pt idx="568">
                  <c:v>-30.151167449999999</c:v>
                </c:pt>
                <c:pt idx="569">
                  <c:v>-31.118483640000001</c:v>
                </c:pt>
                <c:pt idx="570">
                  <c:v>-30.76332335</c:v>
                </c:pt>
                <c:pt idx="571">
                  <c:v>-30.154737480000001</c:v>
                </c:pt>
                <c:pt idx="572">
                  <c:v>-31.7201147</c:v>
                </c:pt>
                <c:pt idx="573">
                  <c:v>-31.109575029999998</c:v>
                </c:pt>
                <c:pt idx="574">
                  <c:v>-29.46897332</c:v>
                </c:pt>
                <c:pt idx="575">
                  <c:v>-30.578318079999999</c:v>
                </c:pt>
                <c:pt idx="576">
                  <c:v>-30.698076010000001</c:v>
                </c:pt>
                <c:pt idx="577">
                  <c:v>-29.46897332</c:v>
                </c:pt>
                <c:pt idx="578">
                  <c:v>-30.219505040000001</c:v>
                </c:pt>
                <c:pt idx="579">
                  <c:v>-29.928581919999999</c:v>
                </c:pt>
                <c:pt idx="580">
                  <c:v>-28.5096436</c:v>
                </c:pt>
                <c:pt idx="581">
                  <c:v>-30.570450430000001</c:v>
                </c:pt>
                <c:pt idx="582">
                  <c:v>-29.09515605</c:v>
                </c:pt>
                <c:pt idx="583">
                  <c:v>-29.775363989999999</c:v>
                </c:pt>
                <c:pt idx="584">
                  <c:v>-29.51496328</c:v>
                </c:pt>
                <c:pt idx="585">
                  <c:v>-30.641777789999999</c:v>
                </c:pt>
                <c:pt idx="586">
                  <c:v>-31.109575029999998</c:v>
                </c:pt>
                <c:pt idx="587">
                  <c:v>-30.154737480000001</c:v>
                </c:pt>
                <c:pt idx="588">
                  <c:v>-30.837917749999999</c:v>
                </c:pt>
                <c:pt idx="589">
                  <c:v>-30.09796613</c:v>
                </c:pt>
                <c:pt idx="590">
                  <c:v>-29.27512625</c:v>
                </c:pt>
                <c:pt idx="591">
                  <c:v>-28.87953362</c:v>
                </c:pt>
                <c:pt idx="592">
                  <c:v>-29.417433410000001</c:v>
                </c:pt>
                <c:pt idx="593">
                  <c:v>-30.158310449999998</c:v>
                </c:pt>
                <c:pt idx="594">
                  <c:v>-29.417433410000001</c:v>
                </c:pt>
                <c:pt idx="595">
                  <c:v>-31.333275889999999</c:v>
                </c:pt>
                <c:pt idx="596">
                  <c:v>-30.637784280000002</c:v>
                </c:pt>
                <c:pt idx="597">
                  <c:v>-29.324995120000001</c:v>
                </c:pt>
                <c:pt idx="598">
                  <c:v>-29.51804667</c:v>
                </c:pt>
                <c:pt idx="599">
                  <c:v>-29.51804667</c:v>
                </c:pt>
                <c:pt idx="600">
                  <c:v>-31.72523911</c:v>
                </c:pt>
                <c:pt idx="601">
                  <c:v>-29.324995120000001</c:v>
                </c:pt>
                <c:pt idx="602">
                  <c:v>-29.990039710000001</c:v>
                </c:pt>
                <c:pt idx="603">
                  <c:v>-28.91428805</c:v>
                </c:pt>
                <c:pt idx="604">
                  <c:v>-29.142989419999999</c:v>
                </c:pt>
                <c:pt idx="605">
                  <c:v>-31.63391214</c:v>
                </c:pt>
                <c:pt idx="606">
                  <c:v>-29.88137553</c:v>
                </c:pt>
                <c:pt idx="607">
                  <c:v>-29.185637329999999</c:v>
                </c:pt>
                <c:pt idx="608">
                  <c:v>-28.748396079999999</c:v>
                </c:pt>
                <c:pt idx="609">
                  <c:v>-28.434491690000002</c:v>
                </c:pt>
                <c:pt idx="610">
                  <c:v>-30.045408680000001</c:v>
                </c:pt>
                <c:pt idx="611">
                  <c:v>-29.614733810000001</c:v>
                </c:pt>
                <c:pt idx="612">
                  <c:v>-29.82473487</c:v>
                </c:pt>
                <c:pt idx="613">
                  <c:v>-30.041927359999999</c:v>
                </c:pt>
                <c:pt idx="614">
                  <c:v>-29.66868414</c:v>
                </c:pt>
                <c:pt idx="615">
                  <c:v>-30.393319980000001</c:v>
                </c:pt>
                <c:pt idx="616">
                  <c:v>-30.266889720000002</c:v>
                </c:pt>
                <c:pt idx="617">
                  <c:v>-30.57438247</c:v>
                </c:pt>
                <c:pt idx="618">
                  <c:v>-29.564562049999999</c:v>
                </c:pt>
                <c:pt idx="619">
                  <c:v>-30.511892979999999</c:v>
                </c:pt>
                <c:pt idx="620">
                  <c:v>-28.927729549999999</c:v>
                </c:pt>
                <c:pt idx="621">
                  <c:v>-29.001041390000001</c:v>
                </c:pt>
                <c:pt idx="622">
                  <c:v>-30.041927359999999</c:v>
                </c:pt>
                <c:pt idx="623">
                  <c:v>-29.66868414</c:v>
                </c:pt>
                <c:pt idx="624">
                  <c:v>-28.962873399999999</c:v>
                </c:pt>
                <c:pt idx="625">
                  <c:v>-28.87953362</c:v>
                </c:pt>
                <c:pt idx="626">
                  <c:v>-31.63391214</c:v>
                </c:pt>
                <c:pt idx="627">
                  <c:v>-30.771548630000002</c:v>
                </c:pt>
                <c:pt idx="628">
                  <c:v>-29.322045760000002</c:v>
                </c:pt>
                <c:pt idx="629">
                  <c:v>-30.570450430000001</c:v>
                </c:pt>
                <c:pt idx="630">
                  <c:v>-30.519655180000001</c:v>
                </c:pt>
                <c:pt idx="631">
                  <c:v>-30.32964479</c:v>
                </c:pt>
                <c:pt idx="632">
                  <c:v>-29.990039710000001</c:v>
                </c:pt>
                <c:pt idx="633">
                  <c:v>-31.24516187</c:v>
                </c:pt>
                <c:pt idx="634">
                  <c:v>-30.57438247</c:v>
                </c:pt>
                <c:pt idx="635">
                  <c:v>-30.57438247</c:v>
                </c:pt>
                <c:pt idx="636">
                  <c:v>-30.041927359999999</c:v>
                </c:pt>
                <c:pt idx="637">
                  <c:v>-31.043336669999999</c:v>
                </c:pt>
                <c:pt idx="638">
                  <c:v>-29.76882341</c:v>
                </c:pt>
                <c:pt idx="639">
                  <c:v>-29.57080191</c:v>
                </c:pt>
                <c:pt idx="640">
                  <c:v>-30.158310449999998</c:v>
                </c:pt>
                <c:pt idx="641">
                  <c:v>-29.821425959999999</c:v>
                </c:pt>
                <c:pt idx="642">
                  <c:v>-28.87953362</c:v>
                </c:pt>
                <c:pt idx="643">
                  <c:v>-29.567680859999999</c:v>
                </c:pt>
                <c:pt idx="644">
                  <c:v>-31.034580729999998</c:v>
                </c:pt>
                <c:pt idx="645">
                  <c:v>-29.00926407</c:v>
                </c:pt>
                <c:pt idx="646">
                  <c:v>-29.46897332</c:v>
                </c:pt>
                <c:pt idx="647">
                  <c:v>-29.322045760000002</c:v>
                </c:pt>
                <c:pt idx="648">
                  <c:v>-29.87467346</c:v>
                </c:pt>
                <c:pt idx="649">
                  <c:v>-30.519655180000001</c:v>
                </c:pt>
                <c:pt idx="650">
                  <c:v>-30.896834559999999</c:v>
                </c:pt>
                <c:pt idx="651">
                  <c:v>-30.97809341</c:v>
                </c:pt>
                <c:pt idx="652">
                  <c:v>-29.76555681</c:v>
                </c:pt>
                <c:pt idx="653">
                  <c:v>-30.158310449999998</c:v>
                </c:pt>
                <c:pt idx="654">
                  <c:v>-29.617888870000002</c:v>
                </c:pt>
                <c:pt idx="655">
                  <c:v>-28.58611891</c:v>
                </c:pt>
                <c:pt idx="656">
                  <c:v>-29.280963539999998</c:v>
                </c:pt>
                <c:pt idx="657">
                  <c:v>-29.278043910000001</c:v>
                </c:pt>
                <c:pt idx="658">
                  <c:v>-29.77209247</c:v>
                </c:pt>
                <c:pt idx="659">
                  <c:v>-29.00926407</c:v>
                </c:pt>
                <c:pt idx="660">
                  <c:v>-29.092358659999999</c:v>
                </c:pt>
                <c:pt idx="661">
                  <c:v>-30.094442440000002</c:v>
                </c:pt>
                <c:pt idx="662">
                  <c:v>-30.212260759999999</c:v>
                </c:pt>
                <c:pt idx="663">
                  <c:v>-31.190418139999998</c:v>
                </c:pt>
                <c:pt idx="664">
                  <c:v>-30.698076010000001</c:v>
                </c:pt>
                <c:pt idx="665">
                  <c:v>-31.114027050000001</c:v>
                </c:pt>
                <c:pt idx="666">
                  <c:v>-30.147600350000001</c:v>
                </c:pt>
                <c:pt idx="667">
                  <c:v>-29.624205880000002</c:v>
                </c:pt>
                <c:pt idx="668">
                  <c:v>-29.23159485</c:v>
                </c:pt>
                <c:pt idx="669">
                  <c:v>-30.32592811</c:v>
                </c:pt>
                <c:pt idx="670">
                  <c:v>-30.450289900000001</c:v>
                </c:pt>
                <c:pt idx="671">
                  <c:v>-29.324995120000001</c:v>
                </c:pt>
                <c:pt idx="672">
                  <c:v>-29.51804667</c:v>
                </c:pt>
                <c:pt idx="673">
                  <c:v>-30.21588139</c:v>
                </c:pt>
                <c:pt idx="674">
                  <c:v>-31.7976232</c:v>
                </c:pt>
                <c:pt idx="675">
                  <c:v>-29.614733810000001</c:v>
                </c:pt>
                <c:pt idx="676">
                  <c:v>-31.04772127</c:v>
                </c:pt>
                <c:pt idx="677">
                  <c:v>-30.393319980000001</c:v>
                </c:pt>
                <c:pt idx="678">
                  <c:v>-29.51188209</c:v>
                </c:pt>
                <c:pt idx="679">
                  <c:v>-29.935367769999999</c:v>
                </c:pt>
                <c:pt idx="680">
                  <c:v>-29.46897332</c:v>
                </c:pt>
                <c:pt idx="681">
                  <c:v>-30.266889720000002</c:v>
                </c:pt>
                <c:pt idx="682">
                  <c:v>-30.105022089999999</c:v>
                </c:pt>
                <c:pt idx="683">
                  <c:v>-31.394611269999999</c:v>
                </c:pt>
                <c:pt idx="684">
                  <c:v>-29.88137553</c:v>
                </c:pt>
                <c:pt idx="685">
                  <c:v>-29.621046230000001</c:v>
                </c:pt>
                <c:pt idx="686">
                  <c:v>-30.154737480000001</c:v>
                </c:pt>
                <c:pt idx="687">
                  <c:v>-29.465924569999999</c:v>
                </c:pt>
                <c:pt idx="688">
                  <c:v>-30.09796613</c:v>
                </c:pt>
                <c:pt idx="689">
                  <c:v>-30.833739829999999</c:v>
                </c:pt>
                <c:pt idx="690">
                  <c:v>-28.925037920000001</c:v>
                </c:pt>
                <c:pt idx="691">
                  <c:v>-29.87467346</c:v>
                </c:pt>
                <c:pt idx="692">
                  <c:v>-30.570450430000001</c:v>
                </c:pt>
                <c:pt idx="693">
                  <c:v>-29.93197352</c:v>
                </c:pt>
                <c:pt idx="694">
                  <c:v>-29.278043910000001</c:v>
                </c:pt>
                <c:pt idx="695">
                  <c:v>-29.423465279999999</c:v>
                </c:pt>
                <c:pt idx="696">
                  <c:v>-29.050612640000001</c:v>
                </c:pt>
                <c:pt idx="697">
                  <c:v>-30.09796613</c:v>
                </c:pt>
                <c:pt idx="698">
                  <c:v>-28.87687167</c:v>
                </c:pt>
                <c:pt idx="699">
                  <c:v>-30.154737480000001</c:v>
                </c:pt>
                <c:pt idx="700">
                  <c:v>-29.37544329</c:v>
                </c:pt>
                <c:pt idx="701">
                  <c:v>-29.564562049999999</c:v>
                </c:pt>
                <c:pt idx="702">
                  <c:v>-30.09796613</c:v>
                </c:pt>
                <c:pt idx="703">
                  <c:v>-29.234483399999998</c:v>
                </c:pt>
                <c:pt idx="704">
                  <c:v>-29.188495469999999</c:v>
                </c:pt>
                <c:pt idx="705">
                  <c:v>-30.14403617</c:v>
                </c:pt>
                <c:pt idx="706">
                  <c:v>-29.83136026</c:v>
                </c:pt>
                <c:pt idx="707">
                  <c:v>-29.76882341</c:v>
                </c:pt>
                <c:pt idx="708">
                  <c:v>-29.472024220000002</c:v>
                </c:pt>
                <c:pt idx="709">
                  <c:v>-29.567680859999999</c:v>
                </c:pt>
                <c:pt idx="710">
                  <c:v>-29.27512625</c:v>
                </c:pt>
                <c:pt idx="711">
                  <c:v>-30.09796613</c:v>
                </c:pt>
                <c:pt idx="712">
                  <c:v>-28.962873399999999</c:v>
                </c:pt>
                <c:pt idx="713">
                  <c:v>-28.58860842</c:v>
                </c:pt>
                <c:pt idx="714">
                  <c:v>-30.767434040000001</c:v>
                </c:pt>
                <c:pt idx="715">
                  <c:v>-30.158310449999998</c:v>
                </c:pt>
                <c:pt idx="716">
                  <c:v>-30.702125370000001</c:v>
                </c:pt>
                <c:pt idx="717">
                  <c:v>-28.962873399999999</c:v>
                </c:pt>
                <c:pt idx="718">
                  <c:v>-29.76882341</c:v>
                </c:pt>
                <c:pt idx="719">
                  <c:v>-30.578318079999999</c:v>
                </c:pt>
                <c:pt idx="720">
                  <c:v>-29.93197352</c:v>
                </c:pt>
                <c:pt idx="721">
                  <c:v>-30.702125370000001</c:v>
                </c:pt>
                <c:pt idx="722">
                  <c:v>-30.767434040000001</c:v>
                </c:pt>
                <c:pt idx="723">
                  <c:v>-30.154737480000001</c:v>
                </c:pt>
                <c:pt idx="724">
                  <c:v>-29.564562049999999</c:v>
                </c:pt>
                <c:pt idx="725">
                  <c:v>-30.10149268</c:v>
                </c:pt>
                <c:pt idx="726">
                  <c:v>-30.045408680000001</c:v>
                </c:pt>
                <c:pt idx="727">
                  <c:v>-31.249755149999999</c:v>
                </c:pt>
                <c:pt idx="728">
                  <c:v>-28.63114985</c:v>
                </c:pt>
                <c:pt idx="729">
                  <c:v>-29.720080540000001</c:v>
                </c:pt>
                <c:pt idx="730">
                  <c:v>-30.212260759999999</c:v>
                </c:pt>
                <c:pt idx="731">
                  <c:v>-29.93197352</c:v>
                </c:pt>
                <c:pt idx="732">
                  <c:v>-30.09796613</c:v>
                </c:pt>
                <c:pt idx="733">
                  <c:v>-30.158310449999998</c:v>
                </c:pt>
                <c:pt idx="734">
                  <c:v>-29.51804667</c:v>
                </c:pt>
                <c:pt idx="735">
                  <c:v>-29.56144548</c:v>
                </c:pt>
                <c:pt idx="736">
                  <c:v>-29.234483399999998</c:v>
                </c:pt>
                <c:pt idx="737">
                  <c:v>-28.795150719999999</c:v>
                </c:pt>
                <c:pt idx="738">
                  <c:v>-29.986602470000001</c:v>
                </c:pt>
                <c:pt idx="739">
                  <c:v>-30.570450430000001</c:v>
                </c:pt>
                <c:pt idx="740">
                  <c:v>-29.66868414</c:v>
                </c:pt>
                <c:pt idx="741">
                  <c:v>-29.140161060000001</c:v>
                </c:pt>
                <c:pt idx="742">
                  <c:v>-29.472024220000002</c:v>
                </c:pt>
                <c:pt idx="743">
                  <c:v>-29.723313099999999</c:v>
                </c:pt>
                <c:pt idx="744">
                  <c:v>-29.821425959999999</c:v>
                </c:pt>
                <c:pt idx="745">
                  <c:v>-29.935367769999999</c:v>
                </c:pt>
                <c:pt idx="746">
                  <c:v>-30.205028550000002</c:v>
                </c:pt>
                <c:pt idx="747">
                  <c:v>-29.8280463</c:v>
                </c:pt>
                <c:pt idx="748">
                  <c:v>-30.270556200000001</c:v>
                </c:pt>
                <c:pt idx="749">
                  <c:v>-30.274225779999998</c:v>
                </c:pt>
                <c:pt idx="750">
                  <c:v>-30.385780140000001</c:v>
                </c:pt>
                <c:pt idx="751">
                  <c:v>-29.671878660000001</c:v>
                </c:pt>
                <c:pt idx="752">
                  <c:v>-29.23159485</c:v>
                </c:pt>
                <c:pt idx="753">
                  <c:v>-29.047843780000001</c:v>
                </c:pt>
                <c:pt idx="754">
                  <c:v>-30.901073650000001</c:v>
                </c:pt>
                <c:pt idx="755">
                  <c:v>-30.158310449999998</c:v>
                </c:pt>
                <c:pt idx="756">
                  <c:v>-30.385780140000001</c:v>
                </c:pt>
                <c:pt idx="757">
                  <c:v>-30.09796613</c:v>
                </c:pt>
                <c:pt idx="758">
                  <c:v>-30.041927359999999</c:v>
                </c:pt>
                <c:pt idx="759">
                  <c:v>-29.617888870000002</c:v>
                </c:pt>
                <c:pt idx="760">
                  <c:v>-29.324995120000001</c:v>
                </c:pt>
                <c:pt idx="761">
                  <c:v>-30.515772349999999</c:v>
                </c:pt>
                <c:pt idx="762">
                  <c:v>-30.382015129999999</c:v>
                </c:pt>
                <c:pt idx="763">
                  <c:v>-29.327946499999999</c:v>
                </c:pt>
                <c:pt idx="764">
                  <c:v>-30.519655180000001</c:v>
                </c:pt>
                <c:pt idx="765">
                  <c:v>-29.665491979999999</c:v>
                </c:pt>
                <c:pt idx="766">
                  <c:v>-30.041927359999999</c:v>
                </c:pt>
                <c:pt idx="767">
                  <c:v>-29.671878660000001</c:v>
                </c:pt>
                <c:pt idx="768">
                  <c:v>-29.46287796</c:v>
                </c:pt>
                <c:pt idx="769">
                  <c:v>-30.277898459999999</c:v>
                </c:pt>
                <c:pt idx="770">
                  <c:v>-29.564562049999999</c:v>
                </c:pt>
                <c:pt idx="771">
                  <c:v>-29.77209247</c:v>
                </c:pt>
                <c:pt idx="772">
                  <c:v>-28.916973030000001</c:v>
                </c:pt>
                <c:pt idx="773">
                  <c:v>-29.83136026</c:v>
                </c:pt>
                <c:pt idx="774">
                  <c:v>-29.986602470000001</c:v>
                </c:pt>
                <c:pt idx="775">
                  <c:v>-29.76882341</c:v>
                </c:pt>
                <c:pt idx="776">
                  <c:v>-29.88137553</c:v>
                </c:pt>
                <c:pt idx="777">
                  <c:v>-30.266889720000002</c:v>
                </c:pt>
                <c:pt idx="778">
                  <c:v>-29.990039710000001</c:v>
                </c:pt>
                <c:pt idx="779">
                  <c:v>-30.570450430000001</c:v>
                </c:pt>
                <c:pt idx="780">
                  <c:v>-29.472024220000002</c:v>
                </c:pt>
                <c:pt idx="781">
                  <c:v>-29.188495469999999</c:v>
                </c:pt>
                <c:pt idx="782">
                  <c:v>-29.472024220000002</c:v>
                </c:pt>
                <c:pt idx="783">
                  <c:v>-29.77209247</c:v>
                </c:pt>
                <c:pt idx="784">
                  <c:v>-30.259566029999998</c:v>
                </c:pt>
                <c:pt idx="785">
                  <c:v>-29.621046230000001</c:v>
                </c:pt>
                <c:pt idx="786">
                  <c:v>-29.46897332</c:v>
                </c:pt>
                <c:pt idx="787">
                  <c:v>-30.578318079999999</c:v>
                </c:pt>
                <c:pt idx="788">
                  <c:v>-29.22582349</c:v>
                </c:pt>
                <c:pt idx="789">
                  <c:v>-29.327946499999999</c:v>
                </c:pt>
                <c:pt idx="790">
                  <c:v>-29.012008430000002</c:v>
                </c:pt>
                <c:pt idx="791">
                  <c:v>-29.51496328</c:v>
                </c:pt>
                <c:pt idx="792">
                  <c:v>-29.185637329999999</c:v>
                </c:pt>
                <c:pt idx="793">
                  <c:v>-29.928581919999999</c:v>
                </c:pt>
                <c:pt idx="794">
                  <c:v>-28.514537059999999</c:v>
                </c:pt>
                <c:pt idx="795">
                  <c:v>-29.71685038</c:v>
                </c:pt>
                <c:pt idx="796">
                  <c:v>-30.274225779999998</c:v>
                </c:pt>
                <c:pt idx="797">
                  <c:v>-29.137334540000001</c:v>
                </c:pt>
                <c:pt idx="798">
                  <c:v>-28.355894989999999</c:v>
                </c:pt>
                <c:pt idx="799">
                  <c:v>-29.51804667</c:v>
                </c:pt>
                <c:pt idx="800">
                  <c:v>-29.66868414</c:v>
                </c:pt>
                <c:pt idx="801">
                  <c:v>-28.837137219999999</c:v>
                </c:pt>
                <c:pt idx="802">
                  <c:v>-29.46897332</c:v>
                </c:pt>
                <c:pt idx="803">
                  <c:v>-29.09515605</c:v>
                </c:pt>
                <c:pt idx="804">
                  <c:v>-28.626123289999999</c:v>
                </c:pt>
                <c:pt idx="805">
                  <c:v>-29.188495469999999</c:v>
                </c:pt>
                <c:pt idx="806">
                  <c:v>-29.417433410000001</c:v>
                </c:pt>
                <c:pt idx="807">
                  <c:v>-28.358255929999999</c:v>
                </c:pt>
                <c:pt idx="808">
                  <c:v>-29.23159485</c:v>
                </c:pt>
                <c:pt idx="809">
                  <c:v>-29.182781070000001</c:v>
                </c:pt>
                <c:pt idx="810">
                  <c:v>-29.57080191</c:v>
                </c:pt>
                <c:pt idx="811">
                  <c:v>-29.417433410000001</c:v>
                </c:pt>
                <c:pt idx="812">
                  <c:v>-30.901073650000001</c:v>
                </c:pt>
                <c:pt idx="813">
                  <c:v>-28.512089639999999</c:v>
                </c:pt>
                <c:pt idx="814">
                  <c:v>-29.423465279999999</c:v>
                </c:pt>
                <c:pt idx="815">
                  <c:v>-28.54894655</c:v>
                </c:pt>
                <c:pt idx="816">
                  <c:v>-29.092358659999999</c:v>
                </c:pt>
                <c:pt idx="817">
                  <c:v>-29.52113224</c:v>
                </c:pt>
                <c:pt idx="818">
                  <c:v>-28.831866659999999</c:v>
                </c:pt>
                <c:pt idx="819">
                  <c:v>-29.280963539999998</c:v>
                </c:pt>
                <c:pt idx="820">
                  <c:v>-28.960159900000001</c:v>
                </c:pt>
                <c:pt idx="821">
                  <c:v>-28.429687550000001</c:v>
                </c:pt>
                <c:pt idx="822">
                  <c:v>-29.23737388</c:v>
                </c:pt>
                <c:pt idx="823">
                  <c:v>-29.23159485</c:v>
                </c:pt>
                <c:pt idx="824">
                  <c:v>-28.87421136</c:v>
                </c:pt>
                <c:pt idx="825">
                  <c:v>-29.278043910000001</c:v>
                </c:pt>
                <c:pt idx="826">
                  <c:v>-28.512089639999999</c:v>
                </c:pt>
                <c:pt idx="827">
                  <c:v>-29.675075530000001</c:v>
                </c:pt>
                <c:pt idx="828">
                  <c:v>-28.74323206</c:v>
                </c:pt>
                <c:pt idx="829">
                  <c:v>-29.188495469999999</c:v>
                </c:pt>
                <c:pt idx="830">
                  <c:v>-28.315954179999999</c:v>
                </c:pt>
                <c:pt idx="831">
                  <c:v>-29.723313099999999</c:v>
                </c:pt>
                <c:pt idx="832">
                  <c:v>-28.39382488</c:v>
                </c:pt>
                <c:pt idx="833">
                  <c:v>-28.7509804</c:v>
                </c:pt>
                <c:pt idx="834">
                  <c:v>-28.83450114</c:v>
                </c:pt>
                <c:pt idx="835">
                  <c:v>-28.512089639999999</c:v>
                </c:pt>
                <c:pt idx="836">
                  <c:v>-28.960159900000001</c:v>
                </c:pt>
                <c:pt idx="837">
                  <c:v>-29.4204483</c:v>
                </c:pt>
                <c:pt idx="838">
                  <c:v>-29.00926407</c:v>
                </c:pt>
                <c:pt idx="839">
                  <c:v>-29.006521450000001</c:v>
                </c:pt>
                <c:pt idx="840">
                  <c:v>-29.46897332</c:v>
                </c:pt>
                <c:pt idx="841">
                  <c:v>-28.16879956</c:v>
                </c:pt>
                <c:pt idx="842">
                  <c:v>-29.185637329999999</c:v>
                </c:pt>
                <c:pt idx="843">
                  <c:v>-28.92234796</c:v>
                </c:pt>
                <c:pt idx="844">
                  <c:v>-29.050612640000001</c:v>
                </c:pt>
                <c:pt idx="845">
                  <c:v>-29.05338325</c:v>
                </c:pt>
                <c:pt idx="846">
                  <c:v>-29.665491979999999</c:v>
                </c:pt>
                <c:pt idx="847">
                  <c:v>-28.709814739999999</c:v>
                </c:pt>
                <c:pt idx="848">
                  <c:v>-28.512089639999999</c:v>
                </c:pt>
                <c:pt idx="849">
                  <c:v>-28.916973030000001</c:v>
                </c:pt>
                <c:pt idx="850">
                  <c:v>-28.87953362</c:v>
                </c:pt>
                <c:pt idx="851">
                  <c:v>-30.767434040000001</c:v>
                </c:pt>
                <c:pt idx="852">
                  <c:v>-29.46897332</c:v>
                </c:pt>
                <c:pt idx="853">
                  <c:v>-28.171060929999999</c:v>
                </c:pt>
                <c:pt idx="854">
                  <c:v>-29.93197352</c:v>
                </c:pt>
                <c:pt idx="855">
                  <c:v>-29.82473487</c:v>
                </c:pt>
                <c:pt idx="856">
                  <c:v>-30.151167449999999</c:v>
                </c:pt>
                <c:pt idx="857">
                  <c:v>-30.158310449999998</c:v>
                </c:pt>
                <c:pt idx="858">
                  <c:v>-29.617888870000002</c:v>
                </c:pt>
                <c:pt idx="859">
                  <c:v>-30.706178520000002</c:v>
                </c:pt>
                <c:pt idx="860">
                  <c:v>-29.46897332</c:v>
                </c:pt>
                <c:pt idx="861">
                  <c:v>-29.51496328</c:v>
                </c:pt>
                <c:pt idx="862">
                  <c:v>-28.792539990000002</c:v>
                </c:pt>
                <c:pt idx="863">
                  <c:v>-30.270556200000001</c:v>
                </c:pt>
                <c:pt idx="864">
                  <c:v>-29.280963539999998</c:v>
                </c:pt>
                <c:pt idx="865">
                  <c:v>-29.564562049999999</c:v>
                </c:pt>
                <c:pt idx="866">
                  <c:v>-30.041927359999999</c:v>
                </c:pt>
                <c:pt idx="867">
                  <c:v>-29.37544329</c:v>
                </c:pt>
                <c:pt idx="868">
                  <c:v>-30.570450430000001</c:v>
                </c:pt>
                <c:pt idx="869">
                  <c:v>-30.154737480000001</c:v>
                </c:pt>
                <c:pt idx="870">
                  <c:v>-28.432088950000001</c:v>
                </c:pt>
                <c:pt idx="871">
                  <c:v>-31.109575029999998</c:v>
                </c:pt>
                <c:pt idx="872">
                  <c:v>-30.09796613</c:v>
                </c:pt>
                <c:pt idx="873">
                  <c:v>-29.66868414</c:v>
                </c:pt>
                <c:pt idx="874">
                  <c:v>-31.333275889999999</c:v>
                </c:pt>
                <c:pt idx="875">
                  <c:v>-29.567680859999999</c:v>
                </c:pt>
                <c:pt idx="876">
                  <c:v>-30.151167449999999</c:v>
                </c:pt>
                <c:pt idx="877">
                  <c:v>-28.837137219999999</c:v>
                </c:pt>
                <c:pt idx="878">
                  <c:v>-31.32859346</c:v>
                </c:pt>
                <c:pt idx="879">
                  <c:v>-29.87467346</c:v>
                </c:pt>
                <c:pt idx="880">
                  <c:v>-30.04889279</c:v>
                </c:pt>
                <c:pt idx="881">
                  <c:v>-30.570450430000001</c:v>
                </c:pt>
                <c:pt idx="882">
                  <c:v>-30.21588139</c:v>
                </c:pt>
                <c:pt idx="883">
                  <c:v>-30.767434040000001</c:v>
                </c:pt>
                <c:pt idx="884">
                  <c:v>-30.965161550000001</c:v>
                </c:pt>
                <c:pt idx="885">
                  <c:v>-30.896834559999999</c:v>
                </c:pt>
                <c:pt idx="886">
                  <c:v>-32.161785520000002</c:v>
                </c:pt>
                <c:pt idx="887">
                  <c:v>-30.32592811</c:v>
                </c:pt>
                <c:pt idx="888">
                  <c:v>-32.150461020000002</c:v>
                </c:pt>
                <c:pt idx="889">
                  <c:v>-30.158310449999998</c:v>
                </c:pt>
                <c:pt idx="890">
                  <c:v>-30.32964479</c:v>
                </c:pt>
                <c:pt idx="891">
                  <c:v>-31.638935790000001</c:v>
                </c:pt>
                <c:pt idx="892">
                  <c:v>-31.7976232</c:v>
                </c:pt>
                <c:pt idx="893">
                  <c:v>-32.730380490000002</c:v>
                </c:pt>
                <c:pt idx="894">
                  <c:v>-30.212260759999999</c:v>
                </c:pt>
                <c:pt idx="895">
                  <c:v>-30.905316880000001</c:v>
                </c:pt>
                <c:pt idx="896">
                  <c:v>-29.46897332</c:v>
                </c:pt>
                <c:pt idx="897">
                  <c:v>-31.887171630000001</c:v>
                </c:pt>
                <c:pt idx="898">
                  <c:v>-30.901073650000001</c:v>
                </c:pt>
                <c:pt idx="899">
                  <c:v>-30.892599610000001</c:v>
                </c:pt>
                <c:pt idx="900">
                  <c:v>-32.072005689999997</c:v>
                </c:pt>
                <c:pt idx="901">
                  <c:v>-30.702125370000001</c:v>
                </c:pt>
                <c:pt idx="902">
                  <c:v>-30.385780140000001</c:v>
                </c:pt>
                <c:pt idx="903">
                  <c:v>-29.93197352</c:v>
                </c:pt>
                <c:pt idx="904">
                  <c:v>-30.20864315</c:v>
                </c:pt>
                <c:pt idx="905">
                  <c:v>-31.413659299999999</c:v>
                </c:pt>
                <c:pt idx="906">
                  <c:v>-31.638935790000001</c:v>
                </c:pt>
                <c:pt idx="907">
                  <c:v>-31.802839949999999</c:v>
                </c:pt>
                <c:pt idx="908">
                  <c:v>-30.637784280000002</c:v>
                </c:pt>
                <c:pt idx="909">
                  <c:v>-31.32859346</c:v>
                </c:pt>
                <c:pt idx="910">
                  <c:v>-31.034580729999998</c:v>
                </c:pt>
                <c:pt idx="911">
                  <c:v>-32.534519969999998</c:v>
                </c:pt>
                <c:pt idx="912">
                  <c:v>-29.93197352</c:v>
                </c:pt>
                <c:pt idx="913">
                  <c:v>-31.5592465</c:v>
                </c:pt>
                <c:pt idx="914">
                  <c:v>-30.511892979999999</c:v>
                </c:pt>
                <c:pt idx="915">
                  <c:v>-30.270556200000001</c:v>
                </c:pt>
                <c:pt idx="916">
                  <c:v>-30.333364660000001</c:v>
                </c:pt>
                <c:pt idx="917">
                  <c:v>-32.230359759999999</c:v>
                </c:pt>
                <c:pt idx="918">
                  <c:v>-31.813292300000001</c:v>
                </c:pt>
                <c:pt idx="919">
                  <c:v>-31.17683933</c:v>
                </c:pt>
                <c:pt idx="920">
                  <c:v>-30.57438247</c:v>
                </c:pt>
                <c:pt idx="921">
                  <c:v>-32.528346630000001</c:v>
                </c:pt>
                <c:pt idx="922">
                  <c:v>-31.034580729999998</c:v>
                </c:pt>
                <c:pt idx="923">
                  <c:v>-30.519655180000001</c:v>
                </c:pt>
                <c:pt idx="924">
                  <c:v>-30.896834559999999</c:v>
                </c:pt>
                <c:pt idx="925">
                  <c:v>-31.967748060000002</c:v>
                </c:pt>
                <c:pt idx="926">
                  <c:v>-31.043336669999999</c:v>
                </c:pt>
                <c:pt idx="927">
                  <c:v>-29.723313099999999</c:v>
                </c:pt>
                <c:pt idx="928">
                  <c:v>-30.901073650000001</c:v>
                </c:pt>
                <c:pt idx="929">
                  <c:v>-31.967748060000002</c:v>
                </c:pt>
                <c:pt idx="930">
                  <c:v>-30.393319980000001</c:v>
                </c:pt>
                <c:pt idx="931">
                  <c:v>-31.967748060000002</c:v>
                </c:pt>
                <c:pt idx="932">
                  <c:v>-31.181360869999999</c:v>
                </c:pt>
                <c:pt idx="933">
                  <c:v>-31.485842869999999</c:v>
                </c:pt>
                <c:pt idx="934">
                  <c:v>-30.212260759999999</c:v>
                </c:pt>
                <c:pt idx="935">
                  <c:v>-31.881852649999999</c:v>
                </c:pt>
                <c:pt idx="936">
                  <c:v>-30.32964479</c:v>
                </c:pt>
                <c:pt idx="937">
                  <c:v>-31.892497129999999</c:v>
                </c:pt>
                <c:pt idx="938">
                  <c:v>-30.32592811</c:v>
                </c:pt>
                <c:pt idx="939">
                  <c:v>-32.060912590000001</c:v>
                </c:pt>
                <c:pt idx="940">
                  <c:v>-31.480993120000001</c:v>
                </c:pt>
                <c:pt idx="941">
                  <c:v>-32.736848019999996</c:v>
                </c:pt>
                <c:pt idx="942">
                  <c:v>-31.258956300000001</c:v>
                </c:pt>
                <c:pt idx="943">
                  <c:v>-33.150774869999999</c:v>
                </c:pt>
                <c:pt idx="944">
                  <c:v>-32.156119580000002</c:v>
                </c:pt>
                <c:pt idx="945">
                  <c:v>-29.567680859999999</c:v>
                </c:pt>
                <c:pt idx="946">
                  <c:v>-30.57438247</c:v>
                </c:pt>
                <c:pt idx="947">
                  <c:v>-33.648084220000001</c:v>
                </c:pt>
                <c:pt idx="948">
                  <c:v>-30.637784280000002</c:v>
                </c:pt>
                <c:pt idx="949">
                  <c:v>-31.399365450000001</c:v>
                </c:pt>
                <c:pt idx="950">
                  <c:v>-33.399848380000002</c:v>
                </c:pt>
                <c:pt idx="951">
                  <c:v>-31.643965260000002</c:v>
                </c:pt>
                <c:pt idx="952">
                  <c:v>-30.969467890000001</c:v>
                </c:pt>
                <c:pt idx="953">
                  <c:v>-31.480993120000001</c:v>
                </c:pt>
                <c:pt idx="954">
                  <c:v>-30.767434040000001</c:v>
                </c:pt>
                <c:pt idx="955">
                  <c:v>-31.030209370000001</c:v>
                </c:pt>
                <c:pt idx="956">
                  <c:v>-31.903167759999999</c:v>
                </c:pt>
                <c:pt idx="957">
                  <c:v>-30.829565930000001</c:v>
                </c:pt>
                <c:pt idx="958">
                  <c:v>-30.637784280000002</c:v>
                </c:pt>
                <c:pt idx="959">
                  <c:v>-33.911373609999998</c:v>
                </c:pt>
                <c:pt idx="960">
                  <c:v>-32.335295070000001</c:v>
                </c:pt>
                <c:pt idx="961">
                  <c:v>-33.407394770000003</c:v>
                </c:pt>
                <c:pt idx="962">
                  <c:v>-30.901073650000001</c:v>
                </c:pt>
                <c:pt idx="963">
                  <c:v>-29.928581919999999</c:v>
                </c:pt>
                <c:pt idx="964">
                  <c:v>-31.887171630000001</c:v>
                </c:pt>
                <c:pt idx="965">
                  <c:v>-32.835034819999997</c:v>
                </c:pt>
                <c:pt idx="966">
                  <c:v>-30.450289900000001</c:v>
                </c:pt>
                <c:pt idx="967">
                  <c:v>-31.03895649</c:v>
                </c:pt>
                <c:pt idx="968">
                  <c:v>-33.165037429999998</c:v>
                </c:pt>
                <c:pt idx="969">
                  <c:v>-31.887171630000001</c:v>
                </c:pt>
                <c:pt idx="970">
                  <c:v>-30.511892979999999</c:v>
                </c:pt>
                <c:pt idx="971">
                  <c:v>-31.105127570000001</c:v>
                </c:pt>
                <c:pt idx="972">
                  <c:v>-31.258956300000001</c:v>
                </c:pt>
                <c:pt idx="973">
                  <c:v>-32.150461020000002</c:v>
                </c:pt>
                <c:pt idx="974">
                  <c:v>-30.511892979999999</c:v>
                </c:pt>
                <c:pt idx="975">
                  <c:v>-30.833739829999999</c:v>
                </c:pt>
                <c:pt idx="976">
                  <c:v>-31.109575029999998</c:v>
                </c:pt>
                <c:pt idx="977">
                  <c:v>-31.638935790000001</c:v>
                </c:pt>
                <c:pt idx="978">
                  <c:v>-31.978605430000002</c:v>
                </c:pt>
                <c:pt idx="979">
                  <c:v>-31.714996320000001</c:v>
                </c:pt>
                <c:pt idx="980">
                  <c:v>-31.333275889999999</c:v>
                </c:pt>
                <c:pt idx="981">
                  <c:v>-31.638935790000001</c:v>
                </c:pt>
                <c:pt idx="982">
                  <c:v>-36.175337380000002</c:v>
                </c:pt>
                <c:pt idx="983">
                  <c:v>-34.639194259999996</c:v>
                </c:pt>
                <c:pt idx="984">
                  <c:v>-32.534519969999998</c:v>
                </c:pt>
                <c:pt idx="985">
                  <c:v>-31.47614879</c:v>
                </c:pt>
                <c:pt idx="986">
                  <c:v>-32.236123460000002</c:v>
                </c:pt>
                <c:pt idx="987">
                  <c:v>-30.90956426</c:v>
                </c:pt>
                <c:pt idx="988">
                  <c:v>-30.212260759999999</c:v>
                </c:pt>
                <c:pt idx="989">
                  <c:v>-32.329398339999997</c:v>
                </c:pt>
                <c:pt idx="990">
                  <c:v>-31.109575029999998</c:v>
                </c:pt>
                <c:pt idx="991">
                  <c:v>-33.399848380000002</c:v>
                </c:pt>
                <c:pt idx="992">
                  <c:v>-35.753625149999998</c:v>
                </c:pt>
                <c:pt idx="993">
                  <c:v>-35.538646579999998</c:v>
                </c:pt>
                <c:pt idx="994">
                  <c:v>-31.17683933</c:v>
                </c:pt>
                <c:pt idx="995">
                  <c:v>-32.534519969999998</c:v>
                </c:pt>
                <c:pt idx="996">
                  <c:v>-31.554314130000002</c:v>
                </c:pt>
                <c:pt idx="997">
                  <c:v>-30.767434040000001</c:v>
                </c:pt>
                <c:pt idx="998">
                  <c:v>-31.32859346</c:v>
                </c:pt>
                <c:pt idx="999">
                  <c:v>-34.049256450000001</c:v>
                </c:pt>
                <c:pt idx="1000">
                  <c:v>-32.442828779999999</c:v>
                </c:pt>
                <c:pt idx="1001">
                  <c:v>-32.72392258</c:v>
                </c:pt>
                <c:pt idx="1002">
                  <c:v>-30.57438247</c:v>
                </c:pt>
                <c:pt idx="1003">
                  <c:v>-33.399848380000002</c:v>
                </c:pt>
                <c:pt idx="1004">
                  <c:v>-32.247673849999998</c:v>
                </c:pt>
                <c:pt idx="1005">
                  <c:v>-33.6401082</c:v>
                </c:pt>
                <c:pt idx="1006">
                  <c:v>-34.972629490000003</c:v>
                </c:pt>
                <c:pt idx="1007">
                  <c:v>-32.736848019999996</c:v>
                </c:pt>
                <c:pt idx="1008">
                  <c:v>-33.172186310000001</c:v>
                </c:pt>
                <c:pt idx="1009">
                  <c:v>-31.63391214</c:v>
                </c:pt>
                <c:pt idx="1010">
                  <c:v>-32.835034819999997</c:v>
                </c:pt>
                <c:pt idx="1011">
                  <c:v>-33.273526279999999</c:v>
                </c:pt>
                <c:pt idx="1012">
                  <c:v>-32.341199830000001</c:v>
                </c:pt>
                <c:pt idx="1013">
                  <c:v>-30.901073650000001</c:v>
                </c:pt>
                <c:pt idx="1014">
                  <c:v>-34.049256450000001</c:v>
                </c:pt>
                <c:pt idx="1015">
                  <c:v>-34.813139909999997</c:v>
                </c:pt>
                <c:pt idx="1016">
                  <c:v>-33.273526279999999</c:v>
                </c:pt>
                <c:pt idx="1017">
                  <c:v>-31.887171630000001</c:v>
                </c:pt>
                <c:pt idx="1018">
                  <c:v>-33.794215780000002</c:v>
                </c:pt>
                <c:pt idx="1019">
                  <c:v>-35.333809559999999</c:v>
                </c:pt>
                <c:pt idx="1020">
                  <c:v>-31.47614879</c:v>
                </c:pt>
                <c:pt idx="1021">
                  <c:v>-35.345595029999998</c:v>
                </c:pt>
                <c:pt idx="1022">
                  <c:v>-33.059192750000001</c:v>
                </c:pt>
                <c:pt idx="1023">
                  <c:v>-33.6401082</c:v>
                </c:pt>
                <c:pt idx="1024">
                  <c:v>-32.634505849999996</c:v>
                </c:pt>
                <c:pt idx="1025">
                  <c:v>-34.471948079999997</c:v>
                </c:pt>
                <c:pt idx="1026">
                  <c:v>-35.005242500000001</c:v>
                </c:pt>
                <c:pt idx="1027">
                  <c:v>-32.835034819999997</c:v>
                </c:pt>
                <c:pt idx="1028">
                  <c:v>-33.05222732</c:v>
                </c:pt>
                <c:pt idx="1029">
                  <c:v>-32.730380490000002</c:v>
                </c:pt>
                <c:pt idx="1030">
                  <c:v>-33.777733990000002</c:v>
                </c:pt>
                <c:pt idx="1031">
                  <c:v>-34.491293079999998</c:v>
                </c:pt>
                <c:pt idx="1032">
                  <c:v>-33.919864220000001</c:v>
                </c:pt>
                <c:pt idx="1033">
                  <c:v>-33.761314519999999</c:v>
                </c:pt>
                <c:pt idx="1034">
                  <c:v>-34.058021230000001</c:v>
                </c:pt>
                <c:pt idx="1035">
                  <c:v>-33.165037429999998</c:v>
                </c:pt>
                <c:pt idx="1036">
                  <c:v>-35.551002050000001</c:v>
                </c:pt>
                <c:pt idx="1037">
                  <c:v>-32.72392258</c:v>
                </c:pt>
                <c:pt idx="1038">
                  <c:v>-33.407394770000003</c:v>
                </c:pt>
                <c:pt idx="1039">
                  <c:v>-36.380093240000001</c:v>
                </c:pt>
                <c:pt idx="1040">
                  <c:v>-37.521024590000003</c:v>
                </c:pt>
                <c:pt idx="1041">
                  <c:v>-32.341199830000001</c:v>
                </c:pt>
                <c:pt idx="1042">
                  <c:v>-32.323509600000001</c:v>
                </c:pt>
                <c:pt idx="1043">
                  <c:v>-33.785967069999998</c:v>
                </c:pt>
                <c:pt idx="1044">
                  <c:v>-31.892497129999999</c:v>
                </c:pt>
                <c:pt idx="1045">
                  <c:v>-32.060912590000001</c:v>
                </c:pt>
                <c:pt idx="1046">
                  <c:v>-31.714996320000001</c:v>
                </c:pt>
                <c:pt idx="1047">
                  <c:v>-32.060912590000001</c:v>
                </c:pt>
                <c:pt idx="1048">
                  <c:v>-32.528346630000001</c:v>
                </c:pt>
                <c:pt idx="1049">
                  <c:v>-32.436784320000001</c:v>
                </c:pt>
                <c:pt idx="1050">
                  <c:v>-32.730380490000002</c:v>
                </c:pt>
                <c:pt idx="1051">
                  <c:v>-31.404124840000001</c:v>
                </c:pt>
                <c:pt idx="1052">
                  <c:v>-31.471309850000001</c:v>
                </c:pt>
                <c:pt idx="1053">
                  <c:v>-34.049256450000001</c:v>
                </c:pt>
                <c:pt idx="1054">
                  <c:v>-33.28819841</c:v>
                </c:pt>
                <c:pt idx="1055">
                  <c:v>-37.183902789999998</c:v>
                </c:pt>
                <c:pt idx="1056">
                  <c:v>-32.74332519</c:v>
                </c:pt>
                <c:pt idx="1057">
                  <c:v>-33.273526279999999</c:v>
                </c:pt>
                <c:pt idx="1058">
                  <c:v>-33.165037429999998</c:v>
                </c:pt>
                <c:pt idx="1059">
                  <c:v>-32.341199830000001</c:v>
                </c:pt>
                <c:pt idx="1060">
                  <c:v>-32.821814279999998</c:v>
                </c:pt>
                <c:pt idx="1061">
                  <c:v>-33.529955139999998</c:v>
                </c:pt>
                <c:pt idx="1062">
                  <c:v>-33.05222732</c:v>
                </c:pt>
                <c:pt idx="1063">
                  <c:v>-32.528346630000001</c:v>
                </c:pt>
                <c:pt idx="1064">
                  <c:v>-32.150461020000002</c:v>
                </c:pt>
                <c:pt idx="1065">
                  <c:v>-37.501593040000003</c:v>
                </c:pt>
                <c:pt idx="1066">
                  <c:v>-33.392315089999997</c:v>
                </c:pt>
                <c:pt idx="1067">
                  <c:v>-33.179346979999998</c:v>
                </c:pt>
                <c:pt idx="1068">
                  <c:v>-33.045273049999999</c:v>
                </c:pt>
                <c:pt idx="1069">
                  <c:v>-32.528346630000001</c:v>
                </c:pt>
                <c:pt idx="1070">
                  <c:v>-35.753625149999998</c:v>
                </c:pt>
                <c:pt idx="1071">
                  <c:v>-34.031779790000002</c:v>
                </c:pt>
                <c:pt idx="1072">
                  <c:v>-32.241894809999998</c:v>
                </c:pt>
                <c:pt idx="1073">
                  <c:v>-33.059192750000001</c:v>
                </c:pt>
                <c:pt idx="1074">
                  <c:v>-32.935492930000002</c:v>
                </c:pt>
                <c:pt idx="1075">
                  <c:v>-34.209794250000002</c:v>
                </c:pt>
                <c:pt idx="1076">
                  <c:v>-34.040509329999999</c:v>
                </c:pt>
                <c:pt idx="1077">
                  <c:v>-33.28819841</c:v>
                </c:pt>
                <c:pt idx="1078">
                  <c:v>-34.338893419999998</c:v>
                </c:pt>
                <c:pt idx="1079">
                  <c:v>-34.491293079999998</c:v>
                </c:pt>
                <c:pt idx="1080">
                  <c:v>-35.333809559999999</c:v>
                </c:pt>
                <c:pt idx="1081">
                  <c:v>-33.165037429999998</c:v>
                </c:pt>
                <c:pt idx="1082">
                  <c:v>-35.345595029999998</c:v>
                </c:pt>
                <c:pt idx="1083">
                  <c:v>-31.97317335</c:v>
                </c:pt>
                <c:pt idx="1084">
                  <c:v>-32.150461020000002</c:v>
                </c:pt>
                <c:pt idx="1085">
                  <c:v>-33.28819841</c:v>
                </c:pt>
                <c:pt idx="1086">
                  <c:v>-34.040509329999999</c:v>
                </c:pt>
                <c:pt idx="1087">
                  <c:v>-33.769516500000002</c:v>
                </c:pt>
                <c:pt idx="1088">
                  <c:v>-32.347112619999997</c:v>
                </c:pt>
                <c:pt idx="1089">
                  <c:v>-34.182622449999997</c:v>
                </c:pt>
                <c:pt idx="1090">
                  <c:v>-32.156119580000002</c:v>
                </c:pt>
                <c:pt idx="1091">
                  <c:v>-33.522192949999997</c:v>
                </c:pt>
                <c:pt idx="1092">
                  <c:v>-32.72392258</c:v>
                </c:pt>
                <c:pt idx="1093">
                  <c:v>-32.72392258</c:v>
                </c:pt>
                <c:pt idx="1094">
                  <c:v>-33.165037429999998</c:v>
                </c:pt>
                <c:pt idx="1095">
                  <c:v>-33.165037429999998</c:v>
                </c:pt>
                <c:pt idx="1096">
                  <c:v>-33.165037429999998</c:v>
                </c:pt>
                <c:pt idx="1097">
                  <c:v>-33.165037429999998</c:v>
                </c:pt>
                <c:pt idx="1098">
                  <c:v>-34.802712669999998</c:v>
                </c:pt>
                <c:pt idx="1099">
                  <c:v>-32.736848019999996</c:v>
                </c:pt>
                <c:pt idx="1100">
                  <c:v>-32.534519969999998</c:v>
                </c:pt>
                <c:pt idx="1101">
                  <c:v>-36.380093240000001</c:v>
                </c:pt>
                <c:pt idx="1102">
                  <c:v>-32.95586643</c:v>
                </c:pt>
                <c:pt idx="1103">
                  <c:v>-33.506710060000003</c:v>
                </c:pt>
                <c:pt idx="1104">
                  <c:v>-32.74332519</c:v>
                </c:pt>
                <c:pt idx="1105">
                  <c:v>-31.109575029999998</c:v>
                </c:pt>
                <c:pt idx="1106">
                  <c:v>-33.384794829999997</c:v>
                </c:pt>
                <c:pt idx="1107">
                  <c:v>-35.369262370000001</c:v>
                </c:pt>
                <c:pt idx="1108">
                  <c:v>-32.418701239999997</c:v>
                </c:pt>
                <c:pt idx="1109">
                  <c:v>-31.808062979999999</c:v>
                </c:pt>
                <c:pt idx="1110">
                  <c:v>-33.165037429999998</c:v>
                </c:pt>
                <c:pt idx="1111">
                  <c:v>-32.942273479999997</c:v>
                </c:pt>
                <c:pt idx="1112">
                  <c:v>-36.938671419999999</c:v>
                </c:pt>
                <c:pt idx="1113">
                  <c:v>-33.157900290000001</c:v>
                </c:pt>
                <c:pt idx="1114">
                  <c:v>-32.62818884</c:v>
                </c:pt>
                <c:pt idx="1115">
                  <c:v>-35.538646579999998</c:v>
                </c:pt>
                <c:pt idx="1116">
                  <c:v>-32.156119580000002</c:v>
                </c:pt>
                <c:pt idx="1117">
                  <c:v>-32.821814279999998</c:v>
                </c:pt>
                <c:pt idx="1118">
                  <c:v>-32.066455599999998</c:v>
                </c:pt>
                <c:pt idx="1119">
                  <c:v>-32.430748260000001</c:v>
                </c:pt>
                <c:pt idx="1120">
                  <c:v>-32.62818884</c:v>
                </c:pt>
                <c:pt idx="1121">
                  <c:v>-32.430748260000001</c:v>
                </c:pt>
                <c:pt idx="1122">
                  <c:v>-31.643965260000002</c:v>
                </c:pt>
                <c:pt idx="1123">
                  <c:v>-30.09796613</c:v>
                </c:pt>
                <c:pt idx="1124">
                  <c:v>-31.471309850000001</c:v>
                </c:pt>
                <c:pt idx="1125">
                  <c:v>-33.664080349999999</c:v>
                </c:pt>
                <c:pt idx="1126">
                  <c:v>-31.105127570000001</c:v>
                </c:pt>
                <c:pt idx="1127">
                  <c:v>-33.172186310000001</c:v>
                </c:pt>
                <c:pt idx="1128">
                  <c:v>-32.055376649999999</c:v>
                </c:pt>
                <c:pt idx="1129">
                  <c:v>-32.62818884</c:v>
                </c:pt>
                <c:pt idx="1130">
                  <c:v>-35.17208548</c:v>
                </c:pt>
                <c:pt idx="1131">
                  <c:v>-32.150461020000002</c:v>
                </c:pt>
                <c:pt idx="1132">
                  <c:v>-31.105127570000001</c:v>
                </c:pt>
                <c:pt idx="1133">
                  <c:v>-33.514444599999997</c:v>
                </c:pt>
                <c:pt idx="1134">
                  <c:v>-31.730369589999999</c:v>
                </c:pt>
                <c:pt idx="1135">
                  <c:v>-32.821814279999998</c:v>
                </c:pt>
                <c:pt idx="1136">
                  <c:v>-30.90956426</c:v>
                </c:pt>
                <c:pt idx="1137">
                  <c:v>-32.055376649999999</c:v>
                </c:pt>
                <c:pt idx="1138">
                  <c:v>-32.060912590000001</c:v>
                </c:pt>
                <c:pt idx="1139">
                  <c:v>-33.911373609999998</c:v>
                </c:pt>
                <c:pt idx="1140">
                  <c:v>-31.32859346</c:v>
                </c:pt>
                <c:pt idx="1141">
                  <c:v>-33.919864220000001</c:v>
                </c:pt>
                <c:pt idx="1142">
                  <c:v>-33.399848380000002</c:v>
                </c:pt>
                <c:pt idx="1143">
                  <c:v>-31.638935790000001</c:v>
                </c:pt>
                <c:pt idx="1144">
                  <c:v>-29.57080191</c:v>
                </c:pt>
                <c:pt idx="1145">
                  <c:v>-30.698076010000001</c:v>
                </c:pt>
                <c:pt idx="1146">
                  <c:v>-32.72392258</c:v>
                </c:pt>
                <c:pt idx="1147">
                  <c:v>-31.32859346</c:v>
                </c:pt>
                <c:pt idx="1148">
                  <c:v>-31.881852649999999</c:v>
                </c:pt>
                <c:pt idx="1149">
                  <c:v>-31.730369589999999</c:v>
                </c:pt>
                <c:pt idx="1150">
                  <c:v>-31.887171630000001</c:v>
                </c:pt>
                <c:pt idx="1151">
                  <c:v>-32.92872294</c:v>
                </c:pt>
                <c:pt idx="1152">
                  <c:v>-30.33708772</c:v>
                </c:pt>
                <c:pt idx="1153">
                  <c:v>-30.266889720000002</c:v>
                </c:pt>
                <c:pt idx="1154">
                  <c:v>-30.393319980000001</c:v>
                </c:pt>
                <c:pt idx="1155">
                  <c:v>-30.829565930000001</c:v>
                </c:pt>
                <c:pt idx="1156">
                  <c:v>-31.03895649</c:v>
                </c:pt>
                <c:pt idx="1157">
                  <c:v>-30.57438247</c:v>
                </c:pt>
                <c:pt idx="1158">
                  <c:v>-32.060912590000001</c:v>
                </c:pt>
                <c:pt idx="1159">
                  <c:v>-31.978605430000002</c:v>
                </c:pt>
                <c:pt idx="1160">
                  <c:v>-31.034580729999998</c:v>
                </c:pt>
                <c:pt idx="1161">
                  <c:v>-30.094442440000002</c:v>
                </c:pt>
                <c:pt idx="1162">
                  <c:v>-30.16188636</c:v>
                </c:pt>
                <c:pt idx="1163">
                  <c:v>-30.151167449999999</c:v>
                </c:pt>
                <c:pt idx="1164">
                  <c:v>-30.706178520000002</c:v>
                </c:pt>
                <c:pt idx="1165">
                  <c:v>-29.61158103</c:v>
                </c:pt>
                <c:pt idx="1166">
                  <c:v>-30.045408680000001</c:v>
                </c:pt>
                <c:pt idx="1167">
                  <c:v>-29.567680859999999</c:v>
                </c:pt>
                <c:pt idx="1168">
                  <c:v>-31.043336669999999</c:v>
                </c:pt>
                <c:pt idx="1169">
                  <c:v>-31.323916090000001</c:v>
                </c:pt>
                <c:pt idx="1170">
                  <c:v>-30.457942670000001</c:v>
                </c:pt>
                <c:pt idx="1171">
                  <c:v>-30.44646857</c:v>
                </c:pt>
                <c:pt idx="1172">
                  <c:v>-29.614733810000001</c:v>
                </c:pt>
                <c:pt idx="1173">
                  <c:v>-30.969467890000001</c:v>
                </c:pt>
                <c:pt idx="1174">
                  <c:v>-29.4204483</c:v>
                </c:pt>
                <c:pt idx="1175">
                  <c:v>-29.614733810000001</c:v>
                </c:pt>
                <c:pt idx="1176">
                  <c:v>-29.67827475</c:v>
                </c:pt>
                <c:pt idx="1177">
                  <c:v>-29.821425959999999</c:v>
                </c:pt>
                <c:pt idx="1178">
                  <c:v>-29.417433410000001</c:v>
                </c:pt>
                <c:pt idx="1179">
                  <c:v>-29.050612640000001</c:v>
                </c:pt>
                <c:pt idx="1180">
                  <c:v>-30.833739829999999</c:v>
                </c:pt>
                <c:pt idx="1181">
                  <c:v>-29.617888870000002</c:v>
                </c:pt>
                <c:pt idx="1182">
                  <c:v>-30.771548630000002</c:v>
                </c:pt>
                <c:pt idx="1183">
                  <c:v>-30.389548430000001</c:v>
                </c:pt>
                <c:pt idx="1184">
                  <c:v>-29.983167959999999</c:v>
                </c:pt>
                <c:pt idx="1185">
                  <c:v>-30.637784280000002</c:v>
                </c:pt>
                <c:pt idx="1186">
                  <c:v>-28.099275080000002</c:v>
                </c:pt>
                <c:pt idx="1187">
                  <c:v>-29.986602470000001</c:v>
                </c:pt>
                <c:pt idx="1188">
                  <c:v>-28.837137219999999</c:v>
                </c:pt>
                <c:pt idx="1189">
                  <c:v>-29.050612640000001</c:v>
                </c:pt>
                <c:pt idx="1190">
                  <c:v>-29.050612640000001</c:v>
                </c:pt>
                <c:pt idx="1191">
                  <c:v>-29.821425959999999</c:v>
                </c:pt>
                <c:pt idx="1192">
                  <c:v>-29.567680859999999</c:v>
                </c:pt>
                <c:pt idx="1193">
                  <c:v>-28.671573120000001</c:v>
                </c:pt>
                <c:pt idx="1194">
                  <c:v>-29.137334540000001</c:v>
                </c:pt>
                <c:pt idx="1195">
                  <c:v>-28.468270319999998</c:v>
                </c:pt>
                <c:pt idx="1196">
                  <c:v>-28.92234796</c:v>
                </c:pt>
                <c:pt idx="1197">
                  <c:v>-28.207403769999999</c:v>
                </c:pt>
                <c:pt idx="1198">
                  <c:v>-29.00926407</c:v>
                </c:pt>
                <c:pt idx="1199">
                  <c:v>-28.83450114</c:v>
                </c:pt>
                <c:pt idx="1200">
                  <c:v>-28.313616119999999</c:v>
                </c:pt>
                <c:pt idx="1201">
                  <c:v>-28.795150719999999</c:v>
                </c:pt>
                <c:pt idx="1202">
                  <c:v>-28.792539990000002</c:v>
                </c:pt>
                <c:pt idx="1203">
                  <c:v>-28.960159900000001</c:v>
                </c:pt>
                <c:pt idx="1204">
                  <c:v>-27.761248670000001</c:v>
                </c:pt>
                <c:pt idx="1205">
                  <c:v>-27.75507825</c:v>
                </c:pt>
                <c:pt idx="1206">
                  <c:v>-27.625488919999999</c:v>
                </c:pt>
                <c:pt idx="1207">
                  <c:v>-28.925037920000001</c:v>
                </c:pt>
                <c:pt idx="1208">
                  <c:v>-28.02646811</c:v>
                </c:pt>
                <c:pt idx="1209">
                  <c:v>-28.5096436</c:v>
                </c:pt>
                <c:pt idx="1210">
                  <c:v>-28.318293499999999</c:v>
                </c:pt>
                <c:pt idx="1211">
                  <c:v>-28.39382488</c:v>
                </c:pt>
                <c:pt idx="1212">
                  <c:v>-27.993773260000001</c:v>
                </c:pt>
                <c:pt idx="1213">
                  <c:v>-28.5096436</c:v>
                </c:pt>
                <c:pt idx="1214">
                  <c:v>-27.79016043</c:v>
                </c:pt>
                <c:pt idx="1215">
                  <c:v>-28.24175365</c:v>
                </c:pt>
                <c:pt idx="1216">
                  <c:v>-27.761248670000001</c:v>
                </c:pt>
                <c:pt idx="1217">
                  <c:v>-27.75507825</c:v>
                </c:pt>
                <c:pt idx="1218">
                  <c:v>-27.82552832</c:v>
                </c:pt>
                <c:pt idx="1219">
                  <c:v>-27.377363930000001</c:v>
                </c:pt>
                <c:pt idx="1220">
                  <c:v>-27.65953571</c:v>
                </c:pt>
                <c:pt idx="1221">
                  <c:v>-26.892929030000001</c:v>
                </c:pt>
                <c:pt idx="1222">
                  <c:v>-27.349193360000001</c:v>
                </c:pt>
                <c:pt idx="1223">
                  <c:v>-27.53272539</c:v>
                </c:pt>
                <c:pt idx="1224">
                  <c:v>-27.663558819999999</c:v>
                </c:pt>
                <c:pt idx="1225">
                  <c:v>-27.954861600000001</c:v>
                </c:pt>
                <c:pt idx="1226">
                  <c:v>-27.146223630000001</c:v>
                </c:pt>
                <c:pt idx="1227">
                  <c:v>-27.174901869999999</c:v>
                </c:pt>
                <c:pt idx="1228">
                  <c:v>-27.002148330000001</c:v>
                </c:pt>
                <c:pt idx="1229">
                  <c:v>-27.26025624</c:v>
                </c:pt>
                <c:pt idx="1230">
                  <c:v>-27.4076153</c:v>
                </c:pt>
                <c:pt idx="1231">
                  <c:v>-27.6615468</c:v>
                </c:pt>
                <c:pt idx="1232">
                  <c:v>-27.627484299999999</c:v>
                </c:pt>
                <c:pt idx="1233">
                  <c:v>-27.317486089999999</c:v>
                </c:pt>
                <c:pt idx="1234">
                  <c:v>-27.319344829999999</c:v>
                </c:pt>
                <c:pt idx="1235">
                  <c:v>-27.759190889999999</c:v>
                </c:pt>
                <c:pt idx="1236">
                  <c:v>-27.411411579999999</c:v>
                </c:pt>
                <c:pt idx="1237">
                  <c:v>-26.506204749999998</c:v>
                </c:pt>
                <c:pt idx="1238">
                  <c:v>-27.23101071</c:v>
                </c:pt>
                <c:pt idx="1239">
                  <c:v>-27.003876869999999</c:v>
                </c:pt>
                <c:pt idx="1240">
                  <c:v>-27.005606090000001</c:v>
                </c:pt>
                <c:pt idx="1241">
                  <c:v>-26.974584929999999</c:v>
                </c:pt>
                <c:pt idx="1242">
                  <c:v>-27.26025624</c:v>
                </c:pt>
                <c:pt idx="1243">
                  <c:v>-27.26025624</c:v>
                </c:pt>
                <c:pt idx="1244">
                  <c:v>-26.948902149999999</c:v>
                </c:pt>
                <c:pt idx="1245">
                  <c:v>-26.950609620000002</c:v>
                </c:pt>
                <c:pt idx="1246">
                  <c:v>-26.974584929999999</c:v>
                </c:pt>
                <c:pt idx="1247">
                  <c:v>-27.470682270000001</c:v>
                </c:pt>
                <c:pt idx="1248">
                  <c:v>-26.735708679999998</c:v>
                </c:pt>
                <c:pt idx="1249">
                  <c:v>-26.896300889999999</c:v>
                </c:pt>
                <c:pt idx="1250">
                  <c:v>-26.15253972</c:v>
                </c:pt>
                <c:pt idx="1251">
                  <c:v>-26.948902149999999</c:v>
                </c:pt>
                <c:pt idx="1252">
                  <c:v>-26.457148719999999</c:v>
                </c:pt>
                <c:pt idx="1253">
                  <c:v>-26.362159510000001</c:v>
                </c:pt>
                <c:pt idx="1254">
                  <c:v>-26.607588920000001</c:v>
                </c:pt>
                <c:pt idx="1255">
                  <c:v>-26.151118830000001</c:v>
                </c:pt>
                <c:pt idx="1256">
                  <c:v>-26.50928923</c:v>
                </c:pt>
                <c:pt idx="1257">
                  <c:v>-26.761792509999999</c:v>
                </c:pt>
                <c:pt idx="1258">
                  <c:v>-26.685612769999999</c:v>
                </c:pt>
                <c:pt idx="1259">
                  <c:v>-26.506204749999998</c:v>
                </c:pt>
                <c:pt idx="1260">
                  <c:v>-26.432826949999999</c:v>
                </c:pt>
                <c:pt idx="1261">
                  <c:v>-26.365143329999999</c:v>
                </c:pt>
                <c:pt idx="1262">
                  <c:v>-26.7081652</c:v>
                </c:pt>
                <c:pt idx="1263">
                  <c:v>-25.844010910000002</c:v>
                </c:pt>
                <c:pt idx="1264">
                  <c:v>-26.020967679999998</c:v>
                </c:pt>
                <c:pt idx="1265">
                  <c:v>-26.266284880000001</c:v>
                </c:pt>
                <c:pt idx="1266">
                  <c:v>-26.175337379999998</c:v>
                </c:pt>
                <c:pt idx="1267">
                  <c:v>-26.685612769999999</c:v>
                </c:pt>
                <c:pt idx="1268">
                  <c:v>-26.532492909999998</c:v>
                </c:pt>
                <c:pt idx="1269">
                  <c:v>-25.90667307</c:v>
                </c:pt>
                <c:pt idx="1270">
                  <c:v>-26.178195519999999</c:v>
                </c:pt>
                <c:pt idx="1271">
                  <c:v>-26.335397019999998</c:v>
                </c:pt>
                <c:pt idx="1272">
                  <c:v>-25.84665905</c:v>
                </c:pt>
                <c:pt idx="1273">
                  <c:v>-26.0848561</c:v>
                </c:pt>
                <c:pt idx="1274">
                  <c:v>-26.175337379999998</c:v>
                </c:pt>
                <c:pt idx="1275">
                  <c:v>-25.97570683</c:v>
                </c:pt>
                <c:pt idx="1276">
                  <c:v>-26.03754382</c:v>
                </c:pt>
                <c:pt idx="1277">
                  <c:v>-26.245909080000001</c:v>
                </c:pt>
                <c:pt idx="1278">
                  <c:v>-25.78354521</c:v>
                </c:pt>
                <c:pt idx="1279">
                  <c:v>-25.86391141</c:v>
                </c:pt>
                <c:pt idx="1280">
                  <c:v>-26.086255470000001</c:v>
                </c:pt>
                <c:pt idx="1281">
                  <c:v>-26.15253972</c:v>
                </c:pt>
                <c:pt idx="1282">
                  <c:v>-25.72004884</c:v>
                </c:pt>
                <c:pt idx="1283">
                  <c:v>-25.845334780000002</c:v>
                </c:pt>
                <c:pt idx="1284">
                  <c:v>-25.598276049999999</c:v>
                </c:pt>
                <c:pt idx="1285">
                  <c:v>-25.761410529999999</c:v>
                </c:pt>
                <c:pt idx="1286">
                  <c:v>-25.63848879</c:v>
                </c:pt>
                <c:pt idx="1287">
                  <c:v>-25.67907735</c:v>
                </c:pt>
                <c:pt idx="1288">
                  <c:v>-25.82420119</c:v>
                </c:pt>
                <c:pt idx="1289">
                  <c:v>-25.67907735</c:v>
                </c:pt>
                <c:pt idx="1290">
                  <c:v>-25.82420119</c:v>
                </c:pt>
                <c:pt idx="1291">
                  <c:v>-26.08345718</c:v>
                </c:pt>
                <c:pt idx="1292">
                  <c:v>-25.443461630000002</c:v>
                </c:pt>
                <c:pt idx="1293">
                  <c:v>-25.908016180000001</c:v>
                </c:pt>
                <c:pt idx="1294">
                  <c:v>-25.215389930000001</c:v>
                </c:pt>
                <c:pt idx="1295">
                  <c:v>-25.578308459999999</c:v>
                </c:pt>
                <c:pt idx="1296">
                  <c:v>-25.326753589999999</c:v>
                </c:pt>
                <c:pt idx="1297">
                  <c:v>-25.40261482</c:v>
                </c:pt>
                <c:pt idx="1298">
                  <c:v>-25.46160514</c:v>
                </c:pt>
                <c:pt idx="1299">
                  <c:v>-25.61707942</c:v>
                </c:pt>
                <c:pt idx="1300">
                  <c:v>-25.346775340000001</c:v>
                </c:pt>
                <c:pt idx="1301">
                  <c:v>-25.517722620000001</c:v>
                </c:pt>
                <c:pt idx="1302">
                  <c:v>-25.106810660000001</c:v>
                </c:pt>
                <c:pt idx="1303">
                  <c:v>-25.214244789999999</c:v>
                </c:pt>
                <c:pt idx="1304">
                  <c:v>-25.23605426</c:v>
                </c:pt>
                <c:pt idx="1305">
                  <c:v>-25.517722620000001</c:v>
                </c:pt>
                <c:pt idx="1306">
                  <c:v>-25.29047929</c:v>
                </c:pt>
                <c:pt idx="1307">
                  <c:v>-25.47982476</c:v>
                </c:pt>
                <c:pt idx="1308">
                  <c:v>-25.214244789999999</c:v>
                </c:pt>
                <c:pt idx="1309">
                  <c:v>-25.49934365</c:v>
                </c:pt>
                <c:pt idx="1310">
                  <c:v>-25.124719729999999</c:v>
                </c:pt>
                <c:pt idx="1311">
                  <c:v>-25.054625850000001</c:v>
                </c:pt>
                <c:pt idx="1312">
                  <c:v>-25.270714819999998</c:v>
                </c:pt>
                <c:pt idx="1313">
                  <c:v>-24.947790999999999</c:v>
                </c:pt>
                <c:pt idx="1314">
                  <c:v>-25.035903860000001</c:v>
                </c:pt>
                <c:pt idx="1315">
                  <c:v>-25.106810660000001</c:v>
                </c:pt>
                <c:pt idx="1316">
                  <c:v>-25.346775340000001</c:v>
                </c:pt>
                <c:pt idx="1317">
                  <c:v>-24.982387710000001</c:v>
                </c:pt>
                <c:pt idx="1318">
                  <c:v>-25.269555</c:v>
                </c:pt>
                <c:pt idx="1319">
                  <c:v>-25.124719729999999</c:v>
                </c:pt>
                <c:pt idx="1320">
                  <c:v>-25.180030240000001</c:v>
                </c:pt>
                <c:pt idx="1321">
                  <c:v>-25.40261482</c:v>
                </c:pt>
                <c:pt idx="1322">
                  <c:v>-25.270714819999998</c:v>
                </c:pt>
                <c:pt idx="1323">
                  <c:v>-25.001970149999998</c:v>
                </c:pt>
                <c:pt idx="1324">
                  <c:v>-25.10569379</c:v>
                </c:pt>
                <c:pt idx="1325">
                  <c:v>-25.345595029999998</c:v>
                </c:pt>
                <c:pt idx="1326">
                  <c:v>-23.648084220000001</c:v>
                </c:pt>
                <c:pt idx="1327">
                  <c:v>-24.42968999</c:v>
                </c:pt>
                <c:pt idx="1328">
                  <c:v>-25.160760969999998</c:v>
                </c:pt>
                <c:pt idx="1329">
                  <c:v>-24.5380757</c:v>
                </c:pt>
                <c:pt idx="1330">
                  <c:v>-25.106810660000001</c:v>
                </c:pt>
                <c:pt idx="1331">
                  <c:v>-24.715077569999998</c:v>
                </c:pt>
                <c:pt idx="1332">
                  <c:v>-24.91239947</c:v>
                </c:pt>
                <c:pt idx="1333">
                  <c:v>-24.967217720000001</c:v>
                </c:pt>
                <c:pt idx="1334">
                  <c:v>-24.665350589999999</c:v>
                </c:pt>
                <c:pt idx="1335">
                  <c:v>-24.461344950000001</c:v>
                </c:pt>
                <c:pt idx="1336">
                  <c:v>-24.796468319999999</c:v>
                </c:pt>
                <c:pt idx="1337">
                  <c:v>-24.458457670000001</c:v>
                </c:pt>
                <c:pt idx="1338">
                  <c:v>-24.555749930000001</c:v>
                </c:pt>
                <c:pt idx="1339">
                  <c:v>-24.796468319999999</c:v>
                </c:pt>
                <c:pt idx="1340">
                  <c:v>-24.930595449999998</c:v>
                </c:pt>
                <c:pt idx="1341">
                  <c:v>-24.846676330000001</c:v>
                </c:pt>
                <c:pt idx="1342">
                  <c:v>-24.762283960000001</c:v>
                </c:pt>
                <c:pt idx="1343">
                  <c:v>-24.650241179999998</c:v>
                </c:pt>
                <c:pt idx="1344">
                  <c:v>-24.553782569999999</c:v>
                </c:pt>
                <c:pt idx="1345">
                  <c:v>-24.50683136</c:v>
                </c:pt>
                <c:pt idx="1346">
                  <c:v>-24.681525449999999</c:v>
                </c:pt>
                <c:pt idx="1347">
                  <c:v>-24.353894960000002</c:v>
                </c:pt>
                <c:pt idx="1348">
                  <c:v>-24.665350589999999</c:v>
                </c:pt>
                <c:pt idx="1349">
                  <c:v>-24.68253838</c:v>
                </c:pt>
                <c:pt idx="1350">
                  <c:v>-24.617184349999999</c:v>
                </c:pt>
                <c:pt idx="1351">
                  <c:v>-24.427778910000001</c:v>
                </c:pt>
                <c:pt idx="1352">
                  <c:v>-24.681525449999999</c:v>
                </c:pt>
                <c:pt idx="1353">
                  <c:v>-24.650241179999998</c:v>
                </c:pt>
                <c:pt idx="1354">
                  <c:v>-24.384054429999999</c:v>
                </c:pt>
                <c:pt idx="1355">
                  <c:v>-24.602241299999999</c:v>
                </c:pt>
                <c:pt idx="1356">
                  <c:v>-24.427778910000001</c:v>
                </c:pt>
                <c:pt idx="1357">
                  <c:v>-24.461344950000001</c:v>
                </c:pt>
                <c:pt idx="1358">
                  <c:v>-24.617184349999999</c:v>
                </c:pt>
                <c:pt idx="1359">
                  <c:v>-24.077366229999999</c:v>
                </c:pt>
                <c:pt idx="1360">
                  <c:v>-24.147551379999999</c:v>
                </c:pt>
                <c:pt idx="1361">
                  <c:v>-24.415377299999999</c:v>
                </c:pt>
                <c:pt idx="1362">
                  <c:v>-24.368006130000001</c:v>
                </c:pt>
                <c:pt idx="1363">
                  <c:v>-24.476776260000001</c:v>
                </c:pt>
                <c:pt idx="1364">
                  <c:v>-24.105659129999999</c:v>
                </c:pt>
                <c:pt idx="1365">
                  <c:v>-24.105659129999999</c:v>
                </c:pt>
                <c:pt idx="1366">
                  <c:v>-24.049256450000001</c:v>
                </c:pt>
                <c:pt idx="1367">
                  <c:v>-24.368948509999999</c:v>
                </c:pt>
                <c:pt idx="1368">
                  <c:v>-24.2353089</c:v>
                </c:pt>
                <c:pt idx="1369">
                  <c:v>-24.323943499999999</c:v>
                </c:pt>
                <c:pt idx="1370">
                  <c:v>-24.73041465</c:v>
                </c:pt>
                <c:pt idx="1371">
                  <c:v>-24.219799989999999</c:v>
                </c:pt>
                <c:pt idx="1372">
                  <c:v>-24.555749930000001</c:v>
                </c:pt>
                <c:pt idx="1373">
                  <c:v>-24.615188969999998</c:v>
                </c:pt>
                <c:pt idx="1374">
                  <c:v>-23.96600256</c:v>
                </c:pt>
                <c:pt idx="1375">
                  <c:v>-24.250873380000002</c:v>
                </c:pt>
                <c:pt idx="1376">
                  <c:v>-24.147551379999999</c:v>
                </c:pt>
                <c:pt idx="1377">
                  <c:v>-24.492262589999999</c:v>
                </c:pt>
                <c:pt idx="1378">
                  <c:v>-24.505858580000002</c:v>
                </c:pt>
                <c:pt idx="1379">
                  <c:v>-24.280323429999999</c:v>
                </c:pt>
                <c:pt idx="1380">
                  <c:v>-24.491293079999998</c:v>
                </c:pt>
                <c:pt idx="1381">
                  <c:v>-24.413472500000001</c:v>
                </c:pt>
                <c:pt idx="1382">
                  <c:v>-24.236222909999999</c:v>
                </c:pt>
                <c:pt idx="1383">
                  <c:v>-24.191660840000001</c:v>
                </c:pt>
                <c:pt idx="1384">
                  <c:v>-24.091489639999999</c:v>
                </c:pt>
                <c:pt idx="1385">
                  <c:v>-24.413472500000001</c:v>
                </c:pt>
                <c:pt idx="1386">
                  <c:v>-24.162803960000002</c:v>
                </c:pt>
                <c:pt idx="1387">
                  <c:v>-24.570533600000001</c:v>
                </c:pt>
                <c:pt idx="1388">
                  <c:v>-24.133244779999998</c:v>
                </c:pt>
                <c:pt idx="1389">
                  <c:v>-24.323943499999999</c:v>
                </c:pt>
                <c:pt idx="1390">
                  <c:v>-24.079129139999999</c:v>
                </c:pt>
                <c:pt idx="1391">
                  <c:v>-24.337957530000001</c:v>
                </c:pt>
                <c:pt idx="1392">
                  <c:v>-24.368006130000001</c:v>
                </c:pt>
                <c:pt idx="1393">
                  <c:v>-24.354834279999999</c:v>
                </c:pt>
                <c:pt idx="1394">
                  <c:v>-24.26465323</c:v>
                </c:pt>
                <c:pt idx="1395">
                  <c:v>-24.021327450000001</c:v>
                </c:pt>
                <c:pt idx="1396">
                  <c:v>-24.461344950000001</c:v>
                </c:pt>
                <c:pt idx="1397">
                  <c:v>-24.249039369999998</c:v>
                </c:pt>
                <c:pt idx="1398">
                  <c:v>-24.049256450000001</c:v>
                </c:pt>
                <c:pt idx="1399">
                  <c:v>-24.191660840000001</c:v>
                </c:pt>
                <c:pt idx="1400">
                  <c:v>-24.445009039999999</c:v>
                </c:pt>
                <c:pt idx="1401">
                  <c:v>-24.459419879999999</c:v>
                </c:pt>
                <c:pt idx="1402">
                  <c:v>-24.120765030000001</c:v>
                </c:pt>
                <c:pt idx="1403">
                  <c:v>-24.309044879999998</c:v>
                </c:pt>
                <c:pt idx="1404">
                  <c:v>-24.369891089999999</c:v>
                </c:pt>
                <c:pt idx="1405">
                  <c:v>-24.292344790000001</c:v>
                </c:pt>
                <c:pt idx="1406">
                  <c:v>-24.220710749999999</c:v>
                </c:pt>
                <c:pt idx="1407">
                  <c:v>-24.476776260000001</c:v>
                </c:pt>
                <c:pt idx="1408">
                  <c:v>-24.106546259999998</c:v>
                </c:pt>
                <c:pt idx="1409">
                  <c:v>-24.338893410000001</c:v>
                </c:pt>
                <c:pt idx="1410">
                  <c:v>-24.0632886</c:v>
                </c:pt>
                <c:pt idx="1411">
                  <c:v>-24.490323780000001</c:v>
                </c:pt>
                <c:pt idx="1412">
                  <c:v>-24.105659129999999</c:v>
                </c:pt>
                <c:pt idx="1413">
                  <c:v>-24.219799989999999</c:v>
                </c:pt>
                <c:pt idx="1414">
                  <c:v>-24.416330009999999</c:v>
                </c:pt>
                <c:pt idx="1415">
                  <c:v>-24.382163309999999</c:v>
                </c:pt>
                <c:pt idx="1416">
                  <c:v>-24.037015409999999</c:v>
                </c:pt>
                <c:pt idx="1417">
                  <c:v>-24.249039369999998</c:v>
                </c:pt>
                <c:pt idx="1418">
                  <c:v>-24.1781103</c:v>
                </c:pt>
                <c:pt idx="1419">
                  <c:v>-24.26465323</c:v>
                </c:pt>
                <c:pt idx="1420">
                  <c:v>-24.020457560000001</c:v>
                </c:pt>
                <c:pt idx="1421">
                  <c:v>-24.134137559999999</c:v>
                </c:pt>
                <c:pt idx="1422">
                  <c:v>-24.148447109999999</c:v>
                </c:pt>
                <c:pt idx="1423">
                  <c:v>-24.474844340000001</c:v>
                </c:pt>
                <c:pt idx="1424">
                  <c:v>-24.445968270000002</c:v>
                </c:pt>
                <c:pt idx="1425">
                  <c:v>-24.352955850000001</c:v>
                </c:pt>
                <c:pt idx="1426">
                  <c:v>-24.192565720000001</c:v>
                </c:pt>
                <c:pt idx="1427">
                  <c:v>-24.746834119999999</c:v>
                </c:pt>
                <c:pt idx="1428">
                  <c:v>-24.5380757</c:v>
                </c:pt>
                <c:pt idx="1429">
                  <c:v>-24.697760779999999</c:v>
                </c:pt>
                <c:pt idx="1430">
                  <c:v>-24.552799230000002</c:v>
                </c:pt>
                <c:pt idx="1431">
                  <c:v>-24.554766140000002</c:v>
                </c:pt>
                <c:pt idx="1432">
                  <c:v>-24.444050010000002</c:v>
                </c:pt>
                <c:pt idx="1433">
                  <c:v>-24.602241299999999</c:v>
                </c:pt>
                <c:pt idx="1434">
                  <c:v>-24.368948509999999</c:v>
                </c:pt>
                <c:pt idx="1435">
                  <c:v>-24.505858580000002</c:v>
                </c:pt>
                <c:pt idx="1436">
                  <c:v>-24.493232320000001</c:v>
                </c:pt>
                <c:pt idx="1437">
                  <c:v>-24.490323780000001</c:v>
                </c:pt>
                <c:pt idx="1438">
                  <c:v>-24.353894960000002</c:v>
                </c:pt>
                <c:pt idx="1439">
                  <c:v>-24.584377239999998</c:v>
                </c:pt>
                <c:pt idx="1440">
                  <c:v>-24.462307800000001</c:v>
                </c:pt>
                <c:pt idx="1441">
                  <c:v>-24.601246920000001</c:v>
                </c:pt>
                <c:pt idx="1442">
                  <c:v>-24.568559530000002</c:v>
                </c:pt>
                <c:pt idx="1443">
                  <c:v>-24.461344950000001</c:v>
                </c:pt>
                <c:pt idx="1444">
                  <c:v>-24.489354689999999</c:v>
                </c:pt>
                <c:pt idx="1445">
                  <c:v>-24.732463689999999</c:v>
                </c:pt>
                <c:pt idx="1446">
                  <c:v>-25.071212549999998</c:v>
                </c:pt>
                <c:pt idx="1447">
                  <c:v>-24.568559530000002</c:v>
                </c:pt>
                <c:pt idx="1448">
                  <c:v>-24.846676330000001</c:v>
                </c:pt>
                <c:pt idx="1449">
                  <c:v>-24.846676330000001</c:v>
                </c:pt>
                <c:pt idx="1450">
                  <c:v>-24.617184349999999</c:v>
                </c:pt>
                <c:pt idx="1451">
                  <c:v>-24.932741180000001</c:v>
                </c:pt>
                <c:pt idx="1452">
                  <c:v>-24.536116329999999</c:v>
                </c:pt>
                <c:pt idx="1453">
                  <c:v>-24.81313991</c:v>
                </c:pt>
                <c:pt idx="1454">
                  <c:v>-24.866711800000001</c:v>
                </c:pt>
                <c:pt idx="1455">
                  <c:v>-24.728366579999999</c:v>
                </c:pt>
                <c:pt idx="1456">
                  <c:v>-24.812096059999998</c:v>
                </c:pt>
                <c:pt idx="1457">
                  <c:v>-24.765380530000002</c:v>
                </c:pt>
                <c:pt idx="1458">
                  <c:v>-24.999789960000001</c:v>
                </c:pt>
                <c:pt idx="1459">
                  <c:v>-24.5380757</c:v>
                </c:pt>
                <c:pt idx="1460">
                  <c:v>-25.178894379999999</c:v>
                </c:pt>
                <c:pt idx="1461">
                  <c:v>-24.966136179999999</c:v>
                </c:pt>
                <c:pt idx="1462">
                  <c:v>-25.01726223</c:v>
                </c:pt>
                <c:pt idx="1463">
                  <c:v>-25.020546119999999</c:v>
                </c:pt>
                <c:pt idx="1464">
                  <c:v>-25.08786284</c:v>
                </c:pt>
                <c:pt idx="1465">
                  <c:v>-24.881534160000001</c:v>
                </c:pt>
                <c:pt idx="1466">
                  <c:v>-24.812096059999998</c:v>
                </c:pt>
                <c:pt idx="1467">
                  <c:v>-24.932741180000001</c:v>
                </c:pt>
                <c:pt idx="1468">
                  <c:v>-25.307993539999998</c:v>
                </c:pt>
                <c:pt idx="1469">
                  <c:v>-24.762283960000001</c:v>
                </c:pt>
                <c:pt idx="1470">
                  <c:v>-24.933814439999999</c:v>
                </c:pt>
                <c:pt idx="1471">
                  <c:v>-25.08675083</c:v>
                </c:pt>
                <c:pt idx="1472">
                  <c:v>-25.160760969999998</c:v>
                </c:pt>
                <c:pt idx="1473">
                  <c:v>-24.569546450000001</c:v>
                </c:pt>
                <c:pt idx="1474">
                  <c:v>-25.10569379</c:v>
                </c:pt>
                <c:pt idx="1475">
                  <c:v>-24.66736916</c:v>
                </c:pt>
                <c:pt idx="1476">
                  <c:v>-25.088975130000001</c:v>
                </c:pt>
                <c:pt idx="1477">
                  <c:v>-25.214244789999999</c:v>
                </c:pt>
                <c:pt idx="1478">
                  <c:v>-25.579553749999999</c:v>
                </c:pt>
                <c:pt idx="1479">
                  <c:v>-25.43984201</c:v>
                </c:pt>
                <c:pt idx="1480">
                  <c:v>-25.421789</c:v>
                </c:pt>
                <c:pt idx="1481">
                  <c:v>-25.46160514</c:v>
                </c:pt>
                <c:pt idx="1482">
                  <c:v>-25.324404149999999</c:v>
                </c:pt>
                <c:pt idx="1483">
                  <c:v>-25.216535369999999</c:v>
                </c:pt>
                <c:pt idx="1484">
                  <c:v>-24.967217720000001</c:v>
                </c:pt>
                <c:pt idx="1485">
                  <c:v>-24.983473310000001</c:v>
                </c:pt>
                <c:pt idx="1486">
                  <c:v>-25.071212549999998</c:v>
                </c:pt>
                <c:pt idx="1487">
                  <c:v>-24.81313991</c:v>
                </c:pt>
                <c:pt idx="1488">
                  <c:v>-25.538646580000002</c:v>
                </c:pt>
                <c:pt idx="1489">
                  <c:v>-25.459181619999999</c:v>
                </c:pt>
                <c:pt idx="1490">
                  <c:v>-25.142702969999998</c:v>
                </c:pt>
                <c:pt idx="1491">
                  <c:v>-25.088975130000001</c:v>
                </c:pt>
                <c:pt idx="1492">
                  <c:v>-25.619592699999998</c:v>
                </c:pt>
                <c:pt idx="1493">
                  <c:v>-25.270714819999998</c:v>
                </c:pt>
                <c:pt idx="1494">
                  <c:v>-25.865241359999999</c:v>
                </c:pt>
                <c:pt idx="1495">
                  <c:v>-25.578308459999999</c:v>
                </c:pt>
                <c:pt idx="1496">
                  <c:v>-25.215389930000001</c:v>
                </c:pt>
                <c:pt idx="1497">
                  <c:v>-25.520179030000001</c:v>
                </c:pt>
                <c:pt idx="1498">
                  <c:v>-25.696954829999999</c:v>
                </c:pt>
                <c:pt idx="1499">
                  <c:v>-25.31033412</c:v>
                </c:pt>
                <c:pt idx="1500">
                  <c:v>-25.844010910000002</c:v>
                </c:pt>
                <c:pt idx="1501">
                  <c:v>-25.327928790000001</c:v>
                </c:pt>
                <c:pt idx="1502">
                  <c:v>-25.460393209999999</c:v>
                </c:pt>
                <c:pt idx="1503">
                  <c:v>-25.63722649</c:v>
                </c:pt>
                <c:pt idx="1504">
                  <c:v>-25.558432249999999</c:v>
                </c:pt>
                <c:pt idx="1505">
                  <c:v>-25.071212549999998</c:v>
                </c:pt>
                <c:pt idx="1506">
                  <c:v>-25.558432249999999</c:v>
                </c:pt>
                <c:pt idx="1507">
                  <c:v>-25.72004884</c:v>
                </c:pt>
                <c:pt idx="1508">
                  <c:v>-25.63848879</c:v>
                </c:pt>
                <c:pt idx="1509">
                  <c:v>-25.30916367</c:v>
                </c:pt>
                <c:pt idx="1510">
                  <c:v>-25.82420119</c:v>
                </c:pt>
                <c:pt idx="1511">
                  <c:v>-25.80054818</c:v>
                </c:pt>
                <c:pt idx="1512">
                  <c:v>-25.44225475</c:v>
                </c:pt>
                <c:pt idx="1513">
                  <c:v>-26.38908795</c:v>
                </c:pt>
                <c:pt idx="1514">
                  <c:v>-25.908016180000001</c:v>
                </c:pt>
                <c:pt idx="1515">
                  <c:v>-26.222738929999998</c:v>
                </c:pt>
                <c:pt idx="1516">
                  <c:v>-25.821566700000002</c:v>
                </c:pt>
                <c:pt idx="1517">
                  <c:v>-26.107300299999999</c:v>
                </c:pt>
                <c:pt idx="1518">
                  <c:v>-25.844010910000002</c:v>
                </c:pt>
                <c:pt idx="1519">
                  <c:v>-26.043083289999998</c:v>
                </c:pt>
                <c:pt idx="1520">
                  <c:v>-25.887913019999999</c:v>
                </c:pt>
                <c:pt idx="1521">
                  <c:v>-26.038928030000001</c:v>
                </c:pt>
                <c:pt idx="1522">
                  <c:v>-25.761410529999999</c:v>
                </c:pt>
                <c:pt idx="1523">
                  <c:v>-26.269203520000001</c:v>
                </c:pt>
                <c:pt idx="1524">
                  <c:v>-26.434343080000001</c:v>
                </c:pt>
                <c:pt idx="1525">
                  <c:v>-26.458673359999999</c:v>
                </c:pt>
                <c:pt idx="1526">
                  <c:v>-25.780935270000001</c:v>
                </c:pt>
                <c:pt idx="1527">
                  <c:v>-25.867902480000001</c:v>
                </c:pt>
                <c:pt idx="1528">
                  <c:v>-26.12986111</c:v>
                </c:pt>
                <c:pt idx="1529">
                  <c:v>-26.684006350000001</c:v>
                </c:pt>
                <c:pt idx="1530">
                  <c:v>-25.972978850000001</c:v>
                </c:pt>
                <c:pt idx="1531">
                  <c:v>-26.12986111</c:v>
                </c:pt>
                <c:pt idx="1532">
                  <c:v>-26.659981139999999</c:v>
                </c:pt>
                <c:pt idx="1533">
                  <c:v>-26.219851340000002</c:v>
                </c:pt>
                <c:pt idx="1534">
                  <c:v>-26.46019854</c:v>
                </c:pt>
                <c:pt idx="1535">
                  <c:v>-26.0848561</c:v>
                </c:pt>
                <c:pt idx="1536">
                  <c:v>-26.219851340000002</c:v>
                </c:pt>
                <c:pt idx="1537">
                  <c:v>-26.483140729999999</c:v>
                </c:pt>
                <c:pt idx="1538">
                  <c:v>-26.384588269999998</c:v>
                </c:pt>
                <c:pt idx="1539">
                  <c:v>-26.086255470000001</c:v>
                </c:pt>
                <c:pt idx="1540">
                  <c:v>-26.38608764</c:v>
                </c:pt>
                <c:pt idx="1541">
                  <c:v>-26.607588920000001</c:v>
                </c:pt>
                <c:pt idx="1542">
                  <c:v>-26.36365116</c:v>
                </c:pt>
                <c:pt idx="1543">
                  <c:v>-26.632912279999999</c:v>
                </c:pt>
                <c:pt idx="1544">
                  <c:v>-26.408640630000001</c:v>
                </c:pt>
                <c:pt idx="1545">
                  <c:v>-26.314695159999999</c:v>
                </c:pt>
                <c:pt idx="1546">
                  <c:v>-26.294091519999998</c:v>
                </c:pt>
                <c:pt idx="1547">
                  <c:v>-26.60443386</c:v>
                </c:pt>
                <c:pt idx="1548">
                  <c:v>-26.26774395</c:v>
                </c:pt>
                <c:pt idx="1549">
                  <c:v>-26.314695159999999</c:v>
                </c:pt>
                <c:pt idx="1550">
                  <c:v>-27.033367720000001</c:v>
                </c:pt>
                <c:pt idx="1551">
                  <c:v>-26.53094213</c:v>
                </c:pt>
                <c:pt idx="1552">
                  <c:v>-26.243006050000002</c:v>
                </c:pt>
                <c:pt idx="1553">
                  <c:v>-26.925067819999999</c:v>
                </c:pt>
                <c:pt idx="1554">
                  <c:v>-26.631325239999999</c:v>
                </c:pt>
                <c:pt idx="1555">
                  <c:v>-26.582412359999999</c:v>
                </c:pt>
                <c:pt idx="1556">
                  <c:v>-27.087666179999999</c:v>
                </c:pt>
                <c:pt idx="1557">
                  <c:v>-26.585551460000001</c:v>
                </c:pt>
                <c:pt idx="1558">
                  <c:v>-26.811126000000002</c:v>
                </c:pt>
                <c:pt idx="1559">
                  <c:v>-27.201960799999998</c:v>
                </c:pt>
                <c:pt idx="1560">
                  <c:v>-26.634499909999999</c:v>
                </c:pt>
                <c:pt idx="1561">
                  <c:v>-27.201960799999998</c:v>
                </c:pt>
                <c:pt idx="1562">
                  <c:v>-27.031627409999999</c:v>
                </c:pt>
                <c:pt idx="1563">
                  <c:v>-27.409513019999999</c:v>
                </c:pt>
                <c:pt idx="1564">
                  <c:v>-26.481607480000001</c:v>
                </c:pt>
                <c:pt idx="1565">
                  <c:v>-26.81609031</c:v>
                </c:pt>
                <c:pt idx="1566">
                  <c:v>-27.059556409999999</c:v>
                </c:pt>
                <c:pt idx="1567">
                  <c:v>-26.947195350000001</c:v>
                </c:pt>
                <c:pt idx="1568">
                  <c:v>-26.81609031</c:v>
                </c:pt>
                <c:pt idx="1569">
                  <c:v>-26.682400529999999</c:v>
                </c:pt>
                <c:pt idx="1570">
                  <c:v>-27.031627409999999</c:v>
                </c:pt>
                <c:pt idx="1571">
                  <c:v>-27.035108730000001</c:v>
                </c:pt>
                <c:pt idx="1572">
                  <c:v>-26.91997744</c:v>
                </c:pt>
                <c:pt idx="1573">
                  <c:v>-26.7081652</c:v>
                </c:pt>
                <c:pt idx="1574">
                  <c:v>-27.351065729999998</c:v>
                </c:pt>
                <c:pt idx="1575">
                  <c:v>-27.560150480000001</c:v>
                </c:pt>
                <c:pt idx="1576">
                  <c:v>-27.291546929999999</c:v>
                </c:pt>
                <c:pt idx="1577">
                  <c:v>-27.351065729999998</c:v>
                </c:pt>
                <c:pt idx="1578">
                  <c:v>-26.86772324</c:v>
                </c:pt>
                <c:pt idx="1579">
                  <c:v>-26.734083630000001</c:v>
                </c:pt>
                <c:pt idx="1580">
                  <c:v>-27.23101071</c:v>
                </c:pt>
                <c:pt idx="1581">
                  <c:v>-26.978020799999999</c:v>
                </c:pt>
                <c:pt idx="1582">
                  <c:v>-27.146223630000001</c:v>
                </c:pt>
                <c:pt idx="1583">
                  <c:v>-26.682400529999999</c:v>
                </c:pt>
                <c:pt idx="1584">
                  <c:v>-27.146223630000001</c:v>
                </c:pt>
                <c:pt idx="1585">
                  <c:v>-27.085903980000001</c:v>
                </c:pt>
                <c:pt idx="1586">
                  <c:v>-27.059556409999999</c:v>
                </c:pt>
                <c:pt idx="1587">
                  <c:v>-26.761792509999999</c:v>
                </c:pt>
                <c:pt idx="1588">
                  <c:v>-26.839332420000002</c:v>
                </c:pt>
                <c:pt idx="1589">
                  <c:v>-26.55894116</c:v>
                </c:pt>
                <c:pt idx="1590">
                  <c:v>-27.439989950000001</c:v>
                </c:pt>
                <c:pt idx="1591">
                  <c:v>-27.25842261</c:v>
                </c:pt>
                <c:pt idx="1592">
                  <c:v>-27.72231661</c:v>
                </c:pt>
                <c:pt idx="1593">
                  <c:v>-26.55894116</c:v>
                </c:pt>
                <c:pt idx="1594">
                  <c:v>-27.53272539</c:v>
                </c:pt>
                <c:pt idx="1595">
                  <c:v>-27.059556409999999</c:v>
                </c:pt>
                <c:pt idx="1596">
                  <c:v>-27.174901869999999</c:v>
                </c:pt>
                <c:pt idx="1597">
                  <c:v>-27.75713408</c:v>
                </c:pt>
                <c:pt idx="1598">
                  <c:v>-27.057805569999999</c:v>
                </c:pt>
                <c:pt idx="1599">
                  <c:v>-26.86772324</c:v>
                </c:pt>
                <c:pt idx="1600">
                  <c:v>-27.597649440000001</c:v>
                </c:pt>
                <c:pt idx="1601">
                  <c:v>-26.631325239999999</c:v>
                </c:pt>
                <c:pt idx="1602">
                  <c:v>-27.033367720000001</c:v>
                </c:pt>
                <c:pt idx="1603">
                  <c:v>-26.892929030000001</c:v>
                </c:pt>
                <c:pt idx="1604">
                  <c:v>-26.921673569999999</c:v>
                </c:pt>
                <c:pt idx="1605">
                  <c:v>-26.86604805</c:v>
                </c:pt>
                <c:pt idx="1606">
                  <c:v>-27.205581429999999</c:v>
                </c:pt>
                <c:pt idx="1607">
                  <c:v>-27.059556409999999</c:v>
                </c:pt>
                <c:pt idx="1608">
                  <c:v>-26.814434909999999</c:v>
                </c:pt>
                <c:pt idx="1609">
                  <c:v>-27.438078860000001</c:v>
                </c:pt>
                <c:pt idx="1610">
                  <c:v>-26.842662900000001</c:v>
                </c:pt>
                <c:pt idx="1611">
                  <c:v>-26.682400529999999</c:v>
                </c:pt>
                <c:pt idx="1612">
                  <c:v>-26.950609620000002</c:v>
                </c:pt>
                <c:pt idx="1613">
                  <c:v>-26.947195350000001</c:v>
                </c:pt>
                <c:pt idx="1614">
                  <c:v>-26.557380909999999</c:v>
                </c:pt>
                <c:pt idx="1615">
                  <c:v>-26.89461463</c:v>
                </c:pt>
                <c:pt idx="1616">
                  <c:v>-26.46019854</c:v>
                </c:pt>
                <c:pt idx="1617">
                  <c:v>-27.031627409999999</c:v>
                </c:pt>
                <c:pt idx="1618">
                  <c:v>-26.91997744</c:v>
                </c:pt>
                <c:pt idx="1619">
                  <c:v>-26.788033949999999</c:v>
                </c:pt>
                <c:pt idx="1620">
                  <c:v>-27.031627409999999</c:v>
                </c:pt>
                <c:pt idx="1621">
                  <c:v>-26.17390902</c:v>
                </c:pt>
                <c:pt idx="1622">
                  <c:v>-26.411656570000002</c:v>
                </c:pt>
                <c:pt idx="1623">
                  <c:v>-27.562116060000001</c:v>
                </c:pt>
                <c:pt idx="1624">
                  <c:v>-27.0894291</c:v>
                </c:pt>
                <c:pt idx="1625">
                  <c:v>-26.896300889999999</c:v>
                </c:pt>
                <c:pt idx="1626">
                  <c:v>-26.758523449999998</c:v>
                </c:pt>
                <c:pt idx="1627">
                  <c:v>-26.411656570000002</c:v>
                </c:pt>
                <c:pt idx="1628">
                  <c:v>-26.434343080000001</c:v>
                </c:pt>
                <c:pt idx="1629">
                  <c:v>-26.019589180000001</c:v>
                </c:pt>
                <c:pt idx="1630">
                  <c:v>-26.788033949999999</c:v>
                </c:pt>
                <c:pt idx="1631">
                  <c:v>-26.480074760000001</c:v>
                </c:pt>
                <c:pt idx="1632">
                  <c:v>-26.155382889999998</c:v>
                </c:pt>
                <c:pt idx="1633">
                  <c:v>-26.219851340000002</c:v>
                </c:pt>
                <c:pt idx="1634">
                  <c:v>-26.81609031</c:v>
                </c:pt>
                <c:pt idx="1635">
                  <c:v>-26.384588269999998</c:v>
                </c:pt>
                <c:pt idx="1636">
                  <c:v>-26.151118830000001</c:v>
                </c:pt>
                <c:pt idx="1637">
                  <c:v>-26.10870693</c:v>
                </c:pt>
                <c:pt idx="1638">
                  <c:v>-26.175337379999998</c:v>
                </c:pt>
                <c:pt idx="1639">
                  <c:v>-26.457148719999999</c:v>
                </c:pt>
                <c:pt idx="1640">
                  <c:v>-26.661578689999999</c:v>
                </c:pt>
                <c:pt idx="1641">
                  <c:v>-25.801858859999999</c:v>
                </c:pt>
                <c:pt idx="1642">
                  <c:v>-25.84665905</c:v>
                </c:pt>
                <c:pt idx="1643">
                  <c:v>-26.289689150000001</c:v>
                </c:pt>
                <c:pt idx="1644">
                  <c:v>-25.804481410000001</c:v>
                </c:pt>
                <c:pt idx="1645">
                  <c:v>-25.698234620000001</c:v>
                </c:pt>
                <c:pt idx="1646">
                  <c:v>-25.887913019999999</c:v>
                </c:pt>
                <c:pt idx="1647">
                  <c:v>-25.9093597</c:v>
                </c:pt>
                <c:pt idx="1648">
                  <c:v>-25.345595029999998</c:v>
                </c:pt>
                <c:pt idx="1649">
                  <c:v>-25.597025389999999</c:v>
                </c:pt>
                <c:pt idx="1650">
                  <c:v>-25.421789</c:v>
                </c:pt>
                <c:pt idx="1651">
                  <c:v>-25.500566490000001</c:v>
                </c:pt>
                <c:pt idx="1652">
                  <c:v>-25.498121139999999</c:v>
                </c:pt>
                <c:pt idx="1653">
                  <c:v>-25.441048210000002</c:v>
                </c:pt>
                <c:pt idx="1654">
                  <c:v>-25.142702969999998</c:v>
                </c:pt>
                <c:pt idx="1655">
                  <c:v>-25.327928790000001</c:v>
                </c:pt>
                <c:pt idx="1656">
                  <c:v>-24.947790999999999</c:v>
                </c:pt>
                <c:pt idx="1657">
                  <c:v>-25.364518570000001</c:v>
                </c:pt>
                <c:pt idx="1658">
                  <c:v>-24.915604989999999</c:v>
                </c:pt>
                <c:pt idx="1659">
                  <c:v>-25.124719729999999</c:v>
                </c:pt>
                <c:pt idx="1660">
                  <c:v>-24.864598449999999</c:v>
                </c:pt>
                <c:pt idx="1661">
                  <c:v>-24.828827870000001</c:v>
                </c:pt>
                <c:pt idx="1662">
                  <c:v>-24.714057029999999</c:v>
                </c:pt>
                <c:pt idx="1663">
                  <c:v>-24.696744290000002</c:v>
                </c:pt>
                <c:pt idx="1664">
                  <c:v>-24.949945240000002</c:v>
                </c:pt>
                <c:pt idx="1665">
                  <c:v>-24.616186540000001</c:v>
                </c:pt>
                <c:pt idx="1666">
                  <c:v>-24.649235749999999</c:v>
                </c:pt>
                <c:pt idx="1667">
                  <c:v>-24.602241299999999</c:v>
                </c:pt>
                <c:pt idx="1668">
                  <c:v>-24.308115409999999</c:v>
                </c:pt>
                <c:pt idx="1669">
                  <c:v>-24.219799989999999</c:v>
                </c:pt>
                <c:pt idx="1670">
                  <c:v>-24.445968270000002</c:v>
                </c:pt>
                <c:pt idx="1671">
                  <c:v>-24.732463689999999</c:v>
                </c:pt>
                <c:pt idx="1672">
                  <c:v>-24.218889430000001</c:v>
                </c:pt>
                <c:pt idx="1673">
                  <c:v>-24.190756159999999</c:v>
                </c:pt>
                <c:pt idx="1674">
                  <c:v>-24.353894960000002</c:v>
                </c:pt>
                <c:pt idx="1675">
                  <c:v>-24.207069409999999</c:v>
                </c:pt>
                <c:pt idx="1676">
                  <c:v>-23.884314669999998</c:v>
                </c:pt>
                <c:pt idx="1677">
                  <c:v>-24.234395070000001</c:v>
                </c:pt>
                <c:pt idx="1678">
                  <c:v>-24.077366229999999</c:v>
                </c:pt>
                <c:pt idx="1679">
                  <c:v>-24.008297299999999</c:v>
                </c:pt>
                <c:pt idx="1680">
                  <c:v>-23.910525459999999</c:v>
                </c:pt>
                <c:pt idx="1681">
                  <c:v>-23.89697756</c:v>
                </c:pt>
                <c:pt idx="1682">
                  <c:v>-23.885157719999999</c:v>
                </c:pt>
                <c:pt idx="1683">
                  <c:v>-23.844039779999999</c:v>
                </c:pt>
                <c:pt idx="1684">
                  <c:v>-23.884314669999998</c:v>
                </c:pt>
                <c:pt idx="1685">
                  <c:v>-23.89782306</c:v>
                </c:pt>
                <c:pt idx="1686">
                  <c:v>-23.53384144</c:v>
                </c:pt>
                <c:pt idx="1687">
                  <c:v>-23.994441429999998</c:v>
                </c:pt>
                <c:pt idx="1688">
                  <c:v>-23.509802229999998</c:v>
                </c:pt>
                <c:pt idx="1689">
                  <c:v>-23.245057429999999</c:v>
                </c:pt>
                <c:pt idx="1690">
                  <c:v>-23.317692210000001</c:v>
                </c:pt>
                <c:pt idx="1691">
                  <c:v>-23.497446759999999</c:v>
                </c:pt>
                <c:pt idx="1692">
                  <c:v>-23.256714389999999</c:v>
                </c:pt>
                <c:pt idx="1693">
                  <c:v>-23.210273099999998</c:v>
                </c:pt>
                <c:pt idx="1694">
                  <c:v>-23.41117289</c:v>
                </c:pt>
                <c:pt idx="1695">
                  <c:v>-23.22256071</c:v>
                </c:pt>
                <c:pt idx="1696">
                  <c:v>-22.99758967</c:v>
                </c:pt>
                <c:pt idx="1697">
                  <c:v>-23.120268060000001</c:v>
                </c:pt>
                <c:pt idx="1698">
                  <c:v>-23.399848380000002</c:v>
                </c:pt>
                <c:pt idx="1699">
                  <c:v>-23.084361210000001</c:v>
                </c:pt>
                <c:pt idx="1700">
                  <c:v>-23.030012719999998</c:v>
                </c:pt>
                <c:pt idx="1701">
                  <c:v>-23.176481290000002</c:v>
                </c:pt>
                <c:pt idx="1702">
                  <c:v>-22.856271759999998</c:v>
                </c:pt>
                <c:pt idx="1703">
                  <c:v>-22.899059739999998</c:v>
                </c:pt>
                <c:pt idx="1704">
                  <c:v>-22.909822930000001</c:v>
                </c:pt>
                <c:pt idx="1705">
                  <c:v>-22.93142967</c:v>
                </c:pt>
                <c:pt idx="1706">
                  <c:v>-22.72005244</c:v>
                </c:pt>
                <c:pt idx="1707">
                  <c:v>-22.953824770000001</c:v>
                </c:pt>
                <c:pt idx="1708">
                  <c:v>-22.698186539999998</c:v>
                </c:pt>
                <c:pt idx="1709">
                  <c:v>-22.85760252</c:v>
                </c:pt>
                <c:pt idx="1710">
                  <c:v>-22.792214390000002</c:v>
                </c:pt>
                <c:pt idx="1711">
                  <c:v>-22.803372880000001</c:v>
                </c:pt>
                <c:pt idx="1712">
                  <c:v>-22.761512849999999</c:v>
                </c:pt>
                <c:pt idx="1713">
                  <c:v>-22.568631119999999</c:v>
                </c:pt>
                <c:pt idx="1714">
                  <c:v>-22.45979814</c:v>
                </c:pt>
                <c:pt idx="1715">
                  <c:v>-22.488432379999999</c:v>
                </c:pt>
                <c:pt idx="1716">
                  <c:v>-22.618100699999999</c:v>
                </c:pt>
                <c:pt idx="1717">
                  <c:v>-22.392912760000002</c:v>
                </c:pt>
                <c:pt idx="1718">
                  <c:v>-22.618100699999999</c:v>
                </c:pt>
                <c:pt idx="1719">
                  <c:v>-22.62755765</c:v>
                </c:pt>
                <c:pt idx="1720">
                  <c:v>-22.45919095</c:v>
                </c:pt>
                <c:pt idx="1721">
                  <c:v>-22.45979814</c:v>
                </c:pt>
                <c:pt idx="1722">
                  <c:v>-22.251144960000001</c:v>
                </c:pt>
                <c:pt idx="1723">
                  <c:v>-22.559301479999998</c:v>
                </c:pt>
                <c:pt idx="1724">
                  <c:v>-22.353625990000001</c:v>
                </c:pt>
                <c:pt idx="1725">
                  <c:v>-22.363117469999999</c:v>
                </c:pt>
                <c:pt idx="1726">
                  <c:v>-22.460405420000001</c:v>
                </c:pt>
                <c:pt idx="1727">
                  <c:v>-22.354218599999999</c:v>
                </c:pt>
                <c:pt idx="1728">
                  <c:v>-22.297693580000001</c:v>
                </c:pt>
                <c:pt idx="1729">
                  <c:v>-22.2234534</c:v>
                </c:pt>
                <c:pt idx="1730">
                  <c:v>-22.372629740000001</c:v>
                </c:pt>
                <c:pt idx="1731">
                  <c:v>-22.20508997</c:v>
                </c:pt>
                <c:pt idx="1732">
                  <c:v>-22.026153399999998</c:v>
                </c:pt>
                <c:pt idx="1733">
                  <c:v>-22.0965107</c:v>
                </c:pt>
                <c:pt idx="1734">
                  <c:v>-22.095952230000002</c:v>
                </c:pt>
                <c:pt idx="1735">
                  <c:v>-22.187374139999999</c:v>
                </c:pt>
                <c:pt idx="1736">
                  <c:v>-22.241894810000002</c:v>
                </c:pt>
                <c:pt idx="1737">
                  <c:v>-22.068674779999998</c:v>
                </c:pt>
                <c:pt idx="1738">
                  <c:v>-22.15102654</c:v>
                </c:pt>
                <c:pt idx="1739">
                  <c:v>-21.95529556</c:v>
                </c:pt>
                <c:pt idx="1740">
                  <c:v>-22.13352944</c:v>
                </c:pt>
                <c:pt idx="1741">
                  <c:v>-21.886639450000001</c:v>
                </c:pt>
                <c:pt idx="1742">
                  <c:v>-22.007509420000002</c:v>
                </c:pt>
                <c:pt idx="1743">
                  <c:v>-21.91279381</c:v>
                </c:pt>
                <c:pt idx="1744">
                  <c:v>-22.07867517</c:v>
                </c:pt>
                <c:pt idx="1745">
                  <c:v>-22.168594420000002</c:v>
                </c:pt>
                <c:pt idx="1746">
                  <c:v>-21.896228879999999</c:v>
                </c:pt>
                <c:pt idx="1747">
                  <c:v>-21.83585038</c:v>
                </c:pt>
                <c:pt idx="1748">
                  <c:v>-21.929422160000001</c:v>
                </c:pt>
                <c:pt idx="1749">
                  <c:v>-22.052611330000001</c:v>
                </c:pt>
                <c:pt idx="1750">
                  <c:v>-21.811722849999999</c:v>
                </c:pt>
                <c:pt idx="1751">
                  <c:v>-21.83585038</c:v>
                </c:pt>
                <c:pt idx="1752">
                  <c:v>-21.81957581</c:v>
                </c:pt>
                <c:pt idx="1753">
                  <c:v>-21.802839970000001</c:v>
                </c:pt>
                <c:pt idx="1754">
                  <c:v>-21.904236279999999</c:v>
                </c:pt>
                <c:pt idx="1755">
                  <c:v>-21.83690245</c:v>
                </c:pt>
                <c:pt idx="1756">
                  <c:v>-21.711417019999999</c:v>
                </c:pt>
                <c:pt idx="1757">
                  <c:v>-21.895695580000002</c:v>
                </c:pt>
                <c:pt idx="1758">
                  <c:v>-21.728316660000001</c:v>
                </c:pt>
                <c:pt idx="1759">
                  <c:v>-21.82796797</c:v>
                </c:pt>
                <c:pt idx="1760">
                  <c:v>-21.646482169999999</c:v>
                </c:pt>
                <c:pt idx="1761">
                  <c:v>-21.836376390000002</c:v>
                </c:pt>
                <c:pt idx="1762">
                  <c:v>-21.671731919999999</c:v>
                </c:pt>
                <c:pt idx="1763">
                  <c:v>-21.55924649</c:v>
                </c:pt>
                <c:pt idx="1764">
                  <c:v>-21.687460810000001</c:v>
                </c:pt>
                <c:pt idx="1765">
                  <c:v>-21.63090073</c:v>
                </c:pt>
                <c:pt idx="1766">
                  <c:v>-21.599406429999998</c:v>
                </c:pt>
                <c:pt idx="1767">
                  <c:v>-21.574077280000001</c:v>
                </c:pt>
                <c:pt idx="1768">
                  <c:v>-21.527775739999999</c:v>
                </c:pt>
                <c:pt idx="1769">
                  <c:v>-21.70375705</c:v>
                </c:pt>
                <c:pt idx="1770">
                  <c:v>-21.655050620000001</c:v>
                </c:pt>
                <c:pt idx="1771">
                  <c:v>-21.473728640000001</c:v>
                </c:pt>
                <c:pt idx="1772">
                  <c:v>-21.534640509999999</c:v>
                </c:pt>
                <c:pt idx="1773">
                  <c:v>-21.389387670000001</c:v>
                </c:pt>
                <c:pt idx="1774">
                  <c:v>-21.496531399999999</c:v>
                </c:pt>
                <c:pt idx="1775">
                  <c:v>-21.365722909999999</c:v>
                </c:pt>
                <c:pt idx="1776">
                  <c:v>-21.321579280000002</c:v>
                </c:pt>
                <c:pt idx="1777">
                  <c:v>-21.44960111</c:v>
                </c:pt>
                <c:pt idx="1778">
                  <c:v>-21.382274689999999</c:v>
                </c:pt>
                <c:pt idx="1779">
                  <c:v>-21.558259570000001</c:v>
                </c:pt>
                <c:pt idx="1780">
                  <c:v>-21.290850769999999</c:v>
                </c:pt>
                <c:pt idx="1781">
                  <c:v>-21.181813309999999</c:v>
                </c:pt>
                <c:pt idx="1782">
                  <c:v>-21.442388909999998</c:v>
                </c:pt>
                <c:pt idx="1783">
                  <c:v>-21.583000120000001</c:v>
                </c:pt>
                <c:pt idx="1784">
                  <c:v>-21.496531399999999</c:v>
                </c:pt>
                <c:pt idx="1785">
                  <c:v>-21.202220860000001</c:v>
                </c:pt>
                <c:pt idx="1786">
                  <c:v>-21.329529539999999</c:v>
                </c:pt>
                <c:pt idx="1787">
                  <c:v>-21.426564110000001</c:v>
                </c:pt>
                <c:pt idx="1788">
                  <c:v>-21.27695482</c:v>
                </c:pt>
                <c:pt idx="1789">
                  <c:v>-21.434709080000001</c:v>
                </c:pt>
                <c:pt idx="1790">
                  <c:v>-21.23919785</c:v>
                </c:pt>
                <c:pt idx="1791">
                  <c:v>-21.291314740000001</c:v>
                </c:pt>
                <c:pt idx="1792">
                  <c:v>-21.217703740000001</c:v>
                </c:pt>
                <c:pt idx="1793">
                  <c:v>-21.24699859</c:v>
                </c:pt>
                <c:pt idx="1794">
                  <c:v>-21.20358478</c:v>
                </c:pt>
                <c:pt idx="1795">
                  <c:v>-21.33561899</c:v>
                </c:pt>
                <c:pt idx="1796">
                  <c:v>-21.283897240000002</c:v>
                </c:pt>
                <c:pt idx="1797">
                  <c:v>-21.283897240000002</c:v>
                </c:pt>
                <c:pt idx="1798">
                  <c:v>-21.268638540000001</c:v>
                </c:pt>
                <c:pt idx="1799">
                  <c:v>-21.131433690000001</c:v>
                </c:pt>
                <c:pt idx="1800">
                  <c:v>-21.174128679999999</c:v>
                </c:pt>
                <c:pt idx="1801">
                  <c:v>-21.195861560000001</c:v>
                </c:pt>
                <c:pt idx="1802">
                  <c:v>-21.137699269999999</c:v>
                </c:pt>
                <c:pt idx="1803">
                  <c:v>-21.052988630000002</c:v>
                </c:pt>
                <c:pt idx="1804">
                  <c:v>-21.095359160000001</c:v>
                </c:pt>
                <c:pt idx="1805">
                  <c:v>-21.276029999999999</c:v>
                </c:pt>
                <c:pt idx="1806">
                  <c:v>-21.15295343</c:v>
                </c:pt>
                <c:pt idx="1807">
                  <c:v>-20.997130049999999</c:v>
                </c:pt>
                <c:pt idx="1808">
                  <c:v>-21.152504019999999</c:v>
                </c:pt>
                <c:pt idx="1809">
                  <c:v>-20.955702599999999</c:v>
                </c:pt>
                <c:pt idx="1810">
                  <c:v>-21.145319659999998</c:v>
                </c:pt>
                <c:pt idx="1811">
                  <c:v>-21.1233912</c:v>
                </c:pt>
                <c:pt idx="1812">
                  <c:v>-21.02540595</c:v>
                </c:pt>
                <c:pt idx="1813">
                  <c:v>-21.01102749</c:v>
                </c:pt>
                <c:pt idx="1814">
                  <c:v>-20.976366930000001</c:v>
                </c:pt>
                <c:pt idx="1815">
                  <c:v>-21.004073210000001</c:v>
                </c:pt>
                <c:pt idx="1816">
                  <c:v>-20.92830223</c:v>
                </c:pt>
                <c:pt idx="1817">
                  <c:v>-20.9146666</c:v>
                </c:pt>
                <c:pt idx="1818">
                  <c:v>-20.874014710000001</c:v>
                </c:pt>
                <c:pt idx="1819">
                  <c:v>-20.98327695</c:v>
                </c:pt>
                <c:pt idx="1820">
                  <c:v>-20.99669647</c:v>
                </c:pt>
                <c:pt idx="1821">
                  <c:v>-20.976366930000001</c:v>
                </c:pt>
                <c:pt idx="1822">
                  <c:v>-20.85383058</c:v>
                </c:pt>
                <c:pt idx="1823">
                  <c:v>-21.004507520000001</c:v>
                </c:pt>
                <c:pt idx="1824">
                  <c:v>-20.840008210000001</c:v>
                </c:pt>
                <c:pt idx="1825">
                  <c:v>-20.914241180000001</c:v>
                </c:pt>
                <c:pt idx="1826">
                  <c:v>-20.87443622</c:v>
                </c:pt>
                <c:pt idx="1827">
                  <c:v>-20.968606279999999</c:v>
                </c:pt>
                <c:pt idx="1828">
                  <c:v>-20.813741579999999</c:v>
                </c:pt>
                <c:pt idx="1829">
                  <c:v>-20.88836878</c:v>
                </c:pt>
                <c:pt idx="1830">
                  <c:v>-20.82039743</c:v>
                </c:pt>
                <c:pt idx="1831">
                  <c:v>-20.813325930000001</c:v>
                </c:pt>
                <c:pt idx="1832">
                  <c:v>-20.98327695</c:v>
                </c:pt>
                <c:pt idx="1833">
                  <c:v>-20.722429030000001</c:v>
                </c:pt>
                <c:pt idx="1834">
                  <c:v>-20.64977584</c:v>
                </c:pt>
                <c:pt idx="1835">
                  <c:v>-20.794248790000001</c:v>
                </c:pt>
                <c:pt idx="1836">
                  <c:v>-20.760858800000001</c:v>
                </c:pt>
                <c:pt idx="1837">
                  <c:v>-20.793835000000001</c:v>
                </c:pt>
                <c:pt idx="1838">
                  <c:v>-20.740783830000002</c:v>
                </c:pt>
                <c:pt idx="1839">
                  <c:v>-20.612312379999999</c:v>
                </c:pt>
                <c:pt idx="1840">
                  <c:v>-20.669835670000001</c:v>
                </c:pt>
                <c:pt idx="1841">
                  <c:v>-20.618666359999999</c:v>
                </c:pt>
                <c:pt idx="1842">
                  <c:v>-20.689180669999999</c:v>
                </c:pt>
                <c:pt idx="1843">
                  <c:v>-20.599632239999998</c:v>
                </c:pt>
                <c:pt idx="1844">
                  <c:v>-20.593306030000001</c:v>
                </c:pt>
                <c:pt idx="1845">
                  <c:v>-20.709017970000001</c:v>
                </c:pt>
                <c:pt idx="1846">
                  <c:v>-20.714702450000001</c:v>
                </c:pt>
                <c:pt idx="1847">
                  <c:v>-20.63140228</c:v>
                </c:pt>
                <c:pt idx="1848">
                  <c:v>-20.5488876</c:v>
                </c:pt>
                <c:pt idx="1849">
                  <c:v>-20.555149400000001</c:v>
                </c:pt>
                <c:pt idx="1850">
                  <c:v>-20.4629242</c:v>
                </c:pt>
                <c:pt idx="1851">
                  <c:v>-20.606363959999999</c:v>
                </c:pt>
                <c:pt idx="1852">
                  <c:v>-20.580681179999999</c:v>
                </c:pt>
                <c:pt idx="1853">
                  <c:v>-20.59291095</c:v>
                </c:pt>
                <c:pt idx="1854">
                  <c:v>-20.555541059999999</c:v>
                </c:pt>
                <c:pt idx="1855">
                  <c:v>-20.60596769</c:v>
                </c:pt>
                <c:pt idx="1856">
                  <c:v>-20.52431915</c:v>
                </c:pt>
                <c:pt idx="1857">
                  <c:v>-20.4629242</c:v>
                </c:pt>
                <c:pt idx="1858">
                  <c:v>-20.59291095</c:v>
                </c:pt>
                <c:pt idx="1859">
                  <c:v>-20.675871730000001</c:v>
                </c:pt>
                <c:pt idx="1860">
                  <c:v>-20.46906319</c:v>
                </c:pt>
                <c:pt idx="1861">
                  <c:v>-20.52431915</c:v>
                </c:pt>
                <c:pt idx="1862">
                  <c:v>-20.567700129999999</c:v>
                </c:pt>
                <c:pt idx="1863">
                  <c:v>-20.46906319</c:v>
                </c:pt>
                <c:pt idx="1864">
                  <c:v>-20.505306010000002</c:v>
                </c:pt>
                <c:pt idx="1865">
                  <c:v>-20.618666359999999</c:v>
                </c:pt>
                <c:pt idx="1866">
                  <c:v>-20.450289900000001</c:v>
                </c:pt>
                <c:pt idx="1867">
                  <c:v>-20.587383559999999</c:v>
                </c:pt>
                <c:pt idx="1868">
                  <c:v>-20.431597409999998</c:v>
                </c:pt>
                <c:pt idx="1869">
                  <c:v>-20.481367240000001</c:v>
                </c:pt>
                <c:pt idx="1870">
                  <c:v>-20.517713319999999</c:v>
                </c:pt>
                <c:pt idx="1871">
                  <c:v>-20.49950226</c:v>
                </c:pt>
                <c:pt idx="1872">
                  <c:v>-20.512280759999999</c:v>
                </c:pt>
                <c:pt idx="1873">
                  <c:v>-20.44379563</c:v>
                </c:pt>
                <c:pt idx="1874">
                  <c:v>-20.475210860000001</c:v>
                </c:pt>
                <c:pt idx="1875">
                  <c:v>-20.407303280000001</c:v>
                </c:pt>
                <c:pt idx="1876">
                  <c:v>-20.480982210000001</c:v>
                </c:pt>
                <c:pt idx="1877">
                  <c:v>-20.618666359999999</c:v>
                </c:pt>
                <c:pt idx="1878">
                  <c:v>-20.437692240000001</c:v>
                </c:pt>
                <c:pt idx="1879">
                  <c:v>-20.402007000000001</c:v>
                </c:pt>
                <c:pt idx="1880">
                  <c:v>-20.606363959999999</c:v>
                </c:pt>
                <c:pt idx="1881">
                  <c:v>-20.467911470000001</c:v>
                </c:pt>
                <c:pt idx="1882">
                  <c:v>-20.438073450000001</c:v>
                </c:pt>
                <c:pt idx="1883">
                  <c:v>-20.4629242</c:v>
                </c:pt>
                <c:pt idx="1884">
                  <c:v>-20.549278699999999</c:v>
                </c:pt>
                <c:pt idx="1885">
                  <c:v>-20.49950226</c:v>
                </c:pt>
                <c:pt idx="1886">
                  <c:v>-20.474826369999999</c:v>
                </c:pt>
                <c:pt idx="1887">
                  <c:v>-20.413364080000001</c:v>
                </c:pt>
                <c:pt idx="1888">
                  <c:v>-20.45564542</c:v>
                </c:pt>
                <c:pt idx="1889">
                  <c:v>-20.42665165</c:v>
                </c:pt>
                <c:pt idx="1890">
                  <c:v>-20.3</c:v>
                </c:pt>
                <c:pt idx="1891">
                  <c:v>-20.487146790000001</c:v>
                </c:pt>
                <c:pt idx="1892">
                  <c:v>-20.43845469</c:v>
                </c:pt>
                <c:pt idx="1893">
                  <c:v>-20.419433359999999</c:v>
                </c:pt>
                <c:pt idx="1894">
                  <c:v>-20.505306010000002</c:v>
                </c:pt>
                <c:pt idx="1895">
                  <c:v>-20.511892979999999</c:v>
                </c:pt>
                <c:pt idx="1896">
                  <c:v>-20.371115</c:v>
                </c:pt>
                <c:pt idx="1897">
                  <c:v>-20.475595370000001</c:v>
                </c:pt>
                <c:pt idx="1898">
                  <c:v>-20.5488876</c:v>
                </c:pt>
                <c:pt idx="1899">
                  <c:v>-20.493320130000001</c:v>
                </c:pt>
                <c:pt idx="1900">
                  <c:v>-20.555541059999999</c:v>
                </c:pt>
                <c:pt idx="1901">
                  <c:v>-20.493320130000001</c:v>
                </c:pt>
                <c:pt idx="1902">
                  <c:v>-20.49950226</c:v>
                </c:pt>
                <c:pt idx="1903">
                  <c:v>-20.46906319</c:v>
                </c:pt>
                <c:pt idx="1904">
                  <c:v>-20.511505230000001</c:v>
                </c:pt>
                <c:pt idx="1905">
                  <c:v>-20.492934040000002</c:v>
                </c:pt>
                <c:pt idx="1906">
                  <c:v>-20.53717099</c:v>
                </c:pt>
                <c:pt idx="1907">
                  <c:v>-20.625029649999998</c:v>
                </c:pt>
                <c:pt idx="1908">
                  <c:v>-20.618666359999999</c:v>
                </c:pt>
                <c:pt idx="1909">
                  <c:v>-20.60596769</c:v>
                </c:pt>
                <c:pt idx="1910">
                  <c:v>-20.573989130000001</c:v>
                </c:pt>
                <c:pt idx="1911">
                  <c:v>-20.574775899999999</c:v>
                </c:pt>
                <c:pt idx="1912">
                  <c:v>-20.413743159999999</c:v>
                </c:pt>
                <c:pt idx="1913">
                  <c:v>-20.474057500000001</c:v>
                </c:pt>
                <c:pt idx="1914">
                  <c:v>-20.46906319</c:v>
                </c:pt>
                <c:pt idx="1915">
                  <c:v>-20.543025360000001</c:v>
                </c:pt>
                <c:pt idx="1916">
                  <c:v>-20.612312379999999</c:v>
                </c:pt>
                <c:pt idx="1917">
                  <c:v>-20.420192610000001</c:v>
                </c:pt>
                <c:pt idx="1918">
                  <c:v>-20.663406439999999</c:v>
                </c:pt>
                <c:pt idx="1919">
                  <c:v>-20.53093505</c:v>
                </c:pt>
                <c:pt idx="1920">
                  <c:v>-20.505306010000002</c:v>
                </c:pt>
                <c:pt idx="1921">
                  <c:v>-20.656585790000001</c:v>
                </c:pt>
                <c:pt idx="1922">
                  <c:v>-20.599632239999998</c:v>
                </c:pt>
                <c:pt idx="1923">
                  <c:v>-20.644175659999998</c:v>
                </c:pt>
                <c:pt idx="1924">
                  <c:v>-20.46254081</c:v>
                </c:pt>
                <c:pt idx="1925">
                  <c:v>-20.606363959999999</c:v>
                </c:pt>
                <c:pt idx="1926">
                  <c:v>-20.669433560000002</c:v>
                </c:pt>
                <c:pt idx="1927">
                  <c:v>-20.663406439999999</c:v>
                </c:pt>
                <c:pt idx="1928">
                  <c:v>-20.767434040000001</c:v>
                </c:pt>
                <c:pt idx="1929">
                  <c:v>-20.676274429999999</c:v>
                </c:pt>
                <c:pt idx="1930">
                  <c:v>-20.760858800000001</c:v>
                </c:pt>
                <c:pt idx="1931">
                  <c:v>-20.833322249999998</c:v>
                </c:pt>
                <c:pt idx="1932">
                  <c:v>-20.63180088</c:v>
                </c:pt>
                <c:pt idx="1933">
                  <c:v>-20.866855430000001</c:v>
                </c:pt>
                <c:pt idx="1934">
                  <c:v>-20.847123329999999</c:v>
                </c:pt>
                <c:pt idx="1935">
                  <c:v>-20.702935700000001</c:v>
                </c:pt>
                <c:pt idx="1936">
                  <c:v>-20.631003719999999</c:v>
                </c:pt>
                <c:pt idx="1937">
                  <c:v>-20.88034154</c:v>
                </c:pt>
                <c:pt idx="1938">
                  <c:v>-20.760858800000001</c:v>
                </c:pt>
                <c:pt idx="1939">
                  <c:v>-20.88752311</c:v>
                </c:pt>
                <c:pt idx="1940">
                  <c:v>-20.874014710000001</c:v>
                </c:pt>
                <c:pt idx="1941">
                  <c:v>-20.682319450000001</c:v>
                </c:pt>
                <c:pt idx="1942">
                  <c:v>-20.908289610000001</c:v>
                </c:pt>
                <c:pt idx="1943">
                  <c:v>-20.92872903</c:v>
                </c:pt>
                <c:pt idx="1944">
                  <c:v>-20.656585790000001</c:v>
                </c:pt>
                <c:pt idx="1945">
                  <c:v>-20.990197970000001</c:v>
                </c:pt>
                <c:pt idx="1946">
                  <c:v>-20.907440050000002</c:v>
                </c:pt>
                <c:pt idx="1947">
                  <c:v>-20.774431150000002</c:v>
                </c:pt>
                <c:pt idx="1948">
                  <c:v>-20.847542229999998</c:v>
                </c:pt>
                <c:pt idx="1949">
                  <c:v>-20.934281309999999</c:v>
                </c:pt>
                <c:pt idx="1950">
                  <c:v>-20.91509207</c:v>
                </c:pt>
                <c:pt idx="1951">
                  <c:v>-21.046405419999999</c:v>
                </c:pt>
                <c:pt idx="1952">
                  <c:v>-20.962579789999999</c:v>
                </c:pt>
                <c:pt idx="1953">
                  <c:v>-21.08074761</c:v>
                </c:pt>
                <c:pt idx="1954">
                  <c:v>-20.9146666</c:v>
                </c:pt>
                <c:pt idx="1955">
                  <c:v>-21.116700479999999</c:v>
                </c:pt>
                <c:pt idx="1956">
                  <c:v>-20.867276239999999</c:v>
                </c:pt>
                <c:pt idx="1957">
                  <c:v>-21.20358478</c:v>
                </c:pt>
                <c:pt idx="1958">
                  <c:v>-21.06618507</c:v>
                </c:pt>
                <c:pt idx="1959">
                  <c:v>-21.0958027</c:v>
                </c:pt>
                <c:pt idx="1960">
                  <c:v>-21.02496953</c:v>
                </c:pt>
                <c:pt idx="1961">
                  <c:v>-21.073680889999999</c:v>
                </c:pt>
                <c:pt idx="1962">
                  <c:v>-21.174128679999999</c:v>
                </c:pt>
                <c:pt idx="1963">
                  <c:v>-21.181360900000001</c:v>
                </c:pt>
                <c:pt idx="1964">
                  <c:v>-21.18815206</c:v>
                </c:pt>
                <c:pt idx="1965">
                  <c:v>-21.181813309999999</c:v>
                </c:pt>
                <c:pt idx="1966">
                  <c:v>-21.174128679999999</c:v>
                </c:pt>
                <c:pt idx="1967">
                  <c:v>-21.18905835</c:v>
                </c:pt>
                <c:pt idx="1968">
                  <c:v>-21.144871030000001</c:v>
                </c:pt>
                <c:pt idx="1969">
                  <c:v>-21.210410799999998</c:v>
                </c:pt>
                <c:pt idx="1970">
                  <c:v>-21.181360900000001</c:v>
                </c:pt>
                <c:pt idx="1971">
                  <c:v>-21.18860518</c:v>
                </c:pt>
                <c:pt idx="1972">
                  <c:v>-21.276492390000001</c:v>
                </c:pt>
                <c:pt idx="1973">
                  <c:v>-21.35911982</c:v>
                </c:pt>
                <c:pt idx="1974">
                  <c:v>-21.209500049999999</c:v>
                </c:pt>
                <c:pt idx="1975">
                  <c:v>-21.218616220000001</c:v>
                </c:pt>
                <c:pt idx="1976">
                  <c:v>-21.276492390000001</c:v>
                </c:pt>
                <c:pt idx="1977">
                  <c:v>-21.3201778</c:v>
                </c:pt>
                <c:pt idx="1978">
                  <c:v>-21.329061469999999</c:v>
                </c:pt>
                <c:pt idx="1979">
                  <c:v>-21.388438600000001</c:v>
                </c:pt>
                <c:pt idx="1980">
                  <c:v>-21.396512309999999</c:v>
                </c:pt>
                <c:pt idx="1981">
                  <c:v>-21.480993120000001</c:v>
                </c:pt>
                <c:pt idx="1982">
                  <c:v>-21.442869349999999</c:v>
                </c:pt>
                <c:pt idx="1983">
                  <c:v>-21.465027280000001</c:v>
                </c:pt>
                <c:pt idx="1984">
                  <c:v>-21.46551023</c:v>
                </c:pt>
                <c:pt idx="1985">
                  <c:v>-21.583992680000001</c:v>
                </c:pt>
                <c:pt idx="1986">
                  <c:v>-21.55037227</c:v>
                </c:pt>
                <c:pt idx="1987">
                  <c:v>-21.52826572</c:v>
                </c:pt>
                <c:pt idx="1988">
                  <c:v>-21.614875090000002</c:v>
                </c:pt>
                <c:pt idx="1989">
                  <c:v>-21.56714994</c:v>
                </c:pt>
                <c:pt idx="1990">
                  <c:v>-21.504321439999998</c:v>
                </c:pt>
                <c:pt idx="1991">
                  <c:v>-21.65454613</c:v>
                </c:pt>
                <c:pt idx="1992">
                  <c:v>-21.550864799999999</c:v>
                </c:pt>
                <c:pt idx="1993">
                  <c:v>-21.443349850000001</c:v>
                </c:pt>
                <c:pt idx="1994">
                  <c:v>-21.488269769999999</c:v>
                </c:pt>
                <c:pt idx="1995">
                  <c:v>-21.598908359999999</c:v>
                </c:pt>
                <c:pt idx="1996">
                  <c:v>-21.551357400000001</c:v>
                </c:pt>
                <c:pt idx="1997">
                  <c:v>-21.574572509999999</c:v>
                </c:pt>
                <c:pt idx="1998">
                  <c:v>-21.7047776</c:v>
                </c:pt>
                <c:pt idx="1999">
                  <c:v>-21.703246870000001</c:v>
                </c:pt>
                <c:pt idx="2000">
                  <c:v>-21.845328200000001</c:v>
                </c:pt>
                <c:pt idx="2001">
                  <c:v>-21.62237974</c:v>
                </c:pt>
                <c:pt idx="2002">
                  <c:v>-21.769560540000001</c:v>
                </c:pt>
                <c:pt idx="2003">
                  <c:v>-21.794496169999999</c:v>
                </c:pt>
                <c:pt idx="2004">
                  <c:v>-21.55924649</c:v>
                </c:pt>
                <c:pt idx="2005">
                  <c:v>-21.70375705</c:v>
                </c:pt>
                <c:pt idx="2006">
                  <c:v>-21.769042559999999</c:v>
                </c:pt>
                <c:pt idx="2007">
                  <c:v>-21.85377033</c:v>
                </c:pt>
                <c:pt idx="2008">
                  <c:v>-21.71192817</c:v>
                </c:pt>
                <c:pt idx="2009">
                  <c:v>-21.777337549999999</c:v>
                </c:pt>
                <c:pt idx="2010">
                  <c:v>-21.870173789999999</c:v>
                </c:pt>
                <c:pt idx="2011">
                  <c:v>-21.862228900000002</c:v>
                </c:pt>
                <c:pt idx="2012">
                  <c:v>-22.016821409999999</c:v>
                </c:pt>
                <c:pt idx="2013">
                  <c:v>-22.149895560000001</c:v>
                </c:pt>
                <c:pt idx="2014">
                  <c:v>-21.836376390000002</c:v>
                </c:pt>
                <c:pt idx="2015">
                  <c:v>-21.769560540000001</c:v>
                </c:pt>
                <c:pt idx="2016">
                  <c:v>-21.97371626</c:v>
                </c:pt>
                <c:pt idx="2017">
                  <c:v>-21.963954390000001</c:v>
                </c:pt>
                <c:pt idx="2018">
                  <c:v>-22.016821409999999</c:v>
                </c:pt>
                <c:pt idx="2019">
                  <c:v>-21.99985569</c:v>
                </c:pt>
                <c:pt idx="2020">
                  <c:v>-22.051505689999999</c:v>
                </c:pt>
                <c:pt idx="2021">
                  <c:v>-21.947193550000001</c:v>
                </c:pt>
                <c:pt idx="2022">
                  <c:v>-22.008056629999999</c:v>
                </c:pt>
                <c:pt idx="2023">
                  <c:v>-21.878664400000002</c:v>
                </c:pt>
                <c:pt idx="2024">
                  <c:v>-22.034954809999999</c:v>
                </c:pt>
                <c:pt idx="2025">
                  <c:v>-22.140858349999998</c:v>
                </c:pt>
                <c:pt idx="2026">
                  <c:v>-22.034404200000001</c:v>
                </c:pt>
                <c:pt idx="2027">
                  <c:v>-21.964496140000001</c:v>
                </c:pt>
                <c:pt idx="2028">
                  <c:v>-22.19593729</c:v>
                </c:pt>
                <c:pt idx="2029">
                  <c:v>-22.186233659999999</c:v>
                </c:pt>
                <c:pt idx="2030">
                  <c:v>-21.982955990000001</c:v>
                </c:pt>
                <c:pt idx="2031">
                  <c:v>-22.051505689999999</c:v>
                </c:pt>
                <c:pt idx="2032">
                  <c:v>-22.132403010000001</c:v>
                </c:pt>
                <c:pt idx="2033">
                  <c:v>-22.114419770000001</c:v>
                </c:pt>
                <c:pt idx="2034">
                  <c:v>-22.159518250000001</c:v>
                </c:pt>
                <c:pt idx="2035">
                  <c:v>-22.043222369999999</c:v>
                </c:pt>
                <c:pt idx="2036">
                  <c:v>-22.095952230000002</c:v>
                </c:pt>
                <c:pt idx="2037">
                  <c:v>-22.132966190000001</c:v>
                </c:pt>
                <c:pt idx="2038">
                  <c:v>-22.382759409999998</c:v>
                </c:pt>
                <c:pt idx="2039">
                  <c:v>-22.279014220000001</c:v>
                </c:pt>
                <c:pt idx="2040">
                  <c:v>-22.122840140000001</c:v>
                </c:pt>
                <c:pt idx="2041">
                  <c:v>-22.178258679999999</c:v>
                </c:pt>
                <c:pt idx="2042">
                  <c:v>-22.421107960000001</c:v>
                </c:pt>
                <c:pt idx="2043">
                  <c:v>-22.168594420000002</c:v>
                </c:pt>
                <c:pt idx="2044">
                  <c:v>-22.113859000000001</c:v>
                </c:pt>
                <c:pt idx="2045">
                  <c:v>-22.260994879999998</c:v>
                </c:pt>
                <c:pt idx="2046">
                  <c:v>-22.123402080000002</c:v>
                </c:pt>
                <c:pt idx="2047">
                  <c:v>-22.177120590000001</c:v>
                </c:pt>
                <c:pt idx="2048">
                  <c:v>-22.2982786</c:v>
                </c:pt>
                <c:pt idx="2049">
                  <c:v>-22.21426198</c:v>
                </c:pt>
                <c:pt idx="2050">
                  <c:v>-22.28834385</c:v>
                </c:pt>
                <c:pt idx="2051">
                  <c:v>-22.411489029999998</c:v>
                </c:pt>
                <c:pt idx="2052">
                  <c:v>-22.498223469999999</c:v>
                </c:pt>
                <c:pt idx="2053">
                  <c:v>-22.30764976</c:v>
                </c:pt>
                <c:pt idx="2054">
                  <c:v>-22.617470969999999</c:v>
                </c:pt>
                <c:pt idx="2055">
                  <c:v>-22.169162310000001</c:v>
                </c:pt>
                <c:pt idx="2056">
                  <c:v>-22.132403010000001</c:v>
                </c:pt>
                <c:pt idx="2057">
                  <c:v>-22.287760160000001</c:v>
                </c:pt>
                <c:pt idx="2058">
                  <c:v>-22.45009323</c:v>
                </c:pt>
                <c:pt idx="2059">
                  <c:v>-22.22402851</c:v>
                </c:pt>
                <c:pt idx="2060">
                  <c:v>-22.60740766</c:v>
                </c:pt>
                <c:pt idx="2061">
                  <c:v>-22.205662650000001</c:v>
                </c:pt>
                <c:pt idx="2062">
                  <c:v>-22.353625990000001</c:v>
                </c:pt>
                <c:pt idx="2063">
                  <c:v>-22.269704579999999</c:v>
                </c:pt>
                <c:pt idx="2064">
                  <c:v>-22.34415521</c:v>
                </c:pt>
                <c:pt idx="2065">
                  <c:v>-22.568631119999999</c:v>
                </c:pt>
                <c:pt idx="2066">
                  <c:v>-22.373224950000001</c:v>
                </c:pt>
                <c:pt idx="2067">
                  <c:v>-22.40189136</c:v>
                </c:pt>
                <c:pt idx="2068">
                  <c:v>-22.45979814</c:v>
                </c:pt>
                <c:pt idx="2069">
                  <c:v>-22.402490589999999</c:v>
                </c:pt>
                <c:pt idx="2070">
                  <c:v>-22.608035940000001</c:v>
                </c:pt>
                <c:pt idx="2071">
                  <c:v>-22.363117469999999</c:v>
                </c:pt>
                <c:pt idx="2072">
                  <c:v>-22.45979814</c:v>
                </c:pt>
                <c:pt idx="2073">
                  <c:v>-22.488432379999999</c:v>
                </c:pt>
                <c:pt idx="2074">
                  <c:v>-22.354218599999999</c:v>
                </c:pt>
                <c:pt idx="2075">
                  <c:v>-22.608664300000001</c:v>
                </c:pt>
                <c:pt idx="2076">
                  <c:v>-22.45009323</c:v>
                </c:pt>
                <c:pt idx="2077">
                  <c:v>-22.568008519999999</c:v>
                </c:pt>
                <c:pt idx="2078">
                  <c:v>-22.58797611</c:v>
                </c:pt>
                <c:pt idx="2079">
                  <c:v>-22.241894810000002</c:v>
                </c:pt>
                <c:pt idx="2080">
                  <c:v>-22.470133430000001</c:v>
                </c:pt>
                <c:pt idx="2081">
                  <c:v>-22.72005244</c:v>
                </c:pt>
                <c:pt idx="2082">
                  <c:v>-22.53760995</c:v>
                </c:pt>
                <c:pt idx="2083">
                  <c:v>-22.56738601</c:v>
                </c:pt>
                <c:pt idx="2084">
                  <c:v>-22.628188850000001</c:v>
                </c:pt>
                <c:pt idx="2085">
                  <c:v>-22.690495370000001</c:v>
                </c:pt>
                <c:pt idx="2086">
                  <c:v>-22.410888549999999</c:v>
                </c:pt>
                <c:pt idx="2087">
                  <c:v>-22.608035940000001</c:v>
                </c:pt>
                <c:pt idx="2088">
                  <c:v>-22.638300480000002</c:v>
                </c:pt>
                <c:pt idx="2089">
                  <c:v>-22.668777410000001</c:v>
                </c:pt>
                <c:pt idx="2090">
                  <c:v>-22.557437950000001</c:v>
                </c:pt>
                <c:pt idx="2091">
                  <c:v>-22.964042670000001</c:v>
                </c:pt>
                <c:pt idx="2092">
                  <c:v>-22.689855059999999</c:v>
                </c:pt>
                <c:pt idx="2093">
                  <c:v>-22.963360730000002</c:v>
                </c:pt>
                <c:pt idx="2094">
                  <c:v>-22.751110579999999</c:v>
                </c:pt>
                <c:pt idx="2095">
                  <c:v>-22.608664300000001</c:v>
                </c:pt>
                <c:pt idx="2096">
                  <c:v>-22.750461269999999</c:v>
                </c:pt>
                <c:pt idx="2097">
                  <c:v>-22.568631119999999</c:v>
                </c:pt>
                <c:pt idx="2098">
                  <c:v>-22.760861980000001</c:v>
                </c:pt>
                <c:pt idx="2099">
                  <c:v>-22.689855059999999</c:v>
                </c:pt>
                <c:pt idx="2100">
                  <c:v>-22.887653010000001</c:v>
                </c:pt>
                <c:pt idx="2101">
                  <c:v>-22.86626244</c:v>
                </c:pt>
                <c:pt idx="2102">
                  <c:v>-22.78304653</c:v>
                </c:pt>
                <c:pt idx="2103">
                  <c:v>-22.836359099999999</c:v>
                </c:pt>
                <c:pt idx="2104">
                  <c:v>-22.637035239999999</c:v>
                </c:pt>
                <c:pt idx="2105">
                  <c:v>-22.597994440000001</c:v>
                </c:pt>
                <c:pt idx="2106">
                  <c:v>-22.568008519999999</c:v>
                </c:pt>
                <c:pt idx="2107">
                  <c:v>-22.70974889</c:v>
                </c:pt>
                <c:pt idx="2108">
                  <c:v>-22.741381029999999</c:v>
                </c:pt>
                <c:pt idx="2109">
                  <c:v>-22.750461269999999</c:v>
                </c:pt>
                <c:pt idx="2110">
                  <c:v>-22.60740766</c:v>
                </c:pt>
                <c:pt idx="2111">
                  <c:v>-22.65923038</c:v>
                </c:pt>
                <c:pt idx="2112">
                  <c:v>-22.720697229999999</c:v>
                </c:pt>
                <c:pt idx="2113">
                  <c:v>-22.833710960000001</c:v>
                </c:pt>
                <c:pt idx="2114">
                  <c:v>-22.825115650000001</c:v>
                </c:pt>
                <c:pt idx="2115">
                  <c:v>-22.99690244</c:v>
                </c:pt>
                <c:pt idx="2116">
                  <c:v>-22.835034820000001</c:v>
                </c:pt>
                <c:pt idx="2117">
                  <c:v>-23.00791117</c:v>
                </c:pt>
                <c:pt idx="2118">
                  <c:v>-22.421107960000001</c:v>
                </c:pt>
                <c:pt idx="2119">
                  <c:v>-22.835696909999999</c:v>
                </c:pt>
                <c:pt idx="2120">
                  <c:v>-22.750461269999999</c:v>
                </c:pt>
                <c:pt idx="2121">
                  <c:v>-22.637667820000001</c:v>
                </c:pt>
                <c:pt idx="2122">
                  <c:v>-22.866929299999999</c:v>
                </c:pt>
                <c:pt idx="2123">
                  <c:v>-22.93142967</c:v>
                </c:pt>
                <c:pt idx="2124">
                  <c:v>-22.699469730000001</c:v>
                </c:pt>
                <c:pt idx="2125">
                  <c:v>-22.771940090000001</c:v>
                </c:pt>
                <c:pt idx="2126">
                  <c:v>-22.93142967</c:v>
                </c:pt>
                <c:pt idx="2127">
                  <c:v>-22.953824770000001</c:v>
                </c:pt>
                <c:pt idx="2128">
                  <c:v>-23.05083557</c:v>
                </c:pt>
                <c:pt idx="2129">
                  <c:v>-22.608664300000001</c:v>
                </c:pt>
                <c:pt idx="2130">
                  <c:v>-22.887653010000001</c:v>
                </c:pt>
                <c:pt idx="2131">
                  <c:v>-22.772592629999998</c:v>
                </c:pt>
                <c:pt idx="2132">
                  <c:v>-22.909149450000001</c:v>
                </c:pt>
                <c:pt idx="2133">
                  <c:v>-22.75175999</c:v>
                </c:pt>
                <c:pt idx="2134">
                  <c:v>-22.86626244</c:v>
                </c:pt>
                <c:pt idx="2135">
                  <c:v>-22.803372880000001</c:v>
                </c:pt>
                <c:pt idx="2136">
                  <c:v>-22.974968319999999</c:v>
                </c:pt>
                <c:pt idx="2137">
                  <c:v>-22.65923038</c:v>
                </c:pt>
                <c:pt idx="2138">
                  <c:v>-22.83437284</c:v>
                </c:pt>
                <c:pt idx="2139">
                  <c:v>-22.985236149999999</c:v>
                </c:pt>
                <c:pt idx="2140">
                  <c:v>-22.986607029999998</c:v>
                </c:pt>
                <c:pt idx="2141">
                  <c:v>-22.92128812</c:v>
                </c:pt>
                <c:pt idx="2142">
                  <c:v>-22.985236149999999</c:v>
                </c:pt>
                <c:pt idx="2143">
                  <c:v>-23.097000349999998</c:v>
                </c:pt>
                <c:pt idx="2144">
                  <c:v>-22.62755765</c:v>
                </c:pt>
                <c:pt idx="2145">
                  <c:v>-22.75175999</c:v>
                </c:pt>
                <c:pt idx="2146">
                  <c:v>-22.792869979999999</c:v>
                </c:pt>
                <c:pt idx="2147">
                  <c:v>-22.608664300000001</c:v>
                </c:pt>
                <c:pt idx="2148">
                  <c:v>-22.813242460000001</c:v>
                </c:pt>
                <c:pt idx="2149">
                  <c:v>-22.66814029</c:v>
                </c:pt>
                <c:pt idx="2150">
                  <c:v>-22.689855059999999</c:v>
                </c:pt>
                <c:pt idx="2151">
                  <c:v>-22.835696909999999</c:v>
                </c:pt>
                <c:pt idx="2152">
                  <c:v>-22.844976710000001</c:v>
                </c:pt>
                <c:pt idx="2153">
                  <c:v>-22.856937089999999</c:v>
                </c:pt>
                <c:pt idx="2154">
                  <c:v>-22.77063532</c:v>
                </c:pt>
                <c:pt idx="2155">
                  <c:v>-22.689855059999999</c:v>
                </c:pt>
                <c:pt idx="2156">
                  <c:v>-22.953144429999998</c:v>
                </c:pt>
                <c:pt idx="2157">
                  <c:v>-22.99690244</c:v>
                </c:pt>
                <c:pt idx="2158">
                  <c:v>-22.761512849999999</c:v>
                </c:pt>
                <c:pt idx="2159">
                  <c:v>-22.771940090000001</c:v>
                </c:pt>
                <c:pt idx="2160">
                  <c:v>-22.719407749999998</c:v>
                </c:pt>
                <c:pt idx="2161">
                  <c:v>-22.771287659999999</c:v>
                </c:pt>
                <c:pt idx="2162">
                  <c:v>-22.509879099999999</c:v>
                </c:pt>
                <c:pt idx="2163">
                  <c:v>-22.72005244</c:v>
                </c:pt>
                <c:pt idx="2164">
                  <c:v>-22.823794800000002</c:v>
                </c:pt>
                <c:pt idx="2165">
                  <c:v>-22.689214840000002</c:v>
                </c:pt>
                <c:pt idx="2166">
                  <c:v>-22.782392420000001</c:v>
                </c:pt>
                <c:pt idx="2167">
                  <c:v>-22.55805904</c:v>
                </c:pt>
                <c:pt idx="2168">
                  <c:v>-22.72005244</c:v>
                </c:pt>
                <c:pt idx="2169">
                  <c:v>-22.608664300000001</c:v>
                </c:pt>
                <c:pt idx="2170">
                  <c:v>-22.53760995</c:v>
                </c:pt>
                <c:pt idx="2171">
                  <c:v>-22.782392420000001</c:v>
                </c:pt>
                <c:pt idx="2172">
                  <c:v>-22.608664300000001</c:v>
                </c:pt>
                <c:pt idx="2173">
                  <c:v>-22.498223469999999</c:v>
                </c:pt>
                <c:pt idx="2174">
                  <c:v>-22.668777410000001</c:v>
                </c:pt>
                <c:pt idx="2175">
                  <c:v>-22.649069950000001</c:v>
                </c:pt>
                <c:pt idx="2176">
                  <c:v>-22.576733040000001</c:v>
                </c:pt>
                <c:pt idx="2177">
                  <c:v>-22.804030149999999</c:v>
                </c:pt>
                <c:pt idx="2178">
                  <c:v>-22.58797611</c:v>
                </c:pt>
                <c:pt idx="2179">
                  <c:v>-22.587350730000001</c:v>
                </c:pt>
                <c:pt idx="2180">
                  <c:v>-22.469524790000001</c:v>
                </c:pt>
                <c:pt idx="2181">
                  <c:v>-22.721342109999998</c:v>
                </c:pt>
                <c:pt idx="2182">
                  <c:v>-22.689214840000002</c:v>
                </c:pt>
                <c:pt idx="2183">
                  <c:v>-22.647801569999999</c:v>
                </c:pt>
                <c:pt idx="2184">
                  <c:v>-22.792214390000002</c:v>
                </c:pt>
                <c:pt idx="2185">
                  <c:v>-22.509879099999999</c:v>
                </c:pt>
                <c:pt idx="2186">
                  <c:v>-22.420506150000001</c:v>
                </c:pt>
                <c:pt idx="2187">
                  <c:v>-22.568631119999999</c:v>
                </c:pt>
                <c:pt idx="2188">
                  <c:v>-22.478663340000001</c:v>
                </c:pt>
                <c:pt idx="2189">
                  <c:v>-22.363117469999999</c:v>
                </c:pt>
                <c:pt idx="2190">
                  <c:v>-22.65923038</c:v>
                </c:pt>
                <c:pt idx="2191">
                  <c:v>-22.527729789999999</c:v>
                </c:pt>
                <c:pt idx="2192">
                  <c:v>-22.498836149999999</c:v>
                </c:pt>
                <c:pt idx="2193">
                  <c:v>-22.649069950000001</c:v>
                </c:pt>
                <c:pt idx="2194">
                  <c:v>-22.45919095</c:v>
                </c:pt>
                <c:pt idx="2195">
                  <c:v>-22.508650719999999</c:v>
                </c:pt>
                <c:pt idx="2196">
                  <c:v>-22.470133430000001</c:v>
                </c:pt>
                <c:pt idx="2197">
                  <c:v>-22.43980548</c:v>
                </c:pt>
                <c:pt idx="2198">
                  <c:v>-22.20508997</c:v>
                </c:pt>
                <c:pt idx="2199">
                  <c:v>-22.45979814</c:v>
                </c:pt>
                <c:pt idx="2200">
                  <c:v>-22.335885179999998</c:v>
                </c:pt>
                <c:pt idx="2201">
                  <c:v>-22.41028816</c:v>
                </c:pt>
                <c:pt idx="2202">
                  <c:v>-22.233240649999999</c:v>
                </c:pt>
                <c:pt idx="2203">
                  <c:v>-22.33529506</c:v>
                </c:pt>
                <c:pt idx="2204">
                  <c:v>-22.354218599999999</c:v>
                </c:pt>
                <c:pt idx="2205">
                  <c:v>-22.372629740000001</c:v>
                </c:pt>
                <c:pt idx="2206">
                  <c:v>-22.335885179999998</c:v>
                </c:pt>
                <c:pt idx="2207">
                  <c:v>-22.40189136</c:v>
                </c:pt>
                <c:pt idx="2208">
                  <c:v>-22.43014509</c:v>
                </c:pt>
                <c:pt idx="2209">
                  <c:v>-22.479883269999998</c:v>
                </c:pt>
                <c:pt idx="2210">
                  <c:v>-22.315866150000002</c:v>
                </c:pt>
                <c:pt idx="2211">
                  <c:v>-22.168594420000002</c:v>
                </c:pt>
                <c:pt idx="2212">
                  <c:v>-22.177120590000001</c:v>
                </c:pt>
                <c:pt idx="2213">
                  <c:v>-22.251144960000001</c:v>
                </c:pt>
                <c:pt idx="2214">
                  <c:v>-22.205662650000001</c:v>
                </c:pt>
                <c:pt idx="2215">
                  <c:v>-22.0965107</c:v>
                </c:pt>
                <c:pt idx="2216">
                  <c:v>-22.06035868</c:v>
                </c:pt>
                <c:pt idx="2217">
                  <c:v>-22.2234534</c:v>
                </c:pt>
                <c:pt idx="2218">
                  <c:v>-22.026153399999998</c:v>
                </c:pt>
                <c:pt idx="2219">
                  <c:v>-22.2234534</c:v>
                </c:pt>
                <c:pt idx="2220">
                  <c:v>-22.07811899</c:v>
                </c:pt>
                <c:pt idx="2221">
                  <c:v>-22.160084959999999</c:v>
                </c:pt>
                <c:pt idx="2222">
                  <c:v>-22.140858349999998</c:v>
                </c:pt>
                <c:pt idx="2223">
                  <c:v>-21.991125050000001</c:v>
                </c:pt>
                <c:pt idx="2224">
                  <c:v>-22.06035868</c:v>
                </c:pt>
                <c:pt idx="2225">
                  <c:v>-22.363711380000002</c:v>
                </c:pt>
                <c:pt idx="2226">
                  <c:v>-22.026153399999998</c:v>
                </c:pt>
                <c:pt idx="2227">
                  <c:v>-22.105456010000001</c:v>
                </c:pt>
                <c:pt idx="2228">
                  <c:v>-21.920831830000001</c:v>
                </c:pt>
                <c:pt idx="2229">
                  <c:v>-22.01736979</c:v>
                </c:pt>
                <c:pt idx="2230">
                  <c:v>-22.051505689999999</c:v>
                </c:pt>
                <c:pt idx="2231">
                  <c:v>-21.895695580000002</c:v>
                </c:pt>
                <c:pt idx="2232">
                  <c:v>-21.913329210000001</c:v>
                </c:pt>
                <c:pt idx="2233">
                  <c:v>-21.878133250000001</c:v>
                </c:pt>
                <c:pt idx="2234">
                  <c:v>-21.895695580000002</c:v>
                </c:pt>
                <c:pt idx="2235">
                  <c:v>-21.904236279999999</c:v>
                </c:pt>
                <c:pt idx="2236">
                  <c:v>-21.895162339999999</c:v>
                </c:pt>
                <c:pt idx="2237">
                  <c:v>-21.836376390000002</c:v>
                </c:pt>
                <c:pt idx="2238">
                  <c:v>-21.820099840000001</c:v>
                </c:pt>
                <c:pt idx="2239">
                  <c:v>-21.895162339999999</c:v>
                </c:pt>
                <c:pt idx="2240">
                  <c:v>-21.870173789999999</c:v>
                </c:pt>
                <c:pt idx="2241">
                  <c:v>-21.778375539999999</c:v>
                </c:pt>
                <c:pt idx="2242">
                  <c:v>-21.894629170000002</c:v>
                </c:pt>
                <c:pt idx="2243">
                  <c:v>-21.99985569</c:v>
                </c:pt>
                <c:pt idx="2244">
                  <c:v>-21.79397522</c:v>
                </c:pt>
                <c:pt idx="2245">
                  <c:v>-21.820099840000001</c:v>
                </c:pt>
                <c:pt idx="2246">
                  <c:v>-22.050952980000002</c:v>
                </c:pt>
                <c:pt idx="2247">
                  <c:v>-21.91386468</c:v>
                </c:pt>
                <c:pt idx="2248">
                  <c:v>-21.836376390000002</c:v>
                </c:pt>
                <c:pt idx="2249">
                  <c:v>-21.827442990000002</c:v>
                </c:pt>
                <c:pt idx="2250">
                  <c:v>-21.67122548</c:v>
                </c:pt>
                <c:pt idx="2251">
                  <c:v>-21.622880519999999</c:v>
                </c:pt>
                <c:pt idx="2252">
                  <c:v>-21.728316660000001</c:v>
                </c:pt>
                <c:pt idx="2253">
                  <c:v>-21.679335559999998</c:v>
                </c:pt>
                <c:pt idx="2254">
                  <c:v>-21.786168379999999</c:v>
                </c:pt>
                <c:pt idx="2255">
                  <c:v>-21.671731919999999</c:v>
                </c:pt>
                <c:pt idx="2256">
                  <c:v>-21.695601289999999</c:v>
                </c:pt>
                <c:pt idx="2257">
                  <c:v>-21.97317335</c:v>
                </c:pt>
                <c:pt idx="2258">
                  <c:v>-21.695601289999999</c:v>
                </c:pt>
                <c:pt idx="2259">
                  <c:v>-21.670719099999999</c:v>
                </c:pt>
                <c:pt idx="2260">
                  <c:v>-21.77785652</c:v>
                </c:pt>
                <c:pt idx="2261">
                  <c:v>-21.728316660000001</c:v>
                </c:pt>
                <c:pt idx="2262">
                  <c:v>-21.786168379999999</c:v>
                </c:pt>
                <c:pt idx="2263">
                  <c:v>-21.69509206</c:v>
                </c:pt>
                <c:pt idx="2264">
                  <c:v>-21.671731919999999</c:v>
                </c:pt>
                <c:pt idx="2265">
                  <c:v>-21.695601289999999</c:v>
                </c:pt>
                <c:pt idx="2266">
                  <c:v>-21.435188669999999</c:v>
                </c:pt>
                <c:pt idx="2267">
                  <c:v>-21.735506109999999</c:v>
                </c:pt>
                <c:pt idx="2268">
                  <c:v>-21.720626849999999</c:v>
                </c:pt>
                <c:pt idx="2269">
                  <c:v>-21.687460810000001</c:v>
                </c:pt>
                <c:pt idx="2270">
                  <c:v>-21.719602569999999</c:v>
                </c:pt>
                <c:pt idx="2271">
                  <c:v>-21.519943560000002</c:v>
                </c:pt>
                <c:pt idx="2272">
                  <c:v>-21.63090073</c:v>
                </c:pt>
                <c:pt idx="2273">
                  <c:v>-21.65555518</c:v>
                </c:pt>
                <c:pt idx="2274">
                  <c:v>-21.512613689999998</c:v>
                </c:pt>
                <c:pt idx="2275">
                  <c:v>-21.65454613</c:v>
                </c:pt>
                <c:pt idx="2276">
                  <c:v>-21.711417019999999</c:v>
                </c:pt>
                <c:pt idx="2277">
                  <c:v>-21.442869349999999</c:v>
                </c:pt>
                <c:pt idx="2278">
                  <c:v>-21.519943560000002</c:v>
                </c:pt>
                <c:pt idx="2279">
                  <c:v>-21.534640509999999</c:v>
                </c:pt>
                <c:pt idx="2280">
                  <c:v>-21.474212560000002</c:v>
                </c:pt>
                <c:pt idx="2281">
                  <c:v>-21.457307350000001</c:v>
                </c:pt>
                <c:pt idx="2282">
                  <c:v>-21.70375705</c:v>
                </c:pt>
                <c:pt idx="2283">
                  <c:v>-21.512125470000001</c:v>
                </c:pt>
                <c:pt idx="2284">
                  <c:v>-21.543482610000002</c:v>
                </c:pt>
                <c:pt idx="2285">
                  <c:v>-21.598410340000001</c:v>
                </c:pt>
                <c:pt idx="2286">
                  <c:v>-21.74476726</c:v>
                </c:pt>
                <c:pt idx="2287">
                  <c:v>-21.598410340000001</c:v>
                </c:pt>
                <c:pt idx="2288">
                  <c:v>-21.544466180000001</c:v>
                </c:pt>
                <c:pt idx="2289">
                  <c:v>-21.298744930000002</c:v>
                </c:pt>
                <c:pt idx="2290">
                  <c:v>-21.488755309999998</c:v>
                </c:pt>
                <c:pt idx="2291">
                  <c:v>-21.582503930000001</c:v>
                </c:pt>
                <c:pt idx="2292">
                  <c:v>-21.442388909999998</c:v>
                </c:pt>
                <c:pt idx="2293">
                  <c:v>-21.606884390000001</c:v>
                </c:pt>
                <c:pt idx="2294">
                  <c:v>-21.655050620000001</c:v>
                </c:pt>
                <c:pt idx="2295">
                  <c:v>-21.56714994</c:v>
                </c:pt>
                <c:pt idx="2296">
                  <c:v>-21.598908359999999</c:v>
                </c:pt>
                <c:pt idx="2297">
                  <c:v>-21.411750730000001</c:v>
                </c:pt>
                <c:pt idx="2298">
                  <c:v>-21.344534329999998</c:v>
                </c:pt>
                <c:pt idx="2299">
                  <c:v>-21.441908519999998</c:v>
                </c:pt>
                <c:pt idx="2300">
                  <c:v>-21.411273720000001</c:v>
                </c:pt>
                <c:pt idx="2301">
                  <c:v>-21.232784219999999</c:v>
                </c:pt>
                <c:pt idx="2302">
                  <c:v>-21.15925017</c:v>
                </c:pt>
                <c:pt idx="2303">
                  <c:v>-21.480993120000001</c:v>
                </c:pt>
                <c:pt idx="2304">
                  <c:v>-21.46551023</c:v>
                </c:pt>
                <c:pt idx="2305">
                  <c:v>-21.457307350000001</c:v>
                </c:pt>
                <c:pt idx="2306">
                  <c:v>-21.465027280000001</c:v>
                </c:pt>
                <c:pt idx="2307">
                  <c:v>-21.33655658</c:v>
                </c:pt>
                <c:pt idx="2308">
                  <c:v>-21.32859346</c:v>
                </c:pt>
                <c:pt idx="2309">
                  <c:v>-21.269100139999999</c:v>
                </c:pt>
                <c:pt idx="2310">
                  <c:v>-21.344064639999999</c:v>
                </c:pt>
                <c:pt idx="2311">
                  <c:v>-21.434709080000001</c:v>
                </c:pt>
                <c:pt idx="2312">
                  <c:v>-21.365722909999999</c:v>
                </c:pt>
                <c:pt idx="2313">
                  <c:v>-21.321579280000002</c:v>
                </c:pt>
                <c:pt idx="2314">
                  <c:v>-21.203130089999998</c:v>
                </c:pt>
                <c:pt idx="2315">
                  <c:v>-21.582503930000001</c:v>
                </c:pt>
                <c:pt idx="2316">
                  <c:v>-21.276492390000001</c:v>
                </c:pt>
                <c:pt idx="2317">
                  <c:v>-21.411750730000001</c:v>
                </c:pt>
                <c:pt idx="2318">
                  <c:v>-21.427521550000002</c:v>
                </c:pt>
                <c:pt idx="2319">
                  <c:v>-21.40317254</c:v>
                </c:pt>
                <c:pt idx="2320">
                  <c:v>-21.3969877</c:v>
                </c:pt>
                <c:pt idx="2321">
                  <c:v>-21.411750730000001</c:v>
                </c:pt>
                <c:pt idx="2322">
                  <c:v>-21.365722909999999</c:v>
                </c:pt>
                <c:pt idx="2323">
                  <c:v>-21.427042799999999</c:v>
                </c:pt>
                <c:pt idx="2324">
                  <c:v>-21.299209730000001</c:v>
                </c:pt>
                <c:pt idx="2325">
                  <c:v>-21.305722289999999</c:v>
                </c:pt>
                <c:pt idx="2326">
                  <c:v>-21.473244780000002</c:v>
                </c:pt>
                <c:pt idx="2327">
                  <c:v>-21.381327169999999</c:v>
                </c:pt>
                <c:pt idx="2328">
                  <c:v>-21.232784219999999</c:v>
                </c:pt>
                <c:pt idx="2329">
                  <c:v>-21.195407679999999</c:v>
                </c:pt>
                <c:pt idx="2330">
                  <c:v>-21.231868760000001</c:v>
                </c:pt>
                <c:pt idx="2331">
                  <c:v>-21.25481336</c:v>
                </c:pt>
                <c:pt idx="2332">
                  <c:v>-21.283897240000002</c:v>
                </c:pt>
                <c:pt idx="2333">
                  <c:v>-21.276492390000001</c:v>
                </c:pt>
                <c:pt idx="2334">
                  <c:v>-21.276492390000001</c:v>
                </c:pt>
                <c:pt idx="2335">
                  <c:v>-21.381800909999999</c:v>
                </c:pt>
                <c:pt idx="2336">
                  <c:v>-21.321112070000002</c:v>
                </c:pt>
                <c:pt idx="2337">
                  <c:v>-21.246539340000002</c:v>
                </c:pt>
                <c:pt idx="2338">
                  <c:v>-21.290850769999999</c:v>
                </c:pt>
                <c:pt idx="2339">
                  <c:v>-21.30665346</c:v>
                </c:pt>
                <c:pt idx="2340">
                  <c:v>-21.253893250000001</c:v>
                </c:pt>
                <c:pt idx="2341">
                  <c:v>-21.25435328</c:v>
                </c:pt>
                <c:pt idx="2342">
                  <c:v>-21.291314740000001</c:v>
                </c:pt>
                <c:pt idx="2343">
                  <c:v>-21.167810360000001</c:v>
                </c:pt>
                <c:pt idx="2344">
                  <c:v>-21.41031985</c:v>
                </c:pt>
                <c:pt idx="2345">
                  <c:v>-21.26956178</c:v>
                </c:pt>
                <c:pt idx="2346">
                  <c:v>-21.166908490000001</c:v>
                </c:pt>
                <c:pt idx="2347">
                  <c:v>-21.284360459999998</c:v>
                </c:pt>
                <c:pt idx="2348">
                  <c:v>-21.102461300000002</c:v>
                </c:pt>
                <c:pt idx="2349">
                  <c:v>-21.305256790000001</c:v>
                </c:pt>
                <c:pt idx="2350">
                  <c:v>-21.182265770000001</c:v>
                </c:pt>
                <c:pt idx="2351">
                  <c:v>-21.18769898</c:v>
                </c:pt>
                <c:pt idx="2352">
                  <c:v>-21.174580339999999</c:v>
                </c:pt>
                <c:pt idx="2353">
                  <c:v>-21.298744930000002</c:v>
                </c:pt>
                <c:pt idx="2354">
                  <c:v>-21.246539340000002</c:v>
                </c:pt>
                <c:pt idx="2355">
                  <c:v>-21.412227789999999</c:v>
                </c:pt>
                <c:pt idx="2356">
                  <c:v>-21.225008949999999</c:v>
                </c:pt>
                <c:pt idx="2357">
                  <c:v>-21.137699269999999</c:v>
                </c:pt>
                <c:pt idx="2358">
                  <c:v>-21.261259639999999</c:v>
                </c:pt>
                <c:pt idx="2359">
                  <c:v>-21.210866249999999</c:v>
                </c:pt>
                <c:pt idx="2360">
                  <c:v>-21.117146210000001</c:v>
                </c:pt>
                <c:pt idx="2361">
                  <c:v>-21.152504019999999</c:v>
                </c:pt>
                <c:pt idx="2362">
                  <c:v>-21.298280170000002</c:v>
                </c:pt>
                <c:pt idx="2363">
                  <c:v>-21.145768329999999</c:v>
                </c:pt>
                <c:pt idx="2364">
                  <c:v>-21.1233912</c:v>
                </c:pt>
                <c:pt idx="2365">
                  <c:v>-21.18905835</c:v>
                </c:pt>
                <c:pt idx="2366">
                  <c:v>-21.1233912</c:v>
                </c:pt>
                <c:pt idx="2367">
                  <c:v>-21.276492390000001</c:v>
                </c:pt>
                <c:pt idx="2368">
                  <c:v>-21.269100139999999</c:v>
                </c:pt>
                <c:pt idx="2369">
                  <c:v>-21.1233912</c:v>
                </c:pt>
                <c:pt idx="2370">
                  <c:v>-21.209955399999998</c:v>
                </c:pt>
                <c:pt idx="2371">
                  <c:v>-21.110465090000002</c:v>
                </c:pt>
                <c:pt idx="2372">
                  <c:v>-21.144871030000001</c:v>
                </c:pt>
                <c:pt idx="2373">
                  <c:v>-21.145768329999999</c:v>
                </c:pt>
                <c:pt idx="2374">
                  <c:v>-21.225008949999999</c:v>
                </c:pt>
                <c:pt idx="2375">
                  <c:v>-21.1233912</c:v>
                </c:pt>
                <c:pt idx="2376">
                  <c:v>-21.053427859999999</c:v>
                </c:pt>
                <c:pt idx="2377">
                  <c:v>-21.22455201</c:v>
                </c:pt>
                <c:pt idx="2378">
                  <c:v>-21.262181309999999</c:v>
                </c:pt>
                <c:pt idx="2379">
                  <c:v>-21.180456209999999</c:v>
                </c:pt>
                <c:pt idx="2380">
                  <c:v>-21.131433690000001</c:v>
                </c:pt>
                <c:pt idx="2381">
                  <c:v>-21.25435328</c:v>
                </c:pt>
                <c:pt idx="2382">
                  <c:v>-21.131433690000001</c:v>
                </c:pt>
                <c:pt idx="2383">
                  <c:v>-21.335150259999999</c:v>
                </c:pt>
                <c:pt idx="2384">
                  <c:v>-21.15295343</c:v>
                </c:pt>
                <c:pt idx="2385">
                  <c:v>-21.067066260000001</c:v>
                </c:pt>
                <c:pt idx="2386">
                  <c:v>-21.283434060000001</c:v>
                </c:pt>
                <c:pt idx="2387">
                  <c:v>-21.116700479999999</c:v>
                </c:pt>
                <c:pt idx="2388">
                  <c:v>-21.06002174</c:v>
                </c:pt>
                <c:pt idx="2389">
                  <c:v>-21.174580339999999</c:v>
                </c:pt>
                <c:pt idx="2390">
                  <c:v>-21.05958184</c:v>
                </c:pt>
                <c:pt idx="2391">
                  <c:v>-21.15295343</c:v>
                </c:pt>
                <c:pt idx="2392">
                  <c:v>-21.130986490000002</c:v>
                </c:pt>
                <c:pt idx="2393">
                  <c:v>-21.173225500000001</c:v>
                </c:pt>
                <c:pt idx="2394">
                  <c:v>-21.196769459999999</c:v>
                </c:pt>
                <c:pt idx="2395">
                  <c:v>-21.343125430000001</c:v>
                </c:pt>
                <c:pt idx="2396">
                  <c:v>-21.018428629999999</c:v>
                </c:pt>
                <c:pt idx="2397">
                  <c:v>-21.25435328</c:v>
                </c:pt>
                <c:pt idx="2398">
                  <c:v>-21.031520310000001</c:v>
                </c:pt>
                <c:pt idx="2399">
                  <c:v>-21.203130089999998</c:v>
                </c:pt>
                <c:pt idx="2400">
                  <c:v>-21.1233912</c:v>
                </c:pt>
                <c:pt idx="2401">
                  <c:v>-21.181360900000001</c:v>
                </c:pt>
                <c:pt idx="2402">
                  <c:v>-21.124284070000002</c:v>
                </c:pt>
                <c:pt idx="2403">
                  <c:v>-21.404601060000001</c:v>
                </c:pt>
                <c:pt idx="2404">
                  <c:v>-21.238739420000002</c:v>
                </c:pt>
                <c:pt idx="2405">
                  <c:v>-21.262181309999999</c:v>
                </c:pt>
                <c:pt idx="2406">
                  <c:v>-21.217703740000001</c:v>
                </c:pt>
                <c:pt idx="2407">
                  <c:v>-21.15205465</c:v>
                </c:pt>
                <c:pt idx="2408">
                  <c:v>-21.32859346</c:v>
                </c:pt>
                <c:pt idx="2409">
                  <c:v>-21.20358478</c:v>
                </c:pt>
                <c:pt idx="2410">
                  <c:v>-21.305722289999999</c:v>
                </c:pt>
                <c:pt idx="2411">
                  <c:v>-21.225465929999999</c:v>
                </c:pt>
                <c:pt idx="2412">
                  <c:v>-21.073680889999999</c:v>
                </c:pt>
                <c:pt idx="2413">
                  <c:v>-21.123837609999999</c:v>
                </c:pt>
                <c:pt idx="2414">
                  <c:v>-21.24699859</c:v>
                </c:pt>
                <c:pt idx="2415">
                  <c:v>-21.102461300000002</c:v>
                </c:pt>
                <c:pt idx="2416">
                  <c:v>-21.1385951</c:v>
                </c:pt>
                <c:pt idx="2417">
                  <c:v>-21.095359160000001</c:v>
                </c:pt>
                <c:pt idx="2418">
                  <c:v>-21.23919785</c:v>
                </c:pt>
                <c:pt idx="2419">
                  <c:v>-21.181360900000001</c:v>
                </c:pt>
                <c:pt idx="2420">
                  <c:v>-21.087825859999999</c:v>
                </c:pt>
                <c:pt idx="2421">
                  <c:v>-21.117146210000001</c:v>
                </c:pt>
                <c:pt idx="2422">
                  <c:v>-21.088268630000002</c:v>
                </c:pt>
                <c:pt idx="2423">
                  <c:v>-21.18905835</c:v>
                </c:pt>
                <c:pt idx="2424">
                  <c:v>-21.202675450000001</c:v>
                </c:pt>
                <c:pt idx="2425">
                  <c:v>-21.404124840000001</c:v>
                </c:pt>
                <c:pt idx="2426">
                  <c:v>-21.427042799999999</c:v>
                </c:pt>
                <c:pt idx="2427">
                  <c:v>-21.35064487</c:v>
                </c:pt>
                <c:pt idx="2428">
                  <c:v>-21.145768329999999</c:v>
                </c:pt>
                <c:pt idx="2429">
                  <c:v>-21.372808809999999</c:v>
                </c:pt>
                <c:pt idx="2430">
                  <c:v>-21.074563600000001</c:v>
                </c:pt>
                <c:pt idx="2431">
                  <c:v>-21.181360900000001</c:v>
                </c:pt>
                <c:pt idx="2432">
                  <c:v>-21.26956178</c:v>
                </c:pt>
                <c:pt idx="2433">
                  <c:v>-21.261720449999999</c:v>
                </c:pt>
                <c:pt idx="2434">
                  <c:v>-21.35064487</c:v>
                </c:pt>
                <c:pt idx="2435">
                  <c:v>-21.298280170000002</c:v>
                </c:pt>
                <c:pt idx="2436">
                  <c:v>-21.366667029999999</c:v>
                </c:pt>
                <c:pt idx="2437">
                  <c:v>-21.473244780000002</c:v>
                </c:pt>
                <c:pt idx="2438">
                  <c:v>-21.31410996</c:v>
                </c:pt>
                <c:pt idx="2439">
                  <c:v>-21.15205465</c:v>
                </c:pt>
                <c:pt idx="2440">
                  <c:v>-21.313643549999998</c:v>
                </c:pt>
                <c:pt idx="2441">
                  <c:v>-21.306187850000001</c:v>
                </c:pt>
                <c:pt idx="2442">
                  <c:v>-21.268638540000001</c:v>
                </c:pt>
                <c:pt idx="2443">
                  <c:v>-21.35111526</c:v>
                </c:pt>
                <c:pt idx="2444">
                  <c:v>-21.152504019999999</c:v>
                </c:pt>
                <c:pt idx="2445">
                  <c:v>-21.404124840000001</c:v>
                </c:pt>
                <c:pt idx="2446">
                  <c:v>-21.35911982</c:v>
                </c:pt>
                <c:pt idx="2447">
                  <c:v>-21.48002382</c:v>
                </c:pt>
                <c:pt idx="2448">
                  <c:v>-21.442869349999999</c:v>
                </c:pt>
                <c:pt idx="2449">
                  <c:v>-21.381800909999999</c:v>
                </c:pt>
                <c:pt idx="2450">
                  <c:v>-21.403648660000002</c:v>
                </c:pt>
                <c:pt idx="2451">
                  <c:v>-21.3889131</c:v>
                </c:pt>
                <c:pt idx="2452">
                  <c:v>-21.298744930000002</c:v>
                </c:pt>
                <c:pt idx="2453">
                  <c:v>-21.33655658</c:v>
                </c:pt>
                <c:pt idx="2454">
                  <c:v>-21.35111526</c:v>
                </c:pt>
                <c:pt idx="2455">
                  <c:v>-21.488269769999999</c:v>
                </c:pt>
                <c:pt idx="2456">
                  <c:v>-21.30665346</c:v>
                </c:pt>
                <c:pt idx="2457">
                  <c:v>-21.34265589</c:v>
                </c:pt>
                <c:pt idx="2458">
                  <c:v>-21.4664763</c:v>
                </c:pt>
                <c:pt idx="2459">
                  <c:v>-21.512125470000001</c:v>
                </c:pt>
                <c:pt idx="2460">
                  <c:v>-21.373281609999999</c:v>
                </c:pt>
                <c:pt idx="2461">
                  <c:v>-21.496531399999999</c:v>
                </c:pt>
                <c:pt idx="2462">
                  <c:v>-21.373754470000002</c:v>
                </c:pt>
                <c:pt idx="2463">
                  <c:v>-21.366194950000001</c:v>
                </c:pt>
                <c:pt idx="2464">
                  <c:v>-21.536112939999999</c:v>
                </c:pt>
                <c:pt idx="2465">
                  <c:v>-21.403648660000002</c:v>
                </c:pt>
                <c:pt idx="2466">
                  <c:v>-21.427042799999999</c:v>
                </c:pt>
                <c:pt idx="2467">
                  <c:v>-21.52826572</c:v>
                </c:pt>
                <c:pt idx="2468">
                  <c:v>-21.44960111</c:v>
                </c:pt>
                <c:pt idx="2469">
                  <c:v>-21.606884390000001</c:v>
                </c:pt>
                <c:pt idx="2470">
                  <c:v>-21.638433160000002</c:v>
                </c:pt>
                <c:pt idx="2471">
                  <c:v>-21.404601060000001</c:v>
                </c:pt>
                <c:pt idx="2472">
                  <c:v>-21.606385450000001</c:v>
                </c:pt>
                <c:pt idx="2473">
                  <c:v>-21.57556314</c:v>
                </c:pt>
                <c:pt idx="2474">
                  <c:v>-21.63039903</c:v>
                </c:pt>
                <c:pt idx="2475">
                  <c:v>-21.366667029999999</c:v>
                </c:pt>
                <c:pt idx="2476">
                  <c:v>-21.575067799999999</c:v>
                </c:pt>
                <c:pt idx="2477">
                  <c:v>-21.52679594</c:v>
                </c:pt>
                <c:pt idx="2478">
                  <c:v>-21.704267300000001</c:v>
                </c:pt>
                <c:pt idx="2479">
                  <c:v>-21.480508440000001</c:v>
                </c:pt>
                <c:pt idx="2480">
                  <c:v>-21.583496369999999</c:v>
                </c:pt>
                <c:pt idx="2481">
                  <c:v>-21.67122548</c:v>
                </c:pt>
                <c:pt idx="2482">
                  <c:v>-21.63090073</c:v>
                </c:pt>
                <c:pt idx="2483">
                  <c:v>-21.647489350000001</c:v>
                </c:pt>
                <c:pt idx="2484">
                  <c:v>-21.751984019999998</c:v>
                </c:pt>
                <c:pt idx="2485">
                  <c:v>-21.720114679999998</c:v>
                </c:pt>
                <c:pt idx="2486">
                  <c:v>-21.623381349999999</c:v>
                </c:pt>
                <c:pt idx="2487">
                  <c:v>-21.761280370000001</c:v>
                </c:pt>
                <c:pt idx="2488">
                  <c:v>-21.63039903</c:v>
                </c:pt>
                <c:pt idx="2489">
                  <c:v>-21.457789439999999</c:v>
                </c:pt>
                <c:pt idx="2490">
                  <c:v>-21.671731919999999</c:v>
                </c:pt>
                <c:pt idx="2491">
                  <c:v>-21.551357400000001</c:v>
                </c:pt>
                <c:pt idx="2492">
                  <c:v>-21.76852465</c:v>
                </c:pt>
                <c:pt idx="2493">
                  <c:v>-21.591941330000001</c:v>
                </c:pt>
                <c:pt idx="2494">
                  <c:v>-21.687460810000001</c:v>
                </c:pt>
                <c:pt idx="2495">
                  <c:v>-21.62237974</c:v>
                </c:pt>
                <c:pt idx="2496">
                  <c:v>-21.639438470000002</c:v>
                </c:pt>
                <c:pt idx="2497">
                  <c:v>-21.670719099999999</c:v>
                </c:pt>
                <c:pt idx="2498">
                  <c:v>-21.70375705</c:v>
                </c:pt>
                <c:pt idx="2499">
                  <c:v>-21.870173789999999</c:v>
                </c:pt>
                <c:pt idx="2500">
                  <c:v>-21.745282339999999</c:v>
                </c:pt>
                <c:pt idx="2501">
                  <c:v>-21.744252230000001</c:v>
                </c:pt>
                <c:pt idx="2502">
                  <c:v>-21.81957581</c:v>
                </c:pt>
                <c:pt idx="2503">
                  <c:v>-21.71192817</c:v>
                </c:pt>
                <c:pt idx="2504">
                  <c:v>-21.81119983</c:v>
                </c:pt>
                <c:pt idx="2505">
                  <c:v>-21.737562430000001</c:v>
                </c:pt>
                <c:pt idx="2506">
                  <c:v>-21.662625089999999</c:v>
                </c:pt>
                <c:pt idx="2507">
                  <c:v>-21.752499960000002</c:v>
                </c:pt>
                <c:pt idx="2508">
                  <c:v>-21.886639450000001</c:v>
                </c:pt>
                <c:pt idx="2509">
                  <c:v>-21.664141570000002</c:v>
                </c:pt>
                <c:pt idx="2510">
                  <c:v>-21.777337549999999</c:v>
                </c:pt>
                <c:pt idx="2511">
                  <c:v>-21.86169975</c:v>
                </c:pt>
                <c:pt idx="2512">
                  <c:v>-21.720114679999998</c:v>
                </c:pt>
                <c:pt idx="2513">
                  <c:v>-21.74476726</c:v>
                </c:pt>
                <c:pt idx="2514">
                  <c:v>-21.91279381</c:v>
                </c:pt>
                <c:pt idx="2515">
                  <c:v>-21.83690245</c:v>
                </c:pt>
                <c:pt idx="2516">
                  <c:v>-21.776818649999999</c:v>
                </c:pt>
                <c:pt idx="2517">
                  <c:v>-21.696110569999998</c:v>
                </c:pt>
                <c:pt idx="2518">
                  <c:v>-21.86169975</c:v>
                </c:pt>
                <c:pt idx="2519">
                  <c:v>-21.97317335</c:v>
                </c:pt>
                <c:pt idx="2520">
                  <c:v>-21.887171639999998</c:v>
                </c:pt>
                <c:pt idx="2521">
                  <c:v>-21.886639450000001</c:v>
                </c:pt>
                <c:pt idx="2522">
                  <c:v>-21.870703970000001</c:v>
                </c:pt>
                <c:pt idx="2523">
                  <c:v>-22.025603910000001</c:v>
                </c:pt>
                <c:pt idx="2524">
                  <c:v>-21.990034959999999</c:v>
                </c:pt>
                <c:pt idx="2525">
                  <c:v>-21.728316660000001</c:v>
                </c:pt>
                <c:pt idx="2526">
                  <c:v>-21.913329210000001</c:v>
                </c:pt>
                <c:pt idx="2527">
                  <c:v>-21.929422160000001</c:v>
                </c:pt>
                <c:pt idx="2528">
                  <c:v>-21.921904699999999</c:v>
                </c:pt>
                <c:pt idx="2529">
                  <c:v>-21.86117067</c:v>
                </c:pt>
                <c:pt idx="2530">
                  <c:v>-21.820099840000001</c:v>
                </c:pt>
                <c:pt idx="2531">
                  <c:v>-21.895695580000002</c:v>
                </c:pt>
                <c:pt idx="2532">
                  <c:v>-22.051505689999999</c:v>
                </c:pt>
                <c:pt idx="2533">
                  <c:v>-21.879195620000001</c:v>
                </c:pt>
                <c:pt idx="2534">
                  <c:v>-21.80231801</c:v>
                </c:pt>
                <c:pt idx="2535">
                  <c:v>-21.904236279999999</c:v>
                </c:pt>
                <c:pt idx="2536">
                  <c:v>-21.929959620000002</c:v>
                </c:pt>
                <c:pt idx="2537">
                  <c:v>-21.91279381</c:v>
                </c:pt>
                <c:pt idx="2538">
                  <c:v>-21.91279381</c:v>
                </c:pt>
                <c:pt idx="2539">
                  <c:v>-21.93802951</c:v>
                </c:pt>
                <c:pt idx="2540">
                  <c:v>-21.939106630000001</c:v>
                </c:pt>
                <c:pt idx="2541">
                  <c:v>-21.895695580000002</c:v>
                </c:pt>
                <c:pt idx="2542">
                  <c:v>-21.95529556</c:v>
                </c:pt>
                <c:pt idx="2543">
                  <c:v>-21.879726890000001</c:v>
                </c:pt>
                <c:pt idx="2544">
                  <c:v>-21.981867940000001</c:v>
                </c:pt>
                <c:pt idx="2545">
                  <c:v>-21.85218618</c:v>
                </c:pt>
                <c:pt idx="2546">
                  <c:v>-21.870703970000001</c:v>
                </c:pt>
                <c:pt idx="2547">
                  <c:v>-22.104336830000001</c:v>
                </c:pt>
                <c:pt idx="2548">
                  <c:v>-21.956376970000001</c:v>
                </c:pt>
                <c:pt idx="2549">
                  <c:v>-21.887703900000002</c:v>
                </c:pt>
                <c:pt idx="2550">
                  <c:v>-22.104336830000001</c:v>
                </c:pt>
                <c:pt idx="2551">
                  <c:v>-22.053164249999998</c:v>
                </c:pt>
                <c:pt idx="2552">
                  <c:v>-22.06035868</c:v>
                </c:pt>
                <c:pt idx="2553">
                  <c:v>-21.870173789999999</c:v>
                </c:pt>
                <c:pt idx="2554">
                  <c:v>-21.895695580000002</c:v>
                </c:pt>
                <c:pt idx="2555">
                  <c:v>-22.0437741</c:v>
                </c:pt>
                <c:pt idx="2556">
                  <c:v>-21.929422160000001</c:v>
                </c:pt>
                <c:pt idx="2557">
                  <c:v>-22.186803860000001</c:v>
                </c:pt>
                <c:pt idx="2558">
                  <c:v>-22.034404200000001</c:v>
                </c:pt>
                <c:pt idx="2559">
                  <c:v>-21.947733209999999</c:v>
                </c:pt>
                <c:pt idx="2560">
                  <c:v>-22.07811899</c:v>
                </c:pt>
                <c:pt idx="2561">
                  <c:v>-21.921368229999999</c:v>
                </c:pt>
                <c:pt idx="2562">
                  <c:v>-21.947193550000001</c:v>
                </c:pt>
                <c:pt idx="2563">
                  <c:v>-22.232664310000001</c:v>
                </c:pt>
                <c:pt idx="2564">
                  <c:v>-21.921368229999999</c:v>
                </c:pt>
                <c:pt idx="2565">
                  <c:v>-22.025603910000001</c:v>
                </c:pt>
                <c:pt idx="2566">
                  <c:v>-22.069229759999999</c:v>
                </c:pt>
                <c:pt idx="2567">
                  <c:v>-22.131839899999999</c:v>
                </c:pt>
                <c:pt idx="2568">
                  <c:v>-21.992215420000001</c:v>
                </c:pt>
                <c:pt idx="2569">
                  <c:v>-21.998763400000001</c:v>
                </c:pt>
                <c:pt idx="2570">
                  <c:v>-21.981324019999999</c:v>
                </c:pt>
                <c:pt idx="2571">
                  <c:v>-21.982411930000001</c:v>
                </c:pt>
                <c:pt idx="2572">
                  <c:v>-21.99930951</c:v>
                </c:pt>
                <c:pt idx="2573">
                  <c:v>-22.12227828</c:v>
                </c:pt>
                <c:pt idx="2574">
                  <c:v>-22.01736979</c:v>
                </c:pt>
                <c:pt idx="2575">
                  <c:v>-22.114419770000001</c:v>
                </c:pt>
                <c:pt idx="2576">
                  <c:v>-22.279014220000001</c:v>
                </c:pt>
                <c:pt idx="2577">
                  <c:v>-22.052058469999999</c:v>
                </c:pt>
                <c:pt idx="2578">
                  <c:v>-22.07923143</c:v>
                </c:pt>
                <c:pt idx="2579">
                  <c:v>-22.29710863</c:v>
                </c:pt>
                <c:pt idx="2580">
                  <c:v>-22.025603910000001</c:v>
                </c:pt>
                <c:pt idx="2581">
                  <c:v>-21.981867940000001</c:v>
                </c:pt>
                <c:pt idx="2582">
                  <c:v>-22.123402080000002</c:v>
                </c:pt>
                <c:pt idx="2583">
                  <c:v>-22.34415521</c:v>
                </c:pt>
                <c:pt idx="2584">
                  <c:v>-22.132966190000001</c:v>
                </c:pt>
                <c:pt idx="2585">
                  <c:v>-22.269704579999999</c:v>
                </c:pt>
                <c:pt idx="2586">
                  <c:v>-22.069784800000001</c:v>
                </c:pt>
                <c:pt idx="2587">
                  <c:v>-22.15895162</c:v>
                </c:pt>
                <c:pt idx="2588">
                  <c:v>-22.034954809999999</c:v>
                </c:pt>
                <c:pt idx="2589">
                  <c:v>-22.177120590000001</c:v>
                </c:pt>
                <c:pt idx="2590">
                  <c:v>-22.20508997</c:v>
                </c:pt>
                <c:pt idx="2591">
                  <c:v>-21.991125050000001</c:v>
                </c:pt>
                <c:pt idx="2592">
                  <c:v>-22.123402080000002</c:v>
                </c:pt>
                <c:pt idx="2593">
                  <c:v>-22.186803860000001</c:v>
                </c:pt>
                <c:pt idx="2594">
                  <c:v>-22.159518250000001</c:v>
                </c:pt>
                <c:pt idx="2595">
                  <c:v>-22.007509420000002</c:v>
                </c:pt>
                <c:pt idx="2596">
                  <c:v>-22.008056629999999</c:v>
                </c:pt>
                <c:pt idx="2597">
                  <c:v>-22.13352944</c:v>
                </c:pt>
                <c:pt idx="2598">
                  <c:v>-22.195365890000001</c:v>
                </c:pt>
                <c:pt idx="2599">
                  <c:v>-22.19593729</c:v>
                </c:pt>
                <c:pt idx="2600">
                  <c:v>-22.150461020000002</c:v>
                </c:pt>
                <c:pt idx="2601">
                  <c:v>-22.204517360000001</c:v>
                </c:pt>
                <c:pt idx="2602">
                  <c:v>-21.998763400000001</c:v>
                </c:pt>
                <c:pt idx="2603">
                  <c:v>-22.114980630000002</c:v>
                </c:pt>
                <c:pt idx="2604">
                  <c:v>-22.008603910000001</c:v>
                </c:pt>
                <c:pt idx="2605">
                  <c:v>-22.025054480000001</c:v>
                </c:pt>
                <c:pt idx="2606">
                  <c:v>-22.160084959999999</c:v>
                </c:pt>
                <c:pt idx="2607">
                  <c:v>-22.015724840000001</c:v>
                </c:pt>
                <c:pt idx="2608">
                  <c:v>-22.079787750000001</c:v>
                </c:pt>
                <c:pt idx="2609">
                  <c:v>-22.12227828</c:v>
                </c:pt>
                <c:pt idx="2610">
                  <c:v>-22.21540984</c:v>
                </c:pt>
                <c:pt idx="2611">
                  <c:v>-22.353625990000001</c:v>
                </c:pt>
                <c:pt idx="2612">
                  <c:v>-22.169162310000001</c:v>
                </c:pt>
                <c:pt idx="2613">
                  <c:v>-22.186233659999999</c:v>
                </c:pt>
                <c:pt idx="2614">
                  <c:v>-22.232088059999999</c:v>
                </c:pt>
                <c:pt idx="2615">
                  <c:v>-22.132403010000001</c:v>
                </c:pt>
                <c:pt idx="2616">
                  <c:v>-22.270867190000001</c:v>
                </c:pt>
                <c:pt idx="2617">
                  <c:v>-22.278431779999998</c:v>
                </c:pt>
                <c:pt idx="2618">
                  <c:v>-22.20508997</c:v>
                </c:pt>
                <c:pt idx="2619">
                  <c:v>-22.363117469999999</c:v>
                </c:pt>
                <c:pt idx="2620">
                  <c:v>-22.15102654</c:v>
                </c:pt>
                <c:pt idx="2621">
                  <c:v>-22.232088059999999</c:v>
                </c:pt>
                <c:pt idx="2622">
                  <c:v>-22.260994879999998</c:v>
                </c:pt>
                <c:pt idx="2623">
                  <c:v>-22.2234534</c:v>
                </c:pt>
                <c:pt idx="2624">
                  <c:v>-22.07811899</c:v>
                </c:pt>
                <c:pt idx="2625">
                  <c:v>-22.160084959999999</c:v>
                </c:pt>
                <c:pt idx="2626">
                  <c:v>-22.222303409999999</c:v>
                </c:pt>
                <c:pt idx="2627">
                  <c:v>-22.13352944</c:v>
                </c:pt>
                <c:pt idx="2628">
                  <c:v>-22.186803860000001</c:v>
                </c:pt>
                <c:pt idx="2629">
                  <c:v>-22.132403010000001</c:v>
                </c:pt>
                <c:pt idx="2630">
                  <c:v>-22.149895560000001</c:v>
                </c:pt>
                <c:pt idx="2631">
                  <c:v>-22.326452960000001</c:v>
                </c:pt>
                <c:pt idx="2632">
                  <c:v>-22.372629740000001</c:v>
                </c:pt>
                <c:pt idx="2633">
                  <c:v>-22.21426198</c:v>
                </c:pt>
                <c:pt idx="2634">
                  <c:v>-22.168594420000002</c:v>
                </c:pt>
                <c:pt idx="2635">
                  <c:v>-22.0965107</c:v>
                </c:pt>
                <c:pt idx="2636">
                  <c:v>-22.105456010000001</c:v>
                </c:pt>
                <c:pt idx="2637">
                  <c:v>-22.168594420000002</c:v>
                </c:pt>
                <c:pt idx="2638">
                  <c:v>-22.233240649999999</c:v>
                </c:pt>
                <c:pt idx="2639">
                  <c:v>-22.259834900000001</c:v>
                </c:pt>
                <c:pt idx="2640">
                  <c:v>-22.251144960000001</c:v>
                </c:pt>
                <c:pt idx="2641">
                  <c:v>-22.232088059999999</c:v>
                </c:pt>
                <c:pt idx="2642">
                  <c:v>-22.168594420000002</c:v>
                </c:pt>
                <c:pt idx="2643">
                  <c:v>-22.36430537</c:v>
                </c:pt>
                <c:pt idx="2644">
                  <c:v>-22.160084959999999</c:v>
                </c:pt>
                <c:pt idx="2645">
                  <c:v>-22.315866150000002</c:v>
                </c:pt>
                <c:pt idx="2646">
                  <c:v>-22.052058469999999</c:v>
                </c:pt>
                <c:pt idx="2647">
                  <c:v>-22.19593729</c:v>
                </c:pt>
                <c:pt idx="2648">
                  <c:v>-22.2234534</c:v>
                </c:pt>
                <c:pt idx="2649">
                  <c:v>-22.214835870000002</c:v>
                </c:pt>
                <c:pt idx="2650">
                  <c:v>-22.051505689999999</c:v>
                </c:pt>
                <c:pt idx="2651">
                  <c:v>-22.087583779999999</c:v>
                </c:pt>
                <c:pt idx="2652">
                  <c:v>-22.32527537</c:v>
                </c:pt>
                <c:pt idx="2653">
                  <c:v>-22.20508997</c:v>
                </c:pt>
                <c:pt idx="2654">
                  <c:v>-22.169162310000001</c:v>
                </c:pt>
                <c:pt idx="2655">
                  <c:v>-22.195365890000001</c:v>
                </c:pt>
                <c:pt idx="2656">
                  <c:v>-22.178258679999999</c:v>
                </c:pt>
                <c:pt idx="2657">
                  <c:v>-22.250566249999999</c:v>
                </c:pt>
                <c:pt idx="2658">
                  <c:v>-22.09706924</c:v>
                </c:pt>
                <c:pt idx="2659">
                  <c:v>-22.278431779999998</c:v>
                </c:pt>
                <c:pt idx="2660">
                  <c:v>-22.141422630000001</c:v>
                </c:pt>
                <c:pt idx="2661">
                  <c:v>-22.07867517</c:v>
                </c:pt>
                <c:pt idx="2662">
                  <c:v>-22.043222369999999</c:v>
                </c:pt>
                <c:pt idx="2663">
                  <c:v>-22.1060157</c:v>
                </c:pt>
                <c:pt idx="2664">
                  <c:v>-21.852714160000001</c:v>
                </c:pt>
                <c:pt idx="2665">
                  <c:v>-22.042670709999999</c:v>
                </c:pt>
                <c:pt idx="2666">
                  <c:v>-22.19593729</c:v>
                </c:pt>
                <c:pt idx="2667">
                  <c:v>-22.01736979</c:v>
                </c:pt>
                <c:pt idx="2668">
                  <c:v>-22.315278750000001</c:v>
                </c:pt>
                <c:pt idx="2669">
                  <c:v>-22.06257475</c:v>
                </c:pt>
                <c:pt idx="2670">
                  <c:v>-22.050952980000002</c:v>
                </c:pt>
                <c:pt idx="2671">
                  <c:v>-21.956376970000001</c:v>
                </c:pt>
                <c:pt idx="2672">
                  <c:v>-22.168594420000002</c:v>
                </c:pt>
                <c:pt idx="2673">
                  <c:v>-22.06035868</c:v>
                </c:pt>
                <c:pt idx="2674">
                  <c:v>-22.140858349999998</c:v>
                </c:pt>
                <c:pt idx="2675">
                  <c:v>-22.224603699999999</c:v>
                </c:pt>
                <c:pt idx="2676">
                  <c:v>-22.131839899999999</c:v>
                </c:pt>
                <c:pt idx="2677">
                  <c:v>-22.168594420000002</c:v>
                </c:pt>
                <c:pt idx="2678">
                  <c:v>-22.070339919999999</c:v>
                </c:pt>
                <c:pt idx="2679">
                  <c:v>-22.10489638</c:v>
                </c:pt>
                <c:pt idx="2680">
                  <c:v>-22.186803860000001</c:v>
                </c:pt>
                <c:pt idx="2681">
                  <c:v>-22.186803860000001</c:v>
                </c:pt>
                <c:pt idx="2682">
                  <c:v>-22.008603910000001</c:v>
                </c:pt>
                <c:pt idx="2683">
                  <c:v>-22.149330190000001</c:v>
                </c:pt>
                <c:pt idx="2684">
                  <c:v>-22.09706924</c:v>
                </c:pt>
                <c:pt idx="2685">
                  <c:v>-22.1060157</c:v>
                </c:pt>
                <c:pt idx="2686">
                  <c:v>-22.025054480000001</c:v>
                </c:pt>
                <c:pt idx="2687">
                  <c:v>-22.069229759999999</c:v>
                </c:pt>
                <c:pt idx="2688">
                  <c:v>-22.025603910000001</c:v>
                </c:pt>
                <c:pt idx="2689">
                  <c:v>-21.982411930000001</c:v>
                </c:pt>
                <c:pt idx="2690">
                  <c:v>-22.251144960000001</c:v>
                </c:pt>
                <c:pt idx="2691">
                  <c:v>-21.80231801</c:v>
                </c:pt>
                <c:pt idx="2692">
                  <c:v>-22.070339919999999</c:v>
                </c:pt>
                <c:pt idx="2693">
                  <c:v>-22.250566249999999</c:v>
                </c:pt>
                <c:pt idx="2694">
                  <c:v>-21.96503796</c:v>
                </c:pt>
                <c:pt idx="2695">
                  <c:v>-22.07923143</c:v>
                </c:pt>
                <c:pt idx="2696">
                  <c:v>-21.980236380000001</c:v>
                </c:pt>
                <c:pt idx="2697">
                  <c:v>-22.00040194</c:v>
                </c:pt>
                <c:pt idx="2698">
                  <c:v>-21.963954390000001</c:v>
                </c:pt>
                <c:pt idx="2699">
                  <c:v>-22.0965107</c:v>
                </c:pt>
                <c:pt idx="2700">
                  <c:v>-22.123964090000001</c:v>
                </c:pt>
                <c:pt idx="2701">
                  <c:v>-22.016273089999999</c:v>
                </c:pt>
                <c:pt idx="2702">
                  <c:v>-22.177120590000001</c:v>
                </c:pt>
                <c:pt idx="2703">
                  <c:v>-21.991670200000002</c:v>
                </c:pt>
                <c:pt idx="2704">
                  <c:v>-21.998217360000002</c:v>
                </c:pt>
                <c:pt idx="2705">
                  <c:v>-21.956376970000001</c:v>
                </c:pt>
                <c:pt idx="2706">
                  <c:v>-21.794496169999999</c:v>
                </c:pt>
                <c:pt idx="2707">
                  <c:v>-21.91279381</c:v>
                </c:pt>
                <c:pt idx="2708">
                  <c:v>-22.025054480000001</c:v>
                </c:pt>
                <c:pt idx="2709">
                  <c:v>-21.811722849999999</c:v>
                </c:pt>
                <c:pt idx="2710">
                  <c:v>-22.025603910000001</c:v>
                </c:pt>
                <c:pt idx="2711">
                  <c:v>-21.82796797</c:v>
                </c:pt>
                <c:pt idx="2712">
                  <c:v>-21.752499960000002</c:v>
                </c:pt>
                <c:pt idx="2713">
                  <c:v>-21.938568029999999</c:v>
                </c:pt>
                <c:pt idx="2714">
                  <c:v>-21.761280370000001</c:v>
                </c:pt>
                <c:pt idx="2715">
                  <c:v>-21.853242210000001</c:v>
                </c:pt>
                <c:pt idx="2716">
                  <c:v>-21.938568029999999</c:v>
                </c:pt>
                <c:pt idx="2717">
                  <c:v>-21.947733209999999</c:v>
                </c:pt>
                <c:pt idx="2718">
                  <c:v>-21.79397522</c:v>
                </c:pt>
                <c:pt idx="2719">
                  <c:v>-22.016821409999999</c:v>
                </c:pt>
                <c:pt idx="2720">
                  <c:v>-21.82796797</c:v>
                </c:pt>
                <c:pt idx="2721">
                  <c:v>-22.07867517</c:v>
                </c:pt>
                <c:pt idx="2722">
                  <c:v>-22.016821409999999</c:v>
                </c:pt>
                <c:pt idx="2723">
                  <c:v>-21.853242210000001</c:v>
                </c:pt>
                <c:pt idx="2724">
                  <c:v>-21.86169975</c:v>
                </c:pt>
                <c:pt idx="2725">
                  <c:v>-21.85377033</c:v>
                </c:pt>
                <c:pt idx="2726">
                  <c:v>-21.844274089999999</c:v>
                </c:pt>
                <c:pt idx="2727">
                  <c:v>-21.786168379999999</c:v>
                </c:pt>
                <c:pt idx="2728">
                  <c:v>-21.761280370000001</c:v>
                </c:pt>
                <c:pt idx="2729">
                  <c:v>-21.638935780000001</c:v>
                </c:pt>
                <c:pt idx="2730">
                  <c:v>-21.802839970000001</c:v>
                </c:pt>
                <c:pt idx="2731">
                  <c:v>-21.81957581</c:v>
                </c:pt>
                <c:pt idx="2732">
                  <c:v>-21.929959620000002</c:v>
                </c:pt>
                <c:pt idx="2733">
                  <c:v>-21.695601289999999</c:v>
                </c:pt>
                <c:pt idx="2734">
                  <c:v>-21.769560540000001</c:v>
                </c:pt>
                <c:pt idx="2735">
                  <c:v>-21.921368229999999</c:v>
                </c:pt>
                <c:pt idx="2736">
                  <c:v>-22.025054480000001</c:v>
                </c:pt>
                <c:pt idx="2737">
                  <c:v>-21.77785652</c:v>
                </c:pt>
                <c:pt idx="2738">
                  <c:v>-21.695601289999999</c:v>
                </c:pt>
                <c:pt idx="2739">
                  <c:v>-21.820099840000001</c:v>
                </c:pt>
                <c:pt idx="2740">
                  <c:v>-21.895162339999999</c:v>
                </c:pt>
                <c:pt idx="2741">
                  <c:v>-21.895695580000002</c:v>
                </c:pt>
                <c:pt idx="2742">
                  <c:v>-21.870173789999999</c:v>
                </c:pt>
                <c:pt idx="2743">
                  <c:v>-21.80231801</c:v>
                </c:pt>
                <c:pt idx="2744">
                  <c:v>-21.786688399999999</c:v>
                </c:pt>
                <c:pt idx="2745">
                  <c:v>-21.853242210000001</c:v>
                </c:pt>
                <c:pt idx="2746">
                  <c:v>-21.551357400000001</c:v>
                </c:pt>
                <c:pt idx="2747">
                  <c:v>-21.736534150000001</c:v>
                </c:pt>
                <c:pt idx="2748">
                  <c:v>-21.81119983</c:v>
                </c:pt>
                <c:pt idx="2749">
                  <c:v>-21.655050620000001</c:v>
                </c:pt>
                <c:pt idx="2750">
                  <c:v>-21.69509206</c:v>
                </c:pt>
                <c:pt idx="2751">
                  <c:v>-21.86169975</c:v>
                </c:pt>
                <c:pt idx="2752">
                  <c:v>-21.82849302</c:v>
                </c:pt>
                <c:pt idx="2753">
                  <c:v>-21.852714160000001</c:v>
                </c:pt>
                <c:pt idx="2754">
                  <c:v>-21.786168379999999</c:v>
                </c:pt>
                <c:pt idx="2755">
                  <c:v>-21.886639450000001</c:v>
                </c:pt>
                <c:pt idx="2756">
                  <c:v>-21.81224594</c:v>
                </c:pt>
                <c:pt idx="2757">
                  <c:v>-21.744252230000001</c:v>
                </c:pt>
                <c:pt idx="2758">
                  <c:v>-21.68796914</c:v>
                </c:pt>
                <c:pt idx="2759">
                  <c:v>-21.72780358</c:v>
                </c:pt>
                <c:pt idx="2760">
                  <c:v>-21.761797420000001</c:v>
                </c:pt>
                <c:pt idx="2761">
                  <c:v>-21.744252230000001</c:v>
                </c:pt>
                <c:pt idx="2762">
                  <c:v>-21.679335559999998</c:v>
                </c:pt>
                <c:pt idx="2763">
                  <c:v>-21.70375705</c:v>
                </c:pt>
                <c:pt idx="2764">
                  <c:v>-21.639438470000002</c:v>
                </c:pt>
                <c:pt idx="2765">
                  <c:v>-21.719090520000002</c:v>
                </c:pt>
                <c:pt idx="2766">
                  <c:v>-21.631402489999999</c:v>
                </c:pt>
                <c:pt idx="2767">
                  <c:v>-21.527775739999999</c:v>
                </c:pt>
                <c:pt idx="2768">
                  <c:v>-21.83585038</c:v>
                </c:pt>
                <c:pt idx="2769">
                  <c:v>-21.70375705</c:v>
                </c:pt>
                <c:pt idx="2770">
                  <c:v>-21.606884390000001</c:v>
                </c:pt>
                <c:pt idx="2771">
                  <c:v>-21.761280370000001</c:v>
                </c:pt>
                <c:pt idx="2772">
                  <c:v>-21.583992680000001</c:v>
                </c:pt>
                <c:pt idx="2773">
                  <c:v>-21.735506109999999</c:v>
                </c:pt>
                <c:pt idx="2774">
                  <c:v>-21.769560540000001</c:v>
                </c:pt>
                <c:pt idx="2775">
                  <c:v>-21.663636019999998</c:v>
                </c:pt>
                <c:pt idx="2776">
                  <c:v>-21.860641659999999</c:v>
                </c:pt>
                <c:pt idx="2777">
                  <c:v>-21.607383370000001</c:v>
                </c:pt>
                <c:pt idx="2778">
                  <c:v>-21.769560540000001</c:v>
                </c:pt>
                <c:pt idx="2779">
                  <c:v>-21.598410340000001</c:v>
                </c:pt>
                <c:pt idx="2780">
                  <c:v>-21.769560540000001</c:v>
                </c:pt>
                <c:pt idx="2781">
                  <c:v>-21.720626849999999</c:v>
                </c:pt>
                <c:pt idx="2782">
                  <c:v>-21.512125470000001</c:v>
                </c:pt>
                <c:pt idx="2783">
                  <c:v>-21.695601289999999</c:v>
                </c:pt>
                <c:pt idx="2784">
                  <c:v>-21.59094696</c:v>
                </c:pt>
                <c:pt idx="2785">
                  <c:v>-21.33561899</c:v>
                </c:pt>
                <c:pt idx="2786">
                  <c:v>-21.728829789999999</c:v>
                </c:pt>
                <c:pt idx="2787">
                  <c:v>-21.662625089999999</c:v>
                </c:pt>
                <c:pt idx="2788">
                  <c:v>-21.631402489999999</c:v>
                </c:pt>
                <c:pt idx="2789">
                  <c:v>-21.543482610000002</c:v>
                </c:pt>
                <c:pt idx="2790">
                  <c:v>-21.496531399999999</c:v>
                </c:pt>
                <c:pt idx="2791">
                  <c:v>-21.638433160000002</c:v>
                </c:pt>
                <c:pt idx="2792">
                  <c:v>-21.583496369999999</c:v>
                </c:pt>
                <c:pt idx="2793">
                  <c:v>-21.55924649</c:v>
                </c:pt>
                <c:pt idx="2794">
                  <c:v>-21.519454509999999</c:v>
                </c:pt>
                <c:pt idx="2795">
                  <c:v>-21.638935780000001</c:v>
                </c:pt>
                <c:pt idx="2796">
                  <c:v>-21.550864799999999</c:v>
                </c:pt>
                <c:pt idx="2797">
                  <c:v>-21.591444119999998</c:v>
                </c:pt>
                <c:pt idx="2798">
                  <c:v>-21.606884390000001</c:v>
                </c:pt>
                <c:pt idx="2799">
                  <c:v>-21.536112939999999</c:v>
                </c:pt>
                <c:pt idx="2800">
                  <c:v>-21.472760959999999</c:v>
                </c:pt>
                <c:pt idx="2801">
                  <c:v>-21.70375705</c:v>
                </c:pt>
                <c:pt idx="2802">
                  <c:v>-21.622880519999999</c:v>
                </c:pt>
                <c:pt idx="2803">
                  <c:v>-21.71192817</c:v>
                </c:pt>
                <c:pt idx="2804">
                  <c:v>-21.527775739999999</c:v>
                </c:pt>
                <c:pt idx="2805">
                  <c:v>-21.504321439999998</c:v>
                </c:pt>
                <c:pt idx="2806">
                  <c:v>-21.631402489999999</c:v>
                </c:pt>
                <c:pt idx="2807">
                  <c:v>-21.63039903</c:v>
                </c:pt>
                <c:pt idx="2808">
                  <c:v>-21.473728640000001</c:v>
                </c:pt>
                <c:pt idx="2809">
                  <c:v>-21.575067799999999</c:v>
                </c:pt>
                <c:pt idx="2810">
                  <c:v>-21.574572509999999</c:v>
                </c:pt>
                <c:pt idx="2811">
                  <c:v>-21.55924649</c:v>
                </c:pt>
                <c:pt idx="2812">
                  <c:v>-21.44142819</c:v>
                </c:pt>
                <c:pt idx="2813">
                  <c:v>-21.551850040000001</c:v>
                </c:pt>
                <c:pt idx="2814">
                  <c:v>-21.663130519999999</c:v>
                </c:pt>
                <c:pt idx="2815">
                  <c:v>-21.504808780000001</c:v>
                </c:pt>
                <c:pt idx="2816">
                  <c:v>-21.381327169999999</c:v>
                </c:pt>
                <c:pt idx="2817">
                  <c:v>-21.457307350000001</c:v>
                </c:pt>
                <c:pt idx="2818">
                  <c:v>-21.450082349999999</c:v>
                </c:pt>
                <c:pt idx="2819">
                  <c:v>-21.481477850000001</c:v>
                </c:pt>
                <c:pt idx="2820">
                  <c:v>-21.496044980000001</c:v>
                </c:pt>
                <c:pt idx="2821">
                  <c:v>-21.535622069999999</c:v>
                </c:pt>
                <c:pt idx="2822">
                  <c:v>-21.426564110000001</c:v>
                </c:pt>
                <c:pt idx="2823">
                  <c:v>-21.35911982</c:v>
                </c:pt>
                <c:pt idx="2824">
                  <c:v>-21.504321439999998</c:v>
                </c:pt>
                <c:pt idx="2825">
                  <c:v>-21.504321439999998</c:v>
                </c:pt>
                <c:pt idx="2826">
                  <c:v>-21.43422954</c:v>
                </c:pt>
                <c:pt idx="2827">
                  <c:v>-21.497017870000001</c:v>
                </c:pt>
                <c:pt idx="2828">
                  <c:v>-21.457789439999999</c:v>
                </c:pt>
                <c:pt idx="2829">
                  <c:v>-21.574572509999999</c:v>
                </c:pt>
                <c:pt idx="2830">
                  <c:v>-21.381327169999999</c:v>
                </c:pt>
                <c:pt idx="2831">
                  <c:v>-21.41891218</c:v>
                </c:pt>
                <c:pt idx="2832">
                  <c:v>-21.481477850000001</c:v>
                </c:pt>
                <c:pt idx="2833">
                  <c:v>-21.623381349999999</c:v>
                </c:pt>
                <c:pt idx="2834">
                  <c:v>-21.678828230000001</c:v>
                </c:pt>
                <c:pt idx="2835">
                  <c:v>-21.543482610000002</c:v>
                </c:pt>
                <c:pt idx="2836">
                  <c:v>-21.543482610000002</c:v>
                </c:pt>
                <c:pt idx="2837">
                  <c:v>-21.551850040000001</c:v>
                </c:pt>
                <c:pt idx="2838">
                  <c:v>-21.535622069999999</c:v>
                </c:pt>
                <c:pt idx="2839">
                  <c:v>-21.670719099999999</c:v>
                </c:pt>
                <c:pt idx="2840">
                  <c:v>-21.30665346</c:v>
                </c:pt>
                <c:pt idx="2841">
                  <c:v>-21.350174519999999</c:v>
                </c:pt>
                <c:pt idx="2842">
                  <c:v>-21.497017870000001</c:v>
                </c:pt>
                <c:pt idx="2843">
                  <c:v>-21.655050620000001</c:v>
                </c:pt>
                <c:pt idx="2844">
                  <c:v>-21.35911982</c:v>
                </c:pt>
                <c:pt idx="2845">
                  <c:v>-21.597912390000001</c:v>
                </c:pt>
                <c:pt idx="2846">
                  <c:v>-21.382274689999999</c:v>
                </c:pt>
                <c:pt idx="2847">
                  <c:v>-21.44863879</c:v>
                </c:pt>
                <c:pt idx="2848">
                  <c:v>-21.568633439999999</c:v>
                </c:pt>
                <c:pt idx="2849">
                  <c:v>-21.518965519999998</c:v>
                </c:pt>
                <c:pt idx="2850">
                  <c:v>-21.434709080000001</c:v>
                </c:pt>
                <c:pt idx="2851">
                  <c:v>-21.55974003</c:v>
                </c:pt>
                <c:pt idx="2852">
                  <c:v>-21.411273720000001</c:v>
                </c:pt>
                <c:pt idx="2853">
                  <c:v>-21.646482169999999</c:v>
                </c:pt>
                <c:pt idx="2854">
                  <c:v>-21.481477850000001</c:v>
                </c:pt>
                <c:pt idx="2855">
                  <c:v>-21.551850040000001</c:v>
                </c:pt>
                <c:pt idx="2856">
                  <c:v>-21.465027280000001</c:v>
                </c:pt>
                <c:pt idx="2857">
                  <c:v>-21.504808780000001</c:v>
                </c:pt>
                <c:pt idx="2858">
                  <c:v>-21.48002382</c:v>
                </c:pt>
                <c:pt idx="2859">
                  <c:v>-21.298744930000002</c:v>
                </c:pt>
                <c:pt idx="2860">
                  <c:v>-21.615374989999999</c:v>
                </c:pt>
                <c:pt idx="2861">
                  <c:v>-21.575067799999999</c:v>
                </c:pt>
                <c:pt idx="2862">
                  <c:v>-21.582503930000001</c:v>
                </c:pt>
                <c:pt idx="2863">
                  <c:v>-21.3889131</c:v>
                </c:pt>
                <c:pt idx="2864">
                  <c:v>-21.599406429999998</c:v>
                </c:pt>
                <c:pt idx="2865">
                  <c:v>-21.283897240000002</c:v>
                </c:pt>
                <c:pt idx="2866">
                  <c:v>-21.543482610000002</c:v>
                </c:pt>
                <c:pt idx="2867">
                  <c:v>-21.465027280000001</c:v>
                </c:pt>
                <c:pt idx="2868">
                  <c:v>-21.68796914</c:v>
                </c:pt>
                <c:pt idx="2869">
                  <c:v>-21.597912390000001</c:v>
                </c:pt>
                <c:pt idx="2870">
                  <c:v>-21.389387670000001</c:v>
                </c:pt>
                <c:pt idx="2871">
                  <c:v>-21.519943560000002</c:v>
                </c:pt>
                <c:pt idx="2872">
                  <c:v>-21.496531399999999</c:v>
                </c:pt>
                <c:pt idx="2873">
                  <c:v>-21.366194950000001</c:v>
                </c:pt>
                <c:pt idx="2874">
                  <c:v>-21.504321439999998</c:v>
                </c:pt>
                <c:pt idx="2875">
                  <c:v>-21.551357400000001</c:v>
                </c:pt>
                <c:pt idx="2876">
                  <c:v>-21.543482610000002</c:v>
                </c:pt>
                <c:pt idx="2877">
                  <c:v>-21.442388909999998</c:v>
                </c:pt>
                <c:pt idx="2878">
                  <c:v>-21.496531399999999</c:v>
                </c:pt>
                <c:pt idx="2879">
                  <c:v>-21.59094696</c:v>
                </c:pt>
                <c:pt idx="2880">
                  <c:v>-21.366667029999999</c:v>
                </c:pt>
                <c:pt idx="2881">
                  <c:v>-21.456343319999998</c:v>
                </c:pt>
                <c:pt idx="2882">
                  <c:v>-21.435188669999999</c:v>
                </c:pt>
                <c:pt idx="2883">
                  <c:v>-21.497017870000001</c:v>
                </c:pt>
                <c:pt idx="2884">
                  <c:v>-21.582503930000001</c:v>
                </c:pt>
                <c:pt idx="2885">
                  <c:v>-21.504808780000001</c:v>
                </c:pt>
                <c:pt idx="2886">
                  <c:v>-21.527285809999999</c:v>
                </c:pt>
                <c:pt idx="2887">
                  <c:v>-21.622880519999999</c:v>
                </c:pt>
                <c:pt idx="2888">
                  <c:v>-21.41986794</c:v>
                </c:pt>
                <c:pt idx="2889">
                  <c:v>-21.35111526</c:v>
                </c:pt>
                <c:pt idx="2890">
                  <c:v>-21.638935780000001</c:v>
                </c:pt>
                <c:pt idx="2891">
                  <c:v>-21.426564110000001</c:v>
                </c:pt>
                <c:pt idx="2892">
                  <c:v>-21.59094696</c:v>
                </c:pt>
                <c:pt idx="2893">
                  <c:v>-21.519943560000002</c:v>
                </c:pt>
                <c:pt idx="2894">
                  <c:v>-21.543482610000002</c:v>
                </c:pt>
                <c:pt idx="2895">
                  <c:v>-21.551850040000001</c:v>
                </c:pt>
                <c:pt idx="2896">
                  <c:v>-21.583000120000001</c:v>
                </c:pt>
                <c:pt idx="2897">
                  <c:v>-21.614375240000001</c:v>
                </c:pt>
                <c:pt idx="2898">
                  <c:v>-21.374227380000001</c:v>
                </c:pt>
                <c:pt idx="2899">
                  <c:v>-21.550864799999999</c:v>
                </c:pt>
                <c:pt idx="2900">
                  <c:v>-21.473244780000002</c:v>
                </c:pt>
                <c:pt idx="2901">
                  <c:v>-21.615374989999999</c:v>
                </c:pt>
                <c:pt idx="2902">
                  <c:v>-21.54299091</c:v>
                </c:pt>
                <c:pt idx="2903">
                  <c:v>-21.465027280000001</c:v>
                </c:pt>
                <c:pt idx="2904">
                  <c:v>-21.631402489999999</c:v>
                </c:pt>
                <c:pt idx="2905">
                  <c:v>-21.527775739999999</c:v>
                </c:pt>
                <c:pt idx="2906">
                  <c:v>-21.55924649</c:v>
                </c:pt>
                <c:pt idx="2907">
                  <c:v>-21.599406429999998</c:v>
                </c:pt>
                <c:pt idx="2908">
                  <c:v>-21.418434390000002</c:v>
                </c:pt>
                <c:pt idx="2909">
                  <c:v>-21.512613689999998</c:v>
                </c:pt>
                <c:pt idx="2910">
                  <c:v>-21.41891218</c:v>
                </c:pt>
                <c:pt idx="2911">
                  <c:v>-21.442388909999998</c:v>
                </c:pt>
                <c:pt idx="2912">
                  <c:v>-21.591444119999998</c:v>
                </c:pt>
                <c:pt idx="2913">
                  <c:v>-21.46551023</c:v>
                </c:pt>
                <c:pt idx="2914">
                  <c:v>-21.736534150000001</c:v>
                </c:pt>
                <c:pt idx="2915">
                  <c:v>-21.646482169999999</c:v>
                </c:pt>
                <c:pt idx="2916">
                  <c:v>-21.512125470000001</c:v>
                </c:pt>
                <c:pt idx="2917">
                  <c:v>-21.55924649</c:v>
                </c:pt>
                <c:pt idx="2918">
                  <c:v>-21.582503930000001</c:v>
                </c:pt>
                <c:pt idx="2919">
                  <c:v>-21.496531399999999</c:v>
                </c:pt>
                <c:pt idx="2920">
                  <c:v>-21.737048260000002</c:v>
                </c:pt>
                <c:pt idx="2921">
                  <c:v>-21.535622069999999</c:v>
                </c:pt>
                <c:pt idx="2922">
                  <c:v>-21.442388909999998</c:v>
                </c:pt>
                <c:pt idx="2923">
                  <c:v>-21.403648660000002</c:v>
                </c:pt>
                <c:pt idx="2924">
                  <c:v>-21.615374989999999</c:v>
                </c:pt>
                <c:pt idx="2925">
                  <c:v>-21.646985730000001</c:v>
                </c:pt>
                <c:pt idx="2926">
                  <c:v>-21.59094696</c:v>
                </c:pt>
                <c:pt idx="2927">
                  <c:v>-21.465027280000001</c:v>
                </c:pt>
                <c:pt idx="2928">
                  <c:v>-21.623381349999999</c:v>
                </c:pt>
                <c:pt idx="2929">
                  <c:v>-21.59094696</c:v>
                </c:pt>
                <c:pt idx="2930">
                  <c:v>-21.655050620000001</c:v>
                </c:pt>
                <c:pt idx="2931">
                  <c:v>-21.512125470000001</c:v>
                </c:pt>
                <c:pt idx="2932">
                  <c:v>-21.614375240000001</c:v>
                </c:pt>
                <c:pt idx="2933">
                  <c:v>-21.543482610000002</c:v>
                </c:pt>
                <c:pt idx="2934">
                  <c:v>-21.442869349999999</c:v>
                </c:pt>
                <c:pt idx="2935">
                  <c:v>-21.606884390000001</c:v>
                </c:pt>
                <c:pt idx="2936">
                  <c:v>-21.655050620000001</c:v>
                </c:pt>
                <c:pt idx="2937">
                  <c:v>-21.46599324</c:v>
                </c:pt>
                <c:pt idx="2938">
                  <c:v>-21.465027280000001</c:v>
                </c:pt>
                <c:pt idx="2939">
                  <c:v>-21.65404169</c:v>
                </c:pt>
                <c:pt idx="2940">
                  <c:v>-21.481962630000002</c:v>
                </c:pt>
                <c:pt idx="2941">
                  <c:v>-21.574572509999999</c:v>
                </c:pt>
                <c:pt idx="2942">
                  <c:v>-21.496531399999999</c:v>
                </c:pt>
                <c:pt idx="2943">
                  <c:v>-21.519943560000002</c:v>
                </c:pt>
                <c:pt idx="2944">
                  <c:v>-21.736534150000001</c:v>
                </c:pt>
                <c:pt idx="2945">
                  <c:v>-21.550864799999999</c:v>
                </c:pt>
                <c:pt idx="2946">
                  <c:v>-21.622880519999999</c:v>
                </c:pt>
                <c:pt idx="2947">
                  <c:v>-21.631402489999999</c:v>
                </c:pt>
                <c:pt idx="2948">
                  <c:v>-21.583000120000001</c:v>
                </c:pt>
                <c:pt idx="2949">
                  <c:v>-21.536112939999999</c:v>
                </c:pt>
                <c:pt idx="2950">
                  <c:v>-21.574572509999999</c:v>
                </c:pt>
                <c:pt idx="2951">
                  <c:v>-21.65454613</c:v>
                </c:pt>
                <c:pt idx="2952">
                  <c:v>-21.737048260000002</c:v>
                </c:pt>
                <c:pt idx="2953">
                  <c:v>-21.75301597</c:v>
                </c:pt>
                <c:pt idx="2954">
                  <c:v>-21.70375705</c:v>
                </c:pt>
                <c:pt idx="2955">
                  <c:v>-21.622880519999999</c:v>
                </c:pt>
                <c:pt idx="2956">
                  <c:v>-21.622880519999999</c:v>
                </c:pt>
                <c:pt idx="2957">
                  <c:v>-21.638935780000001</c:v>
                </c:pt>
                <c:pt idx="2958">
                  <c:v>-21.519454509999999</c:v>
                </c:pt>
                <c:pt idx="2959">
                  <c:v>-21.647489350000001</c:v>
                </c:pt>
                <c:pt idx="2960">
                  <c:v>-21.496044980000001</c:v>
                </c:pt>
                <c:pt idx="2961">
                  <c:v>-21.606884390000001</c:v>
                </c:pt>
                <c:pt idx="2962">
                  <c:v>-21.646985730000001</c:v>
                </c:pt>
                <c:pt idx="2963">
                  <c:v>-21.761280370000001</c:v>
                </c:pt>
                <c:pt idx="2964">
                  <c:v>-21.427042799999999</c:v>
                </c:pt>
                <c:pt idx="2965">
                  <c:v>-21.663636019999998</c:v>
                </c:pt>
                <c:pt idx="2966">
                  <c:v>-21.662625089999999</c:v>
                </c:pt>
                <c:pt idx="2967">
                  <c:v>-21.679335559999998</c:v>
                </c:pt>
                <c:pt idx="2968">
                  <c:v>-21.582503930000001</c:v>
                </c:pt>
                <c:pt idx="2969">
                  <c:v>-21.770078569999999</c:v>
                </c:pt>
                <c:pt idx="2970">
                  <c:v>-21.671731919999999</c:v>
                </c:pt>
                <c:pt idx="2971">
                  <c:v>-21.687460810000001</c:v>
                </c:pt>
                <c:pt idx="2972">
                  <c:v>-21.678828230000001</c:v>
                </c:pt>
                <c:pt idx="2973">
                  <c:v>-21.65555518</c:v>
                </c:pt>
                <c:pt idx="2974">
                  <c:v>-21.72780358</c:v>
                </c:pt>
                <c:pt idx="2975">
                  <c:v>-21.696110569999998</c:v>
                </c:pt>
                <c:pt idx="2976">
                  <c:v>-21.456825309999999</c:v>
                </c:pt>
                <c:pt idx="2977">
                  <c:v>-21.844801109999999</c:v>
                </c:pt>
                <c:pt idx="2978">
                  <c:v>-21.56714994</c:v>
                </c:pt>
                <c:pt idx="2979">
                  <c:v>-21.65555518</c:v>
                </c:pt>
                <c:pt idx="2980">
                  <c:v>-21.638433160000002</c:v>
                </c:pt>
                <c:pt idx="2981">
                  <c:v>-21.80231801</c:v>
                </c:pt>
                <c:pt idx="2982">
                  <c:v>-21.754564340000002</c:v>
                </c:pt>
                <c:pt idx="2983">
                  <c:v>-21.929422160000001</c:v>
                </c:pt>
                <c:pt idx="2984">
                  <c:v>-21.646985730000001</c:v>
                </c:pt>
                <c:pt idx="2985">
                  <c:v>-21.79397522</c:v>
                </c:pt>
                <c:pt idx="2986">
                  <c:v>-21.75301597</c:v>
                </c:pt>
                <c:pt idx="2987">
                  <c:v>-21.752499960000002</c:v>
                </c:pt>
                <c:pt idx="2988">
                  <c:v>-21.778375539999999</c:v>
                </c:pt>
                <c:pt idx="2989">
                  <c:v>-21.912258470000001</c:v>
                </c:pt>
                <c:pt idx="2990">
                  <c:v>-21.639438470000002</c:v>
                </c:pt>
                <c:pt idx="2991">
                  <c:v>-21.836376390000002</c:v>
                </c:pt>
                <c:pt idx="2992">
                  <c:v>-21.819051829999999</c:v>
                </c:pt>
                <c:pt idx="2993">
                  <c:v>-21.794496169999999</c:v>
                </c:pt>
                <c:pt idx="2994">
                  <c:v>-21.795017189999999</c:v>
                </c:pt>
                <c:pt idx="2995">
                  <c:v>-21.903701989999998</c:v>
                </c:pt>
                <c:pt idx="2996">
                  <c:v>-21.794496169999999</c:v>
                </c:pt>
                <c:pt idx="2997">
                  <c:v>-21.803361989999999</c:v>
                </c:pt>
                <c:pt idx="2998">
                  <c:v>-21.71192817</c:v>
                </c:pt>
                <c:pt idx="2999">
                  <c:v>-21.93049714</c:v>
                </c:pt>
                <c:pt idx="3000">
                  <c:v>-21.869643679999999</c:v>
                </c:pt>
                <c:pt idx="3001">
                  <c:v>-21.786168379999999</c:v>
                </c:pt>
                <c:pt idx="3002">
                  <c:v>-21.79397522</c:v>
                </c:pt>
                <c:pt idx="3003">
                  <c:v>-21.904770630000002</c:v>
                </c:pt>
                <c:pt idx="3004">
                  <c:v>-21.761280370000001</c:v>
                </c:pt>
                <c:pt idx="3005">
                  <c:v>-22.007509420000002</c:v>
                </c:pt>
                <c:pt idx="3006">
                  <c:v>-21.77785652</c:v>
                </c:pt>
                <c:pt idx="3007">
                  <c:v>-21.878664400000002</c:v>
                </c:pt>
                <c:pt idx="3008">
                  <c:v>-21.760763390000001</c:v>
                </c:pt>
                <c:pt idx="3009">
                  <c:v>-21.844274089999999</c:v>
                </c:pt>
                <c:pt idx="3010">
                  <c:v>-21.820623940000001</c:v>
                </c:pt>
                <c:pt idx="3011">
                  <c:v>-21.646985730000001</c:v>
                </c:pt>
                <c:pt idx="3012">
                  <c:v>-21.820099840000001</c:v>
                </c:pt>
                <c:pt idx="3013">
                  <c:v>-21.826918070000001</c:v>
                </c:pt>
                <c:pt idx="3014">
                  <c:v>-21.745282339999999</c:v>
                </c:pt>
                <c:pt idx="3015">
                  <c:v>-21.982411930000001</c:v>
                </c:pt>
                <c:pt idx="3016">
                  <c:v>-21.720114679999998</c:v>
                </c:pt>
                <c:pt idx="3017">
                  <c:v>-21.79397522</c:v>
                </c:pt>
                <c:pt idx="3018">
                  <c:v>-21.946653950000002</c:v>
                </c:pt>
                <c:pt idx="3019">
                  <c:v>-21.97317335</c:v>
                </c:pt>
                <c:pt idx="3020">
                  <c:v>-21.802839970000001</c:v>
                </c:pt>
                <c:pt idx="3021">
                  <c:v>-22.01736979</c:v>
                </c:pt>
                <c:pt idx="3022">
                  <c:v>-21.886639450000001</c:v>
                </c:pt>
                <c:pt idx="3023">
                  <c:v>-21.77785652</c:v>
                </c:pt>
                <c:pt idx="3024">
                  <c:v>-22.016821409999999</c:v>
                </c:pt>
                <c:pt idx="3025">
                  <c:v>-21.80231801</c:v>
                </c:pt>
                <c:pt idx="3026">
                  <c:v>-21.991670200000002</c:v>
                </c:pt>
                <c:pt idx="3027">
                  <c:v>-22.043222369999999</c:v>
                </c:pt>
                <c:pt idx="3028">
                  <c:v>-21.79397522</c:v>
                </c:pt>
                <c:pt idx="3029">
                  <c:v>-21.85377033</c:v>
                </c:pt>
                <c:pt idx="3030">
                  <c:v>-21.80963113</c:v>
                </c:pt>
                <c:pt idx="3031">
                  <c:v>-21.93049714</c:v>
                </c:pt>
                <c:pt idx="3032">
                  <c:v>-22.00040194</c:v>
                </c:pt>
                <c:pt idx="3033">
                  <c:v>-21.784608689999999</c:v>
                </c:pt>
                <c:pt idx="3034">
                  <c:v>-21.837428589999998</c:v>
                </c:pt>
                <c:pt idx="3035">
                  <c:v>-21.903701989999998</c:v>
                </c:pt>
                <c:pt idx="3036">
                  <c:v>-21.836376390000002</c:v>
                </c:pt>
                <c:pt idx="3037">
                  <c:v>-21.887703900000002</c:v>
                </c:pt>
                <c:pt idx="3038">
                  <c:v>-21.79397522</c:v>
                </c:pt>
                <c:pt idx="3039">
                  <c:v>-21.82849302</c:v>
                </c:pt>
                <c:pt idx="3040">
                  <c:v>-21.929422160000001</c:v>
                </c:pt>
                <c:pt idx="3041">
                  <c:v>-22.060912590000001</c:v>
                </c:pt>
                <c:pt idx="3042">
                  <c:v>-21.870173789999999</c:v>
                </c:pt>
                <c:pt idx="3043">
                  <c:v>-21.879195620000001</c:v>
                </c:pt>
                <c:pt idx="3044">
                  <c:v>-21.785648420000001</c:v>
                </c:pt>
                <c:pt idx="3045">
                  <c:v>-21.761280370000001</c:v>
                </c:pt>
                <c:pt idx="3046">
                  <c:v>-21.81957581</c:v>
                </c:pt>
                <c:pt idx="3047">
                  <c:v>-21.83690245</c:v>
                </c:pt>
                <c:pt idx="3048">
                  <c:v>-21.777337549999999</c:v>
                </c:pt>
                <c:pt idx="3049">
                  <c:v>-21.777337549999999</c:v>
                </c:pt>
                <c:pt idx="3050">
                  <c:v>-21.905305049999999</c:v>
                </c:pt>
                <c:pt idx="3051">
                  <c:v>-21.82796797</c:v>
                </c:pt>
                <c:pt idx="3052">
                  <c:v>-21.954754950000002</c:v>
                </c:pt>
                <c:pt idx="3053">
                  <c:v>-21.939106630000001</c:v>
                </c:pt>
                <c:pt idx="3054">
                  <c:v>-21.802839970000001</c:v>
                </c:pt>
                <c:pt idx="3055">
                  <c:v>-21.852714160000001</c:v>
                </c:pt>
                <c:pt idx="3056">
                  <c:v>-21.795017189999999</c:v>
                </c:pt>
                <c:pt idx="3057">
                  <c:v>-21.870703970000001</c:v>
                </c:pt>
                <c:pt idx="3058">
                  <c:v>-21.903701989999998</c:v>
                </c:pt>
                <c:pt idx="3059">
                  <c:v>-21.720114679999998</c:v>
                </c:pt>
                <c:pt idx="3060">
                  <c:v>-22.033853659999998</c:v>
                </c:pt>
                <c:pt idx="3061">
                  <c:v>-21.803884069999999</c:v>
                </c:pt>
                <c:pt idx="3062">
                  <c:v>-21.852714160000001</c:v>
                </c:pt>
                <c:pt idx="3063">
                  <c:v>-21.819051829999999</c:v>
                </c:pt>
                <c:pt idx="3064">
                  <c:v>-22.042670709999999</c:v>
                </c:pt>
                <c:pt idx="3065">
                  <c:v>-21.879726890000001</c:v>
                </c:pt>
                <c:pt idx="3066">
                  <c:v>-21.972630519999999</c:v>
                </c:pt>
                <c:pt idx="3067">
                  <c:v>-21.770078569999999</c:v>
                </c:pt>
                <c:pt idx="3068">
                  <c:v>-22.033853659999998</c:v>
                </c:pt>
                <c:pt idx="3069">
                  <c:v>-21.998763400000001</c:v>
                </c:pt>
                <c:pt idx="3070">
                  <c:v>-21.786688399999999</c:v>
                </c:pt>
                <c:pt idx="3071">
                  <c:v>-22.159518250000001</c:v>
                </c:pt>
                <c:pt idx="3072">
                  <c:v>-21.786688399999999</c:v>
                </c:pt>
                <c:pt idx="3073">
                  <c:v>-21.86117067</c:v>
                </c:pt>
                <c:pt idx="3074">
                  <c:v>-21.74476726</c:v>
                </c:pt>
                <c:pt idx="3075">
                  <c:v>-21.887703900000002</c:v>
                </c:pt>
                <c:pt idx="3076">
                  <c:v>-21.937491049999998</c:v>
                </c:pt>
                <c:pt idx="3077">
                  <c:v>-21.982411930000001</c:v>
                </c:pt>
                <c:pt idx="3078">
                  <c:v>-21.869643679999999</c:v>
                </c:pt>
                <c:pt idx="3079">
                  <c:v>-21.97371626</c:v>
                </c:pt>
                <c:pt idx="3080">
                  <c:v>-21.886639450000001</c:v>
                </c:pt>
                <c:pt idx="3081">
                  <c:v>-22.043222369999999</c:v>
                </c:pt>
                <c:pt idx="3082">
                  <c:v>-21.895695580000002</c:v>
                </c:pt>
                <c:pt idx="3083">
                  <c:v>-21.844801109999999</c:v>
                </c:pt>
                <c:pt idx="3084">
                  <c:v>-21.85377033</c:v>
                </c:pt>
                <c:pt idx="3085">
                  <c:v>-21.954754950000002</c:v>
                </c:pt>
                <c:pt idx="3086">
                  <c:v>-21.956376970000001</c:v>
                </c:pt>
                <c:pt idx="3087">
                  <c:v>-21.97371626</c:v>
                </c:pt>
                <c:pt idx="3088">
                  <c:v>-21.929422160000001</c:v>
                </c:pt>
                <c:pt idx="3089">
                  <c:v>-22.025603910000001</c:v>
                </c:pt>
                <c:pt idx="3090">
                  <c:v>-22.149895560000001</c:v>
                </c:pt>
                <c:pt idx="3091">
                  <c:v>-22.12452618</c:v>
                </c:pt>
                <c:pt idx="3092">
                  <c:v>-22.016273089999999</c:v>
                </c:pt>
                <c:pt idx="3093">
                  <c:v>-21.844274089999999</c:v>
                </c:pt>
                <c:pt idx="3094">
                  <c:v>-22.01736979</c:v>
                </c:pt>
                <c:pt idx="3095">
                  <c:v>-21.887171639999998</c:v>
                </c:pt>
                <c:pt idx="3096">
                  <c:v>-22.087583779999999</c:v>
                </c:pt>
                <c:pt idx="3097">
                  <c:v>-21.97371626</c:v>
                </c:pt>
                <c:pt idx="3098">
                  <c:v>-21.877602169999999</c:v>
                </c:pt>
                <c:pt idx="3099">
                  <c:v>-21.844801109999999</c:v>
                </c:pt>
                <c:pt idx="3100">
                  <c:v>-21.86169975</c:v>
                </c:pt>
                <c:pt idx="3101">
                  <c:v>-21.964496140000001</c:v>
                </c:pt>
                <c:pt idx="3102">
                  <c:v>-21.947733209999999</c:v>
                </c:pt>
                <c:pt idx="3103">
                  <c:v>-22.0437741</c:v>
                </c:pt>
                <c:pt idx="3104">
                  <c:v>-21.937491049999998</c:v>
                </c:pt>
                <c:pt idx="3105">
                  <c:v>-22.069784800000001</c:v>
                </c:pt>
                <c:pt idx="3106">
                  <c:v>-21.99985569</c:v>
                </c:pt>
                <c:pt idx="3107">
                  <c:v>-21.83585038</c:v>
                </c:pt>
                <c:pt idx="3108">
                  <c:v>-21.939106630000001</c:v>
                </c:pt>
                <c:pt idx="3109">
                  <c:v>-21.719602569999999</c:v>
                </c:pt>
                <c:pt idx="3110">
                  <c:v>-21.940184009999999</c:v>
                </c:pt>
                <c:pt idx="3111">
                  <c:v>-21.860112709999999</c:v>
                </c:pt>
                <c:pt idx="3112">
                  <c:v>-21.82796797</c:v>
                </c:pt>
                <c:pt idx="3113">
                  <c:v>-21.929959620000002</c:v>
                </c:pt>
                <c:pt idx="3114">
                  <c:v>-21.99985569</c:v>
                </c:pt>
                <c:pt idx="3115">
                  <c:v>-22.051505689999999</c:v>
                </c:pt>
                <c:pt idx="3116">
                  <c:v>-21.769560540000001</c:v>
                </c:pt>
                <c:pt idx="3117">
                  <c:v>-21.921368229999999</c:v>
                </c:pt>
                <c:pt idx="3118">
                  <c:v>-21.981867940000001</c:v>
                </c:pt>
                <c:pt idx="3119">
                  <c:v>-21.946653950000002</c:v>
                </c:pt>
                <c:pt idx="3120">
                  <c:v>-21.737562430000001</c:v>
                </c:pt>
                <c:pt idx="3121">
                  <c:v>-21.946114420000001</c:v>
                </c:pt>
                <c:pt idx="3122">
                  <c:v>-21.870703970000001</c:v>
                </c:pt>
                <c:pt idx="3123">
                  <c:v>-21.785648420000001</c:v>
                </c:pt>
                <c:pt idx="3124">
                  <c:v>-21.870703970000001</c:v>
                </c:pt>
                <c:pt idx="3125">
                  <c:v>-21.895695580000002</c:v>
                </c:pt>
                <c:pt idx="3126">
                  <c:v>-21.811722849999999</c:v>
                </c:pt>
                <c:pt idx="3127">
                  <c:v>-21.998217360000002</c:v>
                </c:pt>
                <c:pt idx="3128">
                  <c:v>-22.132966190000001</c:v>
                </c:pt>
                <c:pt idx="3129">
                  <c:v>-21.95529556</c:v>
                </c:pt>
                <c:pt idx="3130">
                  <c:v>-21.695601289999999</c:v>
                </c:pt>
                <c:pt idx="3131">
                  <c:v>-21.844801109999999</c:v>
                </c:pt>
                <c:pt idx="3132">
                  <c:v>-21.82849302</c:v>
                </c:pt>
                <c:pt idx="3133">
                  <c:v>-21.904236279999999</c:v>
                </c:pt>
                <c:pt idx="3134">
                  <c:v>-22.07811899</c:v>
                </c:pt>
                <c:pt idx="3135">
                  <c:v>-21.870173789999999</c:v>
                </c:pt>
                <c:pt idx="3136">
                  <c:v>-21.879726890000001</c:v>
                </c:pt>
                <c:pt idx="3137">
                  <c:v>-21.946114420000001</c:v>
                </c:pt>
                <c:pt idx="3138">
                  <c:v>-21.990579969999999</c:v>
                </c:pt>
                <c:pt idx="3139">
                  <c:v>-22.0965107</c:v>
                </c:pt>
                <c:pt idx="3140">
                  <c:v>-21.786168379999999</c:v>
                </c:pt>
                <c:pt idx="3141">
                  <c:v>-21.82796797</c:v>
                </c:pt>
                <c:pt idx="3142">
                  <c:v>-21.956376970000001</c:v>
                </c:pt>
                <c:pt idx="3143">
                  <c:v>-22.025054480000001</c:v>
                </c:pt>
                <c:pt idx="3144">
                  <c:v>-21.878133250000001</c:v>
                </c:pt>
                <c:pt idx="3145">
                  <c:v>-21.91279381</c:v>
                </c:pt>
                <c:pt idx="3146">
                  <c:v>-22.060912590000001</c:v>
                </c:pt>
                <c:pt idx="3147">
                  <c:v>-21.904770630000002</c:v>
                </c:pt>
                <c:pt idx="3148">
                  <c:v>-22.114419770000001</c:v>
                </c:pt>
                <c:pt idx="3149">
                  <c:v>-22.042670709999999</c:v>
                </c:pt>
                <c:pt idx="3150">
                  <c:v>-21.871234210000001</c:v>
                </c:pt>
                <c:pt idx="3151">
                  <c:v>-22.113298289999999</c:v>
                </c:pt>
                <c:pt idx="3152">
                  <c:v>-21.870703970000001</c:v>
                </c:pt>
                <c:pt idx="3153">
                  <c:v>-21.93802951</c:v>
                </c:pt>
                <c:pt idx="3154">
                  <c:v>-21.786168379999999</c:v>
                </c:pt>
                <c:pt idx="3155">
                  <c:v>-21.794496169999999</c:v>
                </c:pt>
                <c:pt idx="3156">
                  <c:v>-21.81119983</c:v>
                </c:pt>
                <c:pt idx="3157">
                  <c:v>-21.947733209999999</c:v>
                </c:pt>
                <c:pt idx="3158">
                  <c:v>-21.836376390000002</c:v>
                </c:pt>
                <c:pt idx="3159">
                  <c:v>-21.785648420000001</c:v>
                </c:pt>
                <c:pt idx="3160">
                  <c:v>-21.820099840000001</c:v>
                </c:pt>
                <c:pt idx="3161">
                  <c:v>-21.72780358</c:v>
                </c:pt>
                <c:pt idx="3162">
                  <c:v>-21.85377033</c:v>
                </c:pt>
                <c:pt idx="3163">
                  <c:v>-21.869643679999999</c:v>
                </c:pt>
                <c:pt idx="3164">
                  <c:v>-21.981867940000001</c:v>
                </c:pt>
                <c:pt idx="3165">
                  <c:v>-21.99985569</c:v>
                </c:pt>
                <c:pt idx="3166">
                  <c:v>-21.826918070000001</c:v>
                </c:pt>
                <c:pt idx="3167">
                  <c:v>-21.786688399999999</c:v>
                </c:pt>
                <c:pt idx="3168">
                  <c:v>-21.878133250000001</c:v>
                </c:pt>
                <c:pt idx="3169">
                  <c:v>-21.896228879999999</c:v>
                </c:pt>
                <c:pt idx="3170">
                  <c:v>-21.687460810000001</c:v>
                </c:pt>
                <c:pt idx="3171">
                  <c:v>-21.97317335</c:v>
                </c:pt>
                <c:pt idx="3172">
                  <c:v>-21.895162339999999</c:v>
                </c:pt>
                <c:pt idx="3173">
                  <c:v>-21.991125050000001</c:v>
                </c:pt>
                <c:pt idx="3174">
                  <c:v>-22.113859000000001</c:v>
                </c:pt>
                <c:pt idx="3175">
                  <c:v>-21.95529556</c:v>
                </c:pt>
                <c:pt idx="3176">
                  <c:v>-21.991670200000002</c:v>
                </c:pt>
                <c:pt idx="3177">
                  <c:v>-21.878664400000002</c:v>
                </c:pt>
                <c:pt idx="3178">
                  <c:v>-21.836376390000002</c:v>
                </c:pt>
                <c:pt idx="3179">
                  <c:v>-21.86117067</c:v>
                </c:pt>
                <c:pt idx="3180">
                  <c:v>-21.74476726</c:v>
                </c:pt>
                <c:pt idx="3181">
                  <c:v>-21.82796797</c:v>
                </c:pt>
                <c:pt idx="3182">
                  <c:v>-21.869643679999999</c:v>
                </c:pt>
                <c:pt idx="3183">
                  <c:v>-21.85377033</c:v>
                </c:pt>
                <c:pt idx="3184">
                  <c:v>-21.77785652</c:v>
                </c:pt>
                <c:pt idx="3185">
                  <c:v>-21.878133250000001</c:v>
                </c:pt>
                <c:pt idx="3186">
                  <c:v>-21.820099840000001</c:v>
                </c:pt>
                <c:pt idx="3187">
                  <c:v>-21.929959620000002</c:v>
                </c:pt>
                <c:pt idx="3188">
                  <c:v>-21.802839970000001</c:v>
                </c:pt>
                <c:pt idx="3189">
                  <c:v>-21.990579969999999</c:v>
                </c:pt>
                <c:pt idx="3190">
                  <c:v>-21.86169975</c:v>
                </c:pt>
                <c:pt idx="3191">
                  <c:v>-21.86117067</c:v>
                </c:pt>
                <c:pt idx="3192">
                  <c:v>-21.794496169999999</c:v>
                </c:pt>
                <c:pt idx="3193">
                  <c:v>-21.93049714</c:v>
                </c:pt>
                <c:pt idx="3194">
                  <c:v>-21.895695580000002</c:v>
                </c:pt>
                <c:pt idx="3195">
                  <c:v>-21.972630519999999</c:v>
                </c:pt>
                <c:pt idx="3196">
                  <c:v>-21.802839970000001</c:v>
                </c:pt>
                <c:pt idx="3197">
                  <c:v>-21.895695580000002</c:v>
                </c:pt>
                <c:pt idx="3198">
                  <c:v>-21.88823622</c:v>
                </c:pt>
                <c:pt idx="3199">
                  <c:v>-21.801274289999999</c:v>
                </c:pt>
                <c:pt idx="3200">
                  <c:v>-21.879726890000001</c:v>
                </c:pt>
                <c:pt idx="3201">
                  <c:v>-21.75301597</c:v>
                </c:pt>
                <c:pt idx="3202">
                  <c:v>-21.662625089999999</c:v>
                </c:pt>
                <c:pt idx="3203">
                  <c:v>-21.921368229999999</c:v>
                </c:pt>
                <c:pt idx="3204">
                  <c:v>-21.82796797</c:v>
                </c:pt>
                <c:pt idx="3205">
                  <c:v>-21.770078569999999</c:v>
                </c:pt>
                <c:pt idx="3206">
                  <c:v>-21.80231801</c:v>
                </c:pt>
                <c:pt idx="3207">
                  <c:v>-21.870173789999999</c:v>
                </c:pt>
                <c:pt idx="3208">
                  <c:v>-21.69509206</c:v>
                </c:pt>
                <c:pt idx="3209">
                  <c:v>-21.820099840000001</c:v>
                </c:pt>
                <c:pt idx="3210">
                  <c:v>-21.663130519999999</c:v>
                </c:pt>
                <c:pt idx="3211">
                  <c:v>-22.008603910000001</c:v>
                </c:pt>
                <c:pt idx="3212">
                  <c:v>-21.852714160000001</c:v>
                </c:pt>
                <c:pt idx="3213">
                  <c:v>-21.82796797</c:v>
                </c:pt>
                <c:pt idx="3214">
                  <c:v>-21.810676860000001</c:v>
                </c:pt>
                <c:pt idx="3215">
                  <c:v>-21.878664400000002</c:v>
                </c:pt>
                <c:pt idx="3216">
                  <c:v>-21.844801109999999</c:v>
                </c:pt>
                <c:pt idx="3217">
                  <c:v>-21.870173789999999</c:v>
                </c:pt>
                <c:pt idx="3218">
                  <c:v>-21.803884069999999</c:v>
                </c:pt>
                <c:pt idx="3219">
                  <c:v>-21.810676860000001</c:v>
                </c:pt>
                <c:pt idx="3220">
                  <c:v>-21.77785652</c:v>
                </c:pt>
                <c:pt idx="3221">
                  <c:v>-21.869643679999999</c:v>
                </c:pt>
                <c:pt idx="3222">
                  <c:v>-21.786688399999999</c:v>
                </c:pt>
                <c:pt idx="3223">
                  <c:v>-21.83585038</c:v>
                </c:pt>
                <c:pt idx="3224">
                  <c:v>-21.583496369999999</c:v>
                </c:pt>
                <c:pt idx="3225">
                  <c:v>-21.695601289999999</c:v>
                </c:pt>
                <c:pt idx="3226">
                  <c:v>-21.801796119999999</c:v>
                </c:pt>
                <c:pt idx="3227">
                  <c:v>-21.795538270000002</c:v>
                </c:pt>
                <c:pt idx="3228">
                  <c:v>-21.65454613</c:v>
                </c:pt>
                <c:pt idx="3229">
                  <c:v>-21.75301597</c:v>
                </c:pt>
                <c:pt idx="3230">
                  <c:v>-21.886639450000001</c:v>
                </c:pt>
                <c:pt idx="3231">
                  <c:v>-21.827442990000002</c:v>
                </c:pt>
                <c:pt idx="3232">
                  <c:v>-21.92297782</c:v>
                </c:pt>
                <c:pt idx="3233">
                  <c:v>-21.785648420000001</c:v>
                </c:pt>
                <c:pt idx="3234">
                  <c:v>-21.769560540000001</c:v>
                </c:pt>
                <c:pt idx="3235">
                  <c:v>-21.670719099999999</c:v>
                </c:pt>
                <c:pt idx="3236">
                  <c:v>-21.770078569999999</c:v>
                </c:pt>
                <c:pt idx="3237">
                  <c:v>-21.72780358</c:v>
                </c:pt>
                <c:pt idx="3238">
                  <c:v>-21.753532029999999</c:v>
                </c:pt>
                <c:pt idx="3239">
                  <c:v>-21.744252230000001</c:v>
                </c:pt>
                <c:pt idx="3240">
                  <c:v>-21.794496169999999</c:v>
                </c:pt>
                <c:pt idx="3241">
                  <c:v>-21.70375705</c:v>
                </c:pt>
                <c:pt idx="3242">
                  <c:v>-21.583496369999999</c:v>
                </c:pt>
                <c:pt idx="3243">
                  <c:v>-21.904236279999999</c:v>
                </c:pt>
                <c:pt idx="3244">
                  <c:v>-21.695601289999999</c:v>
                </c:pt>
                <c:pt idx="3245">
                  <c:v>-21.678828230000001</c:v>
                </c:pt>
                <c:pt idx="3246">
                  <c:v>-21.810676860000001</c:v>
                </c:pt>
                <c:pt idx="3247">
                  <c:v>-21.65555518</c:v>
                </c:pt>
                <c:pt idx="3248">
                  <c:v>-21.745797490000001</c:v>
                </c:pt>
                <c:pt idx="3249">
                  <c:v>-21.645978670000002</c:v>
                </c:pt>
                <c:pt idx="3250">
                  <c:v>-21.77785652</c:v>
                </c:pt>
                <c:pt idx="3251">
                  <c:v>-21.82796797</c:v>
                </c:pt>
                <c:pt idx="3252">
                  <c:v>-21.81957581</c:v>
                </c:pt>
                <c:pt idx="3253">
                  <c:v>-21.67122548</c:v>
                </c:pt>
                <c:pt idx="3254">
                  <c:v>-21.761280370000001</c:v>
                </c:pt>
                <c:pt idx="3255">
                  <c:v>-21.74476726</c:v>
                </c:pt>
                <c:pt idx="3256">
                  <c:v>-21.929422160000001</c:v>
                </c:pt>
                <c:pt idx="3257">
                  <c:v>-21.639438470000002</c:v>
                </c:pt>
                <c:pt idx="3258">
                  <c:v>-21.623381349999999</c:v>
                </c:pt>
                <c:pt idx="3259">
                  <c:v>-21.895162339999999</c:v>
                </c:pt>
                <c:pt idx="3260">
                  <c:v>-21.646985730000001</c:v>
                </c:pt>
                <c:pt idx="3261">
                  <c:v>-21.80231801</c:v>
                </c:pt>
                <c:pt idx="3262">
                  <c:v>-21.761280370000001</c:v>
                </c:pt>
                <c:pt idx="3263">
                  <c:v>-21.845328200000001</c:v>
                </c:pt>
                <c:pt idx="3264">
                  <c:v>-21.760763390000001</c:v>
                </c:pt>
                <c:pt idx="3265">
                  <c:v>-21.720626849999999</c:v>
                </c:pt>
                <c:pt idx="3266">
                  <c:v>-21.852714160000001</c:v>
                </c:pt>
                <c:pt idx="3267">
                  <c:v>-21.794496169999999</c:v>
                </c:pt>
                <c:pt idx="3268">
                  <c:v>-21.737048260000002</c:v>
                </c:pt>
                <c:pt idx="3269">
                  <c:v>-21.728316660000001</c:v>
                </c:pt>
                <c:pt idx="3270">
                  <c:v>-21.638433160000002</c:v>
                </c:pt>
                <c:pt idx="3271">
                  <c:v>-21.77785652</c:v>
                </c:pt>
                <c:pt idx="3272">
                  <c:v>-21.622880519999999</c:v>
                </c:pt>
                <c:pt idx="3273">
                  <c:v>-21.720114679999998</c:v>
                </c:pt>
                <c:pt idx="3274">
                  <c:v>-21.745282339999999</c:v>
                </c:pt>
                <c:pt idx="3275">
                  <c:v>-21.844274089999999</c:v>
                </c:pt>
                <c:pt idx="3276">
                  <c:v>-21.74476726</c:v>
                </c:pt>
                <c:pt idx="3277">
                  <c:v>-21.75301597</c:v>
                </c:pt>
                <c:pt idx="3278">
                  <c:v>-21.827442990000002</c:v>
                </c:pt>
                <c:pt idx="3279">
                  <c:v>-21.679335559999998</c:v>
                </c:pt>
                <c:pt idx="3280">
                  <c:v>-21.844801109999999</c:v>
                </c:pt>
                <c:pt idx="3281">
                  <c:v>-21.71192817</c:v>
                </c:pt>
                <c:pt idx="3282">
                  <c:v>-21.575067799999999</c:v>
                </c:pt>
                <c:pt idx="3283">
                  <c:v>-21.551357400000001</c:v>
                </c:pt>
                <c:pt idx="3284">
                  <c:v>-21.638433160000002</c:v>
                </c:pt>
                <c:pt idx="3285">
                  <c:v>-21.737048260000002</c:v>
                </c:pt>
                <c:pt idx="3286">
                  <c:v>-21.567644380000001</c:v>
                </c:pt>
                <c:pt idx="3287">
                  <c:v>-21.810676860000001</c:v>
                </c:pt>
                <c:pt idx="3288">
                  <c:v>-21.59094696</c:v>
                </c:pt>
                <c:pt idx="3289">
                  <c:v>-21.663130519999999</c:v>
                </c:pt>
                <c:pt idx="3290">
                  <c:v>-21.769560540000001</c:v>
                </c:pt>
                <c:pt idx="3291">
                  <c:v>-21.56714994</c:v>
                </c:pt>
                <c:pt idx="3292">
                  <c:v>-21.655050620000001</c:v>
                </c:pt>
                <c:pt idx="3293">
                  <c:v>-21.786168379999999</c:v>
                </c:pt>
                <c:pt idx="3294">
                  <c:v>-21.615374989999999</c:v>
                </c:pt>
                <c:pt idx="3295">
                  <c:v>-21.810676860000001</c:v>
                </c:pt>
                <c:pt idx="3296">
                  <c:v>-21.663130519999999</c:v>
                </c:pt>
                <c:pt idx="3297">
                  <c:v>-21.720114679999998</c:v>
                </c:pt>
                <c:pt idx="3298">
                  <c:v>-21.638935780000001</c:v>
                </c:pt>
                <c:pt idx="3299">
                  <c:v>-21.614375240000001</c:v>
                </c:pt>
                <c:pt idx="3300">
                  <c:v>-21.83690245</c:v>
                </c:pt>
                <c:pt idx="3301">
                  <c:v>-21.83585038</c:v>
                </c:pt>
                <c:pt idx="3302">
                  <c:v>-21.844801109999999</c:v>
                </c:pt>
                <c:pt idx="3303">
                  <c:v>-21.599406429999998</c:v>
                </c:pt>
                <c:pt idx="3304">
                  <c:v>-21.55037227</c:v>
                </c:pt>
                <c:pt idx="3305">
                  <c:v>-21.622880519999999</c:v>
                </c:pt>
                <c:pt idx="3306">
                  <c:v>-21.737048260000002</c:v>
                </c:pt>
                <c:pt idx="3307">
                  <c:v>-21.70375705</c:v>
                </c:pt>
                <c:pt idx="3308">
                  <c:v>-21.591444119999998</c:v>
                </c:pt>
                <c:pt idx="3309">
                  <c:v>-21.646482169999999</c:v>
                </c:pt>
                <c:pt idx="3310">
                  <c:v>-21.622880519999999</c:v>
                </c:pt>
                <c:pt idx="3311">
                  <c:v>-21.631904299999999</c:v>
                </c:pt>
                <c:pt idx="3312">
                  <c:v>-21.711417019999999</c:v>
                </c:pt>
                <c:pt idx="3313">
                  <c:v>-21.496044980000001</c:v>
                </c:pt>
                <c:pt idx="3314">
                  <c:v>-21.59094696</c:v>
                </c:pt>
                <c:pt idx="3315">
                  <c:v>-21.670719099999999</c:v>
                </c:pt>
                <c:pt idx="3316">
                  <c:v>-21.615374989999999</c:v>
                </c:pt>
                <c:pt idx="3317">
                  <c:v>-21.761280370000001</c:v>
                </c:pt>
                <c:pt idx="3318">
                  <c:v>-21.622880519999999</c:v>
                </c:pt>
                <c:pt idx="3319">
                  <c:v>-21.655050620000001</c:v>
                </c:pt>
                <c:pt idx="3320">
                  <c:v>-21.550864799999999</c:v>
                </c:pt>
                <c:pt idx="3321">
                  <c:v>-21.638935780000001</c:v>
                </c:pt>
                <c:pt idx="3322">
                  <c:v>-21.761280370000001</c:v>
                </c:pt>
                <c:pt idx="3323">
                  <c:v>-21.583000120000001</c:v>
                </c:pt>
                <c:pt idx="3324">
                  <c:v>-21.582503930000001</c:v>
                </c:pt>
                <c:pt idx="3325">
                  <c:v>-21.704267300000001</c:v>
                </c:pt>
                <c:pt idx="3326">
                  <c:v>-21.679335559999998</c:v>
                </c:pt>
                <c:pt idx="3327">
                  <c:v>-21.558752999999999</c:v>
                </c:pt>
                <c:pt idx="3328">
                  <c:v>-21.631402489999999</c:v>
                </c:pt>
                <c:pt idx="3329">
                  <c:v>-21.65454613</c:v>
                </c:pt>
                <c:pt idx="3330">
                  <c:v>-21.583992680000001</c:v>
                </c:pt>
                <c:pt idx="3331">
                  <c:v>-21.621879029999999</c:v>
                </c:pt>
                <c:pt idx="3332">
                  <c:v>-21.696110569999998</c:v>
                </c:pt>
                <c:pt idx="3333">
                  <c:v>-21.695601289999999</c:v>
                </c:pt>
                <c:pt idx="3334">
                  <c:v>-21.744252230000001</c:v>
                </c:pt>
                <c:pt idx="3335">
                  <c:v>-21.696110569999998</c:v>
                </c:pt>
                <c:pt idx="3336">
                  <c:v>-21.519943560000002</c:v>
                </c:pt>
                <c:pt idx="3337">
                  <c:v>-21.606385450000001</c:v>
                </c:pt>
                <c:pt idx="3338">
                  <c:v>-21.728316660000001</c:v>
                </c:pt>
                <c:pt idx="3339">
                  <c:v>-21.728829789999999</c:v>
                </c:pt>
                <c:pt idx="3340">
                  <c:v>-21.686952529999999</c:v>
                </c:pt>
                <c:pt idx="3341">
                  <c:v>-21.519943560000002</c:v>
                </c:pt>
                <c:pt idx="3342">
                  <c:v>-21.527775739999999</c:v>
                </c:pt>
                <c:pt idx="3343">
                  <c:v>-21.70375705</c:v>
                </c:pt>
                <c:pt idx="3344">
                  <c:v>-21.736534150000001</c:v>
                </c:pt>
                <c:pt idx="3345">
                  <c:v>-21.583000120000001</c:v>
                </c:pt>
                <c:pt idx="3346">
                  <c:v>-21.535622069999999</c:v>
                </c:pt>
                <c:pt idx="3347">
                  <c:v>-21.785648420000001</c:v>
                </c:pt>
                <c:pt idx="3348">
                  <c:v>-21.679335559999998</c:v>
                </c:pt>
                <c:pt idx="3349">
                  <c:v>-21.663636019999998</c:v>
                </c:pt>
                <c:pt idx="3350">
                  <c:v>-21.678828230000001</c:v>
                </c:pt>
                <c:pt idx="3351">
                  <c:v>-21.614875090000002</c:v>
                </c:pt>
                <c:pt idx="3352">
                  <c:v>-21.590449849999999</c:v>
                </c:pt>
                <c:pt idx="3353">
                  <c:v>-21.687460810000001</c:v>
                </c:pt>
                <c:pt idx="3354">
                  <c:v>-21.568138879999999</c:v>
                </c:pt>
                <c:pt idx="3355">
                  <c:v>-21.761280370000001</c:v>
                </c:pt>
                <c:pt idx="3356">
                  <c:v>-21.606884390000001</c:v>
                </c:pt>
                <c:pt idx="3357">
                  <c:v>-21.622880519999999</c:v>
                </c:pt>
                <c:pt idx="3358">
                  <c:v>-21.736020100000001</c:v>
                </c:pt>
                <c:pt idx="3359">
                  <c:v>-21.65555518</c:v>
                </c:pt>
                <c:pt idx="3360">
                  <c:v>-21.550864799999999</c:v>
                </c:pt>
                <c:pt idx="3361">
                  <c:v>-21.606884390000001</c:v>
                </c:pt>
                <c:pt idx="3362">
                  <c:v>-21.770078569999999</c:v>
                </c:pt>
                <c:pt idx="3363">
                  <c:v>-21.320644909999999</c:v>
                </c:pt>
                <c:pt idx="3364">
                  <c:v>-21.55924649</c:v>
                </c:pt>
                <c:pt idx="3365">
                  <c:v>-21.646482169999999</c:v>
                </c:pt>
                <c:pt idx="3366">
                  <c:v>-21.504808780000001</c:v>
                </c:pt>
                <c:pt idx="3367">
                  <c:v>-21.550864799999999</c:v>
                </c:pt>
                <c:pt idx="3368">
                  <c:v>-21.638935780000001</c:v>
                </c:pt>
                <c:pt idx="3369">
                  <c:v>-21.663130519999999</c:v>
                </c:pt>
                <c:pt idx="3370">
                  <c:v>-21.623381349999999</c:v>
                </c:pt>
                <c:pt idx="3371">
                  <c:v>-21.687460810000001</c:v>
                </c:pt>
                <c:pt idx="3372">
                  <c:v>-21.591444119999998</c:v>
                </c:pt>
                <c:pt idx="3373">
                  <c:v>-21.719602569999999</c:v>
                </c:pt>
                <c:pt idx="3374">
                  <c:v>-21.719602569999999</c:v>
                </c:pt>
                <c:pt idx="3375">
                  <c:v>-21.687460810000001</c:v>
                </c:pt>
                <c:pt idx="3376">
                  <c:v>-21.853242210000001</c:v>
                </c:pt>
                <c:pt idx="3377">
                  <c:v>-21.598908359999999</c:v>
                </c:pt>
                <c:pt idx="3378">
                  <c:v>-21.54397436</c:v>
                </c:pt>
                <c:pt idx="3379">
                  <c:v>-21.678828230000001</c:v>
                </c:pt>
                <c:pt idx="3380">
                  <c:v>-21.583000120000001</c:v>
                </c:pt>
                <c:pt idx="3381">
                  <c:v>-21.599406429999998</c:v>
                </c:pt>
                <c:pt idx="3382">
                  <c:v>-21.68644432</c:v>
                </c:pt>
                <c:pt idx="3383">
                  <c:v>-21.696110569999998</c:v>
                </c:pt>
                <c:pt idx="3384">
                  <c:v>-21.598410340000001</c:v>
                </c:pt>
                <c:pt idx="3385">
                  <c:v>-21.615374989999999</c:v>
                </c:pt>
                <c:pt idx="3386">
                  <c:v>-21.543482610000002</c:v>
                </c:pt>
                <c:pt idx="3387">
                  <c:v>-21.63090073</c:v>
                </c:pt>
                <c:pt idx="3388">
                  <c:v>-21.615374989999999</c:v>
                </c:pt>
                <c:pt idx="3389">
                  <c:v>-21.621879029999999</c:v>
                </c:pt>
                <c:pt idx="3390">
                  <c:v>-21.54397436</c:v>
                </c:pt>
                <c:pt idx="3391">
                  <c:v>-21.744252230000001</c:v>
                </c:pt>
                <c:pt idx="3392">
                  <c:v>-21.68847753</c:v>
                </c:pt>
                <c:pt idx="3393">
                  <c:v>-21.728316660000001</c:v>
                </c:pt>
                <c:pt idx="3394">
                  <c:v>-21.670719099999999</c:v>
                </c:pt>
                <c:pt idx="3395">
                  <c:v>-21.662625089999999</c:v>
                </c:pt>
                <c:pt idx="3396">
                  <c:v>-21.598908359999999</c:v>
                </c:pt>
                <c:pt idx="3397">
                  <c:v>-21.663130519999999</c:v>
                </c:pt>
                <c:pt idx="3398">
                  <c:v>-21.74476726</c:v>
                </c:pt>
                <c:pt idx="3399">
                  <c:v>-21.606884390000001</c:v>
                </c:pt>
                <c:pt idx="3400">
                  <c:v>-21.686952529999999</c:v>
                </c:pt>
                <c:pt idx="3401">
                  <c:v>-21.65555518</c:v>
                </c:pt>
                <c:pt idx="3402">
                  <c:v>-21.575067799999999</c:v>
                </c:pt>
                <c:pt idx="3403">
                  <c:v>-21.687460810000001</c:v>
                </c:pt>
                <c:pt idx="3404">
                  <c:v>-21.646482169999999</c:v>
                </c:pt>
                <c:pt idx="3405">
                  <c:v>-21.75301597</c:v>
                </c:pt>
                <c:pt idx="3406">
                  <c:v>-21.598908359999999</c:v>
                </c:pt>
                <c:pt idx="3407">
                  <c:v>-21.56714994</c:v>
                </c:pt>
                <c:pt idx="3408">
                  <c:v>-21.497017870000001</c:v>
                </c:pt>
                <c:pt idx="3409">
                  <c:v>-21.558752999999999</c:v>
                </c:pt>
                <c:pt idx="3410">
                  <c:v>-21.862228900000002</c:v>
                </c:pt>
                <c:pt idx="3411">
                  <c:v>-21.77785652</c:v>
                </c:pt>
                <c:pt idx="3412">
                  <c:v>-21.46551023</c:v>
                </c:pt>
                <c:pt idx="3413">
                  <c:v>-21.736534150000001</c:v>
                </c:pt>
                <c:pt idx="3414">
                  <c:v>-21.719602569999999</c:v>
                </c:pt>
                <c:pt idx="3415">
                  <c:v>-21.670719099999999</c:v>
                </c:pt>
                <c:pt idx="3416">
                  <c:v>-21.583000120000001</c:v>
                </c:pt>
                <c:pt idx="3417">
                  <c:v>-21.745282339999999</c:v>
                </c:pt>
                <c:pt idx="3418">
                  <c:v>-21.663636019999998</c:v>
                </c:pt>
                <c:pt idx="3419">
                  <c:v>-21.786168379999999</c:v>
                </c:pt>
                <c:pt idx="3420">
                  <c:v>-21.802839970000001</c:v>
                </c:pt>
                <c:pt idx="3421">
                  <c:v>-21.760763390000001</c:v>
                </c:pt>
                <c:pt idx="3422">
                  <c:v>-21.655050620000001</c:v>
                </c:pt>
                <c:pt idx="3423">
                  <c:v>-21.886639450000001</c:v>
                </c:pt>
                <c:pt idx="3424">
                  <c:v>-21.672238409999999</c:v>
                </c:pt>
                <c:pt idx="3425">
                  <c:v>-21.79397522</c:v>
                </c:pt>
                <c:pt idx="3426">
                  <c:v>-21.621879029999999</c:v>
                </c:pt>
                <c:pt idx="3427">
                  <c:v>-21.846382569999999</c:v>
                </c:pt>
                <c:pt idx="3428">
                  <c:v>-21.70273675</c:v>
                </c:pt>
                <c:pt idx="3429">
                  <c:v>-21.663130519999999</c:v>
                </c:pt>
                <c:pt idx="3430">
                  <c:v>-21.795017189999999</c:v>
                </c:pt>
                <c:pt idx="3431">
                  <c:v>-21.826918070000001</c:v>
                </c:pt>
                <c:pt idx="3432">
                  <c:v>-21.71192817</c:v>
                </c:pt>
                <c:pt idx="3433">
                  <c:v>-21.761797420000001</c:v>
                </c:pt>
                <c:pt idx="3434">
                  <c:v>-21.769560540000001</c:v>
                </c:pt>
                <c:pt idx="3435">
                  <c:v>-21.70375705</c:v>
                </c:pt>
                <c:pt idx="3436">
                  <c:v>-21.519943560000002</c:v>
                </c:pt>
                <c:pt idx="3437">
                  <c:v>-21.71192817</c:v>
                </c:pt>
                <c:pt idx="3438">
                  <c:v>-21.70375705</c:v>
                </c:pt>
                <c:pt idx="3439">
                  <c:v>-21.82796797</c:v>
                </c:pt>
                <c:pt idx="3440">
                  <c:v>-21.56714994</c:v>
                </c:pt>
                <c:pt idx="3441">
                  <c:v>-21.535622069999999</c:v>
                </c:pt>
                <c:pt idx="3442">
                  <c:v>-21.75301597</c:v>
                </c:pt>
                <c:pt idx="3443">
                  <c:v>-21.86169975</c:v>
                </c:pt>
                <c:pt idx="3444">
                  <c:v>-21.606385450000001</c:v>
                </c:pt>
                <c:pt idx="3445">
                  <c:v>-21.646985730000001</c:v>
                </c:pt>
                <c:pt idx="3446">
                  <c:v>-21.704267300000001</c:v>
                </c:pt>
                <c:pt idx="3447">
                  <c:v>-21.75301597</c:v>
                </c:pt>
                <c:pt idx="3448">
                  <c:v>-21.761280370000001</c:v>
                </c:pt>
                <c:pt idx="3449">
                  <c:v>-21.711417019999999</c:v>
                </c:pt>
                <c:pt idx="3450">
                  <c:v>-21.870703970000001</c:v>
                </c:pt>
                <c:pt idx="3451">
                  <c:v>-21.80231801</c:v>
                </c:pt>
                <c:pt idx="3452">
                  <c:v>-21.729342989999999</c:v>
                </c:pt>
                <c:pt idx="3453">
                  <c:v>-21.810153960000001</c:v>
                </c:pt>
                <c:pt idx="3454">
                  <c:v>-21.786168379999999</c:v>
                </c:pt>
                <c:pt idx="3455">
                  <c:v>-21.81957581</c:v>
                </c:pt>
                <c:pt idx="3456">
                  <c:v>-21.679335559999998</c:v>
                </c:pt>
                <c:pt idx="3457">
                  <c:v>-21.70375705</c:v>
                </c:pt>
                <c:pt idx="3458">
                  <c:v>-21.769560540000001</c:v>
                </c:pt>
                <c:pt idx="3459">
                  <c:v>-21.678828230000001</c:v>
                </c:pt>
                <c:pt idx="3460">
                  <c:v>-21.719602569999999</c:v>
                </c:pt>
                <c:pt idx="3461">
                  <c:v>-21.745797490000001</c:v>
                </c:pt>
                <c:pt idx="3462">
                  <c:v>-21.678320970000001</c:v>
                </c:pt>
                <c:pt idx="3463">
                  <c:v>-21.745797490000001</c:v>
                </c:pt>
                <c:pt idx="3464">
                  <c:v>-21.769560540000001</c:v>
                </c:pt>
                <c:pt idx="3465">
                  <c:v>-21.794496169999999</c:v>
                </c:pt>
                <c:pt idx="3466">
                  <c:v>-21.663130519999999</c:v>
                </c:pt>
                <c:pt idx="3467">
                  <c:v>-21.70375705</c:v>
                </c:pt>
                <c:pt idx="3468">
                  <c:v>-21.60588658</c:v>
                </c:pt>
                <c:pt idx="3469">
                  <c:v>-21.728316660000001</c:v>
                </c:pt>
                <c:pt idx="3470">
                  <c:v>-21.9315724</c:v>
                </c:pt>
                <c:pt idx="3471">
                  <c:v>-21.920295500000002</c:v>
                </c:pt>
                <c:pt idx="3472">
                  <c:v>-21.678828230000001</c:v>
                </c:pt>
                <c:pt idx="3473">
                  <c:v>-21.81119983</c:v>
                </c:pt>
                <c:pt idx="3474">
                  <c:v>-21.55924649</c:v>
                </c:pt>
                <c:pt idx="3475">
                  <c:v>-21.68847753</c:v>
                </c:pt>
                <c:pt idx="3476">
                  <c:v>-21.769560540000001</c:v>
                </c:pt>
                <c:pt idx="3477">
                  <c:v>-21.80231801</c:v>
                </c:pt>
                <c:pt idx="3478">
                  <c:v>-21.745282339999999</c:v>
                </c:pt>
                <c:pt idx="3479">
                  <c:v>-21.869113630000001</c:v>
                </c:pt>
                <c:pt idx="3480">
                  <c:v>-21.85377033</c:v>
                </c:pt>
                <c:pt idx="3481">
                  <c:v>-21.720114679999998</c:v>
                </c:pt>
                <c:pt idx="3482">
                  <c:v>-21.913329210000001</c:v>
                </c:pt>
                <c:pt idx="3483">
                  <c:v>-21.760763390000001</c:v>
                </c:pt>
                <c:pt idx="3484">
                  <c:v>-21.687460810000001</c:v>
                </c:pt>
                <c:pt idx="3485">
                  <c:v>-21.662625089999999</c:v>
                </c:pt>
                <c:pt idx="3486">
                  <c:v>-21.67122548</c:v>
                </c:pt>
                <c:pt idx="3487">
                  <c:v>-21.921904699999999</c:v>
                </c:pt>
                <c:pt idx="3488">
                  <c:v>-21.719602569999999</c:v>
                </c:pt>
                <c:pt idx="3489">
                  <c:v>-21.803361989999999</c:v>
                </c:pt>
                <c:pt idx="3490">
                  <c:v>-21.769042559999999</c:v>
                </c:pt>
                <c:pt idx="3491">
                  <c:v>-21.728829789999999</c:v>
                </c:pt>
                <c:pt idx="3492">
                  <c:v>-21.826918070000001</c:v>
                </c:pt>
                <c:pt idx="3493">
                  <c:v>-21.91386468</c:v>
                </c:pt>
                <c:pt idx="3494">
                  <c:v>-21.695601289999999</c:v>
                </c:pt>
                <c:pt idx="3495">
                  <c:v>-21.810676860000001</c:v>
                </c:pt>
                <c:pt idx="3496">
                  <c:v>-21.720114679999998</c:v>
                </c:pt>
                <c:pt idx="3497">
                  <c:v>-21.836376390000002</c:v>
                </c:pt>
                <c:pt idx="3498">
                  <c:v>-21.71192817</c:v>
                </c:pt>
                <c:pt idx="3499">
                  <c:v>-21.946653950000002</c:v>
                </c:pt>
                <c:pt idx="3500">
                  <c:v>-21.69661992</c:v>
                </c:pt>
                <c:pt idx="3501">
                  <c:v>-21.736020100000001</c:v>
                </c:pt>
                <c:pt idx="3502">
                  <c:v>-21.82849302</c:v>
                </c:pt>
                <c:pt idx="3503">
                  <c:v>-21.744252230000001</c:v>
                </c:pt>
                <c:pt idx="3504">
                  <c:v>-21.82796797</c:v>
                </c:pt>
                <c:pt idx="3505">
                  <c:v>-21.878664400000002</c:v>
                </c:pt>
                <c:pt idx="3506">
                  <c:v>-21.99930951</c:v>
                </c:pt>
                <c:pt idx="3507">
                  <c:v>-21.794496169999999</c:v>
                </c:pt>
                <c:pt idx="3508">
                  <c:v>-21.802839970000001</c:v>
                </c:pt>
                <c:pt idx="3509">
                  <c:v>-21.760763390000001</c:v>
                </c:pt>
                <c:pt idx="3510">
                  <c:v>-21.904770630000002</c:v>
                </c:pt>
                <c:pt idx="3511">
                  <c:v>-21.82796797</c:v>
                </c:pt>
                <c:pt idx="3512">
                  <c:v>-22.104336830000001</c:v>
                </c:pt>
                <c:pt idx="3513">
                  <c:v>-21.72113908</c:v>
                </c:pt>
                <c:pt idx="3514">
                  <c:v>-22.025054480000001</c:v>
                </c:pt>
                <c:pt idx="3515">
                  <c:v>-21.614375240000001</c:v>
                </c:pt>
                <c:pt idx="3516">
                  <c:v>-21.680857880000001</c:v>
                </c:pt>
                <c:pt idx="3517">
                  <c:v>-21.886107320000001</c:v>
                </c:pt>
                <c:pt idx="3518">
                  <c:v>-21.671731919999999</c:v>
                </c:pt>
                <c:pt idx="3519">
                  <c:v>-21.920295500000002</c:v>
                </c:pt>
                <c:pt idx="3520">
                  <c:v>-21.81224594</c:v>
                </c:pt>
                <c:pt idx="3521">
                  <c:v>-21.86117067</c:v>
                </c:pt>
                <c:pt idx="3522">
                  <c:v>-21.878664400000002</c:v>
                </c:pt>
                <c:pt idx="3523">
                  <c:v>-21.97317335</c:v>
                </c:pt>
                <c:pt idx="3524">
                  <c:v>-21.760763390000001</c:v>
                </c:pt>
                <c:pt idx="3525">
                  <c:v>-21.65555518</c:v>
                </c:pt>
                <c:pt idx="3526">
                  <c:v>-21.929422160000001</c:v>
                </c:pt>
                <c:pt idx="3527">
                  <c:v>-21.836376390000002</c:v>
                </c:pt>
                <c:pt idx="3528">
                  <c:v>-21.615374989999999</c:v>
                </c:pt>
                <c:pt idx="3529">
                  <c:v>-21.853242210000001</c:v>
                </c:pt>
                <c:pt idx="3530">
                  <c:v>-21.646985730000001</c:v>
                </c:pt>
                <c:pt idx="3531">
                  <c:v>-21.929422160000001</c:v>
                </c:pt>
                <c:pt idx="3532">
                  <c:v>-22.026153399999998</c:v>
                </c:pt>
                <c:pt idx="3533">
                  <c:v>-21.895162339999999</c:v>
                </c:pt>
                <c:pt idx="3534">
                  <c:v>-22.026153399999998</c:v>
                </c:pt>
                <c:pt idx="3535">
                  <c:v>-21.810676860000001</c:v>
                </c:pt>
                <c:pt idx="3536">
                  <c:v>-21.761280370000001</c:v>
                </c:pt>
                <c:pt idx="3537">
                  <c:v>-21.86169975</c:v>
                </c:pt>
                <c:pt idx="3538">
                  <c:v>-21.80231801</c:v>
                </c:pt>
                <c:pt idx="3539">
                  <c:v>-21.862228900000002</c:v>
                </c:pt>
                <c:pt idx="3540">
                  <c:v>-21.990579969999999</c:v>
                </c:pt>
                <c:pt idx="3541">
                  <c:v>-21.869643679999999</c:v>
                </c:pt>
                <c:pt idx="3542">
                  <c:v>-21.981867940000001</c:v>
                </c:pt>
                <c:pt idx="3543">
                  <c:v>-21.948272939999999</c:v>
                </c:pt>
                <c:pt idx="3544">
                  <c:v>-21.826918070000001</c:v>
                </c:pt>
                <c:pt idx="3545">
                  <c:v>-21.939106630000001</c:v>
                </c:pt>
                <c:pt idx="3546">
                  <c:v>-21.69509206</c:v>
                </c:pt>
                <c:pt idx="3547">
                  <c:v>-21.871234210000001</c:v>
                </c:pt>
                <c:pt idx="3548">
                  <c:v>-21.946653950000002</c:v>
                </c:pt>
                <c:pt idx="3549">
                  <c:v>-21.810153960000001</c:v>
                </c:pt>
                <c:pt idx="3550">
                  <c:v>-21.93049714</c:v>
                </c:pt>
                <c:pt idx="3551">
                  <c:v>-21.74476726</c:v>
                </c:pt>
                <c:pt idx="3552">
                  <c:v>-21.862758100000001</c:v>
                </c:pt>
                <c:pt idx="3553">
                  <c:v>-21.972630519999999</c:v>
                </c:pt>
                <c:pt idx="3554">
                  <c:v>-21.769560540000001</c:v>
                </c:pt>
                <c:pt idx="3555">
                  <c:v>-21.97317335</c:v>
                </c:pt>
                <c:pt idx="3556">
                  <c:v>-21.810676860000001</c:v>
                </c:pt>
                <c:pt idx="3557">
                  <c:v>-21.870703970000001</c:v>
                </c:pt>
                <c:pt idx="3558">
                  <c:v>-21.844274089999999</c:v>
                </c:pt>
                <c:pt idx="3559">
                  <c:v>-21.770078569999999</c:v>
                </c:pt>
                <c:pt idx="3560">
                  <c:v>-21.75301597</c:v>
                </c:pt>
                <c:pt idx="3561">
                  <c:v>-21.826918070000001</c:v>
                </c:pt>
                <c:pt idx="3562">
                  <c:v>-21.82849302</c:v>
                </c:pt>
                <c:pt idx="3563">
                  <c:v>-21.956376970000001</c:v>
                </c:pt>
                <c:pt idx="3564">
                  <c:v>-21.946653950000002</c:v>
                </c:pt>
                <c:pt idx="3565">
                  <c:v>-22.07867517</c:v>
                </c:pt>
                <c:pt idx="3566">
                  <c:v>-21.836376390000002</c:v>
                </c:pt>
                <c:pt idx="3567">
                  <c:v>-21.903701989999998</c:v>
                </c:pt>
                <c:pt idx="3568">
                  <c:v>-21.879195620000001</c:v>
                </c:pt>
                <c:pt idx="3569">
                  <c:v>-21.93802951</c:v>
                </c:pt>
                <c:pt idx="3570">
                  <c:v>-21.895695580000002</c:v>
                </c:pt>
                <c:pt idx="3571">
                  <c:v>-21.879195620000001</c:v>
                </c:pt>
                <c:pt idx="3572">
                  <c:v>-21.869643679999999</c:v>
                </c:pt>
                <c:pt idx="3573">
                  <c:v>-21.956376970000001</c:v>
                </c:pt>
                <c:pt idx="3574">
                  <c:v>-21.786688399999999</c:v>
                </c:pt>
                <c:pt idx="3575">
                  <c:v>-21.990579969999999</c:v>
                </c:pt>
                <c:pt idx="3576">
                  <c:v>-21.937491049999998</c:v>
                </c:pt>
                <c:pt idx="3577">
                  <c:v>-21.852714160000001</c:v>
                </c:pt>
                <c:pt idx="3578">
                  <c:v>-21.982411930000001</c:v>
                </c:pt>
                <c:pt idx="3579">
                  <c:v>-21.795017189999999</c:v>
                </c:pt>
                <c:pt idx="3580">
                  <c:v>-21.810676860000001</c:v>
                </c:pt>
                <c:pt idx="3581">
                  <c:v>-21.761797420000001</c:v>
                </c:pt>
                <c:pt idx="3582">
                  <c:v>-21.752499960000002</c:v>
                </c:pt>
                <c:pt idx="3583">
                  <c:v>-21.956376970000001</c:v>
                </c:pt>
                <c:pt idx="3584">
                  <c:v>-22.024505120000001</c:v>
                </c:pt>
                <c:pt idx="3585">
                  <c:v>-21.96503796</c:v>
                </c:pt>
                <c:pt idx="3586">
                  <c:v>-21.83690245</c:v>
                </c:pt>
                <c:pt idx="3587">
                  <c:v>-21.96341271</c:v>
                </c:pt>
                <c:pt idx="3588">
                  <c:v>-21.896228879999999</c:v>
                </c:pt>
                <c:pt idx="3589">
                  <c:v>-21.895162339999999</c:v>
                </c:pt>
                <c:pt idx="3590">
                  <c:v>-21.687460810000001</c:v>
                </c:pt>
                <c:pt idx="3591">
                  <c:v>-21.736534150000001</c:v>
                </c:pt>
                <c:pt idx="3592">
                  <c:v>-22.008056629999999</c:v>
                </c:pt>
                <c:pt idx="3593">
                  <c:v>-21.862228900000002</c:v>
                </c:pt>
                <c:pt idx="3594">
                  <c:v>-21.93802951</c:v>
                </c:pt>
                <c:pt idx="3595">
                  <c:v>-21.946114420000001</c:v>
                </c:pt>
                <c:pt idx="3596">
                  <c:v>-21.803884069999999</c:v>
                </c:pt>
                <c:pt idx="3597">
                  <c:v>-21.82849302</c:v>
                </c:pt>
                <c:pt idx="3598">
                  <c:v>-21.904236279999999</c:v>
                </c:pt>
                <c:pt idx="3599">
                  <c:v>-21.963954390000001</c:v>
                </c:pt>
                <c:pt idx="3600">
                  <c:v>-21.647489350000001</c:v>
                </c:pt>
                <c:pt idx="3601">
                  <c:v>-22.016821409999999</c:v>
                </c:pt>
                <c:pt idx="3602">
                  <c:v>-21.810153960000001</c:v>
                </c:pt>
                <c:pt idx="3603">
                  <c:v>-21.845328200000001</c:v>
                </c:pt>
                <c:pt idx="3604">
                  <c:v>-21.895695580000002</c:v>
                </c:pt>
                <c:pt idx="3605">
                  <c:v>-21.83585038</c:v>
                </c:pt>
                <c:pt idx="3606">
                  <c:v>-22.034954809999999</c:v>
                </c:pt>
                <c:pt idx="3607">
                  <c:v>-22.043222369999999</c:v>
                </c:pt>
                <c:pt idx="3608">
                  <c:v>-21.895695580000002</c:v>
                </c:pt>
                <c:pt idx="3609">
                  <c:v>-21.989490010000001</c:v>
                </c:pt>
                <c:pt idx="3610">
                  <c:v>-21.77889463</c:v>
                </c:pt>
                <c:pt idx="3611">
                  <c:v>-21.844801109999999</c:v>
                </c:pt>
                <c:pt idx="3612">
                  <c:v>-22.025054480000001</c:v>
                </c:pt>
                <c:pt idx="3613">
                  <c:v>-21.879195620000001</c:v>
                </c:pt>
                <c:pt idx="3614">
                  <c:v>-21.75301597</c:v>
                </c:pt>
                <c:pt idx="3615">
                  <c:v>-21.913329210000001</c:v>
                </c:pt>
                <c:pt idx="3616">
                  <c:v>-21.90316777</c:v>
                </c:pt>
                <c:pt idx="3617">
                  <c:v>-21.85377033</c:v>
                </c:pt>
                <c:pt idx="3618">
                  <c:v>-21.83585038</c:v>
                </c:pt>
                <c:pt idx="3619">
                  <c:v>-21.964496140000001</c:v>
                </c:pt>
                <c:pt idx="3620">
                  <c:v>-21.86169975</c:v>
                </c:pt>
                <c:pt idx="3621">
                  <c:v>-21.655050620000001</c:v>
                </c:pt>
                <c:pt idx="3622">
                  <c:v>-21.82849302</c:v>
                </c:pt>
                <c:pt idx="3623">
                  <c:v>-21.72729056</c:v>
                </c:pt>
                <c:pt idx="3624">
                  <c:v>-21.83690245</c:v>
                </c:pt>
                <c:pt idx="3625">
                  <c:v>-21.769042559999999</c:v>
                </c:pt>
                <c:pt idx="3626">
                  <c:v>-21.896228879999999</c:v>
                </c:pt>
                <c:pt idx="3627">
                  <c:v>-21.920831830000001</c:v>
                </c:pt>
                <c:pt idx="3628">
                  <c:v>-21.947733209999999</c:v>
                </c:pt>
                <c:pt idx="3629">
                  <c:v>-21.920831830000001</c:v>
                </c:pt>
                <c:pt idx="3630">
                  <c:v>-21.720626849999999</c:v>
                </c:pt>
                <c:pt idx="3631">
                  <c:v>-21.81119983</c:v>
                </c:pt>
                <c:pt idx="3632">
                  <c:v>-21.786168379999999</c:v>
                </c:pt>
                <c:pt idx="3633">
                  <c:v>-21.736534150000001</c:v>
                </c:pt>
                <c:pt idx="3634">
                  <c:v>-21.711417019999999</c:v>
                </c:pt>
                <c:pt idx="3635">
                  <c:v>-21.982955990000001</c:v>
                </c:pt>
                <c:pt idx="3636">
                  <c:v>-21.80231801</c:v>
                </c:pt>
                <c:pt idx="3637">
                  <c:v>-21.903701989999998</c:v>
                </c:pt>
                <c:pt idx="3638">
                  <c:v>-21.929959620000002</c:v>
                </c:pt>
                <c:pt idx="3639">
                  <c:v>-21.679335559999998</c:v>
                </c:pt>
                <c:pt idx="3640">
                  <c:v>-21.878664400000002</c:v>
                </c:pt>
                <c:pt idx="3641">
                  <c:v>-21.870173789999999</c:v>
                </c:pt>
                <c:pt idx="3642">
                  <c:v>-21.785648420000001</c:v>
                </c:pt>
                <c:pt idx="3643">
                  <c:v>-21.904770630000002</c:v>
                </c:pt>
                <c:pt idx="3644">
                  <c:v>-21.744252230000001</c:v>
                </c:pt>
                <c:pt idx="3645">
                  <c:v>-21.720114679999998</c:v>
                </c:pt>
                <c:pt idx="3646">
                  <c:v>-21.905305049999999</c:v>
                </c:pt>
                <c:pt idx="3647">
                  <c:v>-21.946114420000001</c:v>
                </c:pt>
                <c:pt idx="3648">
                  <c:v>-21.845328200000001</c:v>
                </c:pt>
                <c:pt idx="3649">
                  <c:v>-21.97371626</c:v>
                </c:pt>
                <c:pt idx="3650">
                  <c:v>-21.903701989999998</c:v>
                </c:pt>
                <c:pt idx="3651">
                  <c:v>-21.820099840000001</c:v>
                </c:pt>
                <c:pt idx="3652">
                  <c:v>-21.72729056</c:v>
                </c:pt>
                <c:pt idx="3653">
                  <c:v>-21.736534150000001</c:v>
                </c:pt>
                <c:pt idx="3654">
                  <c:v>-21.86169975</c:v>
                </c:pt>
                <c:pt idx="3655">
                  <c:v>-21.704267300000001</c:v>
                </c:pt>
                <c:pt idx="3656">
                  <c:v>-21.712439369999998</c:v>
                </c:pt>
                <c:pt idx="3657">
                  <c:v>-21.801796119999999</c:v>
                </c:pt>
                <c:pt idx="3658">
                  <c:v>-21.85377033</c:v>
                </c:pt>
                <c:pt idx="3659">
                  <c:v>-22.015724840000001</c:v>
                </c:pt>
                <c:pt idx="3660">
                  <c:v>-21.786688399999999</c:v>
                </c:pt>
                <c:pt idx="3661">
                  <c:v>-21.836376390000002</c:v>
                </c:pt>
                <c:pt idx="3662">
                  <c:v>-21.947193550000001</c:v>
                </c:pt>
                <c:pt idx="3663">
                  <c:v>-21.786168379999999</c:v>
                </c:pt>
                <c:pt idx="3664">
                  <c:v>-21.827442990000002</c:v>
                </c:pt>
                <c:pt idx="3665">
                  <c:v>-21.745797490000001</c:v>
                </c:pt>
                <c:pt idx="3666">
                  <c:v>-21.929422160000001</c:v>
                </c:pt>
                <c:pt idx="3667">
                  <c:v>-21.75301597</c:v>
                </c:pt>
                <c:pt idx="3668">
                  <c:v>-21.870173789999999</c:v>
                </c:pt>
                <c:pt idx="3669">
                  <c:v>-21.870173789999999</c:v>
                </c:pt>
                <c:pt idx="3670">
                  <c:v>-21.82796797</c:v>
                </c:pt>
                <c:pt idx="3671">
                  <c:v>-21.852714160000001</c:v>
                </c:pt>
                <c:pt idx="3672">
                  <c:v>-21.820099840000001</c:v>
                </c:pt>
                <c:pt idx="3673">
                  <c:v>-21.86117067</c:v>
                </c:pt>
                <c:pt idx="3674">
                  <c:v>-21.870173789999999</c:v>
                </c:pt>
                <c:pt idx="3675">
                  <c:v>-21.720626849999999</c:v>
                </c:pt>
                <c:pt idx="3676">
                  <c:v>-21.598410340000001</c:v>
                </c:pt>
                <c:pt idx="3677">
                  <c:v>-21.82849302</c:v>
                </c:pt>
                <c:pt idx="3678">
                  <c:v>-21.80231801</c:v>
                </c:pt>
                <c:pt idx="3679">
                  <c:v>-21.92244123</c:v>
                </c:pt>
                <c:pt idx="3680">
                  <c:v>-21.638433160000002</c:v>
                </c:pt>
                <c:pt idx="3681">
                  <c:v>-21.695601289999999</c:v>
                </c:pt>
                <c:pt idx="3682">
                  <c:v>-21.703246870000001</c:v>
                </c:pt>
                <c:pt idx="3683">
                  <c:v>-21.81957581</c:v>
                </c:pt>
                <c:pt idx="3684">
                  <c:v>-21.655050620000001</c:v>
                </c:pt>
                <c:pt idx="3685">
                  <c:v>-21.870173789999999</c:v>
                </c:pt>
                <c:pt idx="3686">
                  <c:v>-21.663130519999999</c:v>
                </c:pt>
                <c:pt idx="3687">
                  <c:v>-21.74476726</c:v>
                </c:pt>
                <c:pt idx="3688">
                  <c:v>-21.686952529999999</c:v>
                </c:pt>
                <c:pt idx="3689">
                  <c:v>-21.761797420000001</c:v>
                </c:pt>
                <c:pt idx="3690">
                  <c:v>-21.86169975</c:v>
                </c:pt>
                <c:pt idx="3691">
                  <c:v>-21.79397522</c:v>
                </c:pt>
                <c:pt idx="3692">
                  <c:v>-21.81957581</c:v>
                </c:pt>
                <c:pt idx="3693">
                  <c:v>-21.753532029999999</c:v>
                </c:pt>
                <c:pt idx="3694">
                  <c:v>-21.853242210000001</c:v>
                </c:pt>
                <c:pt idx="3695">
                  <c:v>-21.761280370000001</c:v>
                </c:pt>
                <c:pt idx="3696">
                  <c:v>-21.862228900000002</c:v>
                </c:pt>
                <c:pt idx="3697">
                  <c:v>-21.62237974</c:v>
                </c:pt>
                <c:pt idx="3698">
                  <c:v>-21.921368229999999</c:v>
                </c:pt>
                <c:pt idx="3699">
                  <c:v>-21.719602569999999</c:v>
                </c:pt>
                <c:pt idx="3700">
                  <c:v>-21.704267300000001</c:v>
                </c:pt>
                <c:pt idx="3701">
                  <c:v>-21.777337549999999</c:v>
                </c:pt>
                <c:pt idx="3702">
                  <c:v>-21.896228879999999</c:v>
                </c:pt>
                <c:pt idx="3703">
                  <c:v>-21.93049714</c:v>
                </c:pt>
                <c:pt idx="3704">
                  <c:v>-21.70273675</c:v>
                </c:pt>
                <c:pt idx="3705">
                  <c:v>-21.719602569999999</c:v>
                </c:pt>
                <c:pt idx="3706">
                  <c:v>-21.639438470000002</c:v>
                </c:pt>
                <c:pt idx="3707">
                  <c:v>-21.646985730000001</c:v>
                </c:pt>
                <c:pt idx="3708">
                  <c:v>-21.46599324</c:v>
                </c:pt>
                <c:pt idx="3709">
                  <c:v>-21.769560540000001</c:v>
                </c:pt>
                <c:pt idx="3710">
                  <c:v>-21.65454613</c:v>
                </c:pt>
                <c:pt idx="3711">
                  <c:v>-21.844801109999999</c:v>
                </c:pt>
                <c:pt idx="3712">
                  <c:v>-21.74476726</c:v>
                </c:pt>
                <c:pt idx="3713">
                  <c:v>-21.745797490000001</c:v>
                </c:pt>
                <c:pt idx="3714">
                  <c:v>-21.670212790000001</c:v>
                </c:pt>
                <c:pt idx="3715">
                  <c:v>-21.72780358</c:v>
                </c:pt>
                <c:pt idx="3716">
                  <c:v>-21.671731919999999</c:v>
                </c:pt>
                <c:pt idx="3717">
                  <c:v>-21.777337549999999</c:v>
                </c:pt>
                <c:pt idx="3718">
                  <c:v>-21.696110569999998</c:v>
                </c:pt>
                <c:pt idx="3719">
                  <c:v>-21.598908359999999</c:v>
                </c:pt>
                <c:pt idx="3720">
                  <c:v>-21.827442990000002</c:v>
                </c:pt>
                <c:pt idx="3721">
                  <c:v>-21.753532029999999</c:v>
                </c:pt>
                <c:pt idx="3722">
                  <c:v>-21.662625089999999</c:v>
                </c:pt>
                <c:pt idx="3723">
                  <c:v>-21.753532029999999</c:v>
                </c:pt>
                <c:pt idx="3724">
                  <c:v>-21.736020100000001</c:v>
                </c:pt>
                <c:pt idx="3725">
                  <c:v>-21.695601289999999</c:v>
                </c:pt>
                <c:pt idx="3726">
                  <c:v>-21.623381349999999</c:v>
                </c:pt>
                <c:pt idx="3727">
                  <c:v>-21.488755309999998</c:v>
                </c:pt>
                <c:pt idx="3728">
                  <c:v>-21.663130519999999</c:v>
                </c:pt>
                <c:pt idx="3729">
                  <c:v>-21.785648420000001</c:v>
                </c:pt>
                <c:pt idx="3730">
                  <c:v>-21.786168379999999</c:v>
                </c:pt>
                <c:pt idx="3731">
                  <c:v>-21.457789439999999</c:v>
                </c:pt>
                <c:pt idx="3732">
                  <c:v>-21.795017189999999</c:v>
                </c:pt>
                <c:pt idx="3733">
                  <c:v>-21.81119983</c:v>
                </c:pt>
                <c:pt idx="3734">
                  <c:v>-21.760763390000001</c:v>
                </c:pt>
                <c:pt idx="3735">
                  <c:v>-21.75301597</c:v>
                </c:pt>
                <c:pt idx="3736">
                  <c:v>-21.63090073</c:v>
                </c:pt>
                <c:pt idx="3737">
                  <c:v>-21.80231801</c:v>
                </c:pt>
                <c:pt idx="3738">
                  <c:v>-21.794496169999999</c:v>
                </c:pt>
                <c:pt idx="3739">
                  <c:v>-21.745282339999999</c:v>
                </c:pt>
                <c:pt idx="3740">
                  <c:v>-21.687460810000001</c:v>
                </c:pt>
                <c:pt idx="3741">
                  <c:v>-21.69509206</c:v>
                </c:pt>
                <c:pt idx="3742">
                  <c:v>-21.77785652</c:v>
                </c:pt>
                <c:pt idx="3743">
                  <c:v>-21.85377033</c:v>
                </c:pt>
                <c:pt idx="3744">
                  <c:v>-21.81119983</c:v>
                </c:pt>
                <c:pt idx="3745">
                  <c:v>-21.719602569999999</c:v>
                </c:pt>
                <c:pt idx="3746">
                  <c:v>-21.778375539999999</c:v>
                </c:pt>
                <c:pt idx="3747">
                  <c:v>-21.686952529999999</c:v>
                </c:pt>
                <c:pt idx="3748">
                  <c:v>-21.745282339999999</c:v>
                </c:pt>
                <c:pt idx="3749">
                  <c:v>-21.646985730000001</c:v>
                </c:pt>
                <c:pt idx="3750">
                  <c:v>-21.558259570000001</c:v>
                </c:pt>
                <c:pt idx="3751">
                  <c:v>-21.77889463</c:v>
                </c:pt>
                <c:pt idx="3752">
                  <c:v>-21.786168379999999</c:v>
                </c:pt>
                <c:pt idx="3753">
                  <c:v>-21.621879029999999</c:v>
                </c:pt>
                <c:pt idx="3754">
                  <c:v>-21.583992680000001</c:v>
                </c:pt>
                <c:pt idx="3755">
                  <c:v>-21.929959620000002</c:v>
                </c:pt>
                <c:pt idx="3756">
                  <c:v>-21.760763390000001</c:v>
                </c:pt>
                <c:pt idx="3757">
                  <c:v>-21.760763390000001</c:v>
                </c:pt>
                <c:pt idx="3758">
                  <c:v>-21.639438470000002</c:v>
                </c:pt>
                <c:pt idx="3759">
                  <c:v>-21.646482169999999</c:v>
                </c:pt>
                <c:pt idx="3760">
                  <c:v>-21.671731919999999</c:v>
                </c:pt>
                <c:pt idx="3761">
                  <c:v>-21.719602569999999</c:v>
                </c:pt>
                <c:pt idx="3762">
                  <c:v>-21.646985730000001</c:v>
                </c:pt>
                <c:pt idx="3763">
                  <c:v>-21.904236279999999</c:v>
                </c:pt>
                <c:pt idx="3764">
                  <c:v>-21.761797420000001</c:v>
                </c:pt>
                <c:pt idx="3765">
                  <c:v>-21.878133250000001</c:v>
                </c:pt>
                <c:pt idx="3766">
                  <c:v>-21.663130519999999</c:v>
                </c:pt>
                <c:pt idx="3767">
                  <c:v>-21.67122548</c:v>
                </c:pt>
                <c:pt idx="3768">
                  <c:v>-21.803361989999999</c:v>
                </c:pt>
                <c:pt idx="3769">
                  <c:v>-21.786168379999999</c:v>
                </c:pt>
                <c:pt idx="3770">
                  <c:v>-21.582503930000001</c:v>
                </c:pt>
                <c:pt idx="3771">
                  <c:v>-21.647489350000001</c:v>
                </c:pt>
                <c:pt idx="3772">
                  <c:v>-21.614375240000001</c:v>
                </c:pt>
                <c:pt idx="3773">
                  <c:v>-21.56714994</c:v>
                </c:pt>
                <c:pt idx="3774">
                  <c:v>-21.63090073</c:v>
                </c:pt>
                <c:pt idx="3775">
                  <c:v>-21.67984294</c:v>
                </c:pt>
                <c:pt idx="3776">
                  <c:v>-21.71090594</c:v>
                </c:pt>
                <c:pt idx="3777">
                  <c:v>-21.745282339999999</c:v>
                </c:pt>
                <c:pt idx="3778">
                  <c:v>-21.695601289999999</c:v>
                </c:pt>
                <c:pt idx="3779">
                  <c:v>-21.720114679999998</c:v>
                </c:pt>
                <c:pt idx="3780">
                  <c:v>-21.598908359999999</c:v>
                </c:pt>
                <c:pt idx="3781">
                  <c:v>-21.678828230000001</c:v>
                </c:pt>
                <c:pt idx="3782">
                  <c:v>-21.65555518</c:v>
                </c:pt>
                <c:pt idx="3783">
                  <c:v>-21.503834149999999</c:v>
                </c:pt>
                <c:pt idx="3784">
                  <c:v>-21.786688399999999</c:v>
                </c:pt>
                <c:pt idx="3785">
                  <c:v>-21.70375705</c:v>
                </c:pt>
                <c:pt idx="3786">
                  <c:v>-21.769560540000001</c:v>
                </c:pt>
                <c:pt idx="3787">
                  <c:v>-21.794496169999999</c:v>
                </c:pt>
                <c:pt idx="3788">
                  <c:v>-21.712439369999998</c:v>
                </c:pt>
                <c:pt idx="3789">
                  <c:v>-21.550864799999999</c:v>
                </c:pt>
                <c:pt idx="3790">
                  <c:v>-21.646985730000001</c:v>
                </c:pt>
                <c:pt idx="3791">
                  <c:v>-21.703246870000001</c:v>
                </c:pt>
                <c:pt idx="3792">
                  <c:v>-21.65605979</c:v>
                </c:pt>
                <c:pt idx="3793">
                  <c:v>-21.558259570000001</c:v>
                </c:pt>
                <c:pt idx="3794">
                  <c:v>-21.68847753</c:v>
                </c:pt>
                <c:pt idx="3795">
                  <c:v>-21.606385450000001</c:v>
                </c:pt>
                <c:pt idx="3796">
                  <c:v>-21.785648420000001</c:v>
                </c:pt>
                <c:pt idx="3797">
                  <c:v>-21.786688399999999</c:v>
                </c:pt>
                <c:pt idx="3798">
                  <c:v>-21.456825309999999</c:v>
                </c:pt>
                <c:pt idx="3799">
                  <c:v>-21.599406429999998</c:v>
                </c:pt>
                <c:pt idx="3800">
                  <c:v>-21.67984294</c:v>
                </c:pt>
                <c:pt idx="3801">
                  <c:v>-21.496044980000001</c:v>
                </c:pt>
                <c:pt idx="3802">
                  <c:v>-21.655050620000001</c:v>
                </c:pt>
                <c:pt idx="3803">
                  <c:v>-21.753532029999999</c:v>
                </c:pt>
                <c:pt idx="3804">
                  <c:v>-21.69509206</c:v>
                </c:pt>
                <c:pt idx="3805">
                  <c:v>-21.769560540000001</c:v>
                </c:pt>
                <c:pt idx="3806">
                  <c:v>-21.836376390000002</c:v>
                </c:pt>
                <c:pt idx="3807">
                  <c:v>-21.606884390000001</c:v>
                </c:pt>
                <c:pt idx="3808">
                  <c:v>-21.67984294</c:v>
                </c:pt>
                <c:pt idx="3809">
                  <c:v>-21.760763390000001</c:v>
                </c:pt>
                <c:pt idx="3810">
                  <c:v>-21.720114679999998</c:v>
                </c:pt>
                <c:pt idx="3811">
                  <c:v>-21.736020100000001</c:v>
                </c:pt>
                <c:pt idx="3812">
                  <c:v>-21.679335559999998</c:v>
                </c:pt>
                <c:pt idx="3813">
                  <c:v>-21.794496169999999</c:v>
                </c:pt>
                <c:pt idx="3814">
                  <c:v>-21.720626849999999</c:v>
                </c:pt>
                <c:pt idx="3815">
                  <c:v>-21.575067799999999</c:v>
                </c:pt>
                <c:pt idx="3816">
                  <c:v>-21.70375705</c:v>
                </c:pt>
                <c:pt idx="3817">
                  <c:v>-21.719602569999999</c:v>
                </c:pt>
                <c:pt idx="3818">
                  <c:v>-21.606884390000001</c:v>
                </c:pt>
                <c:pt idx="3819">
                  <c:v>-21.720114679999998</c:v>
                </c:pt>
                <c:pt idx="3820">
                  <c:v>-21.638935780000001</c:v>
                </c:pt>
                <c:pt idx="3821">
                  <c:v>-21.720114679999998</c:v>
                </c:pt>
                <c:pt idx="3822">
                  <c:v>-21.57556314</c:v>
                </c:pt>
                <c:pt idx="3823">
                  <c:v>-21.662625089999999</c:v>
                </c:pt>
                <c:pt idx="3824">
                  <c:v>-21.655050620000001</c:v>
                </c:pt>
                <c:pt idx="3825">
                  <c:v>-21.745282339999999</c:v>
                </c:pt>
                <c:pt idx="3826">
                  <c:v>-21.76852465</c:v>
                </c:pt>
                <c:pt idx="3827">
                  <c:v>-21.74476726</c:v>
                </c:pt>
                <c:pt idx="3828">
                  <c:v>-21.720626849999999</c:v>
                </c:pt>
                <c:pt idx="3829">
                  <c:v>-21.79397522</c:v>
                </c:pt>
                <c:pt idx="3830">
                  <c:v>-21.647489350000001</c:v>
                </c:pt>
                <c:pt idx="3831">
                  <c:v>-21.88823622</c:v>
                </c:pt>
                <c:pt idx="3832">
                  <c:v>-21.810153960000001</c:v>
                </c:pt>
                <c:pt idx="3833">
                  <c:v>-21.83690245</c:v>
                </c:pt>
                <c:pt idx="3834">
                  <c:v>-21.71090594</c:v>
                </c:pt>
                <c:pt idx="3835">
                  <c:v>-21.655050620000001</c:v>
                </c:pt>
                <c:pt idx="3836">
                  <c:v>-21.719602569999999</c:v>
                </c:pt>
                <c:pt idx="3837">
                  <c:v>-21.62388223</c:v>
                </c:pt>
                <c:pt idx="3838">
                  <c:v>-21.878133250000001</c:v>
                </c:pt>
                <c:pt idx="3839">
                  <c:v>-21.703246870000001</c:v>
                </c:pt>
                <c:pt idx="3840">
                  <c:v>-21.599904559999999</c:v>
                </c:pt>
                <c:pt idx="3841">
                  <c:v>-21.678320970000001</c:v>
                </c:pt>
                <c:pt idx="3842">
                  <c:v>-21.68035038</c:v>
                </c:pt>
                <c:pt idx="3843">
                  <c:v>-21.67122548</c:v>
                </c:pt>
                <c:pt idx="3844">
                  <c:v>-21.598908359999999</c:v>
                </c:pt>
                <c:pt idx="3845">
                  <c:v>-21.703246870000001</c:v>
                </c:pt>
                <c:pt idx="3846">
                  <c:v>-21.703246870000001</c:v>
                </c:pt>
                <c:pt idx="3847">
                  <c:v>-21.870173789999999</c:v>
                </c:pt>
                <c:pt idx="3848">
                  <c:v>-21.728316660000001</c:v>
                </c:pt>
                <c:pt idx="3849">
                  <c:v>-21.54397436</c:v>
                </c:pt>
                <c:pt idx="3850">
                  <c:v>-21.777337549999999</c:v>
                </c:pt>
                <c:pt idx="3851">
                  <c:v>-21.647489350000001</c:v>
                </c:pt>
                <c:pt idx="3852">
                  <c:v>-21.598410340000001</c:v>
                </c:pt>
                <c:pt idx="3853">
                  <c:v>-21.753532029999999</c:v>
                </c:pt>
                <c:pt idx="3854">
                  <c:v>-21.646482169999999</c:v>
                </c:pt>
                <c:pt idx="3855">
                  <c:v>-21.820099840000001</c:v>
                </c:pt>
                <c:pt idx="3856">
                  <c:v>-21.686952529999999</c:v>
                </c:pt>
                <c:pt idx="3857">
                  <c:v>-21.704267300000001</c:v>
                </c:pt>
                <c:pt idx="3858">
                  <c:v>-21.760763390000001</c:v>
                </c:pt>
                <c:pt idx="3859">
                  <c:v>-21.803361989999999</c:v>
                </c:pt>
                <c:pt idx="3860">
                  <c:v>-21.711417019999999</c:v>
                </c:pt>
                <c:pt idx="3861">
                  <c:v>-21.769560540000001</c:v>
                </c:pt>
                <c:pt idx="3862">
                  <c:v>-21.695601289999999</c:v>
                </c:pt>
                <c:pt idx="3863">
                  <c:v>-21.623381349999999</c:v>
                </c:pt>
                <c:pt idx="3864">
                  <c:v>-21.63039903</c:v>
                </c:pt>
                <c:pt idx="3865">
                  <c:v>-21.59094696</c:v>
                </c:pt>
                <c:pt idx="3866">
                  <c:v>-21.63039903</c:v>
                </c:pt>
                <c:pt idx="3867">
                  <c:v>-21.536112939999999</c:v>
                </c:pt>
                <c:pt idx="3868">
                  <c:v>-21.71192817</c:v>
                </c:pt>
                <c:pt idx="3869">
                  <c:v>-21.794496169999999</c:v>
                </c:pt>
                <c:pt idx="3870">
                  <c:v>-21.82796797</c:v>
                </c:pt>
                <c:pt idx="3871">
                  <c:v>-21.75301597</c:v>
                </c:pt>
                <c:pt idx="3872">
                  <c:v>-21.687460810000001</c:v>
                </c:pt>
                <c:pt idx="3873">
                  <c:v>-21.67122548</c:v>
                </c:pt>
                <c:pt idx="3874">
                  <c:v>-21.810676860000001</c:v>
                </c:pt>
                <c:pt idx="3875">
                  <c:v>-21.695601289999999</c:v>
                </c:pt>
                <c:pt idx="3876">
                  <c:v>-21.551357400000001</c:v>
                </c:pt>
                <c:pt idx="3877">
                  <c:v>-21.71192817</c:v>
                </c:pt>
                <c:pt idx="3878">
                  <c:v>-21.450563639999999</c:v>
                </c:pt>
                <c:pt idx="3879">
                  <c:v>-21.56714994</c:v>
                </c:pt>
                <c:pt idx="3880">
                  <c:v>-21.598410340000001</c:v>
                </c:pt>
                <c:pt idx="3881">
                  <c:v>-21.70375705</c:v>
                </c:pt>
                <c:pt idx="3882">
                  <c:v>-21.55974003</c:v>
                </c:pt>
                <c:pt idx="3883">
                  <c:v>-21.836376390000002</c:v>
                </c:pt>
                <c:pt idx="3884">
                  <c:v>-21.655050620000001</c:v>
                </c:pt>
                <c:pt idx="3885">
                  <c:v>-21.83585038</c:v>
                </c:pt>
                <c:pt idx="3886">
                  <c:v>-21.63793059</c:v>
                </c:pt>
                <c:pt idx="3887">
                  <c:v>-21.804406220000001</c:v>
                </c:pt>
                <c:pt idx="3888">
                  <c:v>-21.58995281</c:v>
                </c:pt>
                <c:pt idx="3889">
                  <c:v>-21.638935780000001</c:v>
                </c:pt>
                <c:pt idx="3890">
                  <c:v>-21.795538270000002</c:v>
                </c:pt>
                <c:pt idx="3891">
                  <c:v>-21.590449849999999</c:v>
                </c:pt>
                <c:pt idx="3892">
                  <c:v>-21.678320970000001</c:v>
                </c:pt>
                <c:pt idx="3893">
                  <c:v>-21.729342989999999</c:v>
                </c:pt>
                <c:pt idx="3894">
                  <c:v>-21.598410340000001</c:v>
                </c:pt>
                <c:pt idx="3895">
                  <c:v>-21.63090073</c:v>
                </c:pt>
                <c:pt idx="3896">
                  <c:v>-21.91386468</c:v>
                </c:pt>
                <c:pt idx="3897">
                  <c:v>-21.785648420000001</c:v>
                </c:pt>
                <c:pt idx="3898">
                  <c:v>-21.72780358</c:v>
                </c:pt>
                <c:pt idx="3899">
                  <c:v>-21.82849302</c:v>
                </c:pt>
                <c:pt idx="3900">
                  <c:v>-21.598410340000001</c:v>
                </c:pt>
                <c:pt idx="3901">
                  <c:v>-21.845328200000001</c:v>
                </c:pt>
                <c:pt idx="3902">
                  <c:v>-21.79397522</c:v>
                </c:pt>
                <c:pt idx="3903">
                  <c:v>-21.81957581</c:v>
                </c:pt>
                <c:pt idx="3904">
                  <c:v>-21.82796797</c:v>
                </c:pt>
                <c:pt idx="3905">
                  <c:v>-21.607383370000001</c:v>
                </c:pt>
                <c:pt idx="3906">
                  <c:v>-21.65404169</c:v>
                </c:pt>
                <c:pt idx="3907">
                  <c:v>-21.845328200000001</c:v>
                </c:pt>
                <c:pt idx="3908">
                  <c:v>-21.75301597</c:v>
                </c:pt>
                <c:pt idx="3909">
                  <c:v>-21.711417019999999</c:v>
                </c:pt>
                <c:pt idx="3910">
                  <c:v>-21.786688399999999</c:v>
                </c:pt>
                <c:pt idx="3911">
                  <c:v>-21.81957581</c:v>
                </c:pt>
                <c:pt idx="3912">
                  <c:v>-21.719090520000002</c:v>
                </c:pt>
                <c:pt idx="3913">
                  <c:v>-21.615374989999999</c:v>
                </c:pt>
                <c:pt idx="3914">
                  <c:v>-21.896228879999999</c:v>
                </c:pt>
                <c:pt idx="3915">
                  <c:v>-21.785648420000001</c:v>
                </c:pt>
                <c:pt idx="3916">
                  <c:v>-21.67984294</c:v>
                </c:pt>
                <c:pt idx="3917">
                  <c:v>-21.678320970000001</c:v>
                </c:pt>
                <c:pt idx="3918">
                  <c:v>-21.52043265</c:v>
                </c:pt>
                <c:pt idx="3919">
                  <c:v>-21.728829789999999</c:v>
                </c:pt>
                <c:pt idx="3920">
                  <c:v>-21.736534150000001</c:v>
                </c:pt>
                <c:pt idx="3921">
                  <c:v>-21.69509206</c:v>
                </c:pt>
                <c:pt idx="3922">
                  <c:v>-21.752499960000002</c:v>
                </c:pt>
                <c:pt idx="3923">
                  <c:v>-21.770078569999999</c:v>
                </c:pt>
                <c:pt idx="3924">
                  <c:v>-21.811722849999999</c:v>
                </c:pt>
                <c:pt idx="3925">
                  <c:v>-21.76852465</c:v>
                </c:pt>
                <c:pt idx="3926">
                  <c:v>-21.929959620000002</c:v>
                </c:pt>
                <c:pt idx="3927">
                  <c:v>-21.67984294</c:v>
                </c:pt>
                <c:pt idx="3928">
                  <c:v>-21.827442990000002</c:v>
                </c:pt>
                <c:pt idx="3929">
                  <c:v>-21.811722849999999</c:v>
                </c:pt>
                <c:pt idx="3930">
                  <c:v>-21.886639450000001</c:v>
                </c:pt>
                <c:pt idx="3931">
                  <c:v>-21.904236279999999</c:v>
                </c:pt>
                <c:pt idx="3932">
                  <c:v>-21.737048260000002</c:v>
                </c:pt>
                <c:pt idx="3933">
                  <c:v>-21.776818649999999</c:v>
                </c:pt>
                <c:pt idx="3934">
                  <c:v>-21.85429851</c:v>
                </c:pt>
                <c:pt idx="3935">
                  <c:v>-21.662625089999999</c:v>
                </c:pt>
                <c:pt idx="3936">
                  <c:v>-21.752499960000002</c:v>
                </c:pt>
                <c:pt idx="3937">
                  <c:v>-21.647993020000001</c:v>
                </c:pt>
                <c:pt idx="3938">
                  <c:v>-21.736020100000001</c:v>
                </c:pt>
                <c:pt idx="3939">
                  <c:v>-21.606884390000001</c:v>
                </c:pt>
                <c:pt idx="3940">
                  <c:v>-21.778375539999999</c:v>
                </c:pt>
                <c:pt idx="3941">
                  <c:v>-21.735506109999999</c:v>
                </c:pt>
                <c:pt idx="3942">
                  <c:v>-21.803884069999999</c:v>
                </c:pt>
                <c:pt idx="3943">
                  <c:v>-21.852714160000001</c:v>
                </c:pt>
                <c:pt idx="3944">
                  <c:v>-21.678828230000001</c:v>
                </c:pt>
                <c:pt idx="3945">
                  <c:v>-21.879195620000001</c:v>
                </c:pt>
                <c:pt idx="3946">
                  <c:v>-21.760763390000001</c:v>
                </c:pt>
                <c:pt idx="3947">
                  <c:v>-21.845328200000001</c:v>
                </c:pt>
                <c:pt idx="3948">
                  <c:v>-21.744252230000001</c:v>
                </c:pt>
                <c:pt idx="3949">
                  <c:v>-21.803361989999999</c:v>
                </c:pt>
                <c:pt idx="3950">
                  <c:v>-21.735506109999999</c:v>
                </c:pt>
                <c:pt idx="3951">
                  <c:v>-21.914400220000001</c:v>
                </c:pt>
                <c:pt idx="3952">
                  <c:v>-21.777337549999999</c:v>
                </c:pt>
                <c:pt idx="3953">
                  <c:v>-21.69458289</c:v>
                </c:pt>
                <c:pt idx="3954">
                  <c:v>-21.879726890000001</c:v>
                </c:pt>
                <c:pt idx="3955">
                  <c:v>-21.777337549999999</c:v>
                </c:pt>
                <c:pt idx="3956">
                  <c:v>-21.921368229999999</c:v>
                </c:pt>
                <c:pt idx="3957">
                  <c:v>-21.70375705</c:v>
                </c:pt>
                <c:pt idx="3958">
                  <c:v>-22.025054480000001</c:v>
                </c:pt>
                <c:pt idx="3959">
                  <c:v>-21.96503796</c:v>
                </c:pt>
                <c:pt idx="3960">
                  <c:v>-21.81957581</c:v>
                </c:pt>
                <c:pt idx="3961">
                  <c:v>-21.844801109999999</c:v>
                </c:pt>
                <c:pt idx="3962">
                  <c:v>-21.870173789999999</c:v>
                </c:pt>
                <c:pt idx="3963">
                  <c:v>-21.59094696</c:v>
                </c:pt>
                <c:pt idx="3964">
                  <c:v>-21.920295500000002</c:v>
                </c:pt>
                <c:pt idx="3965">
                  <c:v>-21.762314530000001</c:v>
                </c:pt>
                <c:pt idx="3966">
                  <c:v>-21.62237974</c:v>
                </c:pt>
                <c:pt idx="3967">
                  <c:v>-21.712439369999998</c:v>
                </c:pt>
                <c:pt idx="3968">
                  <c:v>-21.69509206</c:v>
                </c:pt>
                <c:pt idx="3969">
                  <c:v>-21.85377033</c:v>
                </c:pt>
                <c:pt idx="3970">
                  <c:v>-21.622880519999999</c:v>
                </c:pt>
                <c:pt idx="3971">
                  <c:v>-21.878664400000002</c:v>
                </c:pt>
                <c:pt idx="3972">
                  <c:v>-21.711417019999999</c:v>
                </c:pt>
                <c:pt idx="3973">
                  <c:v>-21.712950639999999</c:v>
                </c:pt>
                <c:pt idx="3974">
                  <c:v>-21.785648420000001</c:v>
                </c:pt>
                <c:pt idx="3975">
                  <c:v>-21.736534150000001</c:v>
                </c:pt>
                <c:pt idx="3976">
                  <c:v>-21.719090520000002</c:v>
                </c:pt>
                <c:pt idx="3977">
                  <c:v>-21.862228900000002</c:v>
                </c:pt>
                <c:pt idx="3978">
                  <c:v>-21.728316660000001</c:v>
                </c:pt>
                <c:pt idx="3979">
                  <c:v>-21.65555518</c:v>
                </c:pt>
                <c:pt idx="3980">
                  <c:v>-21.990034959999999</c:v>
                </c:pt>
                <c:pt idx="3981">
                  <c:v>-21.761280370000001</c:v>
                </c:pt>
                <c:pt idx="3982">
                  <c:v>-21.844274089999999</c:v>
                </c:pt>
                <c:pt idx="3983">
                  <c:v>-21.862228900000002</c:v>
                </c:pt>
                <c:pt idx="3984">
                  <c:v>-21.81119983</c:v>
                </c:pt>
                <c:pt idx="3985">
                  <c:v>-21.860641659999999</c:v>
                </c:pt>
                <c:pt idx="3986">
                  <c:v>-21.762314530000001</c:v>
                </c:pt>
                <c:pt idx="3987">
                  <c:v>-21.744252230000001</c:v>
                </c:pt>
                <c:pt idx="3988">
                  <c:v>-21.81119983</c:v>
                </c:pt>
                <c:pt idx="3989">
                  <c:v>-21.921368229999999</c:v>
                </c:pt>
                <c:pt idx="3990">
                  <c:v>-21.752499960000002</c:v>
                </c:pt>
                <c:pt idx="3991">
                  <c:v>-21.803361989999999</c:v>
                </c:pt>
                <c:pt idx="3992">
                  <c:v>-21.622880519999999</c:v>
                </c:pt>
                <c:pt idx="3993">
                  <c:v>-21.955836229999999</c:v>
                </c:pt>
                <c:pt idx="3994">
                  <c:v>-21.938568029999999</c:v>
                </c:pt>
                <c:pt idx="3995">
                  <c:v>-21.72780358</c:v>
                </c:pt>
                <c:pt idx="3996">
                  <c:v>-21.795538270000002</c:v>
                </c:pt>
                <c:pt idx="3997">
                  <c:v>-21.844274089999999</c:v>
                </c:pt>
                <c:pt idx="3998">
                  <c:v>-21.646482169999999</c:v>
                </c:pt>
                <c:pt idx="3999">
                  <c:v>-21.820099840000001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566480"/>
        <c:axId val="408569616"/>
      </c:scatterChart>
      <c:valAx>
        <c:axId val="408566480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smtClean="0"/>
                  <a:t>Time (us)</a:t>
                </a:r>
                <a:endParaRPr lang="en-US" sz="3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569616"/>
        <c:crosses val="autoZero"/>
        <c:crossBetween val="midCat"/>
      </c:valAx>
      <c:valAx>
        <c:axId val="408569616"/>
        <c:scaling>
          <c:orientation val="minMax"/>
          <c:max val="-1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smtClean="0"/>
                  <a:t>Receive</a:t>
                </a:r>
                <a:r>
                  <a:rPr lang="en-US" sz="3200" baseline="0" dirty="0" smtClean="0"/>
                  <a:t> Power (</a:t>
                </a:r>
                <a:r>
                  <a:rPr lang="en-US" sz="3200" baseline="0" dirty="0" err="1" smtClean="0"/>
                  <a:t>dBm</a:t>
                </a:r>
                <a:r>
                  <a:rPr lang="en-US" sz="3200" baseline="0" dirty="0" smtClean="0"/>
                  <a:t>)</a:t>
                </a:r>
                <a:endParaRPr lang="en-US" sz="3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566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FatTree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0.68689999999999996</c:v>
                </c:pt>
                <c:pt idx="1">
                  <c:v>0.71930000000000005</c:v>
                </c:pt>
                <c:pt idx="2">
                  <c:v>0.94689999999999996</c:v>
                </c:pt>
                <c:pt idx="3">
                  <c:v>1.2002999999999999</c:v>
                </c:pt>
                <c:pt idx="4">
                  <c:v>1.7847</c:v>
                </c:pt>
                <c:pt idx="5">
                  <c:v>4.2747000000000002</c:v>
                </c:pt>
                <c:pt idx="6">
                  <c:v>21.918500000000002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FireFly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0.84279999999999999</c:v>
                </c:pt>
                <c:pt idx="1">
                  <c:v>0.85260000000000002</c:v>
                </c:pt>
                <c:pt idx="2">
                  <c:v>1.2755000000000001</c:v>
                </c:pt>
                <c:pt idx="3">
                  <c:v>2.1814</c:v>
                </c:pt>
                <c:pt idx="4">
                  <c:v>4.2149000000000001</c:v>
                </c:pt>
                <c:pt idx="5">
                  <c:v>16.7392</c:v>
                </c:pt>
                <c:pt idx="6">
                  <c:v>36.871099999999998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ProjecToR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38100">
                <a:solidFill>
                  <a:srgbClr val="FFC000"/>
                </a:solidFill>
                <a:round/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0.45540000000000003</c:v>
                </c:pt>
                <c:pt idx="1">
                  <c:v>0.80220000000000002</c:v>
                </c:pt>
                <c:pt idx="2">
                  <c:v>0.55269999999999997</c:v>
                </c:pt>
                <c:pt idx="3">
                  <c:v>0.89629999999999999</c:v>
                </c:pt>
                <c:pt idx="4">
                  <c:v>0.6643</c:v>
                </c:pt>
                <c:pt idx="5">
                  <c:v>1.0057</c:v>
                </c:pt>
                <c:pt idx="6">
                  <c:v>1.2014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714824"/>
        <c:axId val="411714040"/>
      </c:lineChart>
      <c:catAx>
        <c:axId val="411714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cap="none" baseline="0" dirty="0" smtClean="0">
                    <a:latin typeface="Calibri (Body)"/>
                  </a:rPr>
                  <a:t>Average Load (%)</a:t>
                </a:r>
                <a:endParaRPr lang="en-US" sz="1600" cap="none" baseline="0" dirty="0">
                  <a:latin typeface="Calibri (Body)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714040"/>
        <c:crosses val="autoZero"/>
        <c:auto val="1"/>
        <c:lblAlgn val="ctr"/>
        <c:lblOffset val="100"/>
        <c:noMultiLvlLbl val="0"/>
      </c:catAx>
      <c:valAx>
        <c:axId val="411714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cap="none" baseline="0" dirty="0" smtClean="0"/>
                  <a:t>Average Flow Completion Time  (</a:t>
                </a:r>
                <a:r>
                  <a:rPr lang="en-US" sz="2000" cap="none" baseline="0" dirty="0" err="1" smtClean="0"/>
                  <a:t>ms</a:t>
                </a:r>
                <a:r>
                  <a:rPr lang="en-US" sz="2000" cap="none" baseline="0" dirty="0" smtClean="0"/>
                  <a:t>)</a:t>
                </a:r>
                <a:endParaRPr lang="en-US" sz="2000" cap="none" baseline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714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45000-473C-499D-8F84-CD05F176C044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567C05C5-ECEE-40EA-BD8B-524DE41D77C8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BF19D991-7602-42EA-BCCC-539B9C17419A}" type="parTrans" cxnId="{58AE4DCE-E48D-401A-B5D4-CEB4772E0781}">
      <dgm:prSet/>
      <dgm:spPr/>
      <dgm:t>
        <a:bodyPr/>
        <a:lstStyle/>
        <a:p>
          <a:endParaRPr lang="en-US"/>
        </a:p>
      </dgm:t>
    </dgm:pt>
    <dgm:pt modelId="{0EB0A114-7D1B-44CB-A2B6-D6AC4E97BB0B}" type="sibTrans" cxnId="{58AE4DCE-E48D-401A-B5D4-CEB4772E0781}">
      <dgm:prSet/>
      <dgm:spPr/>
      <dgm:t>
        <a:bodyPr/>
        <a:lstStyle/>
        <a:p>
          <a:endParaRPr lang="en-US"/>
        </a:p>
      </dgm:t>
    </dgm:pt>
    <dgm:pt modelId="{DC268111-F8D8-405F-AF8C-F1A2BE1C6A6F}" type="pres">
      <dgm:prSet presAssocID="{98F45000-473C-499D-8F84-CD05F176C044}" presName="Name0" presStyleCnt="0">
        <dgm:presLayoutVars>
          <dgm:resizeHandles/>
        </dgm:presLayoutVars>
      </dgm:prSet>
      <dgm:spPr/>
    </dgm:pt>
    <dgm:pt modelId="{9B6767D0-64B1-4079-B0C1-4AC6807DF850}" type="pres">
      <dgm:prSet presAssocID="{567C05C5-ECEE-40EA-BD8B-524DE41D77C8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8FC776-C47A-40CB-BFD8-27D885DFBC3C}" type="presOf" srcId="{567C05C5-ECEE-40EA-BD8B-524DE41D77C8}" destId="{9B6767D0-64B1-4079-B0C1-4AC6807DF850}" srcOrd="0" destOrd="0" presId="urn:diagrams.loki3.com/VaryingWidthList"/>
    <dgm:cxn modelId="{65221AD6-AA1C-4718-8D09-2EF168933685}" type="presOf" srcId="{98F45000-473C-499D-8F84-CD05F176C044}" destId="{DC268111-F8D8-405F-AF8C-F1A2BE1C6A6F}" srcOrd="0" destOrd="0" presId="urn:diagrams.loki3.com/VaryingWidthList"/>
    <dgm:cxn modelId="{58AE4DCE-E48D-401A-B5D4-CEB4772E0781}" srcId="{98F45000-473C-499D-8F84-CD05F176C044}" destId="{567C05C5-ECEE-40EA-BD8B-524DE41D77C8}" srcOrd="0" destOrd="0" parTransId="{BF19D991-7602-42EA-BCCC-539B9C17419A}" sibTransId="{0EB0A114-7D1B-44CB-A2B6-D6AC4E97BB0B}"/>
    <dgm:cxn modelId="{26C8C723-4919-4C9A-A13D-F4A16955E059}" type="presParOf" srcId="{DC268111-F8D8-405F-AF8C-F1A2BE1C6A6F}" destId="{9B6767D0-64B1-4079-B0C1-4AC6807DF850}" srcOrd="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45000-473C-499D-8F84-CD05F176C044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C8EAA542-B61F-4562-917C-B7E93D2458D8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03659F53-F500-4354-B8F5-A7B8C447FD22}" type="parTrans" cxnId="{C6971F52-9784-45F7-957E-5A0F7D73C8B5}">
      <dgm:prSet/>
      <dgm:spPr/>
      <dgm:t>
        <a:bodyPr/>
        <a:lstStyle/>
        <a:p>
          <a:endParaRPr lang="en-US"/>
        </a:p>
      </dgm:t>
    </dgm:pt>
    <dgm:pt modelId="{6955DDF5-2042-42CD-9387-273B1EE476C8}" type="sibTrans" cxnId="{C6971F52-9784-45F7-957E-5A0F7D73C8B5}">
      <dgm:prSet/>
      <dgm:spPr/>
      <dgm:t>
        <a:bodyPr/>
        <a:lstStyle/>
        <a:p>
          <a:endParaRPr lang="en-US"/>
        </a:p>
      </dgm:t>
    </dgm:pt>
    <dgm:pt modelId="{2893DB85-7DD6-414F-9CE1-414356BEFE6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2B5AE2F8-C36F-4D79-9B13-4D92883861FD}" type="parTrans" cxnId="{E01EA92F-32B3-4181-B610-D6FC97B715E7}">
      <dgm:prSet/>
      <dgm:spPr/>
      <dgm:t>
        <a:bodyPr/>
        <a:lstStyle/>
        <a:p>
          <a:endParaRPr lang="en-US"/>
        </a:p>
      </dgm:t>
    </dgm:pt>
    <dgm:pt modelId="{35ABFE93-8F9C-4347-8619-81A834629148}" type="sibTrans" cxnId="{E01EA92F-32B3-4181-B610-D6FC97B715E7}">
      <dgm:prSet/>
      <dgm:spPr/>
      <dgm:t>
        <a:bodyPr/>
        <a:lstStyle/>
        <a:p>
          <a:endParaRPr lang="en-US"/>
        </a:p>
      </dgm:t>
    </dgm:pt>
    <dgm:pt modelId="{567C05C5-ECEE-40EA-BD8B-524DE41D77C8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F19D991-7602-42EA-BCCC-539B9C17419A}" type="parTrans" cxnId="{58AE4DCE-E48D-401A-B5D4-CEB4772E0781}">
      <dgm:prSet/>
      <dgm:spPr/>
      <dgm:t>
        <a:bodyPr/>
        <a:lstStyle/>
        <a:p>
          <a:endParaRPr lang="en-US"/>
        </a:p>
      </dgm:t>
    </dgm:pt>
    <dgm:pt modelId="{0EB0A114-7D1B-44CB-A2B6-D6AC4E97BB0B}" type="sibTrans" cxnId="{58AE4DCE-E48D-401A-B5D4-CEB4772E0781}">
      <dgm:prSet/>
      <dgm:spPr/>
      <dgm:t>
        <a:bodyPr/>
        <a:lstStyle/>
        <a:p>
          <a:endParaRPr lang="en-US"/>
        </a:p>
      </dgm:t>
    </dgm:pt>
    <dgm:pt modelId="{DC268111-F8D8-405F-AF8C-F1A2BE1C6A6F}" type="pres">
      <dgm:prSet presAssocID="{98F45000-473C-499D-8F84-CD05F176C044}" presName="Name0" presStyleCnt="0">
        <dgm:presLayoutVars>
          <dgm:resizeHandles/>
        </dgm:presLayoutVars>
      </dgm:prSet>
      <dgm:spPr/>
    </dgm:pt>
    <dgm:pt modelId="{938B2CCF-4E61-4313-A353-D0D3853B323C}" type="pres">
      <dgm:prSet presAssocID="{C8EAA542-B61F-4562-917C-B7E93D2458D8}" presName="text" presStyleLbl="node1" presStyleIdx="0" presStyleCnt="3" custLinFactY="-3517" custLinFactNeighborX="-8981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3745FF-0977-48AC-8BA0-1B8E3E5D37F9}" type="pres">
      <dgm:prSet presAssocID="{6955DDF5-2042-42CD-9387-273B1EE476C8}" presName="space" presStyleCnt="0"/>
      <dgm:spPr/>
    </dgm:pt>
    <dgm:pt modelId="{5E8334B4-8A05-4F0E-9A4C-DBE0546D7A3C}" type="pres">
      <dgm:prSet presAssocID="{2893DB85-7DD6-414F-9CE1-414356BEFE6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7C020-E44C-46BA-B5F5-560B6AFF9BC2}" type="pres">
      <dgm:prSet presAssocID="{35ABFE93-8F9C-4347-8619-81A834629148}" presName="space" presStyleCnt="0"/>
      <dgm:spPr/>
    </dgm:pt>
    <dgm:pt modelId="{9B6767D0-64B1-4079-B0C1-4AC6807DF850}" type="pres">
      <dgm:prSet presAssocID="{567C05C5-ECEE-40EA-BD8B-524DE41D77C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971F52-9784-45F7-957E-5A0F7D73C8B5}" srcId="{98F45000-473C-499D-8F84-CD05F176C044}" destId="{C8EAA542-B61F-4562-917C-B7E93D2458D8}" srcOrd="0" destOrd="0" parTransId="{03659F53-F500-4354-B8F5-A7B8C447FD22}" sibTransId="{6955DDF5-2042-42CD-9387-273B1EE476C8}"/>
    <dgm:cxn modelId="{9E79FCA0-6C3E-4F29-A426-27B3916F99FD}" type="presOf" srcId="{2893DB85-7DD6-414F-9CE1-414356BEFE67}" destId="{5E8334B4-8A05-4F0E-9A4C-DBE0546D7A3C}" srcOrd="0" destOrd="0" presId="urn:diagrams.loki3.com/VaryingWidthList"/>
    <dgm:cxn modelId="{47FDE382-65C1-4136-9398-4CF74DE5EFAE}" type="presOf" srcId="{98F45000-473C-499D-8F84-CD05F176C044}" destId="{DC268111-F8D8-405F-AF8C-F1A2BE1C6A6F}" srcOrd="0" destOrd="0" presId="urn:diagrams.loki3.com/VaryingWidthList"/>
    <dgm:cxn modelId="{58AE4DCE-E48D-401A-B5D4-CEB4772E0781}" srcId="{98F45000-473C-499D-8F84-CD05F176C044}" destId="{567C05C5-ECEE-40EA-BD8B-524DE41D77C8}" srcOrd="2" destOrd="0" parTransId="{BF19D991-7602-42EA-BCCC-539B9C17419A}" sibTransId="{0EB0A114-7D1B-44CB-A2B6-D6AC4E97BB0B}"/>
    <dgm:cxn modelId="{E01EA92F-32B3-4181-B610-D6FC97B715E7}" srcId="{98F45000-473C-499D-8F84-CD05F176C044}" destId="{2893DB85-7DD6-414F-9CE1-414356BEFE67}" srcOrd="1" destOrd="0" parTransId="{2B5AE2F8-C36F-4D79-9B13-4D92883861FD}" sibTransId="{35ABFE93-8F9C-4347-8619-81A834629148}"/>
    <dgm:cxn modelId="{7E32AE37-EBFF-4A2B-96D6-92563896B528}" type="presOf" srcId="{567C05C5-ECEE-40EA-BD8B-524DE41D77C8}" destId="{9B6767D0-64B1-4079-B0C1-4AC6807DF850}" srcOrd="0" destOrd="0" presId="urn:diagrams.loki3.com/VaryingWidthList"/>
    <dgm:cxn modelId="{A728B565-EC01-4D64-AA41-92DDC21D1257}" type="presOf" srcId="{C8EAA542-B61F-4562-917C-B7E93D2458D8}" destId="{938B2CCF-4E61-4313-A353-D0D3853B323C}" srcOrd="0" destOrd="0" presId="urn:diagrams.loki3.com/VaryingWidthList"/>
    <dgm:cxn modelId="{D13CE1A7-CEA9-4BD9-8ED8-C7CBF6DD833A}" type="presParOf" srcId="{DC268111-F8D8-405F-AF8C-F1A2BE1C6A6F}" destId="{938B2CCF-4E61-4313-A353-D0D3853B323C}" srcOrd="0" destOrd="0" presId="urn:diagrams.loki3.com/VaryingWidthList"/>
    <dgm:cxn modelId="{642009A0-5F26-46E3-B04A-17CED3EBF7A8}" type="presParOf" srcId="{DC268111-F8D8-405F-AF8C-F1A2BE1C6A6F}" destId="{BE3745FF-0977-48AC-8BA0-1B8E3E5D37F9}" srcOrd="1" destOrd="0" presId="urn:diagrams.loki3.com/VaryingWidthList"/>
    <dgm:cxn modelId="{30220657-A507-4B89-B2B8-AA2B683C904D}" type="presParOf" srcId="{DC268111-F8D8-405F-AF8C-F1A2BE1C6A6F}" destId="{5E8334B4-8A05-4F0E-9A4C-DBE0546D7A3C}" srcOrd="2" destOrd="0" presId="urn:diagrams.loki3.com/VaryingWidthList"/>
    <dgm:cxn modelId="{99AD05D1-1E6C-43A1-B64F-9D468E05A401}" type="presParOf" srcId="{DC268111-F8D8-405F-AF8C-F1A2BE1C6A6F}" destId="{55D7C020-E44C-46BA-B5F5-560B6AFF9BC2}" srcOrd="3" destOrd="0" presId="urn:diagrams.loki3.com/VaryingWidthList"/>
    <dgm:cxn modelId="{80D4E79F-832C-4F3D-9D24-02439DDBB300}" type="presParOf" srcId="{DC268111-F8D8-405F-AF8C-F1A2BE1C6A6F}" destId="{9B6767D0-64B1-4079-B0C1-4AC6807DF850}" srcOrd="4" destOrd="0" presId="urn:diagrams.loki3.com/VaryingWidthList"/>
  </dgm:cxnLst>
  <dgm:bg>
    <a:solidFill>
      <a:schemeClr val="accent6"/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767D0-64B1-4079-B0C1-4AC6807DF850}">
      <dsp:nvSpPr>
        <dsp:cNvPr id="0" name=""/>
        <dsp:cNvSpPr/>
      </dsp:nvSpPr>
      <dsp:spPr>
        <a:xfrm>
          <a:off x="0" y="152"/>
          <a:ext cx="599452" cy="3128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</a:t>
          </a:r>
          <a:endParaRPr lang="en-US" sz="1600" kern="1200" dirty="0"/>
        </a:p>
      </dsp:txBody>
      <dsp:txXfrm>
        <a:off x="0" y="152"/>
        <a:ext cx="599452" cy="312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B2CCF-4E61-4313-A353-D0D3853B323C}">
      <dsp:nvSpPr>
        <dsp:cNvPr id="0" name=""/>
        <dsp:cNvSpPr/>
      </dsp:nvSpPr>
      <dsp:spPr>
        <a:xfrm>
          <a:off x="0" y="0"/>
          <a:ext cx="599452" cy="28416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</a:t>
          </a:r>
          <a:endParaRPr lang="en-US" sz="1400" kern="1200" dirty="0"/>
        </a:p>
      </dsp:txBody>
      <dsp:txXfrm>
        <a:off x="0" y="0"/>
        <a:ext cx="599452" cy="284162"/>
      </dsp:txXfrm>
    </dsp:sp>
    <dsp:sp modelId="{5E8334B4-8A05-4F0E-9A4C-DBE0546D7A3C}">
      <dsp:nvSpPr>
        <dsp:cNvPr id="0" name=""/>
        <dsp:cNvSpPr/>
      </dsp:nvSpPr>
      <dsp:spPr>
        <a:xfrm>
          <a:off x="0" y="298801"/>
          <a:ext cx="599452" cy="28416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</a:t>
          </a:r>
          <a:endParaRPr lang="en-US" sz="1400" kern="1200" dirty="0"/>
        </a:p>
      </dsp:txBody>
      <dsp:txXfrm>
        <a:off x="0" y="298801"/>
        <a:ext cx="599452" cy="284162"/>
      </dsp:txXfrm>
    </dsp:sp>
    <dsp:sp modelId="{9B6767D0-64B1-4079-B0C1-4AC6807DF850}">
      <dsp:nvSpPr>
        <dsp:cNvPr id="0" name=""/>
        <dsp:cNvSpPr/>
      </dsp:nvSpPr>
      <dsp:spPr>
        <a:xfrm>
          <a:off x="0" y="597172"/>
          <a:ext cx="599452" cy="28416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</a:t>
          </a:r>
          <a:endParaRPr lang="en-US" sz="1400" kern="1200" dirty="0"/>
        </a:p>
      </dsp:txBody>
      <dsp:txXfrm>
        <a:off x="0" y="597172"/>
        <a:ext cx="599452" cy="284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30D1E-A899-4346-9720-D3D7EB086706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C5864-826D-4005-8598-845F8B52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3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08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0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1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99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42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65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9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7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17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97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40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07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8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1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31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61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09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2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1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2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6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07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AE207-A066-4166-A317-2D68CC7170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4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5864-826D-4005-8598-845F8B52D6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1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569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297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1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202333" cy="707319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8780"/>
            <a:ext cx="10515600" cy="49576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8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9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197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708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296F0-BDB0-4D4B-951F-C7FD252B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9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398" y="537493"/>
            <a:ext cx="11215077" cy="193457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/>
              <a:t>ProjecToR</a:t>
            </a:r>
            <a:r>
              <a:rPr lang="en-US" sz="6600" b="1" dirty="0"/>
              <a:t>: Agile Reconfigurable Data Center Interconnect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1635" y="3243851"/>
            <a:ext cx="3824605" cy="6696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Monia Ghobadi</a:t>
            </a:r>
            <a:endParaRPr lang="en-US" sz="28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baseline="300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94519" y="4674669"/>
          <a:ext cx="11201400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0700"/>
                <a:gridCol w="5600700"/>
              </a:tblGrid>
              <a:tr h="8420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Ratul Mahajan     Amar Phanishayee     Nikhil Devanur     </a:t>
                      </a:r>
                      <a:r>
                        <a:rPr lang="en-US" sz="2400" dirty="0" err="1" smtClean="0">
                          <a:latin typeface="+mn-lt"/>
                        </a:rPr>
                        <a:t>Janardhan</a:t>
                      </a:r>
                      <a:r>
                        <a:rPr lang="en-US" sz="2400" dirty="0" smtClean="0">
                          <a:latin typeface="+mn-lt"/>
                        </a:rPr>
                        <a:t> Kulkarni     Gireeja Ranade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Pierre Blanche    Houman Rastegarfar    Madeleine Glick    Daniel Kilper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32387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http://msfhq.com/wp-content/uploads/2013/05/University-of-Arizona-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1" b="10091"/>
          <a:stretch/>
        </p:blipFill>
        <p:spPr bwMode="auto">
          <a:xfrm>
            <a:off x="8092382" y="5935578"/>
            <a:ext cx="2674881" cy="7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5014" r="8094" b="20609"/>
          <a:stretch/>
        </p:blipFill>
        <p:spPr>
          <a:xfrm>
            <a:off x="2190628" y="5977808"/>
            <a:ext cx="2490537" cy="6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6" y="1613130"/>
            <a:ext cx="2695575" cy="952500"/>
          </a:xfrm>
          <a:prstGeom prst="rect">
            <a:avLst/>
          </a:prstGeom>
        </p:spPr>
      </p:pic>
      <p:sp>
        <p:nvSpPr>
          <p:cNvPr id="77" name="Oval 76"/>
          <p:cNvSpPr/>
          <p:nvPr/>
        </p:nvSpPr>
        <p:spPr>
          <a:xfrm>
            <a:off x="9243902" y="1551190"/>
            <a:ext cx="291046" cy="2837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966" y="1678947"/>
            <a:ext cx="2695575" cy="952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8113" y="4746116"/>
            <a:ext cx="11631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Theoretical number of accessible locations: total number of </a:t>
            </a:r>
            <a:r>
              <a:rPr lang="en-US" sz="2400" dirty="0" err="1" smtClean="0"/>
              <a:t>micromirrors</a:t>
            </a:r>
            <a:r>
              <a:rPr lang="en-US" sz="2400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768x768 </a:t>
            </a:r>
            <a:r>
              <a:rPr lang="en-US" sz="2400" dirty="0"/>
              <a:t>= </a:t>
            </a:r>
            <a:r>
              <a:rPr lang="en-US" sz="2400" dirty="0" smtClean="0"/>
              <a:t>589824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Cross-talk between adjacent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Achievable number of accessible locations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768x768 / 32 </a:t>
            </a:r>
            <a:r>
              <a:rPr lang="en-US" sz="2400" dirty="0"/>
              <a:t>=</a:t>
            </a:r>
            <a:r>
              <a:rPr lang="en-US" sz="2400" dirty="0" smtClean="0"/>
              <a:t> 18,432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263525"/>
            <a:ext cx="10202333" cy="707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DMDs to redirect light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40" y="2669674"/>
            <a:ext cx="3921002" cy="2012704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14" y="2685153"/>
            <a:ext cx="3925089" cy="2011680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2985049" y="2990226"/>
          <a:ext cx="1614795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265"/>
                <a:gridCol w="538265"/>
                <a:gridCol w="5382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8620238" y="2938719"/>
          <a:ext cx="1614795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265"/>
                <a:gridCol w="538265"/>
                <a:gridCol w="5382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5" name="Freeform 64"/>
          <p:cNvSpPr/>
          <p:nvPr/>
        </p:nvSpPr>
        <p:spPr>
          <a:xfrm rot="13611298">
            <a:off x="5704974" y="1668294"/>
            <a:ext cx="1828440" cy="1886912"/>
          </a:xfrm>
          <a:custGeom>
            <a:avLst/>
            <a:gdLst>
              <a:gd name="connsiteX0" fmla="*/ 1084521 w 2019745"/>
              <a:gd name="connsiteY0" fmla="*/ 0 h 1718818"/>
              <a:gd name="connsiteX1" fmla="*/ 1977656 w 2019745"/>
              <a:gd name="connsiteY1" fmla="*/ 1392865 h 1718818"/>
              <a:gd name="connsiteX2" fmla="*/ 1679945 w 2019745"/>
              <a:gd name="connsiteY2" fmla="*/ 1701209 h 1718818"/>
              <a:gd name="connsiteX3" fmla="*/ 0 w 2019745"/>
              <a:gd name="connsiteY3" fmla="*/ 1041990 h 171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745" h="1718818">
                <a:moveTo>
                  <a:pt x="1084521" y="0"/>
                </a:moveTo>
                <a:cubicBezTo>
                  <a:pt x="1481470" y="554665"/>
                  <a:pt x="1878419" y="1109330"/>
                  <a:pt x="1977656" y="1392865"/>
                </a:cubicBezTo>
                <a:cubicBezTo>
                  <a:pt x="2076893" y="1676400"/>
                  <a:pt x="2009554" y="1759688"/>
                  <a:pt x="1679945" y="1701209"/>
                </a:cubicBezTo>
                <a:cubicBezTo>
                  <a:pt x="1350336" y="1642730"/>
                  <a:pt x="675168" y="1342360"/>
                  <a:pt x="0" y="1041990"/>
                </a:cubicBezTo>
              </a:path>
            </a:pathLst>
          </a:cu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66834" y="2951410"/>
            <a:ext cx="2390265" cy="1560316"/>
          </a:xfrm>
          <a:prstGeom prst="ellipse">
            <a:avLst/>
          </a:prstGeom>
          <a:solidFill>
            <a:srgbClr val="FFFF00">
              <a:alpha val="5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6454815" y="667598"/>
            <a:ext cx="442971" cy="913670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4484942" y="1797751"/>
            <a:ext cx="1505749" cy="142162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  <a:effectLst>
            <a:softEdge rad="12700"/>
          </a:effectLst>
          <a:scene3d>
            <a:camera prst="orthographicFront"/>
            <a:lightRig rig="balanced" dir="t"/>
          </a:scene3d>
          <a:sp3d extrusionH="203200" prstMaterial="dkEdge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4279230" y="1563999"/>
            <a:ext cx="291046" cy="2837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7398667" y="1863005"/>
            <a:ext cx="1930570" cy="1555153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  <a:effectLst>
            <a:softEdge rad="12700"/>
          </a:effectLst>
          <a:scene3d>
            <a:camera prst="orthographicFront"/>
            <a:lightRig rig="balanced" dir="t"/>
          </a:scene3d>
          <a:sp3d extrusionH="203200" prstMaterial="dkEdge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603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5" grpId="0" build="allAtOnce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70" grpId="0" animBg="1"/>
      <p:bldP spid="7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11</a:t>
            </a:fld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263525"/>
            <a:ext cx="10202333" cy="707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</a:t>
            </a:r>
            <a:r>
              <a:rPr lang="en-US" dirty="0" smtClean="0"/>
              <a:t>mirror assemblies to magnify reach</a:t>
            </a:r>
            <a:endParaRPr lang="en-US" dirty="0"/>
          </a:p>
        </p:txBody>
      </p:sp>
      <p:sp>
        <p:nvSpPr>
          <p:cNvPr id="82" name="Slide Number Placeholder 3"/>
          <p:cNvSpPr txBox="1">
            <a:spLocks/>
          </p:cNvSpPr>
          <p:nvPr/>
        </p:nvSpPr>
        <p:spPr>
          <a:xfrm>
            <a:off x="6097633" y="54104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488856-1D26-4586-B2C4-B2D9F4BF1E0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2509970" y="4234520"/>
            <a:ext cx="634490" cy="1364715"/>
            <a:chOff x="5022937" y="5180452"/>
            <a:chExt cx="634490" cy="1364715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85" name="Rectangle 84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86" name="Oval 85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379489" y="4263307"/>
            <a:ext cx="634490" cy="1364715"/>
            <a:chOff x="5022937" y="5180452"/>
            <a:chExt cx="634490" cy="136471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93" name="Oval 92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251335" y="4247471"/>
            <a:ext cx="634490" cy="1364715"/>
            <a:chOff x="5022937" y="5180452"/>
            <a:chExt cx="634490" cy="1364715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09" name="Rectangle 108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10" name="Oval 109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096604" y="4247471"/>
            <a:ext cx="634490" cy="1364715"/>
            <a:chOff x="5022937" y="5180452"/>
            <a:chExt cx="634490" cy="1364715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5909255" y="4247471"/>
            <a:ext cx="634490" cy="1364715"/>
            <a:chOff x="5022937" y="5180452"/>
            <a:chExt cx="634490" cy="1364715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23" name="Rectangle 122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24" name="Oval 123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778774" y="4276258"/>
            <a:ext cx="634490" cy="1364715"/>
            <a:chOff x="5022937" y="5180452"/>
            <a:chExt cx="634490" cy="1364715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30" name="Rectangle 129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31" name="Oval 130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7650620" y="4260422"/>
            <a:ext cx="634490" cy="1364715"/>
            <a:chOff x="5022937" y="5180452"/>
            <a:chExt cx="634490" cy="1364715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37" name="Rectangle 136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38" name="Oval 137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8495889" y="4260422"/>
            <a:ext cx="634490" cy="1364715"/>
            <a:chOff x="5022937" y="5180452"/>
            <a:chExt cx="634490" cy="1364715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78" name="Rectangle 177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79" name="Oval 178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3" name="Straight Connector 192"/>
          <p:cNvCxnSpPr/>
          <p:nvPr/>
        </p:nvCxnSpPr>
        <p:spPr>
          <a:xfrm flipV="1">
            <a:off x="5373066" y="3464407"/>
            <a:ext cx="365760" cy="808524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H="1">
            <a:off x="4730921" y="3473686"/>
            <a:ext cx="319460" cy="836317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1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17" y="421197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cxnSp>
        <p:nvCxnSpPr>
          <p:cNvPr id="204" name="Straight Connector 203"/>
          <p:cNvCxnSpPr/>
          <p:nvPr/>
        </p:nvCxnSpPr>
        <p:spPr>
          <a:xfrm flipH="1" flipV="1">
            <a:off x="5050814" y="3452683"/>
            <a:ext cx="325090" cy="821416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>
            <a:off x="5751565" y="3474397"/>
            <a:ext cx="333811" cy="861528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5526281" y="3431030"/>
            <a:ext cx="42509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4854245" y="3431030"/>
            <a:ext cx="42509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2956706" y="3463803"/>
            <a:ext cx="2101407" cy="847913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5738826" y="3464407"/>
            <a:ext cx="2161285" cy="899641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Group 214"/>
          <p:cNvGrpSpPr/>
          <p:nvPr/>
        </p:nvGrpSpPr>
        <p:grpSpPr>
          <a:xfrm>
            <a:off x="1597999" y="4251628"/>
            <a:ext cx="634490" cy="1364715"/>
            <a:chOff x="5022937" y="5180452"/>
            <a:chExt cx="634490" cy="1364715"/>
          </a:xfrm>
        </p:grpSpPr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17" name="Rectangle 216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18" name="Oval 217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3" name="Straight Connector 222"/>
          <p:cNvCxnSpPr/>
          <p:nvPr/>
        </p:nvCxnSpPr>
        <p:spPr>
          <a:xfrm flipH="1">
            <a:off x="2038660" y="3463141"/>
            <a:ext cx="2992510" cy="843246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5763910" y="3463141"/>
            <a:ext cx="2923177" cy="867011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Picture 2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28" y="3061234"/>
            <a:ext cx="1097280" cy="548640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727844" y="1169088"/>
            <a:ext cx="11631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Challenge: DMDs have a narrow angular 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Solution: Coupling </a:t>
            </a:r>
            <a:r>
              <a:rPr lang="en-US" sz="2400" dirty="0"/>
              <a:t>DMDs with angled </a:t>
            </a:r>
            <a:r>
              <a:rPr lang="en-US" sz="2400" dirty="0" smtClean="0"/>
              <a:t>mirrors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2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9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1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0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52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3644" y="1378050"/>
            <a:ext cx="11791122" cy="455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How feasible is a </a:t>
            </a:r>
            <a:r>
              <a:rPr lang="en-US" sz="3600" dirty="0" err="1" smtClean="0"/>
              <a:t>ProjecToR</a:t>
            </a:r>
            <a:r>
              <a:rPr lang="en-US" sz="3600" dirty="0" smtClean="0"/>
              <a:t> interconnect?</a:t>
            </a:r>
          </a:p>
          <a:p>
            <a:pPr lvl="1"/>
            <a:r>
              <a:rPr lang="en-US" sz="2800" dirty="0" smtClean="0"/>
              <a:t>Built and micro-benchmarked a small </a:t>
            </a:r>
            <a:r>
              <a:rPr lang="en-US" sz="2800" dirty="0" err="1" smtClean="0"/>
              <a:t>ProjecToR</a:t>
            </a:r>
            <a:r>
              <a:rPr lang="en-US" sz="2800" dirty="0" smtClean="0"/>
              <a:t> prototype</a:t>
            </a:r>
          </a:p>
          <a:p>
            <a:pPr lvl="1"/>
            <a:r>
              <a:rPr lang="en-US" sz="2800" dirty="0" smtClean="0"/>
              <a:t>Robustness to environmental conditions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3600" dirty="0" smtClean="0"/>
              <a:t>How should packets be routed in a </a:t>
            </a:r>
            <a:r>
              <a:rPr lang="en-US" sz="3600" dirty="0" err="1" smtClean="0"/>
              <a:t>ProjecToR</a:t>
            </a:r>
            <a:r>
              <a:rPr lang="en-US" sz="3600" dirty="0" smtClean="0"/>
              <a:t> interconnect?</a:t>
            </a:r>
          </a:p>
          <a:p>
            <a:pPr lvl="1"/>
            <a:r>
              <a:rPr lang="en-US" sz="2800" dirty="0" smtClean="0"/>
              <a:t>Devised a scheduling algorithm and simulated its performance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3600" dirty="0" smtClean="0"/>
              <a:t>How much does a </a:t>
            </a:r>
            <a:r>
              <a:rPr lang="en-US" sz="3600" dirty="0" err="1" smtClean="0"/>
              <a:t>ProjecToR</a:t>
            </a:r>
            <a:r>
              <a:rPr lang="en-US" sz="3600" dirty="0" smtClean="0"/>
              <a:t> interconnect cost?</a:t>
            </a:r>
          </a:p>
          <a:p>
            <a:pPr lvl="1"/>
            <a:r>
              <a:rPr lang="en-US" sz="2800" dirty="0" smtClean="0"/>
              <a:t>Estimated cost based on cost break down of each component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62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C1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46" y="1031697"/>
            <a:ext cx="9192100" cy="56897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60E4-CD48-45D2-A9A7-FD887F2547E1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Prototype: A 3-ToR </a:t>
            </a:r>
            <a:r>
              <a:rPr lang="en-US" dirty="0" err="1" smtClean="0"/>
              <a:t>ProjecToR</a:t>
            </a:r>
            <a:r>
              <a:rPr lang="en-US" dirty="0" smtClean="0"/>
              <a:t> interconnect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1123505" y="3891943"/>
            <a:ext cx="5067807" cy="2822238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233471" y="3892841"/>
            <a:ext cx="3976577" cy="2828634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23504" y="1155085"/>
            <a:ext cx="3786397" cy="2614929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6470403" y="6129233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493704" y="6122620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659411" y="1212434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88" y="3897606"/>
            <a:ext cx="3872309" cy="2773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7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20261 -0.2324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38" y="924781"/>
            <a:ext cx="7739522" cy="55448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60E4-CD48-45D2-A9A7-FD887F2547E1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Prototype: A 3-ToR </a:t>
            </a:r>
            <a:r>
              <a:rPr lang="en-US" dirty="0" err="1" smtClean="0"/>
              <a:t>ProjecToR</a:t>
            </a:r>
            <a:r>
              <a:rPr lang="en-US" dirty="0" smtClean="0"/>
              <a:t> interconnect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6674740" y="5756041"/>
            <a:ext cx="2151458" cy="5871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Source laser</a:t>
            </a:r>
            <a:endParaRPr lang="en-US" sz="2800" baseline="-25000" dirty="0" smtClean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181599" y="4091544"/>
            <a:ext cx="1307843" cy="5367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DMD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489442" y="2803152"/>
            <a:ext cx="2680074" cy="2156775"/>
          </a:xfrm>
          <a:prstGeom prst="straightConnector1">
            <a:avLst/>
          </a:prstGeom>
          <a:ln w="1016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489442" y="3147899"/>
            <a:ext cx="2777708" cy="1812028"/>
          </a:xfrm>
          <a:prstGeom prst="straightConnector1">
            <a:avLst/>
          </a:prstGeom>
          <a:ln w="1016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279838" y="4959927"/>
            <a:ext cx="1385913" cy="551864"/>
          </a:xfrm>
          <a:prstGeom prst="straightConnector1">
            <a:avLst/>
          </a:prstGeom>
          <a:ln w="1016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325091" y="1316182"/>
            <a:ext cx="5942059" cy="1825147"/>
          </a:xfrm>
          <a:prstGeom prst="straightConnector1">
            <a:avLst/>
          </a:prstGeom>
          <a:ln w="1016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9597848" y="2392079"/>
            <a:ext cx="2594152" cy="7913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Mirrors reflecting to ToR</a:t>
            </a:r>
            <a:r>
              <a:rPr lang="en-US" sz="2800" baseline="-25000" dirty="0" smtClean="0">
                <a:solidFill>
                  <a:schemeClr val="tx1"/>
                </a:solidFill>
              </a:rPr>
              <a:t>2 </a:t>
            </a:r>
            <a:r>
              <a:rPr lang="en-US" sz="2800" dirty="0" smtClean="0">
                <a:solidFill>
                  <a:schemeClr val="tx1"/>
                </a:solidFill>
              </a:rPr>
              <a:t>and ToR</a:t>
            </a:r>
            <a:r>
              <a:rPr lang="en-US" sz="2800" baseline="-25000" dirty="0" smtClean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2230582" y="2803151"/>
            <a:ext cx="6926315" cy="2332180"/>
          </a:xfrm>
          <a:prstGeom prst="straightConnector1">
            <a:avLst/>
          </a:prstGeom>
          <a:ln w="1016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483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46" y="1031697"/>
            <a:ext cx="9192100" cy="56897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60E4-CD48-45D2-A9A7-FD887F2547E1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Prototype: A 3-ToR </a:t>
            </a:r>
            <a:r>
              <a:rPr lang="en-US" dirty="0" err="1" smtClean="0"/>
              <a:t>ProjecToR</a:t>
            </a:r>
            <a:r>
              <a:rPr lang="en-US" dirty="0" smtClean="0"/>
              <a:t> interconnect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530082" y="5495013"/>
            <a:ext cx="568161" cy="43350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060974" y="5475144"/>
            <a:ext cx="2037271" cy="11198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1963576" y="5475144"/>
            <a:ext cx="2134668" cy="96635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101559" y="1631382"/>
            <a:ext cx="1079507" cy="49510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996040" y="5554394"/>
            <a:ext cx="7864992" cy="88259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8684124" y="5995692"/>
            <a:ext cx="543812" cy="1875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5928536" y="4788757"/>
            <a:ext cx="4070480" cy="147369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525280" y="2288867"/>
            <a:ext cx="8571135" cy="26163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8684125" y="4905264"/>
            <a:ext cx="1412289" cy="109042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8684124" y="4784245"/>
            <a:ext cx="1274306" cy="120693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393754" y="1891486"/>
            <a:ext cx="12175" cy="31068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1208730" y="1626871"/>
            <a:ext cx="1197199" cy="57529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1349649" y="1500432"/>
            <a:ext cx="1050193" cy="70173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9648" y="1504943"/>
            <a:ext cx="162626" cy="404945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220904" y="1626871"/>
            <a:ext cx="8672593" cy="24800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123505" y="3891943"/>
            <a:ext cx="5067807" cy="2822238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233471" y="3892841"/>
            <a:ext cx="3976577" cy="2828634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23504" y="1155085"/>
            <a:ext cx="3786397" cy="2614929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6470403" y="6129233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493704" y="6122620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659411" y="1212434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3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Prototype: throughput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60E4-CD48-45D2-A9A7-FD887F2547E1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2426773" y="1173708"/>
          <a:ext cx="7689755" cy="492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651" y="2236225"/>
            <a:ext cx="3800475" cy="25717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186860" y="1965587"/>
            <a:ext cx="4169200" cy="3113027"/>
            <a:chOff x="2628154" y="1096140"/>
            <a:chExt cx="6384650" cy="55243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54" y="1096140"/>
              <a:ext cx="6384650" cy="5524362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6279838" y="3183467"/>
              <a:ext cx="2448760" cy="1951864"/>
            </a:xfrm>
            <a:prstGeom prst="straightConnector1">
              <a:avLst/>
            </a:prstGeom>
            <a:ln w="1016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6231467" y="5135329"/>
              <a:ext cx="1212610" cy="531585"/>
            </a:xfrm>
            <a:prstGeom prst="straightConnector1">
              <a:avLst/>
            </a:prstGeom>
            <a:ln w="1016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2901240" y="1348039"/>
              <a:ext cx="5827358" cy="1919416"/>
            </a:xfrm>
            <a:prstGeom prst="straightConnector1">
              <a:avLst/>
            </a:prstGeom>
            <a:ln w="1016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930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02214 -0.2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4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7591 -0.3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Prototype: switching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46" y="1031697"/>
            <a:ext cx="9192100" cy="568977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8684124" y="5995692"/>
            <a:ext cx="543812" cy="1875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525280" y="2288867"/>
            <a:ext cx="8571135" cy="26163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684125" y="4905264"/>
            <a:ext cx="1412289" cy="109042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684124" y="4788757"/>
            <a:ext cx="1343298" cy="118155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23505" y="3891943"/>
            <a:ext cx="5067807" cy="2822238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33471" y="3892841"/>
            <a:ext cx="3976577" cy="2828634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23504" y="1155085"/>
            <a:ext cx="3786397" cy="2614929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470403" y="6129233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93704" y="6122620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59411" y="1212434"/>
            <a:ext cx="1209078" cy="531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ToR</a:t>
            </a:r>
            <a:r>
              <a:rPr lang="en-US" sz="4000" baseline="-25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28536" y="4788757"/>
            <a:ext cx="4070480" cy="147369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96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Prototype: s</a:t>
            </a:r>
            <a:r>
              <a:rPr lang="en-US" dirty="0" smtClean="0"/>
              <a:t>witching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60E4-CD48-45D2-A9A7-FD887F2547E1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7" name="Chart 16"/>
          <p:cNvGraphicFramePr/>
          <p:nvPr>
            <p:extLst/>
          </p:nvPr>
        </p:nvGraphicFramePr>
        <p:xfrm>
          <a:off x="2100238" y="112024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4858603" y="2279169"/>
            <a:ext cx="0" cy="247024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52261" y="2279169"/>
            <a:ext cx="0" cy="247024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58603" y="2415654"/>
            <a:ext cx="3291385" cy="13647"/>
          </a:xfrm>
          <a:prstGeom prst="straightConnector1">
            <a:avLst/>
          </a:prstGeom>
          <a:ln w="412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39366" y="1918541"/>
            <a:ext cx="1542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12 us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9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Chart bld="series"/>
        </p:bldSub>
      </p:bldGraphic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lasers and photodetectors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36120"/>
            <a:ext cx="10515600" cy="278535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Two topology approach</a:t>
            </a:r>
          </a:p>
          <a:p>
            <a:pPr lvl="1"/>
            <a:r>
              <a:rPr lang="en-US" sz="3200" dirty="0" smtClean="0"/>
              <a:t>Slow switching topology or </a:t>
            </a:r>
            <a:r>
              <a:rPr lang="en-US" sz="3200" dirty="0" smtClean="0">
                <a:solidFill>
                  <a:schemeClr val="accent1"/>
                </a:solidFill>
              </a:rPr>
              <a:t>dedicated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topology</a:t>
            </a:r>
          </a:p>
          <a:p>
            <a:pPr lvl="1"/>
            <a:r>
              <a:rPr lang="en-US" sz="3200" dirty="0" smtClean="0"/>
              <a:t>Fast switching links or </a:t>
            </a:r>
            <a:r>
              <a:rPr lang="en-US" sz="3200" dirty="0" smtClean="0">
                <a:solidFill>
                  <a:schemeClr val="accent1"/>
                </a:solidFill>
              </a:rPr>
              <a:t>opportunistic</a:t>
            </a:r>
            <a:r>
              <a:rPr lang="en-US" sz="3200" b="1" dirty="0" smtClean="0">
                <a:solidFill>
                  <a:schemeClr val="accent1"/>
                </a:solidFill>
              </a:rPr>
              <a:t> </a:t>
            </a:r>
            <a:r>
              <a:rPr lang="en-US" sz="3200" dirty="0" smtClean="0"/>
              <a:t>links</a:t>
            </a:r>
          </a:p>
        </p:txBody>
      </p:sp>
      <p:grpSp>
        <p:nvGrpSpPr>
          <p:cNvPr id="134" name="Group 133"/>
          <p:cNvGrpSpPr/>
          <p:nvPr/>
        </p:nvGrpSpPr>
        <p:grpSpPr>
          <a:xfrm>
            <a:off x="4504749" y="1422165"/>
            <a:ext cx="3235507" cy="2048256"/>
            <a:chOff x="4387816" y="2783069"/>
            <a:chExt cx="3320407" cy="2897053"/>
          </a:xfrm>
        </p:grpSpPr>
        <p:sp>
          <p:nvSpPr>
            <p:cNvPr id="135" name="Flowchart: Direct Access Storage 134"/>
            <p:cNvSpPr/>
            <p:nvPr/>
          </p:nvSpPr>
          <p:spPr>
            <a:xfrm>
              <a:off x="4809538" y="2839695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6" name="Flowchart: Direct Access Storage 135"/>
            <p:cNvSpPr/>
            <p:nvPr/>
          </p:nvSpPr>
          <p:spPr>
            <a:xfrm>
              <a:off x="4813731" y="3267532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7" name="Flowchart: Direct Access Storage 136"/>
            <p:cNvSpPr/>
            <p:nvPr/>
          </p:nvSpPr>
          <p:spPr>
            <a:xfrm>
              <a:off x="4803712" y="3053613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8" name="Flowchart: Direct Access Storage 137"/>
            <p:cNvSpPr/>
            <p:nvPr/>
          </p:nvSpPr>
          <p:spPr>
            <a:xfrm>
              <a:off x="4809538" y="3882026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9" name="Flowchart: Direct Access Storage 138"/>
            <p:cNvSpPr/>
            <p:nvPr/>
          </p:nvSpPr>
          <p:spPr>
            <a:xfrm>
              <a:off x="4813731" y="4309863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0" name="Flowchart: Direct Access Storage 139"/>
            <p:cNvSpPr/>
            <p:nvPr/>
          </p:nvSpPr>
          <p:spPr>
            <a:xfrm>
              <a:off x="4803712" y="4095944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1" name="Flowchart: Direct Access Storage 140"/>
            <p:cNvSpPr/>
            <p:nvPr/>
          </p:nvSpPr>
          <p:spPr>
            <a:xfrm>
              <a:off x="4809538" y="4922257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2" name="Flowchart: Direct Access Storage 141"/>
            <p:cNvSpPr/>
            <p:nvPr/>
          </p:nvSpPr>
          <p:spPr>
            <a:xfrm>
              <a:off x="4813731" y="5350094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3" name="Flowchart: Direct Access Storage 142"/>
            <p:cNvSpPr/>
            <p:nvPr/>
          </p:nvSpPr>
          <p:spPr>
            <a:xfrm>
              <a:off x="4803712" y="5136175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44" name="Straight Arrow Connector 143"/>
            <p:cNvCxnSpPr>
              <a:stCxn id="137" idx="4"/>
              <a:endCxn id="179" idx="0"/>
            </p:cNvCxnSpPr>
            <p:nvPr/>
          </p:nvCxnSpPr>
          <p:spPr>
            <a:xfrm>
              <a:off x="5265107" y="3124920"/>
              <a:ext cx="1562256" cy="233853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42" idx="4"/>
              <a:endCxn id="173" idx="0"/>
            </p:cNvCxnSpPr>
            <p:nvPr/>
          </p:nvCxnSpPr>
          <p:spPr>
            <a:xfrm flipV="1">
              <a:off x="5275126" y="4421393"/>
              <a:ext cx="1544080" cy="100000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ounded Rectangle 145"/>
            <p:cNvSpPr/>
            <p:nvPr/>
          </p:nvSpPr>
          <p:spPr>
            <a:xfrm>
              <a:off x="4397484" y="2783069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4397484" y="3831166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4387816" y="4871397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6827363" y="5363891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79" name="Isosceles Triangle 178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6840443" y="5155820"/>
              <a:ext cx="233510" cy="199125"/>
              <a:chOff x="1586239" y="5761730"/>
              <a:chExt cx="233510" cy="199125"/>
            </a:xfrm>
          </p:grpSpPr>
          <p:sp>
            <p:nvSpPr>
              <p:cNvPr id="177" name="Isosceles Triangle 176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>
                <a:stCxn id="177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6840443" y="4937050"/>
              <a:ext cx="233510" cy="199125"/>
              <a:chOff x="1586239" y="5761730"/>
              <a:chExt cx="233510" cy="199125"/>
            </a:xfrm>
          </p:grpSpPr>
          <p:sp>
            <p:nvSpPr>
              <p:cNvPr id="175" name="Isosceles Triangle 174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6" name="Straight Connector 175"/>
              <p:cNvCxnSpPr>
                <a:stCxn id="175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6819206" y="4321831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73" name="Isosceles Triangle 172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6838324" y="4110949"/>
              <a:ext cx="233510" cy="199125"/>
              <a:chOff x="1586239" y="5761730"/>
              <a:chExt cx="233510" cy="199125"/>
            </a:xfrm>
          </p:grpSpPr>
          <p:sp>
            <p:nvSpPr>
              <p:cNvPr id="171" name="Isosceles Triangle 170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2" name="Straight Connector 171"/>
              <p:cNvCxnSpPr>
                <a:stCxn id="171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6838863" y="3856735"/>
              <a:ext cx="233510" cy="199125"/>
              <a:chOff x="1586239" y="5761730"/>
              <a:chExt cx="233510" cy="199125"/>
            </a:xfrm>
          </p:grpSpPr>
          <p:sp>
            <p:nvSpPr>
              <p:cNvPr id="169" name="Isosceles Triangle 168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>
                <a:stCxn id="169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6839903" y="2841411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67" name="Isosceles Triangle 166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6829091" y="3274970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65" name="Isosceles Triangle 164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6836620" y="3071778"/>
              <a:ext cx="233510" cy="199125"/>
              <a:chOff x="1586239" y="5761730"/>
              <a:chExt cx="233510" cy="199125"/>
            </a:xfrm>
          </p:grpSpPr>
          <p:sp>
            <p:nvSpPr>
              <p:cNvPr id="163" name="Isosceles Triangle 162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>
                <a:stCxn id="163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" name="Rounded Rectangle 157"/>
            <p:cNvSpPr/>
            <p:nvPr/>
          </p:nvSpPr>
          <p:spPr>
            <a:xfrm>
              <a:off x="7061769" y="2785774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7066464" y="3827171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7063601" y="4911479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61" name="Straight Arrow Connector 160"/>
            <p:cNvCxnSpPr>
              <a:stCxn id="143" idx="4"/>
              <a:endCxn id="165" idx="0"/>
            </p:cNvCxnSpPr>
            <p:nvPr/>
          </p:nvCxnSpPr>
          <p:spPr>
            <a:xfrm flipV="1">
              <a:off x="5265107" y="3374532"/>
              <a:ext cx="1563984" cy="183295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38" idx="4"/>
              <a:endCxn id="167" idx="0"/>
            </p:cNvCxnSpPr>
            <p:nvPr/>
          </p:nvCxnSpPr>
          <p:spPr>
            <a:xfrm flipV="1">
              <a:off x="5270933" y="2940973"/>
              <a:ext cx="1568970" cy="101236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673101" y="1381319"/>
            <a:ext cx="3327452" cy="2045533"/>
            <a:chOff x="210675" y="2733547"/>
            <a:chExt cx="3416726" cy="2894348"/>
          </a:xfrm>
        </p:grpSpPr>
        <p:sp>
          <p:nvSpPr>
            <p:cNvPr id="182" name="Flowchart: Direct Access Storage 181"/>
            <p:cNvSpPr/>
            <p:nvPr/>
          </p:nvSpPr>
          <p:spPr>
            <a:xfrm>
              <a:off x="640969" y="2836107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3" name="Flowchart: Direct Access Storage 182"/>
            <p:cNvSpPr/>
            <p:nvPr/>
          </p:nvSpPr>
          <p:spPr>
            <a:xfrm>
              <a:off x="645162" y="3263944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4" name="Flowchart: Direct Access Storage 183"/>
            <p:cNvSpPr/>
            <p:nvPr/>
          </p:nvSpPr>
          <p:spPr>
            <a:xfrm>
              <a:off x="626362" y="3048756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5" name="Flowchart: Direct Access Storage 184"/>
            <p:cNvSpPr/>
            <p:nvPr/>
          </p:nvSpPr>
          <p:spPr>
            <a:xfrm>
              <a:off x="640969" y="3878438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6" name="Flowchart: Direct Access Storage 185"/>
            <p:cNvSpPr/>
            <p:nvPr/>
          </p:nvSpPr>
          <p:spPr>
            <a:xfrm>
              <a:off x="645162" y="4306275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7" name="Flowchart: Direct Access Storage 186"/>
            <p:cNvSpPr/>
            <p:nvPr/>
          </p:nvSpPr>
          <p:spPr>
            <a:xfrm>
              <a:off x="635143" y="4092356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8" name="Flowchart: Direct Access Storage 187"/>
            <p:cNvSpPr/>
            <p:nvPr/>
          </p:nvSpPr>
          <p:spPr>
            <a:xfrm>
              <a:off x="640969" y="4918669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9" name="Flowchart: Direct Access Storage 188"/>
            <p:cNvSpPr/>
            <p:nvPr/>
          </p:nvSpPr>
          <p:spPr>
            <a:xfrm>
              <a:off x="645162" y="5346506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0" name="Flowchart: Direct Access Storage 189"/>
            <p:cNvSpPr/>
            <p:nvPr/>
          </p:nvSpPr>
          <p:spPr>
            <a:xfrm>
              <a:off x="635143" y="5132587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91" name="Straight Arrow Connector 190"/>
            <p:cNvCxnSpPr>
              <a:stCxn id="182" idx="4"/>
            </p:cNvCxnSpPr>
            <p:nvPr/>
          </p:nvCxnSpPr>
          <p:spPr>
            <a:xfrm>
              <a:off x="1102364" y="2907414"/>
              <a:ext cx="1650557" cy="1042330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>
              <a:stCxn id="182" idx="4"/>
            </p:cNvCxnSpPr>
            <p:nvPr/>
          </p:nvCxnSpPr>
          <p:spPr>
            <a:xfrm>
              <a:off x="1102364" y="2907414"/>
              <a:ext cx="1654750" cy="1289805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>
              <a:stCxn id="182" idx="4"/>
            </p:cNvCxnSpPr>
            <p:nvPr/>
          </p:nvCxnSpPr>
          <p:spPr>
            <a:xfrm>
              <a:off x="1102364" y="2907414"/>
              <a:ext cx="1650557" cy="2082561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>
              <a:stCxn id="182" idx="4"/>
            </p:cNvCxnSpPr>
            <p:nvPr/>
          </p:nvCxnSpPr>
          <p:spPr>
            <a:xfrm>
              <a:off x="1102364" y="2907414"/>
              <a:ext cx="1654750" cy="2330036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>
              <a:stCxn id="184" idx="4"/>
            </p:cNvCxnSpPr>
            <p:nvPr/>
          </p:nvCxnSpPr>
          <p:spPr>
            <a:xfrm>
              <a:off x="1087757" y="3120063"/>
              <a:ext cx="1660576" cy="1075887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>
              <a:stCxn id="184" idx="4"/>
            </p:cNvCxnSpPr>
            <p:nvPr/>
          </p:nvCxnSpPr>
          <p:spPr>
            <a:xfrm>
              <a:off x="1087757" y="3120063"/>
              <a:ext cx="1656382" cy="1323362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stCxn id="184" idx="4"/>
            </p:cNvCxnSpPr>
            <p:nvPr/>
          </p:nvCxnSpPr>
          <p:spPr>
            <a:xfrm>
              <a:off x="1087757" y="3120063"/>
              <a:ext cx="1660576" cy="2116118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>
              <a:stCxn id="184" idx="4"/>
            </p:cNvCxnSpPr>
            <p:nvPr/>
          </p:nvCxnSpPr>
          <p:spPr>
            <a:xfrm>
              <a:off x="1087757" y="3120063"/>
              <a:ext cx="1656382" cy="2363593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83" idx="4"/>
            </p:cNvCxnSpPr>
            <p:nvPr/>
          </p:nvCxnSpPr>
          <p:spPr>
            <a:xfrm>
              <a:off x="1106557" y="3335251"/>
              <a:ext cx="1646364" cy="614493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>
              <a:stCxn id="183" idx="4"/>
            </p:cNvCxnSpPr>
            <p:nvPr/>
          </p:nvCxnSpPr>
          <p:spPr>
            <a:xfrm>
              <a:off x="1106557" y="3335251"/>
              <a:ext cx="1646363" cy="1109443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>
              <a:stCxn id="183" idx="4"/>
            </p:cNvCxnSpPr>
            <p:nvPr/>
          </p:nvCxnSpPr>
          <p:spPr>
            <a:xfrm>
              <a:off x="1106557" y="3335251"/>
              <a:ext cx="1646364" cy="1654724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>
              <a:stCxn id="183" idx="4"/>
            </p:cNvCxnSpPr>
            <p:nvPr/>
          </p:nvCxnSpPr>
          <p:spPr>
            <a:xfrm>
              <a:off x="1106557" y="3335251"/>
              <a:ext cx="1646363" cy="2149674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>
              <a:stCxn id="185" idx="4"/>
            </p:cNvCxnSpPr>
            <p:nvPr/>
          </p:nvCxnSpPr>
          <p:spPr>
            <a:xfrm flipV="1">
              <a:off x="1102364" y="2907413"/>
              <a:ext cx="1650557" cy="1042332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>
              <a:stCxn id="185" idx="4"/>
            </p:cNvCxnSpPr>
            <p:nvPr/>
          </p:nvCxnSpPr>
          <p:spPr>
            <a:xfrm flipV="1">
              <a:off x="1102364" y="3154888"/>
              <a:ext cx="1654750" cy="794857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stCxn id="185" idx="4"/>
              <a:endCxn id="253" idx="0"/>
            </p:cNvCxnSpPr>
            <p:nvPr/>
          </p:nvCxnSpPr>
          <p:spPr>
            <a:xfrm>
              <a:off x="1102364" y="3949745"/>
              <a:ext cx="1649393" cy="1076829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185" idx="4"/>
            </p:cNvCxnSpPr>
            <p:nvPr/>
          </p:nvCxnSpPr>
          <p:spPr>
            <a:xfrm>
              <a:off x="1102364" y="3949745"/>
              <a:ext cx="1650556" cy="1535180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>
              <a:stCxn id="187" idx="4"/>
            </p:cNvCxnSpPr>
            <p:nvPr/>
          </p:nvCxnSpPr>
          <p:spPr>
            <a:xfrm flipV="1">
              <a:off x="1096538" y="3154888"/>
              <a:ext cx="1660576" cy="1008775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/>
            <p:cNvCxnSpPr>
              <a:stCxn id="187" idx="4"/>
            </p:cNvCxnSpPr>
            <p:nvPr/>
          </p:nvCxnSpPr>
          <p:spPr>
            <a:xfrm flipV="1">
              <a:off x="1096538" y="3402363"/>
              <a:ext cx="1656382" cy="761300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/>
            <p:cNvCxnSpPr>
              <a:stCxn id="187" idx="4"/>
            </p:cNvCxnSpPr>
            <p:nvPr/>
          </p:nvCxnSpPr>
          <p:spPr>
            <a:xfrm>
              <a:off x="1096538" y="4163663"/>
              <a:ext cx="1660576" cy="1073787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>
              <a:stCxn id="187" idx="4"/>
            </p:cNvCxnSpPr>
            <p:nvPr/>
          </p:nvCxnSpPr>
          <p:spPr>
            <a:xfrm>
              <a:off x="1096538" y="4163663"/>
              <a:ext cx="1656382" cy="1321262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186" idx="4"/>
            </p:cNvCxnSpPr>
            <p:nvPr/>
          </p:nvCxnSpPr>
          <p:spPr>
            <a:xfrm flipV="1">
              <a:off x="1106557" y="2907413"/>
              <a:ext cx="1646364" cy="1470169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186" idx="4"/>
            </p:cNvCxnSpPr>
            <p:nvPr/>
          </p:nvCxnSpPr>
          <p:spPr>
            <a:xfrm flipV="1">
              <a:off x="1106557" y="3402363"/>
              <a:ext cx="1646363" cy="975219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>
              <a:stCxn id="186" idx="4"/>
              <a:endCxn id="253" idx="0"/>
            </p:cNvCxnSpPr>
            <p:nvPr/>
          </p:nvCxnSpPr>
          <p:spPr>
            <a:xfrm>
              <a:off x="1106557" y="4377582"/>
              <a:ext cx="1645200" cy="648992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>
              <a:stCxn id="186" idx="4"/>
            </p:cNvCxnSpPr>
            <p:nvPr/>
          </p:nvCxnSpPr>
          <p:spPr>
            <a:xfrm>
              <a:off x="1106557" y="4377582"/>
              <a:ext cx="1646363" cy="1107343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>
              <a:stCxn id="188" idx="4"/>
            </p:cNvCxnSpPr>
            <p:nvPr/>
          </p:nvCxnSpPr>
          <p:spPr>
            <a:xfrm flipV="1">
              <a:off x="1102364" y="2907413"/>
              <a:ext cx="1650557" cy="2082563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>
              <a:stCxn id="188" idx="4"/>
            </p:cNvCxnSpPr>
            <p:nvPr/>
          </p:nvCxnSpPr>
          <p:spPr>
            <a:xfrm flipV="1">
              <a:off x="1102364" y="3154888"/>
              <a:ext cx="1654750" cy="1835088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>
              <a:stCxn id="188" idx="4"/>
            </p:cNvCxnSpPr>
            <p:nvPr/>
          </p:nvCxnSpPr>
          <p:spPr>
            <a:xfrm flipV="1">
              <a:off x="1102364" y="3949744"/>
              <a:ext cx="1650557" cy="1040232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>
              <a:stCxn id="188" idx="4"/>
            </p:cNvCxnSpPr>
            <p:nvPr/>
          </p:nvCxnSpPr>
          <p:spPr>
            <a:xfrm flipV="1">
              <a:off x="1102364" y="4197219"/>
              <a:ext cx="1654750" cy="792757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>
              <a:stCxn id="190" idx="4"/>
            </p:cNvCxnSpPr>
            <p:nvPr/>
          </p:nvCxnSpPr>
          <p:spPr>
            <a:xfrm flipV="1">
              <a:off x="1096538" y="3402363"/>
              <a:ext cx="1656382" cy="1801531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>
              <a:stCxn id="190" idx="4"/>
            </p:cNvCxnSpPr>
            <p:nvPr/>
          </p:nvCxnSpPr>
          <p:spPr>
            <a:xfrm flipV="1">
              <a:off x="1096538" y="4197219"/>
              <a:ext cx="1660576" cy="1006675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/>
            <p:cNvCxnSpPr>
              <a:stCxn id="190" idx="4"/>
            </p:cNvCxnSpPr>
            <p:nvPr/>
          </p:nvCxnSpPr>
          <p:spPr>
            <a:xfrm flipV="1">
              <a:off x="1096538" y="4444694"/>
              <a:ext cx="1656382" cy="759200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>
              <a:stCxn id="189" idx="4"/>
            </p:cNvCxnSpPr>
            <p:nvPr/>
          </p:nvCxnSpPr>
          <p:spPr>
            <a:xfrm flipV="1">
              <a:off x="1106557" y="2907413"/>
              <a:ext cx="1646364" cy="2510400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189" idx="4"/>
            </p:cNvCxnSpPr>
            <p:nvPr/>
          </p:nvCxnSpPr>
          <p:spPr>
            <a:xfrm flipV="1">
              <a:off x="1106557" y="3402363"/>
              <a:ext cx="1646363" cy="2015450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>
              <a:stCxn id="189" idx="4"/>
            </p:cNvCxnSpPr>
            <p:nvPr/>
          </p:nvCxnSpPr>
          <p:spPr>
            <a:xfrm flipV="1">
              <a:off x="1106557" y="3949744"/>
              <a:ext cx="1646364" cy="1468069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>
              <a:stCxn id="189" idx="4"/>
            </p:cNvCxnSpPr>
            <p:nvPr/>
          </p:nvCxnSpPr>
          <p:spPr>
            <a:xfrm flipV="1">
              <a:off x="1106557" y="4444694"/>
              <a:ext cx="1646363" cy="973119"/>
            </a:xfrm>
            <a:prstGeom prst="straightConnector1">
              <a:avLst/>
            </a:prstGeom>
            <a:ln w="25400">
              <a:prstDash val="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Rounded Rectangle 225"/>
            <p:cNvSpPr/>
            <p:nvPr/>
          </p:nvSpPr>
          <p:spPr>
            <a:xfrm>
              <a:off x="210675" y="2736781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2980947" y="2733547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2985642" y="3774944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2982779" y="4859252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230" name="Group 229"/>
            <p:cNvGrpSpPr/>
            <p:nvPr/>
          </p:nvGrpSpPr>
          <p:grpSpPr>
            <a:xfrm>
              <a:off x="2738677" y="5353853"/>
              <a:ext cx="242563" cy="199125"/>
              <a:chOff x="1566374" y="6041130"/>
              <a:chExt cx="242563" cy="199125"/>
            </a:xfrm>
            <a:noFill/>
          </p:grpSpPr>
          <p:sp>
            <p:nvSpPr>
              <p:cNvPr id="257" name="Isosceles Triangle 256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8" name="Straight Connector 257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2751757" y="5145782"/>
              <a:ext cx="233510" cy="199125"/>
              <a:chOff x="1586239" y="5761730"/>
              <a:chExt cx="233510" cy="199125"/>
            </a:xfrm>
          </p:grpSpPr>
          <p:sp>
            <p:nvSpPr>
              <p:cNvPr id="255" name="Isosceles Triangle 254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6" name="Straight Connector 255"/>
              <p:cNvCxnSpPr>
                <a:stCxn id="255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 231"/>
            <p:cNvGrpSpPr/>
            <p:nvPr/>
          </p:nvGrpSpPr>
          <p:grpSpPr>
            <a:xfrm>
              <a:off x="2751757" y="4927012"/>
              <a:ext cx="233510" cy="199125"/>
              <a:chOff x="1586239" y="5761730"/>
              <a:chExt cx="233510" cy="199125"/>
            </a:xfrm>
          </p:grpSpPr>
          <p:sp>
            <p:nvSpPr>
              <p:cNvPr id="253" name="Isosceles Triangle 252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4" name="Straight Connector 253"/>
              <p:cNvCxnSpPr>
                <a:stCxn id="253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2730520" y="4311793"/>
              <a:ext cx="242563" cy="199125"/>
              <a:chOff x="1566374" y="6041130"/>
              <a:chExt cx="242563" cy="199125"/>
            </a:xfrm>
            <a:noFill/>
          </p:grpSpPr>
          <p:sp>
            <p:nvSpPr>
              <p:cNvPr id="251" name="Isosceles Triangle 250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2" name="Straight Connector 251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233"/>
            <p:cNvGrpSpPr/>
            <p:nvPr/>
          </p:nvGrpSpPr>
          <p:grpSpPr>
            <a:xfrm>
              <a:off x="2749638" y="4100911"/>
              <a:ext cx="233510" cy="199125"/>
              <a:chOff x="1586239" y="5761730"/>
              <a:chExt cx="233510" cy="199125"/>
            </a:xfrm>
          </p:grpSpPr>
          <p:sp>
            <p:nvSpPr>
              <p:cNvPr id="249" name="Isosceles Triangle 248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0" name="Straight Connector 249"/>
              <p:cNvCxnSpPr>
                <a:stCxn id="249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Group 234"/>
            <p:cNvGrpSpPr/>
            <p:nvPr/>
          </p:nvGrpSpPr>
          <p:grpSpPr>
            <a:xfrm>
              <a:off x="2750177" y="3846697"/>
              <a:ext cx="233510" cy="199125"/>
              <a:chOff x="1586239" y="5761730"/>
              <a:chExt cx="233510" cy="199125"/>
            </a:xfrm>
          </p:grpSpPr>
          <p:sp>
            <p:nvSpPr>
              <p:cNvPr id="247" name="Isosceles Triangle 246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8" name="Straight Connector 247"/>
              <p:cNvCxnSpPr>
                <a:stCxn id="247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2751217" y="2831373"/>
              <a:ext cx="242563" cy="199125"/>
              <a:chOff x="1566374" y="6041130"/>
              <a:chExt cx="242563" cy="199125"/>
            </a:xfrm>
            <a:noFill/>
          </p:grpSpPr>
          <p:sp>
            <p:nvSpPr>
              <p:cNvPr id="245" name="Isosceles Triangle 244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6" name="Straight Connector 245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7" name="Group 236"/>
            <p:cNvGrpSpPr/>
            <p:nvPr/>
          </p:nvGrpSpPr>
          <p:grpSpPr>
            <a:xfrm>
              <a:off x="2740405" y="3264932"/>
              <a:ext cx="242563" cy="199125"/>
              <a:chOff x="1566374" y="6041130"/>
              <a:chExt cx="242563" cy="199125"/>
            </a:xfrm>
            <a:noFill/>
          </p:grpSpPr>
          <p:sp>
            <p:nvSpPr>
              <p:cNvPr id="243" name="Isosceles Triangle 242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4" name="Straight Connector 243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Group 237"/>
            <p:cNvGrpSpPr/>
            <p:nvPr/>
          </p:nvGrpSpPr>
          <p:grpSpPr>
            <a:xfrm>
              <a:off x="2747934" y="3061740"/>
              <a:ext cx="233510" cy="199125"/>
              <a:chOff x="1586239" y="5761730"/>
              <a:chExt cx="233510" cy="199125"/>
            </a:xfrm>
          </p:grpSpPr>
          <p:sp>
            <p:nvSpPr>
              <p:cNvPr id="241" name="Isosceles Triangle 240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>
                <a:stCxn id="241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9" name="Rounded Rectangle 238"/>
            <p:cNvSpPr/>
            <p:nvPr/>
          </p:nvSpPr>
          <p:spPr>
            <a:xfrm>
              <a:off x="231759" y="3752313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235287" y="4784735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8322554" y="1443399"/>
            <a:ext cx="3265169" cy="2048256"/>
            <a:chOff x="12447878" y="2844551"/>
            <a:chExt cx="3320407" cy="2897053"/>
          </a:xfrm>
        </p:grpSpPr>
        <p:sp>
          <p:nvSpPr>
            <p:cNvPr id="262" name="Flowchart: Direct Access Storage 261"/>
            <p:cNvSpPr/>
            <p:nvPr/>
          </p:nvSpPr>
          <p:spPr>
            <a:xfrm>
              <a:off x="12869600" y="2901177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3" name="Flowchart: Direct Access Storage 262"/>
            <p:cNvSpPr/>
            <p:nvPr/>
          </p:nvSpPr>
          <p:spPr>
            <a:xfrm>
              <a:off x="12873793" y="3329014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4" name="Flowchart: Direct Access Storage 263"/>
            <p:cNvSpPr/>
            <p:nvPr/>
          </p:nvSpPr>
          <p:spPr>
            <a:xfrm>
              <a:off x="12863774" y="3115095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5" name="Flowchart: Direct Access Storage 264"/>
            <p:cNvSpPr/>
            <p:nvPr/>
          </p:nvSpPr>
          <p:spPr>
            <a:xfrm>
              <a:off x="12869600" y="3943508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6" name="Flowchart: Direct Access Storage 265"/>
            <p:cNvSpPr/>
            <p:nvPr/>
          </p:nvSpPr>
          <p:spPr>
            <a:xfrm>
              <a:off x="12873793" y="4371345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7" name="Flowchart: Direct Access Storage 266"/>
            <p:cNvSpPr/>
            <p:nvPr/>
          </p:nvSpPr>
          <p:spPr>
            <a:xfrm>
              <a:off x="12863774" y="4157426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8" name="Flowchart: Direct Access Storage 267"/>
            <p:cNvSpPr/>
            <p:nvPr/>
          </p:nvSpPr>
          <p:spPr>
            <a:xfrm>
              <a:off x="12869600" y="4983739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9" name="Flowchart: Direct Access Storage 268"/>
            <p:cNvSpPr/>
            <p:nvPr/>
          </p:nvSpPr>
          <p:spPr>
            <a:xfrm>
              <a:off x="12873793" y="5411576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0" name="Flowchart: Direct Access Storage 269"/>
            <p:cNvSpPr/>
            <p:nvPr/>
          </p:nvSpPr>
          <p:spPr>
            <a:xfrm>
              <a:off x="12863774" y="5197657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71" name="Straight Arrow Connector 270"/>
            <p:cNvCxnSpPr>
              <a:stCxn id="263" idx="4"/>
              <a:endCxn id="309" idx="0"/>
            </p:cNvCxnSpPr>
            <p:nvPr/>
          </p:nvCxnSpPr>
          <p:spPr>
            <a:xfrm>
              <a:off x="13335188" y="3400321"/>
              <a:ext cx="1565317" cy="1697773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>
              <a:stCxn id="267" idx="4"/>
              <a:endCxn id="311" idx="0"/>
            </p:cNvCxnSpPr>
            <p:nvPr/>
          </p:nvCxnSpPr>
          <p:spPr>
            <a:xfrm>
              <a:off x="13325169" y="4228733"/>
              <a:ext cx="1575336" cy="1088131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>
              <a:stCxn id="266" idx="4"/>
              <a:endCxn id="309" idx="0"/>
            </p:cNvCxnSpPr>
            <p:nvPr/>
          </p:nvCxnSpPr>
          <p:spPr>
            <a:xfrm>
              <a:off x="13335188" y="4442652"/>
              <a:ext cx="1565317" cy="655442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>
              <a:stCxn id="268" idx="4"/>
            </p:cNvCxnSpPr>
            <p:nvPr/>
          </p:nvCxnSpPr>
          <p:spPr>
            <a:xfrm flipV="1">
              <a:off x="13330995" y="4262289"/>
              <a:ext cx="1600432" cy="792757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Arrow Connector 274"/>
            <p:cNvCxnSpPr>
              <a:stCxn id="262" idx="4"/>
            </p:cNvCxnSpPr>
            <p:nvPr/>
          </p:nvCxnSpPr>
          <p:spPr>
            <a:xfrm>
              <a:off x="13330995" y="2972484"/>
              <a:ext cx="1596239" cy="1042330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>
              <a:stCxn id="262" idx="4"/>
              <a:endCxn id="309" idx="0"/>
            </p:cNvCxnSpPr>
            <p:nvPr/>
          </p:nvCxnSpPr>
          <p:spPr>
            <a:xfrm>
              <a:off x="13330995" y="2972484"/>
              <a:ext cx="1569510" cy="2125610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Arrow Connector 276"/>
            <p:cNvCxnSpPr>
              <a:stCxn id="262" idx="4"/>
            </p:cNvCxnSpPr>
            <p:nvPr/>
          </p:nvCxnSpPr>
          <p:spPr>
            <a:xfrm>
              <a:off x="13330995" y="2972484"/>
              <a:ext cx="1600432" cy="1289805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Arrow Connector 277"/>
            <p:cNvCxnSpPr>
              <a:stCxn id="263" idx="4"/>
            </p:cNvCxnSpPr>
            <p:nvPr/>
          </p:nvCxnSpPr>
          <p:spPr>
            <a:xfrm>
              <a:off x="13335188" y="3400321"/>
              <a:ext cx="1592046" cy="614493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268" idx="4"/>
            </p:cNvCxnSpPr>
            <p:nvPr/>
          </p:nvCxnSpPr>
          <p:spPr>
            <a:xfrm flipV="1">
              <a:off x="13330995" y="4014814"/>
              <a:ext cx="1596239" cy="1040232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Rounded Rectangle 279"/>
            <p:cNvSpPr/>
            <p:nvPr/>
          </p:nvSpPr>
          <p:spPr>
            <a:xfrm>
              <a:off x="12457546" y="2844551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>
              <a:off x="12457546" y="3892648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>
              <a:off x="12447878" y="4932879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283" name="Group 282"/>
            <p:cNvGrpSpPr/>
            <p:nvPr/>
          </p:nvGrpSpPr>
          <p:grpSpPr>
            <a:xfrm>
              <a:off x="14887425" y="5425373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313" name="Isosceles Triangle 312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14900505" y="5217302"/>
              <a:ext cx="233510" cy="199125"/>
              <a:chOff x="1586239" y="5761730"/>
              <a:chExt cx="233510" cy="199125"/>
            </a:xfrm>
            <a:noFill/>
          </p:grpSpPr>
          <p:sp>
            <p:nvSpPr>
              <p:cNvPr id="311" name="Isosceles Triangle 310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>
                <a:stCxn id="311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5" name="Group 284"/>
            <p:cNvGrpSpPr/>
            <p:nvPr/>
          </p:nvGrpSpPr>
          <p:grpSpPr>
            <a:xfrm>
              <a:off x="14900505" y="4998532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309" name="Isosceles Triangle 308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0" name="Straight Connector 309"/>
              <p:cNvCxnSpPr>
                <a:stCxn id="309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/>
            <p:cNvGrpSpPr/>
            <p:nvPr/>
          </p:nvGrpSpPr>
          <p:grpSpPr>
            <a:xfrm>
              <a:off x="14879268" y="4383313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307" name="Isosceles Triangle 306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7" name="Group 286"/>
            <p:cNvGrpSpPr/>
            <p:nvPr/>
          </p:nvGrpSpPr>
          <p:grpSpPr>
            <a:xfrm>
              <a:off x="14898386" y="4172431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305" name="Isosceles Triangle 304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6" name="Straight Connector 305"/>
              <p:cNvCxnSpPr>
                <a:stCxn id="305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Group 287"/>
            <p:cNvGrpSpPr/>
            <p:nvPr/>
          </p:nvGrpSpPr>
          <p:grpSpPr>
            <a:xfrm>
              <a:off x="14898925" y="3918217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303" name="Isosceles Triangle 302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4" name="Straight Connector 303"/>
              <p:cNvCxnSpPr>
                <a:stCxn id="303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9" name="Group 288"/>
            <p:cNvGrpSpPr/>
            <p:nvPr/>
          </p:nvGrpSpPr>
          <p:grpSpPr>
            <a:xfrm>
              <a:off x="14899965" y="2902893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301" name="Isosceles Triangle 300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2" name="Straight Connector 301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0" name="Group 289"/>
            <p:cNvGrpSpPr/>
            <p:nvPr/>
          </p:nvGrpSpPr>
          <p:grpSpPr>
            <a:xfrm>
              <a:off x="14889153" y="3336452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299" name="Isosceles Triangle 298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0" name="Straight Connector 299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90"/>
            <p:cNvGrpSpPr/>
            <p:nvPr/>
          </p:nvGrpSpPr>
          <p:grpSpPr>
            <a:xfrm>
              <a:off x="14896682" y="3133260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297" name="Isosceles Triangle 296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>
                <a:stCxn id="297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2" name="Rounded Rectangle 291"/>
            <p:cNvSpPr/>
            <p:nvPr/>
          </p:nvSpPr>
          <p:spPr>
            <a:xfrm>
              <a:off x="15121831" y="2847256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>
              <a:off x="15126526" y="3888653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>
              <a:off x="15123663" y="4972961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95" name="Straight Arrow Connector 294"/>
            <p:cNvCxnSpPr>
              <a:stCxn id="268" idx="4"/>
            </p:cNvCxnSpPr>
            <p:nvPr/>
          </p:nvCxnSpPr>
          <p:spPr>
            <a:xfrm flipV="1">
              <a:off x="13330995" y="3219958"/>
              <a:ext cx="1600432" cy="1835088"/>
            </a:xfrm>
            <a:prstGeom prst="straightConnector1">
              <a:avLst/>
            </a:prstGeom>
            <a:ln w="31750">
              <a:solidFill>
                <a:schemeClr val="accent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267" idx="4"/>
            </p:cNvCxnSpPr>
            <p:nvPr/>
          </p:nvCxnSpPr>
          <p:spPr>
            <a:xfrm flipV="1">
              <a:off x="13325169" y="3219958"/>
              <a:ext cx="1606258" cy="1008775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5" name="TextBox 314"/>
          <p:cNvSpPr txBox="1"/>
          <p:nvPr/>
        </p:nvSpPr>
        <p:spPr>
          <a:xfrm>
            <a:off x="1114114" y="1050610"/>
            <a:ext cx="923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lasers</a:t>
            </a:r>
            <a:endParaRPr lang="en-US" sz="2000" dirty="0"/>
          </a:p>
        </p:txBody>
      </p:sp>
      <p:sp>
        <p:nvSpPr>
          <p:cNvPr id="316" name="TextBox 315"/>
          <p:cNvSpPr txBox="1"/>
          <p:nvPr/>
        </p:nvSpPr>
        <p:spPr>
          <a:xfrm>
            <a:off x="2237239" y="1059602"/>
            <a:ext cx="192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photodetectors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609692" y="3455970"/>
            <a:ext cx="3051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solidFill>
                  <a:schemeClr val="accent1"/>
                </a:solidFill>
              </a:rPr>
              <a:t>dedicated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topology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8443713" y="3487099"/>
            <a:ext cx="2946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solidFill>
                  <a:schemeClr val="accent1"/>
                </a:solidFill>
              </a:rPr>
              <a:t>opportunistic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links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9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4" y="3600198"/>
            <a:ext cx="634490" cy="305866"/>
          </a:xfrm>
          <a:prstGeom prst="rect">
            <a:avLst/>
          </a:prstGeom>
        </p:spPr>
      </p:pic>
      <p:sp>
        <p:nvSpPr>
          <p:cNvPr id="185" name="Rectangle 184"/>
          <p:cNvSpPr/>
          <p:nvPr/>
        </p:nvSpPr>
        <p:spPr>
          <a:xfrm>
            <a:off x="957879" y="3880132"/>
            <a:ext cx="450386" cy="108478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scene3d>
            <a:camera prst="isometricRightUp">
              <a:rot lat="0" lon="0" rev="0"/>
            </a:camera>
            <a:lightRig rig="threePt" dir="t"/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55" dirty="0"/>
          </a:p>
        </p:txBody>
      </p:sp>
      <p:sp>
        <p:nvSpPr>
          <p:cNvPr id="186" name="Oval 185"/>
          <p:cNvSpPr/>
          <p:nvPr/>
        </p:nvSpPr>
        <p:spPr>
          <a:xfrm>
            <a:off x="1284827" y="4251763"/>
            <a:ext cx="64008" cy="1097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1081142" y="4479360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1081142" y="4570744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1081142" y="4665995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63" y="3600198"/>
            <a:ext cx="634490" cy="305866"/>
          </a:xfrm>
          <a:prstGeom prst="rect">
            <a:avLst/>
          </a:prstGeom>
        </p:spPr>
      </p:pic>
      <p:sp>
        <p:nvSpPr>
          <p:cNvPr id="192" name="Rectangle 191"/>
          <p:cNvSpPr/>
          <p:nvPr/>
        </p:nvSpPr>
        <p:spPr>
          <a:xfrm>
            <a:off x="1638198" y="3880132"/>
            <a:ext cx="450386" cy="108478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scene3d>
            <a:camera prst="isometricRightUp">
              <a:rot lat="0" lon="0" rev="0"/>
            </a:camera>
            <a:lightRig rig="threePt" dir="t"/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55"/>
          </a:p>
        </p:txBody>
      </p:sp>
      <p:sp>
        <p:nvSpPr>
          <p:cNvPr id="193" name="Oval 192"/>
          <p:cNvSpPr/>
          <p:nvPr/>
        </p:nvSpPr>
        <p:spPr>
          <a:xfrm>
            <a:off x="1965146" y="4251763"/>
            <a:ext cx="64008" cy="1097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761461" y="4488593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1761461" y="4570744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1761461" y="4665995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7" name="Group 196"/>
          <p:cNvGrpSpPr/>
          <p:nvPr/>
        </p:nvGrpSpPr>
        <p:grpSpPr>
          <a:xfrm>
            <a:off x="2304568" y="3600198"/>
            <a:ext cx="634490" cy="1364715"/>
            <a:chOff x="5022937" y="5180452"/>
            <a:chExt cx="634490" cy="1364715"/>
          </a:xfrm>
        </p:grpSpPr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199" name="Rectangle 198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00" name="Oval 199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" name="Picture 2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37" y="3600198"/>
            <a:ext cx="634490" cy="305866"/>
          </a:xfrm>
          <a:prstGeom prst="rect">
            <a:avLst/>
          </a:prstGeom>
        </p:spPr>
      </p:pic>
      <p:sp>
        <p:nvSpPr>
          <p:cNvPr id="206" name="Rectangle 205"/>
          <p:cNvSpPr/>
          <p:nvPr/>
        </p:nvSpPr>
        <p:spPr>
          <a:xfrm>
            <a:off x="3082272" y="3880132"/>
            <a:ext cx="450386" cy="108478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scene3d>
            <a:camera prst="isometricRightUp">
              <a:rot lat="0" lon="0" rev="0"/>
            </a:camera>
            <a:lightRig rig="threePt" dir="t"/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55"/>
          </a:p>
        </p:txBody>
      </p:sp>
      <p:sp>
        <p:nvSpPr>
          <p:cNvPr id="207" name="Oval 206"/>
          <p:cNvSpPr/>
          <p:nvPr/>
        </p:nvSpPr>
        <p:spPr>
          <a:xfrm>
            <a:off x="3409220" y="4251763"/>
            <a:ext cx="64008" cy="1097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3205535" y="4488593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3205535" y="4570744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3205535" y="4665995"/>
            <a:ext cx="274320" cy="27432"/>
          </a:xfrm>
          <a:prstGeom prst="rect">
            <a:avLst/>
          </a:prstGeom>
          <a:ln w="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Today’s data center interconnects</a:t>
            </a:r>
            <a:endParaRPr lang="en-US" b="1" dirty="0"/>
          </a:p>
        </p:txBody>
      </p:sp>
      <p:cxnSp>
        <p:nvCxnSpPr>
          <p:cNvPr id="145" name="Straight Connector 144"/>
          <p:cNvCxnSpPr>
            <a:stCxn id="211" idx="2"/>
          </p:cNvCxnSpPr>
          <p:nvPr/>
        </p:nvCxnSpPr>
        <p:spPr>
          <a:xfrm flipH="1">
            <a:off x="1174676" y="3081828"/>
            <a:ext cx="396543" cy="62783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211" idx="2"/>
          </p:cNvCxnSpPr>
          <p:nvPr/>
        </p:nvCxnSpPr>
        <p:spPr>
          <a:xfrm>
            <a:off x="1571219" y="3081828"/>
            <a:ext cx="284185" cy="6510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2606312" y="3081828"/>
            <a:ext cx="340360" cy="62783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212" idx="2"/>
          </p:cNvCxnSpPr>
          <p:nvPr/>
        </p:nvCxnSpPr>
        <p:spPr>
          <a:xfrm>
            <a:off x="2946672" y="3081828"/>
            <a:ext cx="370840" cy="62783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213" idx="2"/>
            <a:endCxn id="211" idx="0"/>
          </p:cNvCxnSpPr>
          <p:nvPr/>
        </p:nvCxnSpPr>
        <p:spPr>
          <a:xfrm flipH="1">
            <a:off x="1571219" y="2365527"/>
            <a:ext cx="18586" cy="5406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252" idx="2"/>
            <a:endCxn id="212" idx="0"/>
          </p:cNvCxnSpPr>
          <p:nvPr/>
        </p:nvCxnSpPr>
        <p:spPr>
          <a:xfrm flipH="1">
            <a:off x="2946672" y="2358752"/>
            <a:ext cx="11759" cy="5474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252" idx="2"/>
            <a:endCxn id="211" idx="0"/>
          </p:cNvCxnSpPr>
          <p:nvPr/>
        </p:nvCxnSpPr>
        <p:spPr>
          <a:xfrm flipH="1">
            <a:off x="1571219" y="2358752"/>
            <a:ext cx="1387212" cy="5474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213" idx="2"/>
            <a:endCxn id="212" idx="0"/>
          </p:cNvCxnSpPr>
          <p:nvPr/>
        </p:nvCxnSpPr>
        <p:spPr>
          <a:xfrm>
            <a:off x="1589805" y="2365527"/>
            <a:ext cx="1356867" cy="5406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" name="Picture 2" descr="arista-7124sx-960px.gif (960×9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97" y="2906152"/>
            <a:ext cx="961243" cy="175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arista-7124sx-960px.gif (960×9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50" y="2906152"/>
            <a:ext cx="961243" cy="175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63" y="2036324"/>
            <a:ext cx="1015084" cy="329203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889" y="2029549"/>
            <a:ext cx="1015084" cy="32920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99093" y="3827806"/>
            <a:ext cx="31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400" dirty="0"/>
          </a:p>
        </p:txBody>
      </p:sp>
      <p:sp>
        <p:nvSpPr>
          <p:cNvPr id="255" name="TextBox 254"/>
          <p:cNvSpPr txBox="1"/>
          <p:nvPr/>
        </p:nvSpPr>
        <p:spPr>
          <a:xfrm>
            <a:off x="1676785" y="3827806"/>
            <a:ext cx="31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endParaRPr lang="en-US" sz="2400" dirty="0"/>
          </a:p>
        </p:txBody>
      </p:sp>
      <p:sp>
        <p:nvSpPr>
          <p:cNvPr id="256" name="TextBox 255"/>
          <p:cNvSpPr txBox="1"/>
          <p:nvPr/>
        </p:nvSpPr>
        <p:spPr>
          <a:xfrm>
            <a:off x="2408157" y="3827806"/>
            <a:ext cx="31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400" dirty="0"/>
          </a:p>
        </p:txBody>
      </p:sp>
      <p:sp>
        <p:nvSpPr>
          <p:cNvPr id="257" name="TextBox 256"/>
          <p:cNvSpPr txBox="1"/>
          <p:nvPr/>
        </p:nvSpPr>
        <p:spPr>
          <a:xfrm>
            <a:off x="3135983" y="3827806"/>
            <a:ext cx="31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728825" y="2006559"/>
          <a:ext cx="215306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265"/>
                <a:gridCol w="538265"/>
                <a:gridCol w="538265"/>
                <a:gridCol w="5382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48921" y="4306627"/>
            <a:ext cx="3331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Ideal demand matrix: uniform and static</a:t>
            </a:r>
            <a:endParaRPr lang="en-US" sz="2800" dirty="0"/>
          </a:p>
        </p:txBody>
      </p:sp>
      <p:sp>
        <p:nvSpPr>
          <p:cNvPr id="109" name="Rectangle 108"/>
          <p:cNvSpPr/>
          <p:nvPr/>
        </p:nvSpPr>
        <p:spPr>
          <a:xfrm>
            <a:off x="1007121" y="5310612"/>
            <a:ext cx="3374129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2800" baseline="0" dirty="0" smtClean="0"/>
              <a:t>Static </a:t>
            </a:r>
            <a:r>
              <a:rPr lang="en-US" sz="2800" dirty="0" smtClean="0"/>
              <a:t>capacity between </a:t>
            </a:r>
            <a:r>
              <a:rPr lang="en-US" sz="2800" dirty="0" err="1" smtClean="0"/>
              <a:t>ToR</a:t>
            </a:r>
            <a:r>
              <a:rPr lang="en-US" sz="2800" dirty="0" smtClean="0"/>
              <a:t> pairs</a:t>
            </a:r>
            <a:endParaRPr lang="en-US" sz="2800" baseline="0" dirty="0" smtClean="0"/>
          </a:p>
        </p:txBody>
      </p:sp>
      <p:graphicFrame>
        <p:nvGraphicFramePr>
          <p:cNvPr id="111" name="Table 110"/>
          <p:cNvGraphicFramePr>
            <a:graphicFrameLocks noGrp="1"/>
          </p:cNvGraphicFramePr>
          <p:nvPr>
            <p:extLst/>
          </p:nvPr>
        </p:nvGraphicFramePr>
        <p:xfrm>
          <a:off x="8156508" y="2036324"/>
          <a:ext cx="238539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835"/>
                <a:gridCol w="639917"/>
                <a:gridCol w="639917"/>
                <a:gridCol w="5177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12" name="TextBox 111"/>
          <p:cNvSpPr txBox="1"/>
          <p:nvPr/>
        </p:nvSpPr>
        <p:spPr>
          <a:xfrm>
            <a:off x="7925460" y="4306626"/>
            <a:ext cx="4266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Non-ideal demand matrix: </a:t>
            </a:r>
            <a:r>
              <a:rPr lang="en-US" sz="2800" dirty="0"/>
              <a:t>s</a:t>
            </a:r>
            <a:r>
              <a:rPr lang="en-US" sz="2800" dirty="0" smtClean="0"/>
              <a:t>kewed and dynamic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88091" y="2036324"/>
            <a:ext cx="490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</a:p>
          <a:p>
            <a:r>
              <a:rPr lang="en-US" sz="2800" dirty="0" smtClean="0"/>
              <a:t>B</a:t>
            </a:r>
          </a:p>
          <a:p>
            <a:r>
              <a:rPr lang="en-US" sz="2800" dirty="0" smtClean="0"/>
              <a:t>C</a:t>
            </a:r>
          </a:p>
          <a:p>
            <a:r>
              <a:rPr lang="en-US" sz="2800" dirty="0"/>
              <a:t>D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728825" y="1483339"/>
            <a:ext cx="232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    B     C    D</a:t>
            </a:r>
            <a:endParaRPr lang="en-US" sz="2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8306912" y="1513104"/>
            <a:ext cx="232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    B     C    D</a:t>
            </a:r>
            <a:endParaRPr lang="en-US" sz="2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680296" y="2049242"/>
            <a:ext cx="490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</a:p>
          <a:p>
            <a:r>
              <a:rPr lang="en-US" sz="2800" dirty="0" smtClean="0"/>
              <a:t>B</a:t>
            </a:r>
          </a:p>
          <a:p>
            <a:r>
              <a:rPr lang="en-US" sz="2800" dirty="0" smtClean="0"/>
              <a:t>C</a:t>
            </a:r>
          </a:p>
          <a:p>
            <a:r>
              <a:rPr lang="en-US" sz="2800" dirty="0"/>
              <a:t>D</a:t>
            </a:r>
          </a:p>
        </p:txBody>
      </p:sp>
      <p:sp>
        <p:nvSpPr>
          <p:cNvPr id="2" name="Freeform 1"/>
          <p:cNvSpPr/>
          <p:nvPr/>
        </p:nvSpPr>
        <p:spPr>
          <a:xfrm>
            <a:off x="1121800" y="3085933"/>
            <a:ext cx="783771" cy="620654"/>
          </a:xfrm>
          <a:custGeom>
            <a:avLst/>
            <a:gdLst>
              <a:gd name="connsiteX0" fmla="*/ 0 w 783771"/>
              <a:gd name="connsiteY0" fmla="*/ 571668 h 620654"/>
              <a:gd name="connsiteX1" fmla="*/ 408214 w 783771"/>
              <a:gd name="connsiteY1" fmla="*/ 168 h 620654"/>
              <a:gd name="connsiteX2" fmla="*/ 783771 w 783771"/>
              <a:gd name="connsiteY2" fmla="*/ 620654 h 62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1" h="620654">
                <a:moveTo>
                  <a:pt x="0" y="571668"/>
                </a:moveTo>
                <a:cubicBezTo>
                  <a:pt x="138792" y="281836"/>
                  <a:pt x="277585" y="-7996"/>
                  <a:pt x="408214" y="168"/>
                </a:cubicBezTo>
                <a:cubicBezTo>
                  <a:pt x="538843" y="8332"/>
                  <a:pt x="661307" y="314493"/>
                  <a:pt x="783771" y="620654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056485" y="2318476"/>
            <a:ext cx="2286000" cy="1453424"/>
          </a:xfrm>
          <a:custGeom>
            <a:avLst/>
            <a:gdLst>
              <a:gd name="connsiteX0" fmla="*/ 0 w 2286000"/>
              <a:gd name="connsiteY0" fmla="*/ 1388110 h 1453424"/>
              <a:gd name="connsiteX1" fmla="*/ 555172 w 2286000"/>
              <a:gd name="connsiteY1" fmla="*/ 702310 h 1453424"/>
              <a:gd name="connsiteX2" fmla="*/ 1894115 w 2286000"/>
              <a:gd name="connsiteY2" fmla="*/ 181 h 1453424"/>
              <a:gd name="connsiteX3" fmla="*/ 1910443 w 2286000"/>
              <a:gd name="connsiteY3" fmla="*/ 767624 h 1453424"/>
              <a:gd name="connsiteX4" fmla="*/ 2286000 w 2286000"/>
              <a:gd name="connsiteY4" fmla="*/ 1453424 h 145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1453424">
                <a:moveTo>
                  <a:pt x="0" y="1388110"/>
                </a:moveTo>
                <a:cubicBezTo>
                  <a:pt x="119743" y="1160870"/>
                  <a:pt x="239486" y="933631"/>
                  <a:pt x="555172" y="702310"/>
                </a:cubicBezTo>
                <a:cubicBezTo>
                  <a:pt x="870858" y="470988"/>
                  <a:pt x="1668236" y="-10705"/>
                  <a:pt x="1894115" y="181"/>
                </a:cubicBezTo>
                <a:cubicBezTo>
                  <a:pt x="2119994" y="11067"/>
                  <a:pt x="1845129" y="525417"/>
                  <a:pt x="1910443" y="767624"/>
                </a:cubicBezTo>
                <a:cubicBezTo>
                  <a:pt x="1975757" y="1009831"/>
                  <a:pt x="2286000" y="1453424"/>
                  <a:pt x="2286000" y="1453424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38128" y="2268796"/>
            <a:ext cx="1845819" cy="1421461"/>
          </a:xfrm>
          <a:custGeom>
            <a:avLst/>
            <a:gdLst>
              <a:gd name="connsiteX0" fmla="*/ 0 w 1845819"/>
              <a:gd name="connsiteY0" fmla="*/ 1405133 h 1421461"/>
              <a:gd name="connsiteX1" fmla="*/ 408215 w 1845819"/>
              <a:gd name="connsiteY1" fmla="*/ 735661 h 1421461"/>
              <a:gd name="connsiteX2" fmla="*/ 440872 w 1845819"/>
              <a:gd name="connsiteY2" fmla="*/ 875 h 1421461"/>
              <a:gd name="connsiteX3" fmla="*/ 1779815 w 1845819"/>
              <a:gd name="connsiteY3" fmla="*/ 605033 h 1421461"/>
              <a:gd name="connsiteX4" fmla="*/ 1518557 w 1845819"/>
              <a:gd name="connsiteY4" fmla="*/ 1421461 h 142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819" h="1421461">
                <a:moveTo>
                  <a:pt x="0" y="1405133"/>
                </a:moveTo>
                <a:cubicBezTo>
                  <a:pt x="167368" y="1187418"/>
                  <a:pt x="334736" y="969704"/>
                  <a:pt x="408215" y="735661"/>
                </a:cubicBezTo>
                <a:cubicBezTo>
                  <a:pt x="481694" y="501618"/>
                  <a:pt x="212272" y="22646"/>
                  <a:pt x="440872" y="875"/>
                </a:cubicBezTo>
                <a:cubicBezTo>
                  <a:pt x="669472" y="-20896"/>
                  <a:pt x="1600201" y="368269"/>
                  <a:pt x="1779815" y="605033"/>
                </a:cubicBezTo>
                <a:cubicBezTo>
                  <a:pt x="1959429" y="841797"/>
                  <a:pt x="1738993" y="1131629"/>
                  <a:pt x="1518557" y="142146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19997" y="2302317"/>
            <a:ext cx="1672942" cy="1420597"/>
          </a:xfrm>
          <a:custGeom>
            <a:avLst/>
            <a:gdLst>
              <a:gd name="connsiteX0" fmla="*/ 469246 w 1672942"/>
              <a:gd name="connsiteY0" fmla="*/ 1420597 h 1420597"/>
              <a:gd name="connsiteX1" fmla="*/ 93688 w 1672942"/>
              <a:gd name="connsiteY1" fmla="*/ 669483 h 1420597"/>
              <a:gd name="connsiteX2" fmla="*/ 142674 w 1672942"/>
              <a:gd name="connsiteY2" fmla="*/ 12 h 1420597"/>
              <a:gd name="connsiteX3" fmla="*/ 1612246 w 1672942"/>
              <a:gd name="connsiteY3" fmla="*/ 653154 h 1420597"/>
              <a:gd name="connsiteX4" fmla="*/ 1253017 w 1672942"/>
              <a:gd name="connsiteY4" fmla="*/ 1371612 h 142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942" h="1420597">
                <a:moveTo>
                  <a:pt x="469246" y="1420597"/>
                </a:moveTo>
                <a:cubicBezTo>
                  <a:pt x="308681" y="1163422"/>
                  <a:pt x="148117" y="906247"/>
                  <a:pt x="93688" y="669483"/>
                </a:cubicBezTo>
                <a:cubicBezTo>
                  <a:pt x="39259" y="432719"/>
                  <a:pt x="-110419" y="2734"/>
                  <a:pt x="142674" y="12"/>
                </a:cubicBezTo>
                <a:cubicBezTo>
                  <a:pt x="395767" y="-2710"/>
                  <a:pt x="1427189" y="424554"/>
                  <a:pt x="1612246" y="653154"/>
                </a:cubicBezTo>
                <a:cubicBezTo>
                  <a:pt x="1797303" y="881754"/>
                  <a:pt x="1525160" y="1126683"/>
                  <a:pt x="1253017" y="1371612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27134" y="2302318"/>
            <a:ext cx="1899023" cy="1404268"/>
          </a:xfrm>
          <a:custGeom>
            <a:avLst/>
            <a:gdLst>
              <a:gd name="connsiteX0" fmla="*/ 478437 w 1899023"/>
              <a:gd name="connsiteY0" fmla="*/ 1404268 h 1404268"/>
              <a:gd name="connsiteX1" fmla="*/ 53894 w 1899023"/>
              <a:gd name="connsiteY1" fmla="*/ 718468 h 1404268"/>
              <a:gd name="connsiteX2" fmla="*/ 1556123 w 1899023"/>
              <a:gd name="connsiteY2" fmla="*/ 11 h 1404268"/>
              <a:gd name="connsiteX3" fmla="*/ 1588780 w 1899023"/>
              <a:gd name="connsiteY3" fmla="*/ 702139 h 1404268"/>
              <a:gd name="connsiteX4" fmla="*/ 1899023 w 1899023"/>
              <a:gd name="connsiteY4" fmla="*/ 1404268 h 140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9023" h="1404268">
                <a:moveTo>
                  <a:pt x="478437" y="1404268"/>
                </a:moveTo>
                <a:cubicBezTo>
                  <a:pt x="176358" y="1178389"/>
                  <a:pt x="-125720" y="952511"/>
                  <a:pt x="53894" y="718468"/>
                </a:cubicBezTo>
                <a:cubicBezTo>
                  <a:pt x="233508" y="484425"/>
                  <a:pt x="1300309" y="2732"/>
                  <a:pt x="1556123" y="11"/>
                </a:cubicBezTo>
                <a:cubicBezTo>
                  <a:pt x="1811937" y="-2711"/>
                  <a:pt x="1531630" y="468096"/>
                  <a:pt x="1588780" y="702139"/>
                </a:cubicBezTo>
                <a:cubicBezTo>
                  <a:pt x="1645930" y="936182"/>
                  <a:pt x="1772476" y="1170225"/>
                  <a:pt x="1899023" y="1404268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653815" y="3052987"/>
            <a:ext cx="737656" cy="653599"/>
          </a:xfrm>
          <a:custGeom>
            <a:avLst/>
            <a:gdLst>
              <a:gd name="connsiteX0" fmla="*/ 0 w 800100"/>
              <a:gd name="connsiteY0" fmla="*/ 571956 h 653599"/>
              <a:gd name="connsiteX1" fmla="*/ 391886 w 800100"/>
              <a:gd name="connsiteY1" fmla="*/ 456 h 653599"/>
              <a:gd name="connsiteX2" fmla="*/ 800100 w 800100"/>
              <a:gd name="connsiteY2" fmla="*/ 653599 h 65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653599">
                <a:moveTo>
                  <a:pt x="0" y="571956"/>
                </a:moveTo>
                <a:cubicBezTo>
                  <a:pt x="129268" y="279402"/>
                  <a:pt x="258536" y="-13151"/>
                  <a:pt x="391886" y="456"/>
                </a:cubicBezTo>
                <a:cubicBezTo>
                  <a:pt x="525236" y="14063"/>
                  <a:pt x="662668" y="333831"/>
                  <a:pt x="800100" y="653599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063546" y="3064244"/>
            <a:ext cx="840259" cy="716925"/>
          </a:xfrm>
          <a:custGeom>
            <a:avLst/>
            <a:gdLst>
              <a:gd name="connsiteX0" fmla="*/ 0 w 840259"/>
              <a:gd name="connsiteY0" fmla="*/ 655141 h 716925"/>
              <a:gd name="connsiteX1" fmla="*/ 420130 w 840259"/>
              <a:gd name="connsiteY1" fmla="*/ 233 h 716925"/>
              <a:gd name="connsiteX2" fmla="*/ 840259 w 840259"/>
              <a:gd name="connsiteY2" fmla="*/ 716925 h 71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259" h="716925">
                <a:moveTo>
                  <a:pt x="0" y="655141"/>
                </a:moveTo>
                <a:cubicBezTo>
                  <a:pt x="140043" y="322538"/>
                  <a:pt x="280087" y="-10064"/>
                  <a:pt x="420130" y="233"/>
                </a:cubicBezTo>
                <a:cubicBezTo>
                  <a:pt x="560173" y="10530"/>
                  <a:pt x="840259" y="716925"/>
                  <a:pt x="840259" y="716925"/>
                </a:cubicBezTo>
              </a:path>
            </a:pathLst>
          </a:custGeom>
          <a:noFill/>
          <a:ln w="6350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120792" y="2211708"/>
            <a:ext cx="1800364" cy="1541322"/>
          </a:xfrm>
          <a:custGeom>
            <a:avLst/>
            <a:gdLst>
              <a:gd name="connsiteX0" fmla="*/ 0 w 1938125"/>
              <a:gd name="connsiteY0" fmla="*/ 1408822 h 1458249"/>
              <a:gd name="connsiteX1" fmla="*/ 420129 w 1938125"/>
              <a:gd name="connsiteY1" fmla="*/ 741557 h 1458249"/>
              <a:gd name="connsiteX2" fmla="*/ 420129 w 1938125"/>
              <a:gd name="connsiteY2" fmla="*/ 151 h 1458249"/>
              <a:gd name="connsiteX3" fmla="*/ 1890583 w 1938125"/>
              <a:gd name="connsiteY3" fmla="*/ 803341 h 1458249"/>
              <a:gd name="connsiteX4" fmla="*/ 1581665 w 1938125"/>
              <a:gd name="connsiteY4" fmla="*/ 1458249 h 145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25" h="1458249">
                <a:moveTo>
                  <a:pt x="0" y="1408822"/>
                </a:moveTo>
                <a:cubicBezTo>
                  <a:pt x="175053" y="1192579"/>
                  <a:pt x="350107" y="976336"/>
                  <a:pt x="420129" y="741557"/>
                </a:cubicBezTo>
                <a:cubicBezTo>
                  <a:pt x="490151" y="506778"/>
                  <a:pt x="175053" y="-10146"/>
                  <a:pt x="420129" y="151"/>
                </a:cubicBezTo>
                <a:cubicBezTo>
                  <a:pt x="665205" y="10448"/>
                  <a:pt x="1696994" y="560325"/>
                  <a:pt x="1890583" y="803341"/>
                </a:cubicBezTo>
                <a:cubicBezTo>
                  <a:pt x="2084172" y="1046357"/>
                  <a:pt x="1626973" y="1344979"/>
                  <a:pt x="1581665" y="1458249"/>
                </a:cubicBezTo>
              </a:path>
            </a:pathLst>
          </a:custGeom>
          <a:noFill/>
          <a:ln w="6350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3238" y="3047453"/>
            <a:ext cx="1326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10Gbps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55851" y="2431930"/>
            <a:ext cx="1326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10Gbps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8156508" y="2029549"/>
          <a:ext cx="238539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835"/>
                <a:gridCol w="639917"/>
                <a:gridCol w="639917"/>
                <a:gridCol w="51772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8163284" y="2029050"/>
          <a:ext cx="238539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835"/>
                <a:gridCol w="639917"/>
                <a:gridCol w="639917"/>
                <a:gridCol w="51772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/>
          </p:nvPr>
        </p:nvGraphicFramePr>
        <p:xfrm>
          <a:off x="8160503" y="2032977"/>
          <a:ext cx="238539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835"/>
                <a:gridCol w="639917"/>
                <a:gridCol w="639917"/>
                <a:gridCol w="51772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Table 78"/>
          <p:cNvGraphicFramePr>
            <a:graphicFrameLocks noGrp="1"/>
          </p:cNvGraphicFramePr>
          <p:nvPr>
            <p:extLst/>
          </p:nvPr>
        </p:nvGraphicFramePr>
        <p:xfrm>
          <a:off x="8163284" y="2026437"/>
          <a:ext cx="238539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7835"/>
                <a:gridCol w="639917"/>
                <a:gridCol w="639917"/>
                <a:gridCol w="51772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690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9" grpId="0"/>
      <p:bldP spid="112" grpId="0"/>
      <p:bldP spid="8" grpId="0"/>
      <p:bldP spid="114" grpId="0"/>
      <p:bldP spid="115" grpId="0"/>
      <p:bldP spid="116" grpId="0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packets</a:t>
            </a:r>
            <a:endParaRPr lang="en-US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4719613" y="2561848"/>
            <a:ext cx="3235507" cy="2048256"/>
            <a:chOff x="4387816" y="2783069"/>
            <a:chExt cx="3320407" cy="2897053"/>
          </a:xfrm>
        </p:grpSpPr>
        <p:sp>
          <p:nvSpPr>
            <p:cNvPr id="135" name="Flowchart: Direct Access Storage 134"/>
            <p:cNvSpPr/>
            <p:nvPr/>
          </p:nvSpPr>
          <p:spPr>
            <a:xfrm>
              <a:off x="4809538" y="2839695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6" name="Flowchart: Direct Access Storage 135"/>
            <p:cNvSpPr/>
            <p:nvPr/>
          </p:nvSpPr>
          <p:spPr>
            <a:xfrm>
              <a:off x="4813731" y="3267532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7" name="Flowchart: Direct Access Storage 136"/>
            <p:cNvSpPr/>
            <p:nvPr/>
          </p:nvSpPr>
          <p:spPr>
            <a:xfrm>
              <a:off x="4803712" y="3053613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8" name="Flowchart: Direct Access Storage 137"/>
            <p:cNvSpPr/>
            <p:nvPr/>
          </p:nvSpPr>
          <p:spPr>
            <a:xfrm>
              <a:off x="4809538" y="3882026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9" name="Flowchart: Direct Access Storage 138"/>
            <p:cNvSpPr/>
            <p:nvPr/>
          </p:nvSpPr>
          <p:spPr>
            <a:xfrm>
              <a:off x="4813731" y="4309863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0" name="Flowchart: Direct Access Storage 139"/>
            <p:cNvSpPr/>
            <p:nvPr/>
          </p:nvSpPr>
          <p:spPr>
            <a:xfrm>
              <a:off x="4803712" y="4095944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1" name="Flowchart: Direct Access Storage 140"/>
            <p:cNvSpPr/>
            <p:nvPr/>
          </p:nvSpPr>
          <p:spPr>
            <a:xfrm>
              <a:off x="4809538" y="4922257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2" name="Flowchart: Direct Access Storage 141"/>
            <p:cNvSpPr/>
            <p:nvPr/>
          </p:nvSpPr>
          <p:spPr>
            <a:xfrm>
              <a:off x="4813731" y="5350094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3" name="Flowchart: Direct Access Storage 142"/>
            <p:cNvSpPr/>
            <p:nvPr/>
          </p:nvSpPr>
          <p:spPr>
            <a:xfrm>
              <a:off x="4803712" y="5136175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44" name="Straight Arrow Connector 143"/>
            <p:cNvCxnSpPr>
              <a:stCxn id="137" idx="4"/>
              <a:endCxn id="179" idx="0"/>
            </p:cNvCxnSpPr>
            <p:nvPr/>
          </p:nvCxnSpPr>
          <p:spPr>
            <a:xfrm>
              <a:off x="5265107" y="3124920"/>
              <a:ext cx="1562256" cy="233853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142" idx="4"/>
              <a:endCxn id="173" idx="0"/>
            </p:cNvCxnSpPr>
            <p:nvPr/>
          </p:nvCxnSpPr>
          <p:spPr>
            <a:xfrm flipV="1">
              <a:off x="5275126" y="4421393"/>
              <a:ext cx="1544080" cy="100000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ounded Rectangle 145"/>
            <p:cNvSpPr/>
            <p:nvPr/>
          </p:nvSpPr>
          <p:spPr>
            <a:xfrm>
              <a:off x="4397484" y="2783069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4397484" y="3831166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4387816" y="4871397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6827363" y="5363891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79" name="Isosceles Triangle 178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6840443" y="5155820"/>
              <a:ext cx="233510" cy="199125"/>
              <a:chOff x="1586239" y="5761730"/>
              <a:chExt cx="233510" cy="199125"/>
            </a:xfrm>
          </p:grpSpPr>
          <p:sp>
            <p:nvSpPr>
              <p:cNvPr id="177" name="Isosceles Triangle 176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>
                <a:stCxn id="177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6840443" y="4937050"/>
              <a:ext cx="233510" cy="199125"/>
              <a:chOff x="1586239" y="5761730"/>
              <a:chExt cx="233510" cy="199125"/>
            </a:xfrm>
          </p:grpSpPr>
          <p:sp>
            <p:nvSpPr>
              <p:cNvPr id="175" name="Isosceles Triangle 174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6" name="Straight Connector 175"/>
              <p:cNvCxnSpPr>
                <a:stCxn id="175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6819206" y="4321831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73" name="Isosceles Triangle 172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6838324" y="4110949"/>
              <a:ext cx="233510" cy="199125"/>
              <a:chOff x="1586239" y="5761730"/>
              <a:chExt cx="233510" cy="199125"/>
            </a:xfrm>
          </p:grpSpPr>
          <p:sp>
            <p:nvSpPr>
              <p:cNvPr id="171" name="Isosceles Triangle 170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2" name="Straight Connector 171"/>
              <p:cNvCxnSpPr>
                <a:stCxn id="171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6838863" y="3856735"/>
              <a:ext cx="233510" cy="199125"/>
              <a:chOff x="1586239" y="5761730"/>
              <a:chExt cx="233510" cy="199125"/>
            </a:xfrm>
          </p:grpSpPr>
          <p:sp>
            <p:nvSpPr>
              <p:cNvPr id="169" name="Isosceles Triangle 168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>
                <a:stCxn id="169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6839903" y="2841411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67" name="Isosceles Triangle 166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6829091" y="3274970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65" name="Isosceles Triangle 164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6836620" y="3071778"/>
              <a:ext cx="233510" cy="199125"/>
              <a:chOff x="1586239" y="5761730"/>
              <a:chExt cx="233510" cy="199125"/>
            </a:xfrm>
          </p:grpSpPr>
          <p:sp>
            <p:nvSpPr>
              <p:cNvPr id="163" name="Isosceles Triangle 162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>
                <a:stCxn id="163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" name="Rounded Rectangle 157"/>
            <p:cNvSpPr/>
            <p:nvPr/>
          </p:nvSpPr>
          <p:spPr>
            <a:xfrm>
              <a:off x="7061769" y="2785774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7066464" y="3827171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7063601" y="4911479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61" name="Straight Arrow Connector 160"/>
            <p:cNvCxnSpPr>
              <a:stCxn id="143" idx="4"/>
              <a:endCxn id="165" idx="0"/>
            </p:cNvCxnSpPr>
            <p:nvPr/>
          </p:nvCxnSpPr>
          <p:spPr>
            <a:xfrm flipV="1">
              <a:off x="5265107" y="3374532"/>
              <a:ext cx="1563984" cy="183295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38" idx="4"/>
              <a:endCxn id="167" idx="0"/>
            </p:cNvCxnSpPr>
            <p:nvPr/>
          </p:nvCxnSpPr>
          <p:spPr>
            <a:xfrm flipV="1">
              <a:off x="5270933" y="2940973"/>
              <a:ext cx="1568970" cy="101236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4241228" y="4799628"/>
            <a:ext cx="3860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3200" dirty="0">
                <a:solidFill>
                  <a:schemeClr val="accent1"/>
                </a:solidFill>
              </a:rPr>
              <a:t>dedicated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topology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3907630" y="2753125"/>
          <a:ext cx="599452" cy="313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19" name="Diagram 318"/>
          <p:cNvGraphicFramePr/>
          <p:nvPr>
            <p:extLst/>
          </p:nvPr>
        </p:nvGraphicFramePr>
        <p:xfrm>
          <a:off x="3253149" y="2183632"/>
          <a:ext cx="599452" cy="88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38113" y="3267338"/>
            <a:ext cx="374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Virtual output queues</a:t>
            </a:r>
            <a:endParaRPr lang="en-US" sz="2800" dirty="0"/>
          </a:p>
        </p:txBody>
      </p:sp>
      <p:sp>
        <p:nvSpPr>
          <p:cNvPr id="320" name="Rectangle 319"/>
          <p:cNvSpPr/>
          <p:nvPr/>
        </p:nvSpPr>
        <p:spPr>
          <a:xfrm>
            <a:off x="4241228" y="5281154"/>
            <a:ext cx="4672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3200" dirty="0" smtClean="0"/>
              <a:t>K-shortest paths routing</a:t>
            </a:r>
            <a:endParaRPr lang="en-US" sz="3200" dirty="0"/>
          </a:p>
        </p:txBody>
      </p:sp>
      <p:cxnSp>
        <p:nvCxnSpPr>
          <p:cNvPr id="327" name="Straight Arrow Connector 326"/>
          <p:cNvCxnSpPr/>
          <p:nvPr/>
        </p:nvCxnSpPr>
        <p:spPr>
          <a:xfrm>
            <a:off x="5556472" y="2671117"/>
            <a:ext cx="1573807" cy="911910"/>
          </a:xfrm>
          <a:prstGeom prst="straightConnector1">
            <a:avLst/>
          </a:prstGeom>
          <a:ln w="38100">
            <a:solidFill>
              <a:srgbClr val="0070C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Rectangle 327"/>
          <p:cNvSpPr/>
          <p:nvPr/>
        </p:nvSpPr>
        <p:spPr>
          <a:xfrm>
            <a:off x="7643152" y="3331506"/>
            <a:ext cx="3565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3200" dirty="0">
                <a:solidFill>
                  <a:schemeClr val="accent1"/>
                </a:solidFill>
              </a:rPr>
              <a:t>opportunistic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dirty="0" smtClean="0"/>
              <a:t>link</a:t>
            </a:r>
            <a:endParaRPr lang="en-US" sz="3200" dirty="0"/>
          </a:p>
        </p:txBody>
      </p:sp>
      <p:grpSp>
        <p:nvGrpSpPr>
          <p:cNvPr id="335" name="Group 334"/>
          <p:cNvGrpSpPr/>
          <p:nvPr/>
        </p:nvGrpSpPr>
        <p:grpSpPr>
          <a:xfrm>
            <a:off x="3903816" y="2434949"/>
            <a:ext cx="599452" cy="312829"/>
            <a:chOff x="0" y="305"/>
            <a:chExt cx="599452" cy="312829"/>
          </a:xfrm>
        </p:grpSpPr>
        <p:sp>
          <p:nvSpPr>
            <p:cNvPr id="336" name="Rectangle 335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7" name="Rectangle 336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816" y="2129698"/>
            <a:ext cx="599452" cy="312829"/>
            <a:chOff x="0" y="305"/>
            <a:chExt cx="599452" cy="312829"/>
          </a:xfrm>
        </p:grpSpPr>
        <p:sp>
          <p:nvSpPr>
            <p:cNvPr id="68" name="Rectangle 67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ectangle 68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903816" y="1817904"/>
            <a:ext cx="599452" cy="312829"/>
            <a:chOff x="0" y="305"/>
            <a:chExt cx="599452" cy="312829"/>
          </a:xfrm>
        </p:grpSpPr>
        <p:sp>
          <p:nvSpPr>
            <p:cNvPr id="71" name="Rectangle 70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908438" y="1508487"/>
            <a:ext cx="599452" cy="312829"/>
            <a:chOff x="0" y="305"/>
            <a:chExt cx="599452" cy="312829"/>
          </a:xfrm>
        </p:grpSpPr>
        <p:sp>
          <p:nvSpPr>
            <p:cNvPr id="74" name="Rectangle 73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ectangle 74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903821" y="1189834"/>
            <a:ext cx="599452" cy="312829"/>
            <a:chOff x="0" y="305"/>
            <a:chExt cx="599452" cy="312829"/>
          </a:xfrm>
        </p:grpSpPr>
        <p:sp>
          <p:nvSpPr>
            <p:cNvPr id="77" name="Rectangle 76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Rectangle 77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908443" y="880415"/>
            <a:ext cx="599452" cy="312829"/>
            <a:chOff x="0" y="305"/>
            <a:chExt cx="599452" cy="312829"/>
          </a:xfrm>
        </p:grpSpPr>
        <p:sp>
          <p:nvSpPr>
            <p:cNvPr id="80" name="Rectangle 79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Rectangle 80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908442" y="2755398"/>
            <a:ext cx="599452" cy="312829"/>
            <a:chOff x="0" y="305"/>
            <a:chExt cx="599452" cy="312829"/>
          </a:xfrm>
        </p:grpSpPr>
        <p:sp>
          <p:nvSpPr>
            <p:cNvPr id="83" name="Rectangle 82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Rectangle 83"/>
            <p:cNvSpPr/>
            <p:nvPr/>
          </p:nvSpPr>
          <p:spPr>
            <a:xfrm>
              <a:off x="0" y="305"/>
              <a:ext cx="599452" cy="312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2</a:t>
              </a:r>
              <a:endParaRPr lang="en-US" sz="16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1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918 -0.005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9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 -0.00533 L 0.20808 0.204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08 0.20463 L -2.08333E-6 0.198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6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19861 L 0.24427 0.128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8607 0.0004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8607 0.000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8607 0.0004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8607 0.0004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08607 0.0004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08607 0.0004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8607 0.0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6 L 0.22409 0.149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6 L 0.22409 0.1497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7 L 0.22409 0.1497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6 L 0.22409 0.1497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7 L 0.22409 0.149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6 L 0.22409 0.1497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0.00046 L 0.22409 0.1497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8" grpId="3">
        <p:bldAsOne/>
      </p:bldGraphic>
      <p:bldGraphic spid="8" grpId="4">
        <p:bldAsOne/>
      </p:bldGraphic>
      <p:bldGraphic spid="8" grpId="5">
        <p:bldAsOne/>
      </p:bldGraphic>
      <p:bldGraphic spid="319" grpId="0">
        <p:bldAsOne/>
      </p:bldGraphic>
      <p:bldP spid="9" grpId="0"/>
      <p:bldP spid="320" grpId="0"/>
      <p:bldP spid="3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opportunistic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8781"/>
            <a:ext cx="10515600" cy="1169443"/>
          </a:xfrm>
        </p:spPr>
        <p:txBody>
          <a:bodyPr>
            <a:normAutofit/>
          </a:bodyPr>
          <a:lstStyle/>
          <a:p>
            <a:r>
              <a:rPr lang="en-US" dirty="0" smtClean="0"/>
              <a:t>Given </a:t>
            </a:r>
            <a:r>
              <a:rPr lang="en-US" dirty="0"/>
              <a:t>a set of potential </a:t>
            </a:r>
            <a:r>
              <a:rPr lang="en-US" dirty="0" smtClean="0"/>
              <a:t>links </a:t>
            </a:r>
            <a:r>
              <a:rPr lang="en-US" dirty="0"/>
              <a:t>and current </a:t>
            </a:r>
            <a:r>
              <a:rPr lang="en-US" dirty="0" smtClean="0"/>
              <a:t>traffic demand, </a:t>
            </a:r>
            <a:r>
              <a:rPr lang="en-US" dirty="0"/>
              <a:t>find a set of active </a:t>
            </a:r>
            <a:r>
              <a:rPr lang="en-US" dirty="0" smtClean="0"/>
              <a:t>opportunistic links</a:t>
            </a:r>
          </a:p>
        </p:txBody>
      </p:sp>
      <p:sp>
        <p:nvSpPr>
          <p:cNvPr id="4" name="Flowchart: Direct Access Storage 3"/>
          <p:cNvSpPr/>
          <p:nvPr/>
        </p:nvSpPr>
        <p:spPr>
          <a:xfrm>
            <a:off x="3671652" y="2892183"/>
            <a:ext cx="461395" cy="142613"/>
          </a:xfrm>
          <a:prstGeom prst="flowChartMagneticDrum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Flowchart: Direct Access Storage 4"/>
          <p:cNvSpPr/>
          <p:nvPr/>
        </p:nvSpPr>
        <p:spPr>
          <a:xfrm>
            <a:off x="3675845" y="3320020"/>
            <a:ext cx="461395" cy="142613"/>
          </a:xfrm>
          <a:prstGeom prst="flowChartMagneticDrum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Flowchart: Direct Access Storage 7"/>
          <p:cNvSpPr/>
          <p:nvPr/>
        </p:nvSpPr>
        <p:spPr>
          <a:xfrm>
            <a:off x="3675845" y="4362351"/>
            <a:ext cx="461395" cy="142613"/>
          </a:xfrm>
          <a:prstGeom prst="flowChartMagneticDrum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Flowchart: Direct Access Storage 8"/>
          <p:cNvSpPr/>
          <p:nvPr/>
        </p:nvSpPr>
        <p:spPr>
          <a:xfrm>
            <a:off x="3665826" y="4148432"/>
            <a:ext cx="461395" cy="142613"/>
          </a:xfrm>
          <a:prstGeom prst="flowChartMagneticDrum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Flowchart: Direct Access Storage 9"/>
          <p:cNvSpPr/>
          <p:nvPr/>
        </p:nvSpPr>
        <p:spPr>
          <a:xfrm>
            <a:off x="3671652" y="4974745"/>
            <a:ext cx="461395" cy="142613"/>
          </a:xfrm>
          <a:prstGeom prst="flowChartMagneticDrum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3" name="Straight Arrow Connector 12"/>
          <p:cNvCxnSpPr>
            <a:stCxn id="5" idx="4"/>
            <a:endCxn id="35" idx="0"/>
          </p:cNvCxnSpPr>
          <p:nvPr/>
        </p:nvCxnSpPr>
        <p:spPr>
          <a:xfrm>
            <a:off x="4137240" y="3391327"/>
            <a:ext cx="1565317" cy="1697773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4"/>
          </p:cNvCxnSpPr>
          <p:nvPr/>
        </p:nvCxnSpPr>
        <p:spPr>
          <a:xfrm flipV="1">
            <a:off x="4127221" y="3210964"/>
            <a:ext cx="1606258" cy="1008775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4"/>
            <a:endCxn id="32" idx="0"/>
          </p:cNvCxnSpPr>
          <p:nvPr/>
        </p:nvCxnSpPr>
        <p:spPr>
          <a:xfrm>
            <a:off x="4127221" y="4219739"/>
            <a:ext cx="1575336" cy="1088131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4"/>
            <a:endCxn id="35" idx="0"/>
          </p:cNvCxnSpPr>
          <p:nvPr/>
        </p:nvCxnSpPr>
        <p:spPr>
          <a:xfrm>
            <a:off x="4137240" y="4433658"/>
            <a:ext cx="1565317" cy="655442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4"/>
          </p:cNvCxnSpPr>
          <p:nvPr/>
        </p:nvCxnSpPr>
        <p:spPr>
          <a:xfrm flipV="1">
            <a:off x="4133047" y="3210964"/>
            <a:ext cx="1600432" cy="1835088"/>
          </a:xfrm>
          <a:prstGeom prst="straightConnector1">
            <a:avLst/>
          </a:prstGeom>
          <a:ln w="31750">
            <a:solidFill>
              <a:schemeClr val="accent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4"/>
          </p:cNvCxnSpPr>
          <p:nvPr/>
        </p:nvCxnSpPr>
        <p:spPr>
          <a:xfrm flipV="1">
            <a:off x="4133047" y="4253295"/>
            <a:ext cx="1600432" cy="792757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4"/>
          </p:cNvCxnSpPr>
          <p:nvPr/>
        </p:nvCxnSpPr>
        <p:spPr>
          <a:xfrm>
            <a:off x="4133047" y="2963490"/>
            <a:ext cx="1596239" cy="1042330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4"/>
            <a:endCxn id="35" idx="0"/>
          </p:cNvCxnSpPr>
          <p:nvPr/>
        </p:nvCxnSpPr>
        <p:spPr>
          <a:xfrm>
            <a:off x="4133047" y="2963490"/>
            <a:ext cx="1569510" cy="2125610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4"/>
          </p:cNvCxnSpPr>
          <p:nvPr/>
        </p:nvCxnSpPr>
        <p:spPr>
          <a:xfrm>
            <a:off x="4133047" y="2963490"/>
            <a:ext cx="1600432" cy="1289805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4"/>
            <a:endCxn id="32" idx="0"/>
          </p:cNvCxnSpPr>
          <p:nvPr/>
        </p:nvCxnSpPr>
        <p:spPr>
          <a:xfrm>
            <a:off x="4133047" y="2963490"/>
            <a:ext cx="1569510" cy="2344380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4"/>
          </p:cNvCxnSpPr>
          <p:nvPr/>
        </p:nvCxnSpPr>
        <p:spPr>
          <a:xfrm>
            <a:off x="4137240" y="3391327"/>
            <a:ext cx="1592046" cy="614493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4"/>
          </p:cNvCxnSpPr>
          <p:nvPr/>
        </p:nvCxnSpPr>
        <p:spPr>
          <a:xfrm flipV="1">
            <a:off x="4133047" y="4005820"/>
            <a:ext cx="1596239" cy="1040232"/>
          </a:xfrm>
          <a:prstGeom prst="straightConnector1">
            <a:avLst/>
          </a:prstGeom>
          <a:ln w="3175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259598" y="2835557"/>
            <a:ext cx="641759" cy="768643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ToR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1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259598" y="3883654"/>
            <a:ext cx="641759" cy="7686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ToR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2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249930" y="4923885"/>
            <a:ext cx="641759" cy="76864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ToR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3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702557" y="5208308"/>
            <a:ext cx="233510" cy="199125"/>
            <a:chOff x="1586239" y="5761730"/>
            <a:chExt cx="233510" cy="199125"/>
          </a:xfrm>
        </p:grpSpPr>
        <p:sp>
          <p:nvSpPr>
            <p:cNvPr id="32" name="Isosceles Triangle 31"/>
            <p:cNvSpPr/>
            <p:nvPr/>
          </p:nvSpPr>
          <p:spPr>
            <a:xfrm rot="16200000">
              <a:off x="1536259" y="5811710"/>
              <a:ext cx="199125" cy="99165"/>
            </a:xfrm>
            <a:prstGeom prst="triangle">
              <a:avLst/>
            </a:prstGeom>
            <a:noFill/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2" idx="3"/>
            </p:cNvCxnSpPr>
            <p:nvPr/>
          </p:nvCxnSpPr>
          <p:spPr>
            <a:xfrm>
              <a:off x="1685404" y="5861292"/>
              <a:ext cx="134345" cy="5354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702557" y="4989538"/>
            <a:ext cx="233510" cy="199125"/>
            <a:chOff x="1586239" y="5761730"/>
            <a:chExt cx="233510" cy="199125"/>
          </a:xfrm>
        </p:grpSpPr>
        <p:sp>
          <p:nvSpPr>
            <p:cNvPr id="35" name="Isosceles Triangle 34"/>
            <p:cNvSpPr/>
            <p:nvPr/>
          </p:nvSpPr>
          <p:spPr>
            <a:xfrm rot="16200000">
              <a:off x="1536259" y="5811710"/>
              <a:ext cx="199125" cy="99165"/>
            </a:xfrm>
            <a:prstGeom prst="triangle">
              <a:avLst/>
            </a:prstGeom>
            <a:noFill/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3"/>
            </p:cNvCxnSpPr>
            <p:nvPr/>
          </p:nvCxnSpPr>
          <p:spPr>
            <a:xfrm>
              <a:off x="1685404" y="5861292"/>
              <a:ext cx="134345" cy="5354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700438" y="4163437"/>
            <a:ext cx="233510" cy="199125"/>
            <a:chOff x="1586239" y="5761730"/>
            <a:chExt cx="233510" cy="199125"/>
          </a:xfrm>
        </p:grpSpPr>
        <p:sp>
          <p:nvSpPr>
            <p:cNvPr id="41" name="Isosceles Triangle 40"/>
            <p:cNvSpPr/>
            <p:nvPr/>
          </p:nvSpPr>
          <p:spPr>
            <a:xfrm rot="16200000">
              <a:off x="1536259" y="5811710"/>
              <a:ext cx="199125" cy="99165"/>
            </a:xfrm>
            <a:prstGeom prst="triangle">
              <a:avLst/>
            </a:prstGeom>
            <a:noFill/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1" idx="3"/>
            </p:cNvCxnSpPr>
            <p:nvPr/>
          </p:nvCxnSpPr>
          <p:spPr>
            <a:xfrm>
              <a:off x="1685404" y="5861292"/>
              <a:ext cx="134345" cy="5354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700977" y="3909223"/>
            <a:ext cx="233510" cy="199125"/>
            <a:chOff x="1586239" y="5761730"/>
            <a:chExt cx="233510" cy="199125"/>
          </a:xfrm>
        </p:grpSpPr>
        <p:sp>
          <p:nvSpPr>
            <p:cNvPr id="44" name="Isosceles Triangle 43"/>
            <p:cNvSpPr/>
            <p:nvPr/>
          </p:nvSpPr>
          <p:spPr>
            <a:xfrm rot="16200000">
              <a:off x="1536259" y="5811710"/>
              <a:ext cx="199125" cy="99165"/>
            </a:xfrm>
            <a:prstGeom prst="triangle">
              <a:avLst/>
            </a:prstGeom>
            <a:noFill/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4" idx="3"/>
            </p:cNvCxnSpPr>
            <p:nvPr/>
          </p:nvCxnSpPr>
          <p:spPr>
            <a:xfrm>
              <a:off x="1685404" y="5861292"/>
              <a:ext cx="134345" cy="5354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698734" y="3124266"/>
            <a:ext cx="233510" cy="199125"/>
            <a:chOff x="1586239" y="5761730"/>
            <a:chExt cx="233510" cy="199125"/>
          </a:xfrm>
        </p:grpSpPr>
        <p:sp>
          <p:nvSpPr>
            <p:cNvPr id="53" name="Isosceles Triangle 52"/>
            <p:cNvSpPr/>
            <p:nvPr/>
          </p:nvSpPr>
          <p:spPr>
            <a:xfrm rot="16200000">
              <a:off x="1536259" y="5811710"/>
              <a:ext cx="199125" cy="99165"/>
            </a:xfrm>
            <a:prstGeom prst="triangle">
              <a:avLst/>
            </a:prstGeom>
            <a:noFill/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3" idx="3"/>
            </p:cNvCxnSpPr>
            <p:nvPr/>
          </p:nvCxnSpPr>
          <p:spPr>
            <a:xfrm>
              <a:off x="1685404" y="5861292"/>
              <a:ext cx="134345" cy="5354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5923883" y="2838262"/>
            <a:ext cx="641759" cy="768643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ToR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1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928578" y="3879659"/>
            <a:ext cx="641759" cy="7686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ToR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2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925715" y="4963967"/>
            <a:ext cx="641759" cy="76864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ToR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3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7379761" y="3005949"/>
            <a:ext cx="2590225" cy="1969226"/>
            <a:chOff x="4968031" y="3188829"/>
            <a:chExt cx="2590225" cy="1969226"/>
          </a:xfrm>
        </p:grpSpPr>
        <p:sp>
          <p:nvSpPr>
            <p:cNvPr id="58" name="Left Bracket 57"/>
            <p:cNvSpPr/>
            <p:nvPr/>
          </p:nvSpPr>
          <p:spPr>
            <a:xfrm>
              <a:off x="5323064" y="3541883"/>
              <a:ext cx="124470" cy="1538307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5263848" y="3587894"/>
                  <a:ext cx="2294408" cy="13586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3848" y="3587894"/>
                  <a:ext cx="2294408" cy="135864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Left Bracket 59"/>
            <p:cNvSpPr/>
            <p:nvPr/>
          </p:nvSpPr>
          <p:spPr>
            <a:xfrm flipH="1">
              <a:off x="7416263" y="3537722"/>
              <a:ext cx="45719" cy="1478967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968031" y="3403729"/>
              <a:ext cx="1738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source</a:t>
              </a:r>
              <a:endParaRPr lang="en-US" sz="20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86672" y="3188829"/>
              <a:ext cx="2143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  e  s  t  i  n  a  t  i  o  n</a:t>
              </a:r>
              <a:endParaRPr lang="en-US" sz="1600" b="1" dirty="0"/>
            </a:p>
          </p:txBody>
        </p:sp>
      </p:grpSp>
      <p:cxnSp>
        <p:nvCxnSpPr>
          <p:cNvPr id="119" name="Straight Arrow Connector 118"/>
          <p:cNvCxnSpPr/>
          <p:nvPr/>
        </p:nvCxnSpPr>
        <p:spPr>
          <a:xfrm>
            <a:off x="4140374" y="2965155"/>
            <a:ext cx="1569510" cy="2125610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4123028" y="3210363"/>
            <a:ext cx="1606258" cy="1008775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18660" y="3271123"/>
            <a:ext cx="616688" cy="564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993912" y="3804305"/>
            <a:ext cx="616688" cy="564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3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opportunistic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02" y="1456497"/>
            <a:ext cx="6806356" cy="2933146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en-US" sz="3200" dirty="0" smtClean="0"/>
              <a:t>Standard switch scheduling problem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3200" dirty="0" smtClean="0"/>
              <a:t>Blossom matching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3200" dirty="0" smtClean="0"/>
              <a:t>Matrix decomposition</a:t>
            </a:r>
          </a:p>
          <a:p>
            <a:pPr marL="285750" indent="-285750"/>
            <a:r>
              <a:rPr lang="en-US" sz="3200" dirty="0"/>
              <a:t>Centralized </a:t>
            </a:r>
            <a:r>
              <a:rPr lang="en-US" sz="3200" dirty="0" smtClean="0"/>
              <a:t>scheduler</a:t>
            </a:r>
            <a:endParaRPr lang="en-US" sz="3600" dirty="0"/>
          </a:p>
          <a:p>
            <a:pPr marL="285750" indent="-285750"/>
            <a:r>
              <a:rPr lang="en-US" sz="3200" dirty="0" smtClean="0"/>
              <a:t>Single </a:t>
            </a:r>
            <a:r>
              <a:rPr lang="en-US" sz="3200" dirty="0"/>
              <a:t>tiered </a:t>
            </a:r>
            <a:r>
              <a:rPr lang="en-US" sz="3200" dirty="0" smtClean="0"/>
              <a:t>matching</a:t>
            </a:r>
            <a:endParaRPr lang="en-US" sz="3200" dirty="0"/>
          </a:p>
          <a:p>
            <a:pPr marL="228600" lvl="1">
              <a:spcBef>
                <a:spcPts val="1000"/>
              </a:spcBef>
            </a:pPr>
            <a:endParaRPr lang="en-US" sz="2800" dirty="0" smtClean="0"/>
          </a:p>
        </p:txBody>
      </p:sp>
      <p:cxnSp>
        <p:nvCxnSpPr>
          <p:cNvPr id="19" name="Straight Arrow Connector 18"/>
          <p:cNvCxnSpPr>
            <a:stCxn id="27" idx="3"/>
            <a:endCxn id="55" idx="1"/>
          </p:cNvCxnSpPr>
          <p:nvPr/>
        </p:nvCxnSpPr>
        <p:spPr>
          <a:xfrm flipV="1">
            <a:off x="9289776" y="2648750"/>
            <a:ext cx="1160113" cy="2088328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5" idx="3"/>
            <a:endCxn id="56" idx="1"/>
          </p:cNvCxnSpPr>
          <p:nvPr/>
        </p:nvCxnSpPr>
        <p:spPr>
          <a:xfrm>
            <a:off x="9299444" y="2648750"/>
            <a:ext cx="1155140" cy="1047703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6" idx="3"/>
            <a:endCxn id="57" idx="1"/>
          </p:cNvCxnSpPr>
          <p:nvPr/>
        </p:nvCxnSpPr>
        <p:spPr>
          <a:xfrm>
            <a:off x="9299444" y="3696453"/>
            <a:ext cx="1152277" cy="1040625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8750804" y="2374430"/>
            <a:ext cx="548640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50804" y="3422133"/>
            <a:ext cx="548640" cy="5486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41136" y="4462758"/>
            <a:ext cx="548640" cy="54864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449889" y="2374430"/>
            <a:ext cx="548640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454584" y="3422133"/>
            <a:ext cx="548640" cy="5486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451721" y="4462758"/>
            <a:ext cx="548640" cy="54864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5728013" y="2327699"/>
            <a:ext cx="2590225" cy="1969226"/>
            <a:chOff x="4968031" y="3188829"/>
            <a:chExt cx="2590225" cy="1969226"/>
          </a:xfrm>
        </p:grpSpPr>
        <p:sp>
          <p:nvSpPr>
            <p:cNvPr id="125" name="Left Bracket 124"/>
            <p:cNvSpPr/>
            <p:nvPr/>
          </p:nvSpPr>
          <p:spPr>
            <a:xfrm>
              <a:off x="5323064" y="3541883"/>
              <a:ext cx="124470" cy="1538307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5263848" y="3587894"/>
                  <a:ext cx="2294408" cy="13586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3848" y="3587894"/>
                  <a:ext cx="2294408" cy="135864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Left Bracket 126"/>
            <p:cNvSpPr/>
            <p:nvPr/>
          </p:nvSpPr>
          <p:spPr>
            <a:xfrm flipH="1">
              <a:off x="7416263" y="3537722"/>
              <a:ext cx="45719" cy="1478967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68031" y="3403729"/>
              <a:ext cx="1738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source</a:t>
              </a:r>
              <a:endParaRPr lang="en-US" sz="2000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286672" y="3188829"/>
              <a:ext cx="2143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  e  s  t  i  n  a  t  i  o  n</a:t>
              </a:r>
              <a:endParaRPr lang="en-US" sz="1600" b="1" dirty="0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8779237" y="1958367"/>
            <a:ext cx="87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10435072" y="1958367"/>
            <a:ext cx="87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3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ntent Placeholder 2"/>
          <p:cNvSpPr txBox="1">
            <a:spLocks/>
          </p:cNvSpPr>
          <p:nvPr/>
        </p:nvSpPr>
        <p:spPr>
          <a:xfrm>
            <a:off x="207102" y="1456497"/>
            <a:ext cx="6806356" cy="2933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</a:pPr>
            <a:r>
              <a:rPr lang="en-US" sz="3200" dirty="0" smtClean="0"/>
              <a:t>Standard switch scheduling problem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3200" dirty="0" smtClean="0"/>
              <a:t>Blossom matching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3200" dirty="0" smtClean="0"/>
              <a:t>Matrix decomposition</a:t>
            </a:r>
          </a:p>
          <a:p>
            <a:pPr marL="285750" indent="-285750"/>
            <a:r>
              <a:rPr lang="en-US" sz="3200" dirty="0" smtClean="0"/>
              <a:t>Centralized scheduler</a:t>
            </a:r>
            <a:endParaRPr lang="en-US" sz="3600" dirty="0" smtClean="0"/>
          </a:p>
          <a:p>
            <a:pPr marL="285750" indent="-285750"/>
            <a:r>
              <a:rPr lang="en-US" sz="3200" dirty="0" smtClean="0"/>
              <a:t>Single tiered matching</a:t>
            </a:r>
          </a:p>
          <a:p>
            <a:pPr marL="228600" lvl="1">
              <a:spcBef>
                <a:spcPts val="1000"/>
              </a:spcBef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opportunistic links</a:t>
            </a:r>
          </a:p>
        </p:txBody>
      </p:sp>
      <p:cxnSp>
        <p:nvCxnSpPr>
          <p:cNvPr id="19" name="Straight Arrow Connector 18"/>
          <p:cNvCxnSpPr>
            <a:stCxn id="27" idx="3"/>
            <a:endCxn id="55" idx="1"/>
          </p:cNvCxnSpPr>
          <p:nvPr/>
        </p:nvCxnSpPr>
        <p:spPr>
          <a:xfrm flipV="1">
            <a:off x="9289776" y="2648750"/>
            <a:ext cx="1160113" cy="2088328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5" idx="3"/>
            <a:endCxn id="56" idx="1"/>
          </p:cNvCxnSpPr>
          <p:nvPr/>
        </p:nvCxnSpPr>
        <p:spPr>
          <a:xfrm>
            <a:off x="9299444" y="2648750"/>
            <a:ext cx="1155140" cy="1047703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6" idx="3"/>
            <a:endCxn id="57" idx="1"/>
          </p:cNvCxnSpPr>
          <p:nvPr/>
        </p:nvCxnSpPr>
        <p:spPr>
          <a:xfrm>
            <a:off x="9299444" y="3696453"/>
            <a:ext cx="1152277" cy="1040625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8750804" y="2374430"/>
            <a:ext cx="548640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50804" y="3422133"/>
            <a:ext cx="548640" cy="5486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41136" y="4462758"/>
            <a:ext cx="548640" cy="54864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449889" y="2374430"/>
            <a:ext cx="548640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454584" y="3422133"/>
            <a:ext cx="548640" cy="5486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451721" y="4462758"/>
            <a:ext cx="548640" cy="54864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779237" y="1958367"/>
            <a:ext cx="87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10435072" y="1958367"/>
            <a:ext cx="87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23</a:t>
            </a:fld>
            <a:endParaRPr lang="en-US"/>
          </a:p>
        </p:txBody>
      </p:sp>
      <p:cxnSp>
        <p:nvCxnSpPr>
          <p:cNvPr id="67" name="Straight Arrow Connector 66"/>
          <p:cNvCxnSpPr>
            <a:stCxn id="63" idx="4"/>
            <a:endCxn id="80" idx="0"/>
          </p:cNvCxnSpPr>
          <p:nvPr/>
        </p:nvCxnSpPr>
        <p:spPr>
          <a:xfrm>
            <a:off x="6888058" y="2812446"/>
            <a:ext cx="597982" cy="1020650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4" idx="4"/>
            <a:endCxn id="74" idx="1"/>
          </p:cNvCxnSpPr>
          <p:nvPr/>
        </p:nvCxnSpPr>
        <p:spPr>
          <a:xfrm>
            <a:off x="6888058" y="3854777"/>
            <a:ext cx="649684" cy="1072972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6" idx="4"/>
            <a:endCxn id="86" idx="0"/>
          </p:cNvCxnSpPr>
          <p:nvPr/>
        </p:nvCxnSpPr>
        <p:spPr>
          <a:xfrm flipV="1">
            <a:off x="6757663" y="2793925"/>
            <a:ext cx="726673" cy="1935064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937412" y="1946464"/>
            <a:ext cx="2900675" cy="3065867"/>
            <a:chOff x="5937412" y="1946464"/>
            <a:chExt cx="2900675" cy="3065867"/>
          </a:xfrm>
        </p:grpSpPr>
        <p:sp>
          <p:nvSpPr>
            <p:cNvPr id="60" name="TextBox 59"/>
            <p:cNvSpPr txBox="1"/>
            <p:nvPr/>
          </p:nvSpPr>
          <p:spPr>
            <a:xfrm>
              <a:off x="5937412" y="1984564"/>
              <a:ext cx="1138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Src</a:t>
              </a:r>
              <a:r>
                <a:rPr lang="en-US" dirty="0" smtClean="0"/>
                <a:t> </a:t>
              </a:r>
              <a:r>
                <a:rPr lang="en-US" dirty="0" err="1" smtClean="0"/>
                <a:t>ToRs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646966" y="1946464"/>
              <a:ext cx="1191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Dst</a:t>
              </a:r>
              <a:r>
                <a:rPr lang="en-US" dirty="0" smtClean="0"/>
                <a:t> </a:t>
              </a:r>
              <a:r>
                <a:rPr lang="en-US" dirty="0" err="1" smtClean="0"/>
                <a:t>ToRs</a:t>
              </a:r>
              <a:endParaRPr lang="en-US" dirty="0"/>
            </a:p>
          </p:txBody>
        </p:sp>
        <p:sp>
          <p:nvSpPr>
            <p:cNvPr id="62" name="Flowchart: Direct Access Storage 61"/>
            <p:cNvSpPr/>
            <p:nvPr/>
          </p:nvSpPr>
          <p:spPr>
            <a:xfrm>
              <a:off x="6430606" y="2541270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3" name="Flowchart: Direct Access Storage 62"/>
            <p:cNvSpPr/>
            <p:nvPr/>
          </p:nvSpPr>
          <p:spPr>
            <a:xfrm>
              <a:off x="6426663" y="2741139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4" name="Flowchart: Direct Access Storage 63"/>
            <p:cNvSpPr/>
            <p:nvPr/>
          </p:nvSpPr>
          <p:spPr>
            <a:xfrm>
              <a:off x="6426663" y="3783470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5" name="Flowchart: Direct Access Storage 64"/>
            <p:cNvSpPr/>
            <p:nvPr/>
          </p:nvSpPr>
          <p:spPr>
            <a:xfrm>
              <a:off x="6416644" y="3569551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6" name="Flowchart: Direct Access Storage 65"/>
            <p:cNvSpPr/>
            <p:nvPr/>
          </p:nvSpPr>
          <p:spPr>
            <a:xfrm>
              <a:off x="6296268" y="4657682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037487" y="2375363"/>
              <a:ext cx="548640" cy="54864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6013349" y="3423066"/>
              <a:ext cx="548640" cy="54864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5989169" y="4463691"/>
              <a:ext cx="548640" cy="54864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488159" y="4778405"/>
              <a:ext cx="233510" cy="199125"/>
              <a:chOff x="1586239" y="5761730"/>
              <a:chExt cx="233510" cy="199125"/>
            </a:xfrm>
          </p:grpSpPr>
          <p:sp>
            <p:nvSpPr>
              <p:cNvPr id="74" name="Isosceles Triangle 73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>
                <a:stCxn id="74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7488159" y="4559635"/>
              <a:ext cx="233510" cy="199125"/>
              <a:chOff x="1586239" y="5761730"/>
              <a:chExt cx="233510" cy="199125"/>
            </a:xfrm>
          </p:grpSpPr>
          <p:sp>
            <p:nvSpPr>
              <p:cNvPr id="77" name="Isosceles Triangle 76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>
                <a:stCxn id="77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7486040" y="3733534"/>
              <a:ext cx="233510" cy="199125"/>
              <a:chOff x="1586239" y="5761730"/>
              <a:chExt cx="233510" cy="199125"/>
            </a:xfrm>
          </p:grpSpPr>
          <p:sp>
            <p:nvSpPr>
              <p:cNvPr id="80" name="Isosceles Triangle 79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>
                <a:stCxn id="80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7486579" y="3479320"/>
              <a:ext cx="233510" cy="199125"/>
              <a:chOff x="1586239" y="5761730"/>
              <a:chExt cx="233510" cy="199125"/>
            </a:xfrm>
          </p:grpSpPr>
          <p:sp>
            <p:nvSpPr>
              <p:cNvPr id="83" name="Isosceles Triangle 82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/>
              <p:cNvCxnSpPr>
                <a:stCxn id="83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7484336" y="2694363"/>
              <a:ext cx="233510" cy="199125"/>
              <a:chOff x="1586239" y="5761730"/>
              <a:chExt cx="233510" cy="199125"/>
            </a:xfrm>
          </p:grpSpPr>
          <p:sp>
            <p:nvSpPr>
              <p:cNvPr id="86" name="Isosceles Triangle 85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Connector 86"/>
              <p:cNvCxnSpPr>
                <a:stCxn id="86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Rounded Rectangle 87"/>
            <p:cNvSpPr/>
            <p:nvPr/>
          </p:nvSpPr>
          <p:spPr>
            <a:xfrm>
              <a:off x="7721940" y="2375363"/>
              <a:ext cx="548640" cy="54864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7714180" y="3423066"/>
              <a:ext cx="548640" cy="54864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7711317" y="4463691"/>
              <a:ext cx="548640" cy="54864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9065" y="5354458"/>
            <a:ext cx="11736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/>
            <a:r>
              <a:rPr lang="en-US" sz="2800" dirty="0"/>
              <a:t>Extended </a:t>
            </a:r>
            <a:r>
              <a:rPr lang="en-US" sz="2800" dirty="0" smtClean="0"/>
              <a:t>the Gale-Shapely </a:t>
            </a:r>
            <a:r>
              <a:rPr lang="en-US" sz="2800" dirty="0"/>
              <a:t>algorithm for finding stable </a:t>
            </a:r>
            <a:r>
              <a:rPr lang="en-US" sz="2800" dirty="0" smtClean="0"/>
              <a:t>matches [GS-1962]</a:t>
            </a:r>
          </a:p>
          <a:p>
            <a:pPr marL="742950" lvl="1" indent="-285750"/>
            <a:r>
              <a:rPr lang="en-US" sz="2800" dirty="0" smtClean="0"/>
              <a:t>Constant </a:t>
            </a:r>
            <a:r>
              <a:rPr lang="en-US" sz="2800" dirty="0"/>
              <a:t>competitive against an </a:t>
            </a:r>
            <a:r>
              <a:rPr lang="en-US" sz="2800" dirty="0" smtClean="0"/>
              <a:t>offline </a:t>
            </a:r>
            <a:r>
              <a:rPr lang="en-US" sz="2800" dirty="0"/>
              <a:t>optimal allocation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80476" y="3387852"/>
            <a:ext cx="1799500" cy="16856"/>
          </a:xfrm>
          <a:prstGeom prst="line">
            <a:avLst/>
          </a:prstGeom>
          <a:ln w="4445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580476" y="4001080"/>
            <a:ext cx="2030202" cy="0"/>
          </a:xfrm>
          <a:prstGeom prst="line">
            <a:avLst/>
          </a:prstGeom>
          <a:ln w="44450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9633" y="3459572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Two-tiered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47099" y="2837370"/>
            <a:ext cx="257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Decentralized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P spid="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83" y="1368146"/>
            <a:ext cx="4843838" cy="1964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877" y="1565691"/>
            <a:ext cx="3436710" cy="1576473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8877376" y="2178065"/>
            <a:ext cx="3165768" cy="823178"/>
            <a:chOff x="3777067" y="3984133"/>
            <a:chExt cx="6620409" cy="2192417"/>
          </a:xfrm>
        </p:grpSpPr>
        <p:grpSp>
          <p:nvGrpSpPr>
            <p:cNvPr id="9" name="Group 8"/>
            <p:cNvGrpSpPr/>
            <p:nvPr/>
          </p:nvGrpSpPr>
          <p:grpSpPr>
            <a:xfrm>
              <a:off x="3777067" y="4770097"/>
              <a:ext cx="634490" cy="1364715"/>
              <a:chOff x="5022937" y="5180452"/>
              <a:chExt cx="634490" cy="136471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646586" y="4798884"/>
              <a:ext cx="634490" cy="1364715"/>
              <a:chOff x="5022937" y="5180452"/>
              <a:chExt cx="634490" cy="136471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518432" y="4783048"/>
              <a:ext cx="634490" cy="1364715"/>
              <a:chOff x="5022937" y="5180452"/>
              <a:chExt cx="634490" cy="136471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363701" y="4783048"/>
              <a:ext cx="634490" cy="1364715"/>
              <a:chOff x="5022937" y="5180452"/>
              <a:chExt cx="634490" cy="136471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76352" y="4783048"/>
              <a:ext cx="634490" cy="1364715"/>
              <a:chOff x="5022937" y="5180452"/>
              <a:chExt cx="634490" cy="136471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045871" y="4811835"/>
              <a:ext cx="634490" cy="1364715"/>
              <a:chOff x="5022937" y="5180452"/>
              <a:chExt cx="634490" cy="1364715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8917717" y="4795999"/>
              <a:ext cx="634490" cy="1364715"/>
              <a:chOff x="5022937" y="5180452"/>
              <a:chExt cx="634490" cy="1364715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9762986" y="4795999"/>
              <a:ext cx="634490" cy="1364715"/>
              <a:chOff x="5022937" y="5180452"/>
              <a:chExt cx="634490" cy="1364715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968265" y="3984133"/>
              <a:ext cx="6313042" cy="211857"/>
              <a:chOff x="3968265" y="3984133"/>
              <a:chExt cx="6313042" cy="21185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7471" y="4032505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7725" y="4014066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0427" y="4026977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0681" y="4008538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354" y="4014421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1608" y="4008682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4310" y="4008893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4564" y="4003154"/>
                <a:ext cx="326969" cy="163485"/>
              </a:xfrm>
              <a:prstGeom prst="rect">
                <a:avLst/>
              </a:prstGeom>
            </p:spPr>
          </p:pic>
          <p:cxnSp>
            <p:nvCxnSpPr>
              <p:cNvPr id="74" name="Straight Connector 73"/>
              <p:cNvCxnSpPr/>
              <p:nvPr/>
            </p:nvCxnSpPr>
            <p:spPr>
              <a:xfrm>
                <a:off x="3968265" y="3984133"/>
                <a:ext cx="6313042" cy="3170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 flipH="1" flipV="1">
              <a:off x="9974011" y="4087356"/>
              <a:ext cx="198645" cy="781599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7407045" y="4090281"/>
              <a:ext cx="172686" cy="795057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629400" y="4090772"/>
              <a:ext cx="3346733" cy="804180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59684" y="4109272"/>
              <a:ext cx="768582" cy="826328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4913818" y="4098343"/>
              <a:ext cx="164592" cy="768489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038204" y="4096512"/>
              <a:ext cx="4207871" cy="831900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5726772" y="4090425"/>
              <a:ext cx="156348" cy="808481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070195" y="4096163"/>
              <a:ext cx="1672811" cy="798789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489" y="4768111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2689" y="4780811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689" y="4806211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289" y="4780811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354" y="4755168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217" y="4760701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561" y="4773523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341" y="4746862"/>
              <a:ext cx="245217" cy="20207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sp>
        <p:nvSpPr>
          <p:cNvPr id="94" name="TextBox 93"/>
          <p:cNvSpPr txBox="1"/>
          <p:nvPr/>
        </p:nvSpPr>
        <p:spPr>
          <a:xfrm>
            <a:off x="2047352" y="970844"/>
            <a:ext cx="199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Fat tree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6117817" y="998814"/>
            <a:ext cx="199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FireFly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9884455" y="998814"/>
            <a:ext cx="199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ProjecToR</a:t>
            </a:r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202333" cy="707319"/>
          </a:xfrm>
        </p:spPr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9459" y="3923414"/>
            <a:ext cx="10167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128-ToR (1024 servers) with 16 lasers and photodetectors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Day-long traffic matrix: to build the dedicated topology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5-min traffic matrix: to generate probability of </a:t>
            </a:r>
            <a:r>
              <a:rPr lang="en-US" sz="2400" dirty="0" err="1" smtClean="0"/>
              <a:t>ToR</a:t>
            </a:r>
            <a:r>
              <a:rPr lang="en-US" sz="2400" dirty="0" smtClean="0"/>
              <a:t> pair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TCP flows arrival with poison arrival rate and realistic flow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6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24979" y="1509120"/>
            <a:ext cx="3139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Slow switching time</a:t>
            </a:r>
          </a:p>
          <a:p>
            <a:r>
              <a:rPr lang="en-US" sz="2400" dirty="0" smtClean="0"/>
              <a:t>- Low fan-out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979" y="4353973"/>
            <a:ext cx="536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+ Reconfigurable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+ Switching time: 12us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+ high fan-out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6697" y="2293477"/>
            <a:ext cx="52837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Tail flow completion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Different traffic 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Impact of fan-out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Impact of switching time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ChangeAspect="1"/>
          </p:cNvGraphicFramePr>
          <p:nvPr>
            <p:extLst/>
          </p:nvPr>
        </p:nvGraphicFramePr>
        <p:xfrm>
          <a:off x="414068" y="1313199"/>
          <a:ext cx="4937760" cy="4541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24979" y="2907692"/>
            <a:ext cx="313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-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smtClean="0"/>
              <a:t>No </a:t>
            </a:r>
            <a:r>
              <a:rPr lang="en-US" sz="2400" dirty="0" err="1" smtClean="0"/>
              <a:t>reconfigurability</a:t>
            </a:r>
            <a:endParaRPr lang="en-US" sz="2400" dirty="0"/>
          </a:p>
        </p:txBody>
      </p:sp>
      <p:sp>
        <p:nvSpPr>
          <p:cNvPr id="11" name="Right Brace 10"/>
          <p:cNvSpPr/>
          <p:nvPr/>
        </p:nvSpPr>
        <p:spPr>
          <a:xfrm>
            <a:off x="5233539" y="3089686"/>
            <a:ext cx="118289" cy="186445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53529" y="3827807"/>
            <a:ext cx="216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95%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08286" y="4717145"/>
            <a:ext cx="164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ProjecToR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08286" y="2876915"/>
            <a:ext cx="164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Fat tree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08286" y="1587356"/>
            <a:ext cx="164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FireFly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2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/>
      <p:bldGraphic spid="5" grpId="0">
        <p:bldSub>
          <a:bldChart bld="series"/>
        </p:bldSub>
      </p:bldGraphic>
      <p:bldP spid="4" grpId="0"/>
      <p:bldP spid="4" grpId="1"/>
      <p:bldP spid="11" grpId="0" animBg="1"/>
      <p:bldP spid="11" grpId="1" animBg="1"/>
      <p:bldP spid="12" grpId="0"/>
      <p:bldP spid="12" grpId="1"/>
      <p:bldP spid="8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ProjecToR</a:t>
            </a:r>
            <a:r>
              <a:rPr lang="en-US" dirty="0"/>
              <a:t>: A reconfigurable data center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304800" y="2143161"/>
            <a:ext cx="3542049" cy="1490807"/>
            <a:chOff x="8669088" y="970844"/>
            <a:chExt cx="3217640" cy="1196193"/>
          </a:xfrm>
        </p:grpSpPr>
        <p:grpSp>
          <p:nvGrpSpPr>
            <p:cNvPr id="5" name="Group 4"/>
            <p:cNvGrpSpPr/>
            <p:nvPr/>
          </p:nvGrpSpPr>
          <p:grpSpPr>
            <a:xfrm>
              <a:off x="8669088" y="1399670"/>
              <a:ext cx="308374" cy="744595"/>
              <a:chOff x="5022937" y="5180452"/>
              <a:chExt cx="634490" cy="136471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091690" y="1415376"/>
              <a:ext cx="308374" cy="744595"/>
              <a:chOff x="5022937" y="5180452"/>
              <a:chExt cx="634490" cy="136471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515423" y="1406736"/>
              <a:ext cx="308374" cy="744595"/>
              <a:chOff x="5022937" y="5180452"/>
              <a:chExt cx="634490" cy="136471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9926239" y="1406736"/>
              <a:ext cx="308374" cy="744595"/>
              <a:chOff x="5022937" y="5180452"/>
              <a:chExt cx="634490" cy="136471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0321203" y="1406736"/>
              <a:ext cx="308374" cy="744595"/>
              <a:chOff x="5022937" y="5180452"/>
              <a:chExt cx="634490" cy="136471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0743805" y="1422442"/>
              <a:ext cx="308374" cy="744595"/>
              <a:chOff x="5022937" y="5180452"/>
              <a:chExt cx="634490" cy="1364715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1167538" y="1413802"/>
              <a:ext cx="308374" cy="744595"/>
              <a:chOff x="5022937" y="5180452"/>
              <a:chExt cx="634490" cy="1364715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1578354" y="1413802"/>
              <a:ext cx="308374" cy="744595"/>
              <a:chOff x="5022937" y="5180452"/>
              <a:chExt cx="634490" cy="1364715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762014" y="970844"/>
              <a:ext cx="3068254" cy="115590"/>
              <a:chOff x="3968265" y="3984133"/>
              <a:chExt cx="6313042" cy="211857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7471" y="4032505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7725" y="4014066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0427" y="4026977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0681" y="4008538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354" y="4014421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1608" y="4008682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4310" y="4008893"/>
                <a:ext cx="326969" cy="163485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4564" y="4003154"/>
                <a:ext cx="326969" cy="163485"/>
              </a:xfrm>
              <a:prstGeom prst="rect">
                <a:avLst/>
              </a:prstGeom>
            </p:spPr>
          </p:pic>
          <p:cxnSp>
            <p:nvCxnSpPr>
              <p:cNvPr id="70" name="Straight Connector 69"/>
              <p:cNvCxnSpPr/>
              <p:nvPr/>
            </p:nvCxnSpPr>
            <p:spPr>
              <a:xfrm>
                <a:off x="3968265" y="3984133"/>
                <a:ext cx="6313042" cy="3170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Connector 70"/>
            <p:cNvCxnSpPr/>
            <p:nvPr/>
          </p:nvCxnSpPr>
          <p:spPr>
            <a:xfrm flipH="1" flipV="1">
              <a:off x="11680916" y="1027163"/>
              <a:ext cx="96545" cy="426444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10433324" y="1028759"/>
              <a:ext cx="83929" cy="433787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0055374" y="1029027"/>
              <a:ext cx="1626574" cy="438764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0507509" y="1039120"/>
              <a:ext cx="373545" cy="450848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9221570" y="1033158"/>
              <a:ext cx="79995" cy="419291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9282024" y="1032159"/>
              <a:ext cx="2045102" cy="453889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9616680" y="1028837"/>
              <a:ext cx="75988" cy="441111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8811554" y="1031968"/>
              <a:ext cx="813017" cy="435823"/>
            </a:xfrm>
            <a:prstGeom prst="line">
              <a:avLst/>
            </a:prstGeom>
            <a:ln w="19050">
              <a:solidFill>
                <a:srgbClr val="FF0000"/>
              </a:solidFill>
              <a:headEnd w="lg" len="lg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792" y="1398586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5480" y="1405515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961" y="1419374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8995" y="1405515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980" y="1391524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5718" y="1394543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101" y="1401539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414" y="1386993"/>
              <a:ext cx="119180" cy="11025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grpSp>
        <p:nvGrpSpPr>
          <p:cNvPr id="154" name="Group 153"/>
          <p:cNvGrpSpPr/>
          <p:nvPr/>
        </p:nvGrpSpPr>
        <p:grpSpPr>
          <a:xfrm>
            <a:off x="8720273" y="1864436"/>
            <a:ext cx="3265169" cy="2048256"/>
            <a:chOff x="12447878" y="2844551"/>
            <a:chExt cx="3320407" cy="2897053"/>
          </a:xfrm>
        </p:grpSpPr>
        <p:sp>
          <p:nvSpPr>
            <p:cNvPr id="155" name="Flowchart: Direct Access Storage 154"/>
            <p:cNvSpPr/>
            <p:nvPr/>
          </p:nvSpPr>
          <p:spPr>
            <a:xfrm>
              <a:off x="12869600" y="2901177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6" name="Flowchart: Direct Access Storage 155"/>
            <p:cNvSpPr/>
            <p:nvPr/>
          </p:nvSpPr>
          <p:spPr>
            <a:xfrm>
              <a:off x="12873793" y="3329014"/>
              <a:ext cx="461395" cy="142613"/>
            </a:xfrm>
            <a:prstGeom prst="flowChartMagneticDrum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7" name="Flowchart: Direct Access Storage 156"/>
            <p:cNvSpPr/>
            <p:nvPr/>
          </p:nvSpPr>
          <p:spPr>
            <a:xfrm>
              <a:off x="12863774" y="3115095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8" name="Flowchart: Direct Access Storage 157"/>
            <p:cNvSpPr/>
            <p:nvPr/>
          </p:nvSpPr>
          <p:spPr>
            <a:xfrm>
              <a:off x="12869600" y="3943508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9" name="Flowchart: Direct Access Storage 158"/>
            <p:cNvSpPr/>
            <p:nvPr/>
          </p:nvSpPr>
          <p:spPr>
            <a:xfrm>
              <a:off x="12873793" y="4371345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0" name="Flowchart: Direct Access Storage 159"/>
            <p:cNvSpPr/>
            <p:nvPr/>
          </p:nvSpPr>
          <p:spPr>
            <a:xfrm>
              <a:off x="12863774" y="4157426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1" name="Flowchart: Direct Access Storage 160"/>
            <p:cNvSpPr/>
            <p:nvPr/>
          </p:nvSpPr>
          <p:spPr>
            <a:xfrm>
              <a:off x="12869600" y="4983739"/>
              <a:ext cx="461395" cy="142613"/>
            </a:xfrm>
            <a:prstGeom prst="flowChartMagneticDrum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2" name="Flowchart: Direct Access Storage 161"/>
            <p:cNvSpPr/>
            <p:nvPr/>
          </p:nvSpPr>
          <p:spPr>
            <a:xfrm>
              <a:off x="12873793" y="5411576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3" name="Flowchart: Direct Access Storage 162"/>
            <p:cNvSpPr/>
            <p:nvPr/>
          </p:nvSpPr>
          <p:spPr>
            <a:xfrm>
              <a:off x="12863774" y="5197657"/>
              <a:ext cx="461395" cy="142613"/>
            </a:xfrm>
            <a:prstGeom prst="flowChartMagneticDrum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64" name="Straight Arrow Connector 163"/>
            <p:cNvCxnSpPr>
              <a:stCxn id="156" idx="4"/>
              <a:endCxn id="202" idx="0"/>
            </p:cNvCxnSpPr>
            <p:nvPr/>
          </p:nvCxnSpPr>
          <p:spPr>
            <a:xfrm>
              <a:off x="13335188" y="3400321"/>
              <a:ext cx="1565317" cy="1697773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stCxn id="160" idx="4"/>
              <a:endCxn id="204" idx="0"/>
            </p:cNvCxnSpPr>
            <p:nvPr/>
          </p:nvCxnSpPr>
          <p:spPr>
            <a:xfrm>
              <a:off x="13325169" y="4228733"/>
              <a:ext cx="1575336" cy="1088131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59" idx="4"/>
              <a:endCxn id="202" idx="0"/>
            </p:cNvCxnSpPr>
            <p:nvPr/>
          </p:nvCxnSpPr>
          <p:spPr>
            <a:xfrm>
              <a:off x="13335188" y="4442652"/>
              <a:ext cx="1565317" cy="655442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stCxn id="161" idx="4"/>
            </p:cNvCxnSpPr>
            <p:nvPr/>
          </p:nvCxnSpPr>
          <p:spPr>
            <a:xfrm flipV="1">
              <a:off x="13330995" y="4262289"/>
              <a:ext cx="1600432" cy="792757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55" idx="4"/>
            </p:cNvCxnSpPr>
            <p:nvPr/>
          </p:nvCxnSpPr>
          <p:spPr>
            <a:xfrm>
              <a:off x="13330995" y="2972484"/>
              <a:ext cx="1596239" cy="1042330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55" idx="4"/>
              <a:endCxn id="202" idx="0"/>
            </p:cNvCxnSpPr>
            <p:nvPr/>
          </p:nvCxnSpPr>
          <p:spPr>
            <a:xfrm>
              <a:off x="13330995" y="2972484"/>
              <a:ext cx="1569510" cy="2125610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>
              <a:stCxn id="155" idx="4"/>
            </p:cNvCxnSpPr>
            <p:nvPr/>
          </p:nvCxnSpPr>
          <p:spPr>
            <a:xfrm>
              <a:off x="13330995" y="2972484"/>
              <a:ext cx="1600432" cy="1289805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56" idx="4"/>
            </p:cNvCxnSpPr>
            <p:nvPr/>
          </p:nvCxnSpPr>
          <p:spPr>
            <a:xfrm>
              <a:off x="13335188" y="3400321"/>
              <a:ext cx="1592046" cy="614493"/>
            </a:xfrm>
            <a:prstGeom prst="straightConnector1">
              <a:avLst/>
            </a:prstGeom>
            <a:ln w="31750"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161" idx="4"/>
            </p:cNvCxnSpPr>
            <p:nvPr/>
          </p:nvCxnSpPr>
          <p:spPr>
            <a:xfrm flipV="1">
              <a:off x="13330995" y="4014814"/>
              <a:ext cx="1596239" cy="1040232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ounded Rectangle 172"/>
            <p:cNvSpPr/>
            <p:nvPr/>
          </p:nvSpPr>
          <p:spPr>
            <a:xfrm>
              <a:off x="12457546" y="2844551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12457546" y="3892648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12447878" y="4932879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14887425" y="5425373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206" name="Isosceles Triangle 205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" name="Straight Connector 206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/>
            <p:cNvGrpSpPr/>
            <p:nvPr/>
          </p:nvGrpSpPr>
          <p:grpSpPr>
            <a:xfrm>
              <a:off x="14900505" y="5217302"/>
              <a:ext cx="233510" cy="199125"/>
              <a:chOff x="1586239" y="5761730"/>
              <a:chExt cx="233510" cy="199125"/>
            </a:xfrm>
            <a:noFill/>
          </p:grpSpPr>
          <p:sp>
            <p:nvSpPr>
              <p:cNvPr id="204" name="Isosceles Triangle 203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5" name="Straight Connector 204"/>
              <p:cNvCxnSpPr>
                <a:stCxn id="204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/>
            <p:cNvGrpSpPr/>
            <p:nvPr/>
          </p:nvGrpSpPr>
          <p:grpSpPr>
            <a:xfrm>
              <a:off x="14900505" y="4998532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202" name="Isosceles Triangle 201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/>
              <p:cNvCxnSpPr>
                <a:stCxn id="202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/>
          </p:nvGrpSpPr>
          <p:grpSpPr>
            <a:xfrm>
              <a:off x="14879268" y="4383313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200" name="Isosceles Triangle 199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Group 179"/>
            <p:cNvGrpSpPr/>
            <p:nvPr/>
          </p:nvGrpSpPr>
          <p:grpSpPr>
            <a:xfrm>
              <a:off x="14898386" y="4172431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198" name="Isosceles Triangle 197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>
                <a:stCxn id="198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14898925" y="3918217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196" name="Isosceles Triangle 195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7" name="Straight Connector 196"/>
              <p:cNvCxnSpPr>
                <a:stCxn id="196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14899965" y="2902893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94" name="Isosceles Triangle 193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14889153" y="3336452"/>
              <a:ext cx="242563" cy="199125"/>
              <a:chOff x="1566374" y="6041130"/>
              <a:chExt cx="242563" cy="199125"/>
            </a:xfrm>
            <a:solidFill>
              <a:srgbClr val="7030A0"/>
            </a:solidFill>
          </p:grpSpPr>
          <p:sp>
            <p:nvSpPr>
              <p:cNvPr id="192" name="Isosceles Triangle 191"/>
              <p:cNvSpPr/>
              <p:nvPr/>
            </p:nvSpPr>
            <p:spPr>
              <a:xfrm rot="16200000">
                <a:off x="1516394" y="60911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>
                <a:off x="1674592" y="61406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14896682" y="3133260"/>
              <a:ext cx="233510" cy="199125"/>
              <a:chOff x="1586239" y="5761730"/>
              <a:chExt cx="233510" cy="199125"/>
            </a:xfrm>
            <a:solidFill>
              <a:srgbClr val="0070C0"/>
            </a:solidFill>
          </p:grpSpPr>
          <p:sp>
            <p:nvSpPr>
              <p:cNvPr id="190" name="Isosceles Triangle 189"/>
              <p:cNvSpPr/>
              <p:nvPr/>
            </p:nvSpPr>
            <p:spPr>
              <a:xfrm rot="16200000">
                <a:off x="1536259" y="5811710"/>
                <a:ext cx="199125" cy="99165"/>
              </a:xfrm>
              <a:prstGeom prst="triangl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>
                <a:stCxn id="190" idx="3"/>
              </p:cNvCxnSpPr>
              <p:nvPr/>
            </p:nvCxnSpPr>
            <p:spPr>
              <a:xfrm>
                <a:off x="1685404" y="5861292"/>
                <a:ext cx="134345" cy="5354"/>
              </a:xfrm>
              <a:prstGeom prst="line">
                <a:avLst/>
              </a:prstGeom>
              <a:grpFill/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Rounded Rectangle 184"/>
            <p:cNvSpPr/>
            <p:nvPr/>
          </p:nvSpPr>
          <p:spPr>
            <a:xfrm>
              <a:off x="15121831" y="2847256"/>
              <a:ext cx="641759" cy="76864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1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86" name="Rounded Rectangle 185"/>
            <p:cNvSpPr/>
            <p:nvPr/>
          </p:nvSpPr>
          <p:spPr>
            <a:xfrm>
              <a:off x="15126526" y="3888653"/>
              <a:ext cx="641759" cy="76864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15123663" y="4972961"/>
              <a:ext cx="641759" cy="76864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ToR</a:t>
              </a:r>
              <a:r>
                <a:rPr lang="en-US" sz="1600" b="1" baseline="-25000" dirty="0" smtClean="0">
                  <a:solidFill>
                    <a:schemeClr val="tx1"/>
                  </a:solidFill>
                </a:rPr>
                <a:t>3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88" name="Straight Arrow Connector 187"/>
            <p:cNvCxnSpPr>
              <a:stCxn id="161" idx="4"/>
            </p:cNvCxnSpPr>
            <p:nvPr/>
          </p:nvCxnSpPr>
          <p:spPr>
            <a:xfrm flipV="1">
              <a:off x="13330995" y="3219958"/>
              <a:ext cx="1600432" cy="1835088"/>
            </a:xfrm>
            <a:prstGeom prst="straightConnector1">
              <a:avLst/>
            </a:prstGeom>
            <a:ln w="31750">
              <a:solidFill>
                <a:schemeClr val="accent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>
              <a:stCxn id="160" idx="4"/>
            </p:cNvCxnSpPr>
            <p:nvPr/>
          </p:nvCxnSpPr>
          <p:spPr>
            <a:xfrm flipV="1">
              <a:off x="13325169" y="3219958"/>
              <a:ext cx="1606258" cy="1008775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26</a:t>
            </a:fld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32" y="1852846"/>
            <a:ext cx="3346502" cy="207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-156174" y="4338855"/>
            <a:ext cx="4304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/>
              <a:t>Seamless, high fan-out, low switching </a:t>
            </a:r>
            <a:r>
              <a:rPr lang="en-US" sz="3200" dirty="0" smtClean="0"/>
              <a:t>time interconnect</a:t>
            </a:r>
            <a:endParaRPr lang="en-US" sz="3200" dirty="0"/>
          </a:p>
        </p:txBody>
      </p:sp>
      <p:sp>
        <p:nvSpPr>
          <p:cNvPr id="89" name="Rectangle 88"/>
          <p:cNvSpPr/>
          <p:nvPr/>
        </p:nvSpPr>
        <p:spPr>
          <a:xfrm>
            <a:off x="4288072" y="4338855"/>
            <a:ext cx="4322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/>
              <a:t>Small prototype demonstrates </a:t>
            </a:r>
            <a:r>
              <a:rPr lang="en-US" sz="3200" dirty="0" smtClean="0"/>
              <a:t>feasibility</a:t>
            </a:r>
            <a:endParaRPr lang="en-US" sz="3200" dirty="0"/>
          </a:p>
        </p:txBody>
      </p:sp>
      <p:sp>
        <p:nvSpPr>
          <p:cNvPr id="90" name="Rectangle 89"/>
          <p:cNvSpPr/>
          <p:nvPr/>
        </p:nvSpPr>
        <p:spPr>
          <a:xfrm>
            <a:off x="8834646" y="4356538"/>
            <a:ext cx="3422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Decentralized flow scheduling algorithm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272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Need </a:t>
            </a:r>
            <a:r>
              <a:rPr lang="en-US" b="1" dirty="0"/>
              <a:t>for </a:t>
            </a:r>
            <a:r>
              <a:rPr lang="en-US" b="1" dirty="0" smtClean="0"/>
              <a:t>a reconfigurable interconnect</a:t>
            </a:r>
            <a:endParaRPr lang="en-US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10634" y="1127347"/>
            <a:ext cx="5974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200K </a:t>
            </a:r>
            <a:r>
              <a:rPr lang="en-US" sz="2400" dirty="0"/>
              <a:t>servers across 4 production 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Cluster sizes: 100 -- 2500 </a:t>
            </a:r>
            <a:r>
              <a:rPr lang="en-US" sz="2400" dirty="0" smtClean="0"/>
              <a:t>racks</a:t>
            </a:r>
          </a:p>
          <a:p>
            <a:r>
              <a:rPr lang="en-US" sz="2400" dirty="0" smtClean="0"/>
              <a:t>Observation: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Many </a:t>
            </a:r>
            <a:r>
              <a:rPr lang="en-US" sz="2400" dirty="0"/>
              <a:t>rack pairs exchange </a:t>
            </a:r>
            <a:r>
              <a:rPr lang="en-US" sz="2400" dirty="0" smtClean="0"/>
              <a:t>little </a:t>
            </a:r>
            <a:r>
              <a:rPr lang="en-US" sz="2400" dirty="0"/>
              <a:t>trafﬁc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dirty="0" smtClean="0"/>
              <a:t>nly </a:t>
            </a:r>
            <a:r>
              <a:rPr lang="en-US" sz="2400" dirty="0"/>
              <a:t>some hot rack pairs are </a:t>
            </a:r>
            <a:r>
              <a:rPr lang="en-US" sz="2400" dirty="0" smtClean="0"/>
              <a:t>active</a:t>
            </a:r>
          </a:p>
          <a:p>
            <a:r>
              <a:rPr lang="en-US" sz="2400" dirty="0" smtClean="0"/>
              <a:t>Implication: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Static topology with uniform capacity: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Over-provisioned for most rack pairs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Under-provisioned for few others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14" y="1482035"/>
            <a:ext cx="2331719" cy="15544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73" y="3230905"/>
            <a:ext cx="2331720" cy="15544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12" y="3230905"/>
            <a:ext cx="2331721" cy="155448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73" y="1482035"/>
            <a:ext cx="2331720" cy="155448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60772" y="5378349"/>
            <a:ext cx="10647495" cy="11439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3000" dirty="0" smtClean="0"/>
              <a:t>Reconﬁgurable interconnect: </a:t>
            </a:r>
          </a:p>
          <a:p>
            <a:pPr marL="228600" lvl="1">
              <a:spcBef>
                <a:spcPts val="1000"/>
              </a:spcBef>
            </a:pPr>
            <a:r>
              <a:rPr lang="en-US" sz="3000" dirty="0" smtClean="0"/>
              <a:t>To dynamically </a:t>
            </a:r>
            <a:r>
              <a:rPr lang="en-US" sz="3000" dirty="0"/>
              <a:t>provide additional capacity between hot rack </a:t>
            </a:r>
            <a:r>
              <a:rPr lang="en-US" sz="3000" dirty="0" smtClean="0"/>
              <a:t>pairs</a:t>
            </a:r>
            <a:endParaRPr lang="en-US" sz="3000" dirty="0"/>
          </a:p>
        </p:txBody>
      </p:sp>
      <p:sp>
        <p:nvSpPr>
          <p:cNvPr id="3" name="Oval 2"/>
          <p:cNvSpPr/>
          <p:nvPr/>
        </p:nvSpPr>
        <p:spPr>
          <a:xfrm>
            <a:off x="7009231" y="2138959"/>
            <a:ext cx="1552703" cy="240631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740744" y="2138958"/>
            <a:ext cx="1552703" cy="240631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79450" y="3767514"/>
            <a:ext cx="1552703" cy="240631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827103" y="3716522"/>
            <a:ext cx="1552703" cy="240631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85582" y="1482032"/>
            <a:ext cx="344080" cy="1380861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05194" y="1448527"/>
            <a:ext cx="344080" cy="1380861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85582" y="3155980"/>
            <a:ext cx="344080" cy="1380861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45262" y="3154519"/>
            <a:ext cx="344080" cy="1380861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1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1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1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1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1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1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18B8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/>
      <p:bldP spid="58" grpId="0" animBg="1"/>
      <p:bldP spid="3" grpId="0" animBg="1"/>
      <p:bldP spid="11" grpId="0" animBg="1"/>
      <p:bldP spid="12" grpId="0" animBg="1"/>
      <p:bldP spid="13" grpId="0" animBg="1"/>
      <p:bldP spid="4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Desirable properties of a reconfigurable interconnect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0719" y="2204140"/>
            <a:ext cx="2389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Optical switch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50296" y="1749632"/>
            <a:ext cx="2758883" cy="3777488"/>
            <a:chOff x="617230" y="1187425"/>
            <a:chExt cx="2758883" cy="3777488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30" y="3600198"/>
              <a:ext cx="634490" cy="305866"/>
            </a:xfrm>
            <a:prstGeom prst="rect">
              <a:avLst/>
            </a:prstGeom>
          </p:spPr>
        </p:pic>
        <p:sp>
          <p:nvSpPr>
            <p:cNvPr id="113" name="Rectangle 112"/>
            <p:cNvSpPr/>
            <p:nvPr/>
          </p:nvSpPr>
          <p:spPr>
            <a:xfrm>
              <a:off x="685165" y="3880132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012113" y="4251763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08428" y="4479360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8428" y="4570744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08428" y="4665995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549" y="3600198"/>
              <a:ext cx="634490" cy="305866"/>
            </a:xfrm>
            <a:prstGeom prst="rect">
              <a:avLst/>
            </a:prstGeom>
          </p:spPr>
        </p:pic>
        <p:sp>
          <p:nvSpPr>
            <p:cNvPr id="120" name="Rectangle 119"/>
            <p:cNvSpPr/>
            <p:nvPr/>
          </p:nvSpPr>
          <p:spPr>
            <a:xfrm>
              <a:off x="1365484" y="3880132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92432" y="4251763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488747" y="4488593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488747" y="4570744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488747" y="4665995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2031854" y="3600198"/>
              <a:ext cx="634490" cy="1364715"/>
              <a:chOff x="5022937" y="5180452"/>
              <a:chExt cx="634490" cy="1364715"/>
            </a:xfrm>
          </p:grpSpPr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937" y="5180452"/>
                <a:ext cx="634490" cy="305866"/>
              </a:xfrm>
              <a:prstGeom prst="rect">
                <a:avLst/>
              </a:prstGeom>
            </p:spPr>
          </p:pic>
          <p:sp>
            <p:nvSpPr>
              <p:cNvPr id="128" name="Rectangle 127"/>
              <p:cNvSpPr/>
              <p:nvPr/>
            </p:nvSpPr>
            <p:spPr>
              <a:xfrm>
                <a:off x="5090872" y="5460386"/>
                <a:ext cx="450386" cy="1084781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scene3d>
                <a:camera prst="isometricRightUp">
                  <a:rot lat="0" lon="0" rev="0"/>
                </a:camera>
                <a:lightRig rig="threePt" dir="t"/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55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417820" y="5832017"/>
                <a:ext cx="64008" cy="109728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5214135" y="6068847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5214135" y="6150998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5214135" y="6246249"/>
                <a:ext cx="274320" cy="27432"/>
              </a:xfrm>
              <a:prstGeom prst="rect">
                <a:avLst/>
              </a:prstGeom>
              <a:ln w="0">
                <a:solidFill>
                  <a:schemeClr val="bg1"/>
                </a:solidFill>
              </a:ln>
              <a:effectLst>
                <a:softEdge rad="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623" y="3600198"/>
              <a:ext cx="634490" cy="305866"/>
            </a:xfrm>
            <a:prstGeom prst="rect">
              <a:avLst/>
            </a:prstGeom>
          </p:spPr>
        </p:pic>
        <p:sp>
          <p:nvSpPr>
            <p:cNvPr id="134" name="Rectangle 133"/>
            <p:cNvSpPr/>
            <p:nvPr/>
          </p:nvSpPr>
          <p:spPr>
            <a:xfrm>
              <a:off x="2809558" y="3880132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135" name="Oval 134"/>
            <p:cNvSpPr/>
            <p:nvPr/>
          </p:nvSpPr>
          <p:spPr>
            <a:xfrm>
              <a:off x="3136506" y="4251763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932821" y="4488593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932821" y="4570744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932821" y="4665995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>
              <a:stCxn id="150" idx="2"/>
            </p:cNvCxnSpPr>
            <p:nvPr/>
          </p:nvCxnSpPr>
          <p:spPr>
            <a:xfrm flipH="1">
              <a:off x="901962" y="3081828"/>
              <a:ext cx="396543" cy="62783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50" idx="2"/>
            </p:cNvCxnSpPr>
            <p:nvPr/>
          </p:nvCxnSpPr>
          <p:spPr>
            <a:xfrm>
              <a:off x="1298505" y="3081828"/>
              <a:ext cx="284185" cy="65105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51" idx="2"/>
            </p:cNvCxnSpPr>
            <p:nvPr/>
          </p:nvCxnSpPr>
          <p:spPr>
            <a:xfrm flipH="1">
              <a:off x="2333598" y="3081828"/>
              <a:ext cx="340360" cy="62783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51" idx="2"/>
            </p:cNvCxnSpPr>
            <p:nvPr/>
          </p:nvCxnSpPr>
          <p:spPr>
            <a:xfrm>
              <a:off x="2673958" y="3081828"/>
              <a:ext cx="370840" cy="62783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52" idx="2"/>
              <a:endCxn id="150" idx="0"/>
            </p:cNvCxnSpPr>
            <p:nvPr/>
          </p:nvCxnSpPr>
          <p:spPr>
            <a:xfrm flipH="1">
              <a:off x="1298505" y="2365527"/>
              <a:ext cx="18586" cy="54062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53" idx="2"/>
              <a:endCxn id="151" idx="0"/>
            </p:cNvCxnSpPr>
            <p:nvPr/>
          </p:nvCxnSpPr>
          <p:spPr>
            <a:xfrm flipH="1">
              <a:off x="2673958" y="2358752"/>
              <a:ext cx="11759" cy="547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53" idx="2"/>
              <a:endCxn id="150" idx="0"/>
            </p:cNvCxnSpPr>
            <p:nvPr/>
          </p:nvCxnSpPr>
          <p:spPr>
            <a:xfrm flipH="1">
              <a:off x="1298505" y="2358752"/>
              <a:ext cx="1387212" cy="547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52" idx="2"/>
              <a:endCxn id="151" idx="0"/>
            </p:cNvCxnSpPr>
            <p:nvPr/>
          </p:nvCxnSpPr>
          <p:spPr>
            <a:xfrm>
              <a:off x="1317091" y="2365527"/>
              <a:ext cx="1356867" cy="54062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endCxn id="152" idx="0"/>
            </p:cNvCxnSpPr>
            <p:nvPr/>
          </p:nvCxnSpPr>
          <p:spPr>
            <a:xfrm flipH="1">
              <a:off x="1317091" y="1653832"/>
              <a:ext cx="704410" cy="38249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endCxn id="153" idx="0"/>
            </p:cNvCxnSpPr>
            <p:nvPr/>
          </p:nvCxnSpPr>
          <p:spPr>
            <a:xfrm>
              <a:off x="2021501" y="1653832"/>
              <a:ext cx="664216" cy="37571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2" descr="arista-7124sx-960px.gif (960×98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83" y="2906152"/>
              <a:ext cx="961243" cy="1756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" descr="arista-7124sx-960px.gif (960×98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336" y="2906152"/>
              <a:ext cx="961243" cy="1756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549" y="2036324"/>
              <a:ext cx="1015084" cy="32920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8175" y="2029549"/>
              <a:ext cx="1015084" cy="329203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3247" y="1187425"/>
              <a:ext cx="756507" cy="462731"/>
            </a:xfrm>
            <a:prstGeom prst="rect">
              <a:avLst/>
            </a:prstGeom>
          </p:spPr>
        </p:pic>
        <p:sp>
          <p:nvSpPr>
            <p:cNvPr id="155" name="TextBox 154"/>
            <p:cNvSpPr txBox="1"/>
            <p:nvPr/>
          </p:nvSpPr>
          <p:spPr>
            <a:xfrm>
              <a:off x="726379" y="3827806"/>
              <a:ext cx="317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</a:t>
              </a:r>
              <a:endParaRPr lang="en-US" sz="24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404071" y="3827806"/>
              <a:ext cx="317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  <a:endParaRPr lang="en-US" sz="24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135443" y="3827806"/>
              <a:ext cx="317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</a:t>
              </a:r>
              <a:endParaRPr lang="en-US" sz="24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863269" y="3827806"/>
              <a:ext cx="317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</a:t>
              </a:r>
              <a:endParaRPr lang="en-US" sz="2400" dirty="0"/>
            </a:p>
          </p:txBody>
        </p:sp>
      </p:grpSp>
      <p:cxnSp>
        <p:nvCxnSpPr>
          <p:cNvPr id="110" name="Straight Connector 109"/>
          <p:cNvCxnSpPr>
            <a:endCxn id="8" idx="2"/>
          </p:cNvCxnSpPr>
          <p:nvPr/>
        </p:nvCxnSpPr>
        <p:spPr>
          <a:xfrm flipV="1">
            <a:off x="2058048" y="3625007"/>
            <a:ext cx="2272002" cy="66143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endCxn id="8" idx="2"/>
          </p:cNvCxnSpPr>
          <p:nvPr/>
        </p:nvCxnSpPr>
        <p:spPr>
          <a:xfrm flipV="1">
            <a:off x="1234524" y="3625007"/>
            <a:ext cx="3095526" cy="649915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endCxn id="8" idx="2"/>
          </p:cNvCxnSpPr>
          <p:nvPr/>
        </p:nvCxnSpPr>
        <p:spPr>
          <a:xfrm flipV="1">
            <a:off x="613809" y="3625007"/>
            <a:ext cx="3716241" cy="64969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endCxn id="8" idx="2"/>
          </p:cNvCxnSpPr>
          <p:nvPr/>
        </p:nvCxnSpPr>
        <p:spPr>
          <a:xfrm flipV="1">
            <a:off x="2767817" y="3625007"/>
            <a:ext cx="1562233" cy="654836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19958" y="4539549"/>
            <a:ext cx="92069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Observation: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Traffic matrices differ widely</a:t>
            </a:r>
          </a:p>
          <a:p>
            <a:r>
              <a:rPr lang="en-US" sz="2800" dirty="0" smtClean="0"/>
              <a:t>Implication: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Difficult to determine static vs. reconfigurable divide (</a:t>
            </a:r>
            <a:r>
              <a:rPr lang="en-US" sz="2800" dirty="0">
                <a:solidFill>
                  <a:srgbClr val="0070C0"/>
                </a:solidFill>
              </a:rPr>
              <a:t>Seamless </a:t>
            </a:r>
            <a:r>
              <a:rPr lang="en-US" sz="2800" dirty="0" smtClean="0">
                <a:solidFill>
                  <a:srgbClr val="0070C0"/>
                </a:solidFill>
              </a:rPr>
              <a:t>interconnect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125479" y="1583932"/>
            <a:ext cx="3032031" cy="3177136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0910" y="1060913"/>
            <a:ext cx="98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Static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290231" y="1749632"/>
            <a:ext cx="2279077" cy="2323571"/>
          </a:xfrm>
          <a:prstGeom prst="ellipse">
            <a:avLst/>
          </a:prstGeom>
          <a:noFill/>
          <a:ln w="412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90231" y="1159781"/>
            <a:ext cx="255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Reconfigurable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36" y="1234067"/>
            <a:ext cx="2331719" cy="155448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5" y="2717248"/>
            <a:ext cx="2331720" cy="155448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34" y="2717248"/>
            <a:ext cx="2331721" cy="155448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5" y="1195315"/>
            <a:ext cx="2331720" cy="155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8360" y="2628545"/>
            <a:ext cx="1643379" cy="996462"/>
          </a:xfrm>
          <a:prstGeom prst="rect">
            <a:avLst/>
          </a:prstGeom>
        </p:spPr>
      </p:pic>
      <p:sp>
        <p:nvSpPr>
          <p:cNvPr id="74" name="Oval 73"/>
          <p:cNvSpPr/>
          <p:nvPr/>
        </p:nvSpPr>
        <p:spPr>
          <a:xfrm>
            <a:off x="111636" y="1583209"/>
            <a:ext cx="3032031" cy="3177136"/>
          </a:xfrm>
          <a:prstGeom prst="ellipse">
            <a:avLst/>
          </a:prstGeom>
          <a:noFill/>
          <a:ln w="476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3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21784 -0.0594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29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22838 0.036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182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32000" y="132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20482 0.005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 build="p"/>
      <p:bldP spid="6" grpId="0" animBg="1"/>
      <p:bldP spid="7" grpId="0"/>
      <p:bldP spid="66" grpId="0" animBg="1"/>
      <p:bldP spid="66" grpId="1" animBg="1"/>
      <p:bldP spid="66" grpId="2" animBg="1"/>
      <p:bldP spid="66" grpId="3" animBg="1"/>
      <p:bldP spid="67" grpId="0"/>
      <p:bldP spid="67" grpId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6" y="1044486"/>
            <a:ext cx="4430820" cy="2953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18" y="1161109"/>
            <a:ext cx="3916509" cy="2611005"/>
          </a:xfrm>
          <a:prstGeom prst="rect">
            <a:avLst/>
          </a:prstGeom>
        </p:spPr>
      </p:pic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Desirable properties of a reconfigurable interconnect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5</a:t>
            </a:fld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233131" y="1779690"/>
            <a:ext cx="3021370" cy="304800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821529" y="4055552"/>
            <a:ext cx="116574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Observation: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Source racks send large amounts of traffic to many other racks </a:t>
            </a:r>
          </a:p>
          <a:p>
            <a:r>
              <a:rPr lang="en-US" sz="2800" dirty="0" smtClean="0"/>
              <a:t>Implications: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Should create direct links to lots of other racks (</a:t>
            </a:r>
            <a:r>
              <a:rPr lang="en-US" sz="2800" dirty="0" smtClean="0">
                <a:solidFill>
                  <a:srgbClr val="0070C0"/>
                </a:solidFill>
              </a:rPr>
              <a:t>high fan-out</a:t>
            </a:r>
            <a:r>
              <a:rPr lang="en-US" sz="2800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Should switch quickly among destinations (</a:t>
            </a:r>
            <a:r>
              <a:rPr lang="en-US" sz="2800" dirty="0" smtClean="0">
                <a:solidFill>
                  <a:srgbClr val="0070C0"/>
                </a:solidFill>
              </a:rPr>
              <a:t>low switching time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2" name="Freeform 21"/>
          <p:cNvSpPr/>
          <p:nvPr/>
        </p:nvSpPr>
        <p:spPr>
          <a:xfrm>
            <a:off x="2453806" y="2103830"/>
            <a:ext cx="4609603" cy="1668283"/>
          </a:xfrm>
          <a:custGeom>
            <a:avLst/>
            <a:gdLst>
              <a:gd name="connsiteX0" fmla="*/ 3488267 w 3488267"/>
              <a:gd name="connsiteY0" fmla="*/ 1744133 h 1899024"/>
              <a:gd name="connsiteX1" fmla="*/ 1693334 w 3488267"/>
              <a:gd name="connsiteY1" fmla="*/ 1727200 h 1899024"/>
              <a:gd name="connsiteX2" fmla="*/ 0 w 3488267"/>
              <a:gd name="connsiteY2" fmla="*/ 0 h 189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8267" h="1899024">
                <a:moveTo>
                  <a:pt x="3488267" y="1744133"/>
                </a:moveTo>
                <a:cubicBezTo>
                  <a:pt x="2881489" y="1881011"/>
                  <a:pt x="2274712" y="2017889"/>
                  <a:pt x="1693334" y="1727200"/>
                </a:cubicBezTo>
                <a:cubicBezTo>
                  <a:pt x="1111956" y="1436511"/>
                  <a:pt x="555978" y="718255"/>
                  <a:pt x="0" y="0"/>
                </a:cubicBezTo>
              </a:path>
            </a:pathLst>
          </a:custGeom>
          <a:noFill/>
          <a:ln w="38100"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9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build="p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75142" y="1326502"/>
          <a:ext cx="11808374" cy="446600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28209"/>
                <a:gridCol w="2860709"/>
                <a:gridCol w="1478033"/>
                <a:gridCol w="1859461"/>
                <a:gridCol w="2081962"/>
              </a:tblGrid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Enabler technology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Seamless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 Fan-out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switching</a:t>
                      </a:r>
                      <a:r>
                        <a:rPr lang="en-US" sz="2400" baseline="0" dirty="0" smtClean="0"/>
                        <a:t> time</a:t>
                      </a:r>
                      <a:endParaRPr lang="en-US" sz="2400" dirty="0"/>
                    </a:p>
                  </a:txBody>
                  <a:tcPr/>
                </a:tc>
              </a:tr>
              <a:tr h="99571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Helios,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Mordia</a:t>
                      </a:r>
                      <a:endParaRPr lang="en-US" sz="2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[sigcomm’10,</a:t>
                      </a:r>
                      <a:r>
                        <a:rPr lang="en-US" sz="2400" baseline="0" dirty="0" smtClean="0"/>
                        <a:t> sigcomm’13</a:t>
                      </a:r>
                      <a:r>
                        <a:rPr lang="en-US" sz="240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Optical Circuit Switch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8942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3D Beam forming, Flyways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[sigcomm’12, hotnets’09]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60GHz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89425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FireFly</a:t>
                      </a:r>
                      <a:r>
                        <a:rPr lang="en-US" sz="2400" dirty="0" smtClean="0"/>
                        <a:t> [sigcomm’14]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Free-Space Optics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85883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ProjecToR</a:t>
                      </a:r>
                      <a:endParaRPr 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Free-Space Optics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Properties of reconfigurable interconnects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5142" y="1253742"/>
          <a:ext cx="11808374" cy="37049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28209"/>
                <a:gridCol w="2860709"/>
                <a:gridCol w="1478033"/>
                <a:gridCol w="1859461"/>
                <a:gridCol w="2081962"/>
              </a:tblGrid>
              <a:tr h="92068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Enabler technology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Seamless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 Fan-out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switching</a:t>
                      </a:r>
                      <a:r>
                        <a:rPr lang="en-US" sz="2400" baseline="0" dirty="0" smtClean="0"/>
                        <a:t> time</a:t>
                      </a:r>
                      <a:endParaRPr lang="en-US" sz="2400" dirty="0"/>
                    </a:p>
                  </a:txBody>
                  <a:tcPr/>
                </a:tc>
              </a:tr>
              <a:tr h="99571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Helios,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Mordia</a:t>
                      </a:r>
                      <a:endParaRPr lang="en-US" sz="2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[sigcomm’10,</a:t>
                      </a:r>
                      <a:r>
                        <a:rPr lang="en-US" sz="2400" baseline="0" dirty="0" smtClean="0"/>
                        <a:t> sigcomm’13</a:t>
                      </a:r>
                      <a:r>
                        <a:rPr lang="en-US" sz="240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Optical Circuit Switch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894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Flyways, 3D Beam forming </a:t>
                      </a:r>
                      <a:r>
                        <a:rPr lang="en-US" sz="2400" dirty="0" smtClean="0"/>
                        <a:t>[sigcomm’11, sigcomm’12]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60GHz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89425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FireFly</a:t>
                      </a:r>
                      <a:r>
                        <a:rPr lang="en-US" sz="2400" dirty="0" smtClean="0"/>
                        <a:t> [sigcomm’14]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Free-Space Optics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9" y="2527081"/>
            <a:ext cx="424002" cy="424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19" y="2527081"/>
            <a:ext cx="424002" cy="42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19" y="3488776"/>
            <a:ext cx="424002" cy="424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9" y="3488776"/>
            <a:ext cx="424002" cy="424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4" y="3451946"/>
            <a:ext cx="424002" cy="424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4" y="4239046"/>
            <a:ext cx="424002" cy="424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19" y="4275876"/>
            <a:ext cx="424002" cy="42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494" y="2527081"/>
            <a:ext cx="454288" cy="4542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07" y="5070495"/>
            <a:ext cx="454288" cy="454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19" y="4273560"/>
            <a:ext cx="454288" cy="454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07" y="5070495"/>
            <a:ext cx="454288" cy="454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261" y="5070495"/>
            <a:ext cx="454288" cy="454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4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5" y="3001004"/>
            <a:ext cx="4307623" cy="2423036"/>
          </a:xfrm>
          <a:prstGeom prst="rect">
            <a:avLst/>
          </a:prstGeom>
        </p:spPr>
      </p:pic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ProjecToR</a:t>
            </a:r>
            <a:r>
              <a:rPr lang="en-US" b="1" dirty="0"/>
              <a:t> i</a:t>
            </a:r>
            <a:r>
              <a:rPr lang="en-US" b="1" dirty="0" smtClean="0"/>
              <a:t>nterconnect</a:t>
            </a:r>
            <a:endParaRPr lang="en-US" b="1" dirty="0"/>
          </a:p>
        </p:txBody>
      </p:sp>
      <p:sp>
        <p:nvSpPr>
          <p:cNvPr id="215" name="Slide Number Placeholder 3"/>
          <p:cNvSpPr txBox="1">
            <a:spLocks/>
          </p:cNvSpPr>
          <p:nvPr/>
        </p:nvSpPr>
        <p:spPr>
          <a:xfrm>
            <a:off x="8042026" y="57185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488856-1D26-4586-B2C4-B2D9F4BF1E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213" y="1699577"/>
            <a:ext cx="756507" cy="462731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4454363" y="4542626"/>
            <a:ext cx="634490" cy="1364715"/>
            <a:chOff x="5022937" y="5180452"/>
            <a:chExt cx="634490" cy="1364715"/>
          </a:xfrm>
        </p:grpSpPr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19" name="Rectangle 218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20" name="Oval 219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5323882" y="4571413"/>
            <a:ext cx="634490" cy="1364715"/>
            <a:chOff x="5022937" y="5180452"/>
            <a:chExt cx="634490" cy="1364715"/>
          </a:xfrm>
        </p:grpSpPr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26" name="Rectangle 225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27" name="Oval 226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6195728" y="4555577"/>
            <a:ext cx="634490" cy="1364715"/>
            <a:chOff x="5022937" y="5180452"/>
            <a:chExt cx="634490" cy="1364715"/>
          </a:xfrm>
        </p:grpSpPr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33" name="Rectangle 232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34" name="Oval 233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7040997" y="4555577"/>
            <a:ext cx="634490" cy="1364715"/>
            <a:chOff x="5022937" y="5180452"/>
            <a:chExt cx="634490" cy="1364715"/>
          </a:xfrm>
        </p:grpSpPr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40" name="Rectangle 239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41" name="Oval 240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7853648" y="4555577"/>
            <a:ext cx="634490" cy="1364715"/>
            <a:chOff x="5022937" y="5180452"/>
            <a:chExt cx="634490" cy="1364715"/>
          </a:xfrm>
        </p:grpSpPr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47" name="Rectangle 246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48" name="Oval 247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8723167" y="4584364"/>
            <a:ext cx="634490" cy="1364715"/>
            <a:chOff x="5022937" y="5180452"/>
            <a:chExt cx="634490" cy="1364715"/>
          </a:xfrm>
        </p:grpSpPr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60" name="Rectangle 259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61" name="Oval 260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9595013" y="4568528"/>
            <a:ext cx="634490" cy="1364715"/>
            <a:chOff x="5022937" y="5180452"/>
            <a:chExt cx="634490" cy="1364715"/>
          </a:xfrm>
        </p:grpSpPr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67" name="Rectangle 266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68" name="Oval 267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10440282" y="4568528"/>
            <a:ext cx="634490" cy="1364715"/>
            <a:chOff x="5022937" y="5180452"/>
            <a:chExt cx="634490" cy="1364715"/>
          </a:xfrm>
        </p:grpSpPr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74" name="Rectangle 273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75" name="Oval 274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9" name="Straight Connector 278"/>
          <p:cNvCxnSpPr/>
          <p:nvPr/>
        </p:nvCxnSpPr>
        <p:spPr>
          <a:xfrm flipH="1" flipV="1">
            <a:off x="9256912" y="3872168"/>
            <a:ext cx="665605" cy="76833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flipH="1" flipV="1">
            <a:off x="7874824" y="3875092"/>
            <a:ext cx="2047694" cy="76703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H="1" flipV="1">
            <a:off x="6590611" y="3875092"/>
            <a:ext cx="3331905" cy="77271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V="1">
            <a:off x="9025260" y="3885490"/>
            <a:ext cx="170941" cy="78070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 flipV="1">
            <a:off x="7773764" y="3886417"/>
            <a:ext cx="1251497" cy="78140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 flipH="1" flipV="1">
            <a:off x="6463429" y="3891326"/>
            <a:ext cx="2561832" cy="78218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V="1">
            <a:off x="8225160" y="3864261"/>
            <a:ext cx="889137" cy="77018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H="1" flipV="1">
            <a:off x="7698872" y="3884417"/>
            <a:ext cx="526289" cy="7516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H="1" flipV="1">
            <a:off x="6337556" y="3882556"/>
            <a:ext cx="1887604" cy="75920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 flipV="1">
            <a:off x="7425060" y="3876230"/>
            <a:ext cx="1566800" cy="75821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endCxn id="311" idx="2"/>
          </p:cNvCxnSpPr>
          <p:nvPr/>
        </p:nvCxnSpPr>
        <p:spPr>
          <a:xfrm flipV="1">
            <a:off x="7425061" y="3875092"/>
            <a:ext cx="246694" cy="76098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H="1" flipV="1">
            <a:off x="6167054" y="3878754"/>
            <a:ext cx="1258006" cy="76300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flipV="1">
            <a:off x="6515813" y="3871659"/>
            <a:ext cx="2316464" cy="762011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flipV="1">
            <a:off x="6515814" y="3884417"/>
            <a:ext cx="1058954" cy="75087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H="1" flipV="1">
            <a:off x="6126777" y="3886417"/>
            <a:ext cx="389036" cy="7545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flipV="1">
            <a:off x="5711665" y="3863051"/>
            <a:ext cx="2981199" cy="784341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flipV="1">
            <a:off x="5711666" y="3877832"/>
            <a:ext cx="1734570" cy="77118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V="1">
            <a:off x="5711665" y="3885490"/>
            <a:ext cx="352133" cy="76921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V="1">
            <a:off x="4776947" y="3875785"/>
            <a:ext cx="3704329" cy="74281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V="1">
            <a:off x="4776948" y="3878754"/>
            <a:ext cx="2505049" cy="74147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V="1">
            <a:off x="4776947" y="3878754"/>
            <a:ext cx="1247821" cy="747161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H="1" flipV="1">
            <a:off x="9345263" y="3873882"/>
            <a:ext cx="1388148" cy="76937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H="1" flipV="1">
            <a:off x="7991757" y="3791708"/>
            <a:ext cx="2741653" cy="85317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H="1" flipV="1">
            <a:off x="6758996" y="3788365"/>
            <a:ext cx="3974414" cy="86220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stCxn id="309" idx="0"/>
          </p:cNvCxnSpPr>
          <p:nvPr/>
        </p:nvCxnSpPr>
        <p:spPr>
          <a:xfrm flipH="1" flipV="1">
            <a:off x="8371970" y="2891738"/>
            <a:ext cx="578972" cy="80881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flipH="1" flipV="1">
            <a:off x="7281997" y="3044646"/>
            <a:ext cx="1514124" cy="659621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>
            <a:endCxn id="312" idx="2"/>
          </p:cNvCxnSpPr>
          <p:nvPr/>
        </p:nvCxnSpPr>
        <p:spPr>
          <a:xfrm flipV="1">
            <a:off x="7758764" y="3035378"/>
            <a:ext cx="613969" cy="72128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endCxn id="313" idx="2"/>
          </p:cNvCxnSpPr>
          <p:nvPr/>
        </p:nvCxnSpPr>
        <p:spPr>
          <a:xfrm flipH="1" flipV="1">
            <a:off x="7041439" y="3035378"/>
            <a:ext cx="562504" cy="72499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6513261" y="3001004"/>
            <a:ext cx="1667350" cy="6995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6358440" y="3025769"/>
            <a:ext cx="500169" cy="67849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" name="Picture 2" descr="arista-7124sx-960px.gif (960×98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20" y="3700554"/>
            <a:ext cx="961243" cy="175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" descr="arista-7124sx-960px.gif (960×98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640" y="3696676"/>
            <a:ext cx="961243" cy="175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" descr="arista-7124sx-960px.gif (960×98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33" y="3699416"/>
            <a:ext cx="961243" cy="175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191" y="2706175"/>
            <a:ext cx="1015084" cy="329203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897" y="2706175"/>
            <a:ext cx="1015084" cy="329203"/>
          </a:xfrm>
          <a:prstGeom prst="rect">
            <a:avLst/>
          </a:prstGeom>
        </p:spPr>
      </p:pic>
      <p:cxnSp>
        <p:nvCxnSpPr>
          <p:cNvPr id="314" name="Straight Connector 313"/>
          <p:cNvCxnSpPr>
            <a:stCxn id="312" idx="0"/>
            <a:endCxn id="216" idx="2"/>
          </p:cNvCxnSpPr>
          <p:nvPr/>
        </p:nvCxnSpPr>
        <p:spPr>
          <a:xfrm flipH="1" flipV="1">
            <a:off x="7773467" y="2162308"/>
            <a:ext cx="599266" cy="54386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>
            <a:stCxn id="313" idx="0"/>
            <a:endCxn id="216" idx="2"/>
          </p:cNvCxnSpPr>
          <p:nvPr/>
        </p:nvCxnSpPr>
        <p:spPr>
          <a:xfrm flipV="1">
            <a:off x="7041439" y="2162308"/>
            <a:ext cx="732028" cy="54386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 flipV="1">
            <a:off x="10684160" y="3941876"/>
            <a:ext cx="49250" cy="704088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645561" y="3756662"/>
            <a:ext cx="6313042" cy="211857"/>
            <a:chOff x="3968265" y="3984133"/>
            <a:chExt cx="6313042" cy="211857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7471" y="4032505"/>
              <a:ext cx="326969" cy="163485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725" y="4014066"/>
              <a:ext cx="326969" cy="163485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427" y="4026977"/>
              <a:ext cx="326969" cy="163485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681" y="4008538"/>
              <a:ext cx="326969" cy="163485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354" y="4014421"/>
              <a:ext cx="326969" cy="163485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608" y="4008682"/>
              <a:ext cx="326969" cy="163485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310" y="4008893"/>
              <a:ext cx="326969" cy="163485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564" y="4003154"/>
              <a:ext cx="326969" cy="163485"/>
            </a:xfrm>
            <a:prstGeom prst="rect">
              <a:avLst/>
            </a:prstGeom>
          </p:spPr>
        </p:pic>
        <p:cxnSp>
          <p:nvCxnSpPr>
            <p:cNvPr id="179" name="Straight Connector 178"/>
            <p:cNvCxnSpPr/>
            <p:nvPr/>
          </p:nvCxnSpPr>
          <p:spPr>
            <a:xfrm>
              <a:off x="3968265" y="3984133"/>
              <a:ext cx="6313042" cy="3170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1" name="Straight Connector 200"/>
          <p:cNvCxnSpPr>
            <a:stCxn id="177" idx="2"/>
          </p:cNvCxnSpPr>
          <p:nvPr/>
        </p:nvCxnSpPr>
        <p:spPr>
          <a:xfrm flipH="1">
            <a:off x="8988432" y="3968519"/>
            <a:ext cx="1709820" cy="726988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H="1" flipV="1">
            <a:off x="8166232" y="3859897"/>
            <a:ext cx="66028" cy="797970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91" idx="1"/>
          </p:cNvCxnSpPr>
          <p:nvPr/>
        </p:nvCxnSpPr>
        <p:spPr>
          <a:xfrm flipH="1">
            <a:off x="5634085" y="3862809"/>
            <a:ext cx="2532888" cy="804672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endCxn id="200" idx="3"/>
          </p:cNvCxnSpPr>
          <p:nvPr/>
        </p:nvCxnSpPr>
        <p:spPr>
          <a:xfrm flipV="1">
            <a:off x="4757397" y="3857426"/>
            <a:ext cx="164592" cy="768489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4908682" y="3869041"/>
            <a:ext cx="5013834" cy="818169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85" y="4540640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85" y="4553340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85" y="4578740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85" y="4553340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50" y="4527697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13" y="4533230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57" y="4546052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7" y="451939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125" name="Content Placeholder 2"/>
          <p:cNvSpPr>
            <a:spLocks noGrp="1"/>
          </p:cNvSpPr>
          <p:nvPr>
            <p:ph idx="1"/>
          </p:nvPr>
        </p:nvSpPr>
        <p:spPr>
          <a:xfrm>
            <a:off x="696840" y="1134875"/>
            <a:ext cx="10515600" cy="2089069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ree-space topology (seamless)</a:t>
            </a:r>
          </a:p>
          <a:p>
            <a:r>
              <a:rPr lang="en-US" dirty="0" smtClean="0"/>
              <a:t>18,000 fan-out  (60 x more than optical circuit switches)</a:t>
            </a:r>
          </a:p>
          <a:p>
            <a:r>
              <a:rPr lang="en-US" dirty="0" smtClean="0"/>
              <a:t>12 us switching time (2500 x faster than optical circuit switches)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4274" y="5492740"/>
            <a:ext cx="189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Laser</a:t>
            </a:r>
            <a:endParaRPr lang="en-US" sz="2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56413" y="5513904"/>
            <a:ext cx="2693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hotodetector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80677" y="4732656"/>
            <a:ext cx="480965" cy="7924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H="1" flipV="1">
            <a:off x="1664712" y="4798666"/>
            <a:ext cx="281155" cy="644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6496177" y="6198255"/>
            <a:ext cx="23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Static topology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1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8" grpId="0"/>
      <p:bldP spid="1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>
            <a:spLocks/>
          </p:cNvSpPr>
          <p:nvPr/>
        </p:nvSpPr>
        <p:spPr>
          <a:xfrm>
            <a:off x="821529" y="0"/>
            <a:ext cx="10515600" cy="1107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Reconfiguration in a </a:t>
            </a:r>
            <a:r>
              <a:rPr lang="en-US" b="1" dirty="0" err="1" smtClean="0"/>
              <a:t>ProjecToR</a:t>
            </a:r>
            <a:r>
              <a:rPr lang="en-US" b="1" dirty="0" smtClean="0"/>
              <a:t> interconnect</a:t>
            </a:r>
            <a:endParaRPr lang="en-US" b="1" dirty="0"/>
          </a:p>
        </p:txBody>
      </p:sp>
      <p:sp>
        <p:nvSpPr>
          <p:cNvPr id="215" name="Slide Number Placeholder 3"/>
          <p:cNvSpPr txBox="1">
            <a:spLocks/>
          </p:cNvSpPr>
          <p:nvPr/>
        </p:nvSpPr>
        <p:spPr>
          <a:xfrm>
            <a:off x="7364730" y="5945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488856-1D26-4586-B2C4-B2D9F4BF1E04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3777067" y="4770097"/>
            <a:ext cx="634490" cy="1364715"/>
            <a:chOff x="5022937" y="5180452"/>
            <a:chExt cx="634490" cy="1364715"/>
          </a:xfrm>
        </p:grpSpPr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19" name="Rectangle 218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20" name="Oval 219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646586" y="4798884"/>
            <a:ext cx="634490" cy="1364715"/>
            <a:chOff x="5022937" y="5180452"/>
            <a:chExt cx="634490" cy="1364715"/>
          </a:xfrm>
        </p:grpSpPr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26" name="Rectangle 225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27" name="Oval 226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5518432" y="4783048"/>
            <a:ext cx="634490" cy="1364715"/>
            <a:chOff x="5022937" y="5180452"/>
            <a:chExt cx="634490" cy="1364715"/>
          </a:xfrm>
        </p:grpSpPr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33" name="Rectangle 232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34" name="Oval 233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6363701" y="4783048"/>
            <a:ext cx="634490" cy="1364715"/>
            <a:chOff x="5022937" y="5180452"/>
            <a:chExt cx="634490" cy="1364715"/>
          </a:xfrm>
        </p:grpSpPr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40" name="Rectangle 239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41" name="Oval 240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7176352" y="4783048"/>
            <a:ext cx="634490" cy="1364715"/>
            <a:chOff x="5022937" y="5180452"/>
            <a:chExt cx="634490" cy="1364715"/>
          </a:xfrm>
        </p:grpSpPr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47" name="Rectangle 246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48" name="Oval 247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8045871" y="4811835"/>
            <a:ext cx="634490" cy="1364715"/>
            <a:chOff x="5022937" y="5180452"/>
            <a:chExt cx="634490" cy="1364715"/>
          </a:xfrm>
        </p:grpSpPr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60" name="Rectangle 259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61" name="Oval 260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8917717" y="4795999"/>
            <a:ext cx="634490" cy="1364715"/>
            <a:chOff x="5022937" y="5180452"/>
            <a:chExt cx="634490" cy="1364715"/>
          </a:xfrm>
        </p:grpSpPr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67" name="Rectangle 266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68" name="Oval 267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9762986" y="4795999"/>
            <a:ext cx="634490" cy="1364715"/>
            <a:chOff x="5022937" y="5180452"/>
            <a:chExt cx="634490" cy="1364715"/>
          </a:xfrm>
        </p:grpSpPr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37" y="5180452"/>
              <a:ext cx="634490" cy="305866"/>
            </a:xfrm>
            <a:prstGeom prst="rect">
              <a:avLst/>
            </a:prstGeom>
          </p:spPr>
        </p:pic>
        <p:sp>
          <p:nvSpPr>
            <p:cNvPr id="274" name="Rectangle 273"/>
            <p:cNvSpPr/>
            <p:nvPr/>
          </p:nvSpPr>
          <p:spPr>
            <a:xfrm>
              <a:off x="5090872" y="5460386"/>
              <a:ext cx="450386" cy="10847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  <a:scene3d>
              <a:camera prst="isometricRightUp">
                <a:rot lat="0" lon="0" rev="0"/>
              </a:camera>
              <a:lightRig rig="threePt" dir="t"/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55"/>
            </a:p>
          </p:txBody>
        </p:sp>
        <p:sp>
          <p:nvSpPr>
            <p:cNvPr id="275" name="Oval 274"/>
            <p:cNvSpPr/>
            <p:nvPr/>
          </p:nvSpPr>
          <p:spPr>
            <a:xfrm>
              <a:off x="5417820" y="5832017"/>
              <a:ext cx="64008" cy="10972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214135" y="6068847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214135" y="6150998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214135" y="6246249"/>
              <a:ext cx="274320" cy="27432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68265" y="3984133"/>
            <a:ext cx="6313042" cy="211857"/>
            <a:chOff x="3968265" y="3984133"/>
            <a:chExt cx="6313042" cy="211857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7471" y="4032505"/>
              <a:ext cx="326969" cy="163485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725" y="4014066"/>
              <a:ext cx="326969" cy="163485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427" y="4026977"/>
              <a:ext cx="326969" cy="163485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681" y="4008538"/>
              <a:ext cx="326969" cy="163485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354" y="4014421"/>
              <a:ext cx="326969" cy="163485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608" y="4008682"/>
              <a:ext cx="326969" cy="163485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310" y="4008893"/>
              <a:ext cx="326969" cy="163485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564" y="4003154"/>
              <a:ext cx="326969" cy="163485"/>
            </a:xfrm>
            <a:prstGeom prst="rect">
              <a:avLst/>
            </a:prstGeom>
          </p:spPr>
        </p:pic>
        <p:cxnSp>
          <p:nvCxnSpPr>
            <p:cNvPr id="179" name="Straight Connector 178"/>
            <p:cNvCxnSpPr/>
            <p:nvPr/>
          </p:nvCxnSpPr>
          <p:spPr>
            <a:xfrm>
              <a:off x="3968265" y="3984133"/>
              <a:ext cx="6313042" cy="3170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/>
          <p:cNvCxnSpPr/>
          <p:nvPr/>
        </p:nvCxnSpPr>
        <p:spPr>
          <a:xfrm flipH="1" flipV="1">
            <a:off x="9974011" y="4087356"/>
            <a:ext cx="198645" cy="781599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V="1">
            <a:off x="7407045" y="4090281"/>
            <a:ext cx="172686" cy="795057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6629400" y="4090772"/>
            <a:ext cx="3346733" cy="804180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7559684" y="4109272"/>
            <a:ext cx="768582" cy="826328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V="1">
            <a:off x="4913818" y="4098343"/>
            <a:ext cx="164592" cy="768489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5038204" y="4096512"/>
            <a:ext cx="4207871" cy="831900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 flipV="1">
            <a:off x="5726772" y="4090425"/>
            <a:ext cx="156348" cy="808481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4070195" y="4096163"/>
            <a:ext cx="1672811" cy="798789"/>
          </a:xfrm>
          <a:prstGeom prst="line">
            <a:avLst/>
          </a:prstGeom>
          <a:ln w="19050">
            <a:solidFill>
              <a:srgbClr val="FF0000"/>
            </a:solidFill>
            <a:headEnd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88202" y="1309331"/>
            <a:ext cx="8333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Digital </a:t>
            </a:r>
            <a:r>
              <a:rPr lang="en-US" sz="2800" dirty="0" err="1"/>
              <a:t>micromirror</a:t>
            </a:r>
            <a:r>
              <a:rPr lang="en-US" sz="2800" dirty="0"/>
              <a:t> </a:t>
            </a:r>
            <a:r>
              <a:rPr lang="en-US" sz="2800" dirty="0" smtClean="0"/>
              <a:t>device to redirect light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Mirror assembly to magnify reach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489" y="476811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9" y="478081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89" y="480621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9" y="478081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54" y="4755168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17" y="4760701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61" y="4773523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41" y="4746862"/>
            <a:ext cx="245217" cy="20207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7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BA7A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21" y="1689290"/>
            <a:ext cx="3417314" cy="2505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280" y="1663412"/>
            <a:ext cx="3278116" cy="2454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2" y="1483600"/>
            <a:ext cx="3289866" cy="2711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</a:t>
            </a:r>
            <a:r>
              <a:rPr lang="en-US" dirty="0" err="1" smtClean="0"/>
              <a:t>Micromirror</a:t>
            </a:r>
            <a:r>
              <a:rPr lang="en-US" dirty="0" smtClean="0"/>
              <a:t> Device (DMD)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775279" y="2696465"/>
            <a:ext cx="492844" cy="537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396839" y="2771357"/>
            <a:ext cx="2511317" cy="387982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20170" y="2543355"/>
            <a:ext cx="1714194" cy="9956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46378" y="2895737"/>
            <a:ext cx="2176644" cy="375282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96F0-BDB0-4D4B-951F-C7FD252B549E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49090" y="4610531"/>
            <a:ext cx="4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Array of </a:t>
            </a:r>
            <a:r>
              <a:rPr lang="en-GB" sz="2400" dirty="0" err="1" smtClean="0"/>
              <a:t>micromirrors</a:t>
            </a:r>
            <a:r>
              <a:rPr lang="en-GB" sz="2400" dirty="0" smtClean="0"/>
              <a:t> (10 um)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021746" y="4610531"/>
            <a:ext cx="1819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Memory </a:t>
            </a:r>
            <a:r>
              <a:rPr lang="en-GB" sz="2400" dirty="0"/>
              <a:t>cell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96" y="4415958"/>
            <a:ext cx="3301009" cy="991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9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3.6|17.5|1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5.2|11.1|1.9|5.9|6.6|12.6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8|7.6|5.5|18.7|5.6|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3|7.4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2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|4.8|1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2.2|10.3|9.9|3.8|6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3.4|5.7|12|16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8|2.9|1.3|5.6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8|4.6|3|5.2|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9.1|4.5|1.8|8.4|19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4|4.1|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3|7.3|4.6|4.3|4.9|2.5|9.7|14.6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2|7.8|10.1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4.8|16|1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.7|2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1|1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1.3|4|4|2|8.1|2|2.7|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26268</TotalTime>
  <Words>1011</Words>
  <Application>Microsoft Office PowerPoint</Application>
  <PresentationFormat>Widescreen</PresentationFormat>
  <Paragraphs>426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(Body)</vt:lpstr>
      <vt:lpstr>Calibri Light</vt:lpstr>
      <vt:lpstr>Cambria Math</vt:lpstr>
      <vt:lpstr>Wingdings</vt:lpstr>
      <vt:lpstr>Office Theme</vt:lpstr>
      <vt:lpstr>ProjecToR: Agile Reconfigurable Data Center Interconnect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Micromirror Device (DMD)</vt:lpstr>
      <vt:lpstr>PowerPoint Presentation</vt:lpstr>
      <vt:lpstr>PowerPoint Presentation</vt:lpstr>
      <vt:lpstr>Questions to answer</vt:lpstr>
      <vt:lpstr>Prototype: A 3-ToR ProjecToR interconnect</vt:lpstr>
      <vt:lpstr>Prototype: A 3-ToR ProjecToR interconnect</vt:lpstr>
      <vt:lpstr>Prototype: A 3-ToR ProjecToR interconnect</vt:lpstr>
      <vt:lpstr>Prototype: throughput</vt:lpstr>
      <vt:lpstr>Prototype: switching time</vt:lpstr>
      <vt:lpstr>Prototype: switching time</vt:lpstr>
      <vt:lpstr>Connecting lasers and photodetectors</vt:lpstr>
      <vt:lpstr>Routing packets</vt:lpstr>
      <vt:lpstr>Scheduling opportunistic links</vt:lpstr>
      <vt:lpstr>Scheduling opportunistic links</vt:lpstr>
      <vt:lpstr>Scheduling opportunistic links</vt:lpstr>
      <vt:lpstr>Simulations</vt:lpstr>
      <vt:lpstr>Simulation results</vt:lpstr>
      <vt:lpstr>ProjecToR: A reconfigurable data center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Monia Ghobadi</dc:creator>
  <cp:lastModifiedBy>Monia Ghobadi</cp:lastModifiedBy>
  <cp:revision>2100</cp:revision>
  <dcterms:created xsi:type="dcterms:W3CDTF">2016-02-17T22:31:29Z</dcterms:created>
  <dcterms:modified xsi:type="dcterms:W3CDTF">2016-08-22T16:29:17Z</dcterms:modified>
</cp:coreProperties>
</file>