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8" r:id="rId2"/>
  </p:sldMasterIdLst>
  <p:notesMasterIdLst>
    <p:notesMasterId r:id="rId38"/>
  </p:notesMasterIdLst>
  <p:handoutMasterIdLst>
    <p:handoutMasterId r:id="rId39"/>
  </p:handoutMasterIdLst>
  <p:sldIdLst>
    <p:sldId id="256" r:id="rId3"/>
    <p:sldId id="348" r:id="rId4"/>
    <p:sldId id="345" r:id="rId5"/>
    <p:sldId id="350" r:id="rId6"/>
    <p:sldId id="304" r:id="rId7"/>
    <p:sldId id="357" r:id="rId8"/>
    <p:sldId id="359" r:id="rId9"/>
    <p:sldId id="346" r:id="rId10"/>
    <p:sldId id="306" r:id="rId11"/>
    <p:sldId id="331" r:id="rId12"/>
    <p:sldId id="356" r:id="rId13"/>
    <p:sldId id="302" r:id="rId14"/>
    <p:sldId id="318" r:id="rId15"/>
    <p:sldId id="332" r:id="rId16"/>
    <p:sldId id="353" r:id="rId17"/>
    <p:sldId id="308" r:id="rId18"/>
    <p:sldId id="330" r:id="rId19"/>
    <p:sldId id="338" r:id="rId20"/>
    <p:sldId id="319" r:id="rId21"/>
    <p:sldId id="321" r:id="rId22"/>
    <p:sldId id="320" r:id="rId23"/>
    <p:sldId id="324" r:id="rId24"/>
    <p:sldId id="325" r:id="rId25"/>
    <p:sldId id="326" r:id="rId26"/>
    <p:sldId id="341" r:id="rId27"/>
    <p:sldId id="329" r:id="rId28"/>
    <p:sldId id="328" r:id="rId29"/>
    <p:sldId id="336" r:id="rId30"/>
    <p:sldId id="334" r:id="rId31"/>
    <p:sldId id="322" r:id="rId32"/>
    <p:sldId id="309" r:id="rId33"/>
    <p:sldId id="342" r:id="rId34"/>
    <p:sldId id="303" r:id="rId35"/>
    <p:sldId id="316" r:id="rId36"/>
    <p:sldId id="301" r:id="rId37"/>
  </p:sldIdLst>
  <p:sldSz cx="9144000" cy="5143500" type="screen16x9"/>
  <p:notesSz cx="6858000" cy="9144000"/>
  <p:defaultTex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EF36F5-EC6D-4F9F-AB6E-0A5364CB04B6}" v="409" dt="2019-06-24T06:41:11.1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autoAdjust="0"/>
    <p:restoredTop sz="88747" autoAdjust="0"/>
  </p:normalViewPr>
  <p:slideViewPr>
    <p:cSldViewPr snapToGrid="0">
      <p:cViewPr varScale="1">
        <p:scale>
          <a:sx n="81" d="100"/>
          <a:sy n="81" d="100"/>
        </p:scale>
        <p:origin x="854" y="2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LeNet-5-medium</c:v>
                </c:pt>
              </c:strCache>
            </c:strRef>
          </c:tx>
          <c:spPr>
            <a:ln w="34925" cap="rnd">
              <a:solidFill>
                <a:schemeClr val="lt1"/>
              </a:solidFill>
              <a:round/>
            </a:ln>
            <a:effectLst>
              <a:outerShdw dist="25400" dir="2700000" algn="tl" rotWithShape="0">
                <a:schemeClr val="accent1"/>
              </a:outerShdw>
            </a:effectLst>
          </c:spPr>
          <c:marker>
            <c:symbol val="none"/>
          </c:marker>
          <c:dLbls>
            <c:dLbl>
              <c:idx val="0"/>
              <c:layout>
                <c:manualLayout>
                  <c:x val="-4.8048258782298431E-2"/>
                  <c:y val="-5.8786558458956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C89-4D52-A84C-0917309BDEC5}"/>
                </c:ext>
              </c:extLst>
            </c:dLbl>
            <c:dLbl>
              <c:idx val="1"/>
              <c:layout>
                <c:manualLayout>
                  <c:x val="-1.6868682632219099E-2"/>
                  <c:y val="-5.47015898247612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C89-4D52-A84C-0917309BDEC5}"/>
                </c:ext>
              </c:extLst>
            </c:dLbl>
            <c:dLbl>
              <c:idx val="2"/>
              <c:layout>
                <c:manualLayout>
                  <c:x val="-3.7493644910865077E-2"/>
                  <c:y val="-5.87865584589568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C89-4D52-A84C-0917309BDEC5}"/>
                </c:ext>
              </c:extLst>
            </c:dLbl>
            <c:dLbl>
              <c:idx val="3"/>
              <c:layout>
                <c:manualLayout>
                  <c:x val="-4.009194292337169E-2"/>
                  <c:y val="-5.8786558458956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C89-4D52-A84C-0917309BDEC5}"/>
                </c:ext>
              </c:extLst>
            </c:dLbl>
            <c:dLbl>
              <c:idx val="4"/>
              <c:layout>
                <c:manualLayout>
                  <c:x val="-3.7493644910865077E-2"/>
                  <c:y val="-5.8786558458956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C89-4D52-A84C-0917309BDEC5}"/>
                </c:ext>
              </c:extLst>
            </c:dLbl>
            <c:spPr>
              <a:noFill/>
              <a:ln>
                <a:noFill/>
              </a:ln>
              <a:effectLst/>
            </c:spPr>
            <c:txPr>
              <a:bodyPr rot="0" spcFirstLastPara="1" vertOverflow="ellipsis" vert="horz" wrap="square" lIns="38100" tIns="19050" rIns="38100" bIns="1828800" anchor="ctr" anchorCtr="1">
                <a:spAutoFit/>
              </a:bodyPr>
              <a:lstStyle/>
              <a:p>
                <a:pPr>
                  <a:defRPr sz="1197" b="1" i="0" u="none" strike="noStrike" kern="1200" baseline="0">
                    <a:solidFill>
                      <a:schemeClr val="l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Sheet1!$A$2:$A$7</c:f>
              <c:numCache>
                <c:formatCode>mmm\-yy</c:formatCode>
                <c:ptCount val="6"/>
                <c:pt idx="0">
                  <c:v>43191</c:v>
                </c:pt>
                <c:pt idx="1">
                  <c:v>43221</c:v>
                </c:pt>
                <c:pt idx="2">
                  <c:v>43252</c:v>
                </c:pt>
                <c:pt idx="3">
                  <c:v>43282</c:v>
                </c:pt>
                <c:pt idx="4">
                  <c:v>43313</c:v>
                </c:pt>
                <c:pt idx="5">
                  <c:v>43344</c:v>
                </c:pt>
              </c:numCache>
            </c:numRef>
          </c:cat>
          <c:val>
            <c:numRef>
              <c:f>Sheet1!$B$2:$B$7</c:f>
              <c:numCache>
                <c:formatCode>0\ \s</c:formatCode>
                <c:ptCount val="6"/>
                <c:pt idx="1">
                  <c:v>140</c:v>
                </c:pt>
                <c:pt idx="2">
                  <c:v>130</c:v>
                </c:pt>
                <c:pt idx="3">
                  <c:v>90</c:v>
                </c:pt>
                <c:pt idx="4">
                  <c:v>51</c:v>
                </c:pt>
                <c:pt idx="5">
                  <c:v>11</c:v>
                </c:pt>
              </c:numCache>
            </c:numRef>
          </c:val>
          <c:smooth val="0"/>
          <c:extLst>
            <c:ext xmlns:c16="http://schemas.microsoft.com/office/drawing/2014/chart" uri="{C3380CC4-5D6E-409C-BE32-E72D297353CC}">
              <c16:uniqueId val="{00000000-DC89-4D52-A84C-0917309BDEC5}"/>
            </c:ext>
          </c:extLst>
        </c:ser>
        <c:dLbls>
          <c:dLblPos val="t"/>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1123553688"/>
        <c:axId val="1123556312"/>
      </c:lineChart>
      <c:dateAx>
        <c:axId val="1123553688"/>
        <c:scaling>
          <c:orientation val="minMax"/>
        </c:scaling>
        <c:delete val="0"/>
        <c:axPos val="b"/>
        <c:numFmt formatCode="mmm\-yy" sourceLinked="1"/>
        <c:majorTickMark val="out"/>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1197" b="0" i="0" u="none" strike="noStrike" kern="1200" spc="100" baseline="0">
                <a:solidFill>
                  <a:schemeClr val="lt1"/>
                </a:solidFill>
                <a:latin typeface="+mn-lt"/>
                <a:ea typeface="+mn-ea"/>
                <a:cs typeface="+mn-cs"/>
              </a:defRPr>
            </a:pPr>
            <a:endParaRPr lang="en-US"/>
          </a:p>
        </c:txPr>
        <c:crossAx val="1123556312"/>
        <c:crosses val="autoZero"/>
        <c:auto val="1"/>
        <c:lblOffset val="100"/>
        <c:baseTimeUnit val="months"/>
      </c:dateAx>
      <c:valAx>
        <c:axId val="1123556312"/>
        <c:scaling>
          <c:orientation val="minMax"/>
        </c:scaling>
        <c:delete val="1"/>
        <c:axPos val="l"/>
        <c:numFmt formatCode="0\ \s" sourceLinked="1"/>
        <c:majorTickMark val="none"/>
        <c:minorTickMark val="none"/>
        <c:tickLblPos val="nextTo"/>
        <c:crossAx val="1123553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solid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033362040682399E-2"/>
          <c:y val="8.5486281988188972E-2"/>
          <c:w val="0.90114055474652754"/>
          <c:h val="0.84166396657020603"/>
        </c:manualLayout>
      </c:layout>
      <c:lineChart>
        <c:grouping val="standard"/>
        <c:varyColors val="0"/>
        <c:ser>
          <c:idx val="0"/>
          <c:order val="0"/>
          <c:tx>
            <c:strRef>
              <c:f>Sheet1!$B$1</c:f>
              <c:strCache>
                <c:ptCount val="1"/>
                <c:pt idx="0">
                  <c:v>Series 1</c:v>
                </c:pt>
              </c:strCache>
            </c:strRef>
          </c:tx>
          <c:spPr>
            <a:ln w="34925" cap="rnd">
              <a:solidFill>
                <a:schemeClr val="accent2"/>
              </a:solidFill>
              <a:round/>
            </a:ln>
            <a:effectLst/>
          </c:spPr>
          <c:marker>
            <c:symbol val="circle"/>
            <c:size val="5"/>
            <c:spPr>
              <a:noFill/>
              <a:ln w="9525">
                <a:noFill/>
              </a:ln>
              <a:effectLst/>
            </c:spPr>
          </c:marker>
          <c:cat>
            <c:numRef>
              <c:f>Sheet1!$A$2:$A$8</c:f>
              <c:numCache>
                <c:formatCode>General</c:formatCode>
                <c:ptCount val="7"/>
                <c:pt idx="0">
                  <c:v>2009</c:v>
                </c:pt>
                <c:pt idx="1">
                  <c:v>2011</c:v>
                </c:pt>
                <c:pt idx="2">
                  <c:v>2013</c:v>
                </c:pt>
                <c:pt idx="3">
                  <c:v>2015</c:v>
                </c:pt>
                <c:pt idx="4">
                  <c:v>2017</c:v>
                </c:pt>
                <c:pt idx="5">
                  <c:v>2019</c:v>
                </c:pt>
                <c:pt idx="6">
                  <c:v>2021</c:v>
                </c:pt>
              </c:numCache>
            </c:numRef>
          </c:cat>
          <c:val>
            <c:numRef>
              <c:f>Sheet1!$B$2:$B$8</c:f>
              <c:numCache>
                <c:formatCode>0.00E+00</c:formatCode>
                <c:ptCount val="7"/>
                <c:pt idx="0">
                  <c:v>1000000000000</c:v>
                </c:pt>
                <c:pt idx="1">
                  <c:v>1000000000</c:v>
                </c:pt>
                <c:pt idx="2">
                  <c:v>1000000</c:v>
                </c:pt>
                <c:pt idx="3">
                  <c:v>300000</c:v>
                </c:pt>
                <c:pt idx="4">
                  <c:v>100000</c:v>
                </c:pt>
                <c:pt idx="5">
                  <c:v>10000</c:v>
                </c:pt>
              </c:numCache>
            </c:numRef>
          </c:val>
          <c:smooth val="1"/>
          <c:extLst>
            <c:ext xmlns:c16="http://schemas.microsoft.com/office/drawing/2014/chart" uri="{C3380CC4-5D6E-409C-BE32-E72D297353CC}">
              <c16:uniqueId val="{00000000-6FE8-4998-8943-63021E6D21B8}"/>
            </c:ext>
          </c:extLst>
        </c:ser>
        <c:ser>
          <c:idx val="1"/>
          <c:order val="1"/>
          <c:tx>
            <c:strRef>
              <c:f>Sheet1!$C$1</c:f>
              <c:strCache>
                <c:ptCount val="1"/>
                <c:pt idx="0">
                  <c:v>Series 2</c:v>
                </c:pt>
              </c:strCache>
            </c:strRef>
          </c:tx>
          <c:spPr>
            <a:ln w="34925" cap="rnd">
              <a:solidFill>
                <a:schemeClr val="accent2"/>
              </a:solidFill>
              <a:prstDash val="sysDash"/>
              <a:round/>
            </a:ln>
            <a:effectLst/>
          </c:spPr>
          <c:marker>
            <c:symbol val="circle"/>
            <c:size val="5"/>
            <c:spPr>
              <a:noFill/>
              <a:ln w="15875">
                <a:noFill/>
              </a:ln>
              <a:effectLst/>
            </c:spPr>
          </c:marker>
          <c:cat>
            <c:numRef>
              <c:f>Sheet1!$A$2:$A$8</c:f>
              <c:numCache>
                <c:formatCode>General</c:formatCode>
                <c:ptCount val="7"/>
                <c:pt idx="0">
                  <c:v>2009</c:v>
                </c:pt>
                <c:pt idx="1">
                  <c:v>2011</c:v>
                </c:pt>
                <c:pt idx="2">
                  <c:v>2013</c:v>
                </c:pt>
                <c:pt idx="3">
                  <c:v>2015</c:v>
                </c:pt>
                <c:pt idx="4">
                  <c:v>2017</c:v>
                </c:pt>
                <c:pt idx="5">
                  <c:v>2019</c:v>
                </c:pt>
                <c:pt idx="6">
                  <c:v>2021</c:v>
                </c:pt>
              </c:numCache>
            </c:numRef>
          </c:cat>
          <c:val>
            <c:numRef>
              <c:f>Sheet1!$C$2:$C$8</c:f>
              <c:numCache>
                <c:formatCode>General</c:formatCode>
                <c:ptCount val="7"/>
                <c:pt idx="5" formatCode="0.00E+00">
                  <c:v>10000</c:v>
                </c:pt>
                <c:pt idx="6" formatCode="0.00E+00">
                  <c:v>100</c:v>
                </c:pt>
              </c:numCache>
            </c:numRef>
          </c:val>
          <c:smooth val="1"/>
          <c:extLst>
            <c:ext xmlns:c16="http://schemas.microsoft.com/office/drawing/2014/chart" uri="{C3380CC4-5D6E-409C-BE32-E72D297353CC}">
              <c16:uniqueId val="{00000001-6FE8-4998-8943-63021E6D21B8}"/>
            </c:ext>
          </c:extLst>
        </c:ser>
        <c:dLbls>
          <c:showLegendKey val="0"/>
          <c:showVal val="0"/>
          <c:showCatName val="0"/>
          <c:showSerName val="0"/>
          <c:showPercent val="0"/>
          <c:showBubbleSize val="0"/>
        </c:dLbls>
        <c:marker val="1"/>
        <c:smooth val="0"/>
        <c:axId val="825125408"/>
        <c:axId val="1660235824"/>
      </c:lineChart>
      <c:catAx>
        <c:axId val="825125408"/>
        <c:scaling>
          <c:orientation val="minMax"/>
        </c:scaling>
        <c:delete val="0"/>
        <c:axPos val="b"/>
        <c:numFmt formatCode="0;[Red]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660235824"/>
        <c:crosses val="autoZero"/>
        <c:auto val="1"/>
        <c:lblAlgn val="ctr"/>
        <c:lblOffset val="100"/>
        <c:tickMarkSkip val="1"/>
        <c:noMultiLvlLbl val="0"/>
      </c:catAx>
      <c:valAx>
        <c:axId val="1660235824"/>
        <c:scaling>
          <c:logBase val="10"/>
          <c:orientation val="minMax"/>
        </c:scaling>
        <c:delete val="0"/>
        <c:axPos val="l"/>
        <c:majorGridlines>
          <c:spPr>
            <a:ln w="6350" cap="flat" cmpd="sng" algn="ctr">
              <a:solidFill>
                <a:schemeClr val="bg1">
                  <a:lumMod val="85000"/>
                </a:schemeClr>
              </a:solidFill>
              <a:round/>
            </a:ln>
            <a:effectLst/>
          </c:spPr>
        </c:majorGridlines>
        <c:numFmt formatCode="0.0E+0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25125408"/>
        <c:crosses val="autoZero"/>
        <c:crossBetween val="between"/>
        <c:majorUnit val="1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CHET-SEAL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[Results.xlsx]Layout!$B$2</c:f>
              <c:strCache>
                <c:ptCount val="1"/>
                <c:pt idx="0">
                  <c:v>HW</c:v>
                </c:pt>
              </c:strCache>
            </c:strRef>
          </c:tx>
          <c:spPr>
            <a:solidFill>
              <a:schemeClr val="accent1"/>
            </a:solidFill>
            <a:ln>
              <a:noFill/>
            </a:ln>
            <a:effectLst/>
          </c:spPr>
          <c:invertIfNegative val="0"/>
          <c:cat>
            <c:strRef>
              <c:f>[Results.xlsx]Layout!$A$3:$A$7</c:f>
              <c:strCache>
                <c:ptCount val="5"/>
                <c:pt idx="0">
                  <c:v>LeNet-5-small</c:v>
                </c:pt>
                <c:pt idx="1">
                  <c:v>LeNet-5-medium</c:v>
                </c:pt>
                <c:pt idx="2">
                  <c:v>LeNet-5-large</c:v>
                </c:pt>
                <c:pt idx="3">
                  <c:v>Industrial</c:v>
                </c:pt>
                <c:pt idx="4">
                  <c:v>SqueezeNet-CIFAR10</c:v>
                </c:pt>
              </c:strCache>
            </c:strRef>
          </c:cat>
          <c:val>
            <c:numRef>
              <c:f>[Results.xlsx]Layout!$B$3:$B$7</c:f>
              <c:numCache>
                <c:formatCode>General</c:formatCode>
                <c:ptCount val="5"/>
                <c:pt idx="0">
                  <c:v>1</c:v>
                </c:pt>
                <c:pt idx="1">
                  <c:v>2.0462962962962963</c:v>
                </c:pt>
                <c:pt idx="2">
                  <c:v>1.8409090909090906</c:v>
                </c:pt>
                <c:pt idx="3">
                  <c:v>1.9219858156028371</c:v>
                </c:pt>
                <c:pt idx="4">
                  <c:v>2.6065573770491808</c:v>
                </c:pt>
              </c:numCache>
            </c:numRef>
          </c:val>
          <c:extLst>
            <c:ext xmlns:c16="http://schemas.microsoft.com/office/drawing/2014/chart" uri="{C3380CC4-5D6E-409C-BE32-E72D297353CC}">
              <c16:uniqueId val="{00000000-968B-4220-9D1A-41DD3B5C3C33}"/>
            </c:ext>
          </c:extLst>
        </c:ser>
        <c:ser>
          <c:idx val="1"/>
          <c:order val="1"/>
          <c:tx>
            <c:strRef>
              <c:f>[Results.xlsx]Layout!$C$2</c:f>
              <c:strCache>
                <c:ptCount val="1"/>
                <c:pt idx="0">
                  <c:v>CHW</c:v>
                </c:pt>
              </c:strCache>
            </c:strRef>
          </c:tx>
          <c:spPr>
            <a:solidFill>
              <a:schemeClr val="accent2"/>
            </a:solidFill>
            <a:ln>
              <a:noFill/>
            </a:ln>
            <a:effectLst/>
          </c:spPr>
          <c:invertIfNegative val="0"/>
          <c:cat>
            <c:strRef>
              <c:f>[Results.xlsx]Layout!$A$3:$A$7</c:f>
              <c:strCache>
                <c:ptCount val="5"/>
                <c:pt idx="0">
                  <c:v>LeNet-5-small</c:v>
                </c:pt>
                <c:pt idx="1">
                  <c:v>LeNet-5-medium</c:v>
                </c:pt>
                <c:pt idx="2">
                  <c:v>LeNet-5-large</c:v>
                </c:pt>
                <c:pt idx="3">
                  <c:v>Industrial</c:v>
                </c:pt>
                <c:pt idx="4">
                  <c:v>SqueezeNet-CIFAR10</c:v>
                </c:pt>
              </c:strCache>
            </c:strRef>
          </c:cat>
          <c:val>
            <c:numRef>
              <c:f>[Results.xlsx]Layout!$C$3:$C$7</c:f>
              <c:numCache>
                <c:formatCode>General</c:formatCode>
                <c:ptCount val="5"/>
                <c:pt idx="0">
                  <c:v>1.52</c:v>
                </c:pt>
                <c:pt idx="1">
                  <c:v>1</c:v>
                </c:pt>
                <c:pt idx="2">
                  <c:v>1</c:v>
                </c:pt>
                <c:pt idx="3">
                  <c:v>1</c:v>
                </c:pt>
                <c:pt idx="4">
                  <c:v>1</c:v>
                </c:pt>
              </c:numCache>
            </c:numRef>
          </c:val>
          <c:extLst>
            <c:ext xmlns:c16="http://schemas.microsoft.com/office/drawing/2014/chart" uri="{C3380CC4-5D6E-409C-BE32-E72D297353CC}">
              <c16:uniqueId val="{00000001-968B-4220-9D1A-41DD3B5C3C33}"/>
            </c:ext>
          </c:extLst>
        </c:ser>
        <c:ser>
          <c:idx val="2"/>
          <c:order val="2"/>
          <c:tx>
            <c:strRef>
              <c:f>[Results.xlsx]Layout!$D$2</c:f>
              <c:strCache>
                <c:ptCount val="1"/>
                <c:pt idx="0">
                  <c:v>HW-conv</c:v>
                </c:pt>
              </c:strCache>
            </c:strRef>
          </c:tx>
          <c:spPr>
            <a:solidFill>
              <a:schemeClr val="accent3"/>
            </a:solidFill>
            <a:ln>
              <a:noFill/>
            </a:ln>
            <a:effectLst/>
          </c:spPr>
          <c:invertIfNegative val="0"/>
          <c:cat>
            <c:strRef>
              <c:f>[Results.xlsx]Layout!$A$3:$A$7</c:f>
              <c:strCache>
                <c:ptCount val="5"/>
                <c:pt idx="0">
                  <c:v>LeNet-5-small</c:v>
                </c:pt>
                <c:pt idx="1">
                  <c:v>LeNet-5-medium</c:v>
                </c:pt>
                <c:pt idx="2">
                  <c:v>LeNet-5-large</c:v>
                </c:pt>
                <c:pt idx="3">
                  <c:v>Industrial</c:v>
                </c:pt>
                <c:pt idx="4">
                  <c:v>SqueezeNet-CIFAR10</c:v>
                </c:pt>
              </c:strCache>
            </c:strRef>
          </c:cat>
          <c:val>
            <c:numRef>
              <c:f>[Results.xlsx]Layout!$D$3:$D$7</c:f>
              <c:numCache>
                <c:formatCode>General</c:formatCode>
                <c:ptCount val="5"/>
                <c:pt idx="0">
                  <c:v>1.52</c:v>
                </c:pt>
                <c:pt idx="1">
                  <c:v>2.3888888888888888</c:v>
                </c:pt>
                <c:pt idx="2">
                  <c:v>1.8352272727272725</c:v>
                </c:pt>
                <c:pt idx="3">
                  <c:v>3.2109929078014185</c:v>
                </c:pt>
                <c:pt idx="4">
                  <c:v>3.1390406800242867</c:v>
                </c:pt>
              </c:numCache>
            </c:numRef>
          </c:val>
          <c:extLst>
            <c:ext xmlns:c16="http://schemas.microsoft.com/office/drawing/2014/chart" uri="{C3380CC4-5D6E-409C-BE32-E72D297353CC}">
              <c16:uniqueId val="{00000002-968B-4220-9D1A-41DD3B5C3C33}"/>
            </c:ext>
          </c:extLst>
        </c:ser>
        <c:ser>
          <c:idx val="3"/>
          <c:order val="3"/>
          <c:tx>
            <c:strRef>
              <c:f>[Results.xlsx]Layout!$E$2</c:f>
              <c:strCache>
                <c:ptCount val="1"/>
                <c:pt idx="0">
                  <c:v>CHW-fc</c:v>
                </c:pt>
              </c:strCache>
            </c:strRef>
          </c:tx>
          <c:spPr>
            <a:solidFill>
              <a:schemeClr val="accent4"/>
            </a:solidFill>
            <a:ln>
              <a:noFill/>
            </a:ln>
            <a:effectLst/>
          </c:spPr>
          <c:invertIfNegative val="0"/>
          <c:cat>
            <c:strRef>
              <c:f>[Results.xlsx]Layout!$A$3:$A$7</c:f>
              <c:strCache>
                <c:ptCount val="5"/>
                <c:pt idx="0">
                  <c:v>LeNet-5-small</c:v>
                </c:pt>
                <c:pt idx="1">
                  <c:v>LeNet-5-medium</c:v>
                </c:pt>
                <c:pt idx="2">
                  <c:v>LeNet-5-large</c:v>
                </c:pt>
                <c:pt idx="3">
                  <c:v>Industrial</c:v>
                </c:pt>
                <c:pt idx="4">
                  <c:v>SqueezeNet-CIFAR10</c:v>
                </c:pt>
              </c:strCache>
            </c:strRef>
          </c:cat>
          <c:val>
            <c:numRef>
              <c:f>[Results.xlsx]Layout!$E$3:$E$7</c:f>
              <c:numCache>
                <c:formatCode>General</c:formatCode>
                <c:ptCount val="5"/>
                <c:pt idx="0">
                  <c:v>1</c:v>
                </c:pt>
                <c:pt idx="1">
                  <c:v>1.675925925925926</c:v>
                </c:pt>
                <c:pt idx="2">
                  <c:v>1.7386363636363635</c:v>
                </c:pt>
                <c:pt idx="3">
                  <c:v>2.416666666666667</c:v>
                </c:pt>
                <c:pt idx="4">
                  <c:v>2.6775956284153009</c:v>
                </c:pt>
              </c:numCache>
            </c:numRef>
          </c:val>
          <c:extLst>
            <c:ext xmlns:c16="http://schemas.microsoft.com/office/drawing/2014/chart" uri="{C3380CC4-5D6E-409C-BE32-E72D297353CC}">
              <c16:uniqueId val="{00000003-968B-4220-9D1A-41DD3B5C3C33}"/>
            </c:ext>
          </c:extLst>
        </c:ser>
        <c:dLbls>
          <c:showLegendKey val="0"/>
          <c:showVal val="0"/>
          <c:showCatName val="0"/>
          <c:showSerName val="0"/>
          <c:showPercent val="0"/>
          <c:showBubbleSize val="0"/>
        </c:dLbls>
        <c:gapWidth val="219"/>
        <c:overlap val="-27"/>
        <c:axId val="829031648"/>
        <c:axId val="829031976"/>
      </c:barChart>
      <c:catAx>
        <c:axId val="829031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29031976"/>
        <c:crosses val="autoZero"/>
        <c:auto val="1"/>
        <c:lblAlgn val="ctr"/>
        <c:lblOffset val="100"/>
        <c:noMultiLvlLbl val="0"/>
      </c:catAx>
      <c:valAx>
        <c:axId val="829031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29031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CHET-HEAAN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[Results.xlsx]Layout!$G$2</c:f>
              <c:strCache>
                <c:ptCount val="1"/>
                <c:pt idx="0">
                  <c:v>HW</c:v>
                </c:pt>
              </c:strCache>
            </c:strRef>
          </c:tx>
          <c:spPr>
            <a:solidFill>
              <a:schemeClr val="accent1"/>
            </a:solidFill>
            <a:ln>
              <a:noFill/>
            </a:ln>
            <a:effectLst/>
          </c:spPr>
          <c:invertIfNegative val="0"/>
          <c:cat>
            <c:strRef>
              <c:f>[Results.xlsx]Layout!$F$3:$F$7</c:f>
              <c:strCache>
                <c:ptCount val="5"/>
                <c:pt idx="0">
                  <c:v>LeNet-5-small</c:v>
                </c:pt>
                <c:pt idx="1">
                  <c:v>LeNet-5-medium</c:v>
                </c:pt>
                <c:pt idx="2">
                  <c:v>LeNet-5-large</c:v>
                </c:pt>
                <c:pt idx="3">
                  <c:v>Industrial</c:v>
                </c:pt>
                <c:pt idx="4">
                  <c:v>SqueezeNet-CIFAR10</c:v>
                </c:pt>
              </c:strCache>
            </c:strRef>
          </c:cat>
          <c:val>
            <c:numRef>
              <c:f>[Results.xlsx]Layout!$G$3:$G$7</c:f>
              <c:numCache>
                <c:formatCode>General</c:formatCode>
                <c:ptCount val="5"/>
                <c:pt idx="0">
                  <c:v>3.2</c:v>
                </c:pt>
                <c:pt idx="1">
                  <c:v>7.5925925925925917</c:v>
                </c:pt>
                <c:pt idx="2">
                  <c:v>9.232954545454545</c:v>
                </c:pt>
                <c:pt idx="3">
                  <c:v>5.8510638297872344</c:v>
                </c:pt>
                <c:pt idx="4">
                  <c:v>8.1481481481481488</c:v>
                </c:pt>
              </c:numCache>
            </c:numRef>
          </c:val>
          <c:extLst>
            <c:ext xmlns:c16="http://schemas.microsoft.com/office/drawing/2014/chart" uri="{C3380CC4-5D6E-409C-BE32-E72D297353CC}">
              <c16:uniqueId val="{00000000-264B-4B4D-9BA7-D2D34F4D9A5E}"/>
            </c:ext>
          </c:extLst>
        </c:ser>
        <c:ser>
          <c:idx val="1"/>
          <c:order val="1"/>
          <c:tx>
            <c:strRef>
              <c:f>[Results.xlsx]Layout!$H$2</c:f>
              <c:strCache>
                <c:ptCount val="1"/>
                <c:pt idx="0">
                  <c:v>CHW</c:v>
                </c:pt>
              </c:strCache>
            </c:strRef>
          </c:tx>
          <c:spPr>
            <a:solidFill>
              <a:schemeClr val="accent2"/>
            </a:solidFill>
            <a:ln>
              <a:noFill/>
            </a:ln>
            <a:effectLst/>
          </c:spPr>
          <c:invertIfNegative val="0"/>
          <c:cat>
            <c:strRef>
              <c:f>[Results.xlsx]Layout!$F$3:$F$7</c:f>
              <c:strCache>
                <c:ptCount val="5"/>
                <c:pt idx="0">
                  <c:v>LeNet-5-small</c:v>
                </c:pt>
                <c:pt idx="1">
                  <c:v>LeNet-5-medium</c:v>
                </c:pt>
                <c:pt idx="2">
                  <c:v>LeNet-5-large</c:v>
                </c:pt>
                <c:pt idx="3">
                  <c:v>Industrial</c:v>
                </c:pt>
                <c:pt idx="4">
                  <c:v>SqueezeNet-CIFAR10</c:v>
                </c:pt>
              </c:strCache>
            </c:strRef>
          </c:cat>
          <c:val>
            <c:numRef>
              <c:f>[Results.xlsx]Layout!$H$3:$H$7</c:f>
              <c:numCache>
                <c:formatCode>General</c:formatCode>
                <c:ptCount val="5"/>
                <c:pt idx="0">
                  <c:v>4.8</c:v>
                </c:pt>
                <c:pt idx="1">
                  <c:v>8.4259259259259256</c:v>
                </c:pt>
                <c:pt idx="2">
                  <c:v>12.017045454545453</c:v>
                </c:pt>
                <c:pt idx="3">
                  <c:v>5.5319148936170217</c:v>
                </c:pt>
                <c:pt idx="4">
                  <c:v>9.8360655737704921</c:v>
                </c:pt>
              </c:numCache>
            </c:numRef>
          </c:val>
          <c:extLst>
            <c:ext xmlns:c16="http://schemas.microsoft.com/office/drawing/2014/chart" uri="{C3380CC4-5D6E-409C-BE32-E72D297353CC}">
              <c16:uniqueId val="{00000001-264B-4B4D-9BA7-D2D34F4D9A5E}"/>
            </c:ext>
          </c:extLst>
        </c:ser>
        <c:ser>
          <c:idx val="2"/>
          <c:order val="2"/>
          <c:tx>
            <c:strRef>
              <c:f>[Results.xlsx]Layout!$I$2</c:f>
              <c:strCache>
                <c:ptCount val="1"/>
                <c:pt idx="0">
                  <c:v>HW-conv</c:v>
                </c:pt>
              </c:strCache>
            </c:strRef>
          </c:tx>
          <c:spPr>
            <a:solidFill>
              <a:schemeClr val="accent3"/>
            </a:solidFill>
            <a:ln>
              <a:noFill/>
            </a:ln>
            <a:effectLst/>
          </c:spPr>
          <c:invertIfNegative val="0"/>
          <c:cat>
            <c:strRef>
              <c:f>[Results.xlsx]Layout!$F$3:$F$7</c:f>
              <c:strCache>
                <c:ptCount val="5"/>
                <c:pt idx="0">
                  <c:v>LeNet-5-small</c:v>
                </c:pt>
                <c:pt idx="1">
                  <c:v>LeNet-5-medium</c:v>
                </c:pt>
                <c:pt idx="2">
                  <c:v>LeNet-5-large</c:v>
                </c:pt>
                <c:pt idx="3">
                  <c:v>Industrial</c:v>
                </c:pt>
                <c:pt idx="4">
                  <c:v>SqueezeNet-CIFAR10</c:v>
                </c:pt>
              </c:strCache>
            </c:strRef>
          </c:cat>
          <c:val>
            <c:numRef>
              <c:f>[Results.xlsx]Layout!$I$3:$I$7</c:f>
              <c:numCache>
                <c:formatCode>General</c:formatCode>
                <c:ptCount val="5"/>
                <c:pt idx="0">
                  <c:v>3.2</c:v>
                </c:pt>
                <c:pt idx="1">
                  <c:v>4.8148148148148149</c:v>
                </c:pt>
                <c:pt idx="2">
                  <c:v>7.670454545454545</c:v>
                </c:pt>
                <c:pt idx="3">
                  <c:v>6.7198581560283692</c:v>
                </c:pt>
                <c:pt idx="4">
                  <c:v>9.4110503946569519</c:v>
                </c:pt>
              </c:numCache>
            </c:numRef>
          </c:val>
          <c:extLst>
            <c:ext xmlns:c16="http://schemas.microsoft.com/office/drawing/2014/chart" uri="{C3380CC4-5D6E-409C-BE32-E72D297353CC}">
              <c16:uniqueId val="{00000002-264B-4B4D-9BA7-D2D34F4D9A5E}"/>
            </c:ext>
          </c:extLst>
        </c:ser>
        <c:ser>
          <c:idx val="3"/>
          <c:order val="3"/>
          <c:tx>
            <c:strRef>
              <c:f>[Results.xlsx]Layout!$J$2</c:f>
              <c:strCache>
                <c:ptCount val="1"/>
                <c:pt idx="0">
                  <c:v>CHW-fc</c:v>
                </c:pt>
              </c:strCache>
            </c:strRef>
          </c:tx>
          <c:spPr>
            <a:solidFill>
              <a:schemeClr val="accent4"/>
            </a:solidFill>
            <a:ln>
              <a:noFill/>
            </a:ln>
            <a:effectLst/>
          </c:spPr>
          <c:invertIfNegative val="0"/>
          <c:cat>
            <c:strRef>
              <c:f>[Results.xlsx]Layout!$F$3:$F$7</c:f>
              <c:strCache>
                <c:ptCount val="5"/>
                <c:pt idx="0">
                  <c:v>LeNet-5-small</c:v>
                </c:pt>
                <c:pt idx="1">
                  <c:v>LeNet-5-medium</c:v>
                </c:pt>
                <c:pt idx="2">
                  <c:v>LeNet-5-large</c:v>
                </c:pt>
                <c:pt idx="3">
                  <c:v>Industrial</c:v>
                </c:pt>
                <c:pt idx="4">
                  <c:v>SqueezeNet-CIFAR10</c:v>
                </c:pt>
              </c:strCache>
            </c:strRef>
          </c:cat>
          <c:val>
            <c:numRef>
              <c:f>[Results.xlsx]Layout!$J$3:$J$7</c:f>
              <c:numCache>
                <c:formatCode>General</c:formatCode>
                <c:ptCount val="5"/>
                <c:pt idx="0">
                  <c:v>3.2</c:v>
                </c:pt>
                <c:pt idx="1">
                  <c:v>4.7222222222222223</c:v>
                </c:pt>
                <c:pt idx="2">
                  <c:v>7.5284090909090899</c:v>
                </c:pt>
                <c:pt idx="3">
                  <c:v>6.7553191489361701</c:v>
                </c:pt>
                <c:pt idx="4">
                  <c:v>8.1481481481481488</c:v>
                </c:pt>
              </c:numCache>
            </c:numRef>
          </c:val>
          <c:extLst>
            <c:ext xmlns:c16="http://schemas.microsoft.com/office/drawing/2014/chart" uri="{C3380CC4-5D6E-409C-BE32-E72D297353CC}">
              <c16:uniqueId val="{00000003-264B-4B4D-9BA7-D2D34F4D9A5E}"/>
            </c:ext>
          </c:extLst>
        </c:ser>
        <c:dLbls>
          <c:showLegendKey val="0"/>
          <c:showVal val="0"/>
          <c:showCatName val="0"/>
          <c:showSerName val="0"/>
          <c:showPercent val="0"/>
          <c:showBubbleSize val="0"/>
        </c:dLbls>
        <c:gapWidth val="219"/>
        <c:overlap val="-27"/>
        <c:axId val="856673592"/>
        <c:axId val="856671296"/>
      </c:barChart>
      <c:catAx>
        <c:axId val="856673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56671296"/>
        <c:crosses val="autoZero"/>
        <c:auto val="1"/>
        <c:lblAlgn val="ctr"/>
        <c:lblOffset val="100"/>
        <c:noMultiLvlLbl val="0"/>
      </c:catAx>
      <c:valAx>
        <c:axId val="856671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56673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371BDD-8CAE-4FEF-ABA8-874E9403EBB9}" type="datetimeFigureOut">
              <a:rPr lang="en-US" smtClean="0"/>
              <a:t>6/24/2019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2FD981-237F-4258-AEE0-3FA71C4D0D8C}" type="slidenum">
              <a:rPr lang="en-US" smtClean="0"/>
              <a:t>‹#›</a:t>
            </a:fld>
            <a:endParaRPr lang="en-US"/>
          </a:p>
        </p:txBody>
      </p:sp>
    </p:spTree>
    <p:extLst>
      <p:ext uri="{BB962C8B-B14F-4D97-AF65-F5344CB8AC3E}">
        <p14:creationId xmlns:p14="http://schemas.microsoft.com/office/powerpoint/2010/main" val="1599212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DF4875-ECE8-4062-8F59-4F3C8E85DFD9}" type="datetimeFigureOut">
              <a:rPr lang="en-US" smtClean="0"/>
              <a:t>6/24/2019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19DFE7-E045-4526-9CB1-F09FD6176B79}" type="slidenum">
              <a:rPr lang="en-US" smtClean="0"/>
              <a:t>‹#›</a:t>
            </a:fld>
            <a:endParaRPr lang="en-US"/>
          </a:p>
        </p:txBody>
      </p:sp>
    </p:spTree>
    <p:extLst>
      <p:ext uri="{BB962C8B-B14F-4D97-AF65-F5344CB8AC3E}">
        <p14:creationId xmlns:p14="http://schemas.microsoft.com/office/powerpoint/2010/main" val="35859858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19DFE7-E045-4526-9CB1-F09FD6176B79}" type="slidenum">
              <a:rPr lang="en-US" smtClean="0"/>
              <a:t>2</a:t>
            </a:fld>
            <a:endParaRPr lang="en-US"/>
          </a:p>
        </p:txBody>
      </p:sp>
    </p:spTree>
    <p:extLst>
      <p:ext uri="{BB962C8B-B14F-4D97-AF65-F5344CB8AC3E}">
        <p14:creationId xmlns:p14="http://schemas.microsoft.com/office/powerpoint/2010/main" val="3013645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t>Larger Q or N =&gt;</a:t>
            </a:r>
            <a:endParaRPr lang="en-US" sz="2000" dirty="0"/>
          </a:p>
          <a:p>
            <a:pPr lvl="1"/>
            <a:r>
              <a:rPr lang="en-US" sz="1700" dirty="0"/>
              <a:t>Larger cost of homomorphic operations </a:t>
            </a:r>
          </a:p>
          <a:p>
            <a:pPr lvl="1"/>
            <a:r>
              <a:rPr lang="en-US" sz="1700" dirty="0"/>
              <a:t>Larger size of </a:t>
            </a:r>
            <a:r>
              <a:rPr lang="en-US" sz="1700" dirty="0" err="1"/>
              <a:t>ciphertext</a:t>
            </a:r>
            <a:endParaRPr lang="en-US" sz="1700" dirty="0"/>
          </a:p>
        </p:txBody>
      </p:sp>
      <p:sp>
        <p:nvSpPr>
          <p:cNvPr id="4" name="Slide Number Placeholder 3"/>
          <p:cNvSpPr>
            <a:spLocks noGrp="1"/>
          </p:cNvSpPr>
          <p:nvPr>
            <p:ph type="sldNum" sz="quarter" idx="5"/>
          </p:nvPr>
        </p:nvSpPr>
        <p:spPr/>
        <p:txBody>
          <a:bodyPr/>
          <a:lstStyle/>
          <a:p>
            <a:fld id="{2119DFE7-E045-4526-9CB1-F09FD6176B79}" type="slidenum">
              <a:rPr lang="en-US" smtClean="0"/>
              <a:t>11</a:t>
            </a:fld>
            <a:endParaRPr lang="en-US"/>
          </a:p>
        </p:txBody>
      </p:sp>
    </p:spTree>
    <p:extLst>
      <p:ext uri="{BB962C8B-B14F-4D97-AF65-F5344CB8AC3E}">
        <p14:creationId xmlns:p14="http://schemas.microsoft.com/office/powerpoint/2010/main" val="883700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19DFE7-E045-4526-9CB1-F09FD6176B79}" type="slidenum">
              <a:rPr lang="en-US" smtClean="0"/>
              <a:t>12</a:t>
            </a:fld>
            <a:endParaRPr lang="en-US"/>
          </a:p>
        </p:txBody>
      </p:sp>
    </p:spTree>
    <p:extLst>
      <p:ext uri="{BB962C8B-B14F-4D97-AF65-F5344CB8AC3E}">
        <p14:creationId xmlns:p14="http://schemas.microsoft.com/office/powerpoint/2010/main" val="566208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19DFE7-E045-4526-9CB1-F09FD6176B79}" type="slidenum">
              <a:rPr lang="en-US" smtClean="0"/>
              <a:t>14</a:t>
            </a:fld>
            <a:endParaRPr lang="en-US"/>
          </a:p>
        </p:txBody>
      </p:sp>
    </p:spTree>
    <p:extLst>
      <p:ext uri="{BB962C8B-B14F-4D97-AF65-F5344CB8AC3E}">
        <p14:creationId xmlns:p14="http://schemas.microsoft.com/office/powerpoint/2010/main" val="165700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19DFE7-E045-4526-9CB1-F09FD6176B79}" type="slidenum">
              <a:rPr lang="en-US" smtClean="0"/>
              <a:t>15</a:t>
            </a:fld>
            <a:endParaRPr lang="en-US"/>
          </a:p>
        </p:txBody>
      </p:sp>
    </p:spTree>
    <p:extLst>
      <p:ext uri="{BB962C8B-B14F-4D97-AF65-F5344CB8AC3E}">
        <p14:creationId xmlns:p14="http://schemas.microsoft.com/office/powerpoint/2010/main" val="2643257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Utilization</a:t>
            </a:r>
            <a:r>
              <a:rPr lang="en-US" baseline="0" dirty="0"/>
              <a:t> of slots in vector</a:t>
            </a:r>
          </a:p>
          <a:p>
            <a:r>
              <a:rPr lang="en-US" baseline="0" dirty="0"/>
              <a:t>Packing into a vector is a data layout</a:t>
            </a:r>
          </a:p>
        </p:txBody>
      </p:sp>
      <p:sp>
        <p:nvSpPr>
          <p:cNvPr id="4" name="Slide Number Placeholder 3"/>
          <p:cNvSpPr>
            <a:spLocks noGrp="1"/>
          </p:cNvSpPr>
          <p:nvPr>
            <p:ph type="sldNum" sz="quarter" idx="5"/>
          </p:nvPr>
        </p:nvSpPr>
        <p:spPr/>
        <p:txBody>
          <a:bodyPr/>
          <a:lstStyle/>
          <a:p>
            <a:fld id="{2119DFE7-E045-4526-9CB1-F09FD6176B79}" type="slidenum">
              <a:rPr lang="en-US" smtClean="0"/>
              <a:t>16</a:t>
            </a:fld>
            <a:endParaRPr lang="en-US"/>
          </a:p>
        </p:txBody>
      </p:sp>
    </p:spTree>
    <p:extLst>
      <p:ext uri="{BB962C8B-B14F-4D97-AF65-F5344CB8AC3E}">
        <p14:creationId xmlns:p14="http://schemas.microsoft.com/office/powerpoint/2010/main" val="2458392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19DFE7-E045-4526-9CB1-F09FD6176B79}" type="slidenum">
              <a:rPr lang="en-US" smtClean="0"/>
              <a:t>17</a:t>
            </a:fld>
            <a:endParaRPr lang="en-US"/>
          </a:p>
        </p:txBody>
      </p:sp>
    </p:spTree>
    <p:extLst>
      <p:ext uri="{BB962C8B-B14F-4D97-AF65-F5344CB8AC3E}">
        <p14:creationId xmlns:p14="http://schemas.microsoft.com/office/powerpoint/2010/main" val="2193167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19DFE7-E045-4526-9CB1-F09FD6176B79}" type="slidenum">
              <a:rPr lang="en-US" smtClean="0"/>
              <a:t>18</a:t>
            </a:fld>
            <a:endParaRPr lang="en-US"/>
          </a:p>
        </p:txBody>
      </p:sp>
    </p:spTree>
    <p:extLst>
      <p:ext uri="{BB962C8B-B14F-4D97-AF65-F5344CB8AC3E}">
        <p14:creationId xmlns:p14="http://schemas.microsoft.com/office/powerpoint/2010/main" val="3751156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19DFE7-E045-4526-9CB1-F09FD6176B79}" type="slidenum">
              <a:rPr lang="en-US" smtClean="0"/>
              <a:t>20</a:t>
            </a:fld>
            <a:endParaRPr lang="en-US"/>
          </a:p>
        </p:txBody>
      </p:sp>
    </p:spTree>
    <p:extLst>
      <p:ext uri="{BB962C8B-B14F-4D97-AF65-F5344CB8AC3E}">
        <p14:creationId xmlns:p14="http://schemas.microsoft.com/office/powerpoint/2010/main" val="3549740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Difficult</a:t>
            </a:r>
            <a:r>
              <a:rPr lang="en-US" baseline="0" dirty="0"/>
              <a:t> to write code for SEAL: it was written that way because we had a compiler</a:t>
            </a: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Accuracy trade-off: Loss of precision when making program FHE-compatible</a:t>
            </a:r>
          </a:p>
          <a:p>
            <a:endParaRPr lang="en-US" dirty="0"/>
          </a:p>
        </p:txBody>
      </p:sp>
      <p:sp>
        <p:nvSpPr>
          <p:cNvPr id="4" name="Slide Number Placeholder 3"/>
          <p:cNvSpPr>
            <a:spLocks noGrp="1"/>
          </p:cNvSpPr>
          <p:nvPr>
            <p:ph type="sldNum" sz="quarter" idx="5"/>
          </p:nvPr>
        </p:nvSpPr>
        <p:spPr/>
        <p:txBody>
          <a:bodyPr/>
          <a:lstStyle/>
          <a:p>
            <a:fld id="{2119DFE7-E045-4526-9CB1-F09FD6176B79}" type="slidenum">
              <a:rPr lang="en-US" smtClean="0"/>
              <a:t>22</a:t>
            </a:fld>
            <a:endParaRPr lang="en-US"/>
          </a:p>
        </p:txBody>
      </p:sp>
    </p:spTree>
    <p:extLst>
      <p:ext uri="{BB962C8B-B14F-4D97-AF65-F5344CB8AC3E}">
        <p14:creationId xmlns:p14="http://schemas.microsoft.com/office/powerpoint/2010/main" val="3461124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Manual-HEAAN difficult to implement for large networks</a:t>
            </a:r>
          </a:p>
          <a:p>
            <a:r>
              <a:rPr lang="en-US" dirty="0"/>
              <a:t>Industrial: 40 mins to 1 min</a:t>
            </a:r>
          </a:p>
        </p:txBody>
      </p:sp>
      <p:sp>
        <p:nvSpPr>
          <p:cNvPr id="4" name="Slide Number Placeholder 3"/>
          <p:cNvSpPr>
            <a:spLocks noGrp="1"/>
          </p:cNvSpPr>
          <p:nvPr>
            <p:ph type="sldNum" sz="quarter" idx="5"/>
          </p:nvPr>
        </p:nvSpPr>
        <p:spPr/>
        <p:txBody>
          <a:bodyPr/>
          <a:lstStyle/>
          <a:p>
            <a:fld id="{2119DFE7-E045-4526-9CB1-F09FD6176B79}" type="slidenum">
              <a:rPr lang="en-US" smtClean="0"/>
              <a:t>23</a:t>
            </a:fld>
            <a:endParaRPr lang="en-US"/>
          </a:p>
        </p:txBody>
      </p:sp>
    </p:spTree>
    <p:extLst>
      <p:ext uri="{BB962C8B-B14F-4D97-AF65-F5344CB8AC3E}">
        <p14:creationId xmlns:p14="http://schemas.microsoft.com/office/powerpoint/2010/main" val="971860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Limited instruction set of FHE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First FHE compiler</a:t>
            </a:r>
          </a:p>
          <a:p>
            <a:endParaRPr lang="en-US" dirty="0"/>
          </a:p>
        </p:txBody>
      </p:sp>
      <p:sp>
        <p:nvSpPr>
          <p:cNvPr id="4" name="Slide Number Placeholder 3"/>
          <p:cNvSpPr>
            <a:spLocks noGrp="1"/>
          </p:cNvSpPr>
          <p:nvPr>
            <p:ph type="sldNum" sz="quarter" idx="10"/>
          </p:nvPr>
        </p:nvSpPr>
        <p:spPr/>
        <p:txBody>
          <a:bodyPr/>
          <a:lstStyle/>
          <a:p>
            <a:fld id="{2119DFE7-E045-4526-9CB1-F09FD6176B79}" type="slidenum">
              <a:rPr lang="en-US" smtClean="0"/>
              <a:t>3</a:t>
            </a:fld>
            <a:endParaRPr lang="en-US"/>
          </a:p>
        </p:txBody>
      </p:sp>
    </p:spTree>
    <p:extLst>
      <p:ext uri="{BB962C8B-B14F-4D97-AF65-F5344CB8AC3E}">
        <p14:creationId xmlns:p14="http://schemas.microsoft.com/office/powerpoint/2010/main" val="400835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19DFE7-E045-4526-9CB1-F09FD6176B79}" type="slidenum">
              <a:rPr lang="en-US" smtClean="0"/>
              <a:t>24</a:t>
            </a:fld>
            <a:endParaRPr lang="en-US"/>
          </a:p>
        </p:txBody>
      </p:sp>
    </p:spTree>
    <p:extLst>
      <p:ext uri="{BB962C8B-B14F-4D97-AF65-F5344CB8AC3E}">
        <p14:creationId xmlns:p14="http://schemas.microsoft.com/office/powerpoint/2010/main" val="1184374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19DFE7-E045-4526-9CB1-F09FD6176B79}" type="slidenum">
              <a:rPr lang="en-US" smtClean="0"/>
              <a:t>25</a:t>
            </a:fld>
            <a:endParaRPr lang="en-US"/>
          </a:p>
        </p:txBody>
      </p:sp>
    </p:spTree>
    <p:extLst>
      <p:ext uri="{BB962C8B-B14F-4D97-AF65-F5344CB8AC3E}">
        <p14:creationId xmlns:p14="http://schemas.microsoft.com/office/powerpoint/2010/main" val="2438766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19DFE7-E045-4526-9CB1-F09FD6176B79}" type="slidenum">
              <a:rPr lang="en-US" smtClean="0"/>
              <a:t>26</a:t>
            </a:fld>
            <a:endParaRPr lang="en-US"/>
          </a:p>
        </p:txBody>
      </p:sp>
    </p:spTree>
    <p:extLst>
      <p:ext uri="{BB962C8B-B14F-4D97-AF65-F5344CB8AC3E}">
        <p14:creationId xmlns:p14="http://schemas.microsoft.com/office/powerpoint/2010/main" val="1377098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19DFE7-E045-4526-9CB1-F09FD6176B79}" type="slidenum">
              <a:rPr lang="en-US" smtClean="0"/>
              <a:t>27</a:t>
            </a:fld>
            <a:endParaRPr lang="en-US"/>
          </a:p>
        </p:txBody>
      </p:sp>
    </p:spTree>
    <p:extLst>
      <p:ext uri="{BB962C8B-B14F-4D97-AF65-F5344CB8AC3E}">
        <p14:creationId xmlns:p14="http://schemas.microsoft.com/office/powerpoint/2010/main" val="2913408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Program can be seen but input cannot be seen</a:t>
            </a:r>
          </a:p>
          <a:p>
            <a:r>
              <a:rPr lang="en-US" dirty="0"/>
              <a:t>Demo </a:t>
            </a:r>
            <a:r>
              <a:rPr lang="en-US" baseline="0" dirty="0"/>
              <a:t>in MSR booth</a:t>
            </a:r>
            <a:endParaRPr lang="en-US" dirty="0"/>
          </a:p>
        </p:txBody>
      </p:sp>
      <p:sp>
        <p:nvSpPr>
          <p:cNvPr id="4" name="Slide Number Placeholder 3"/>
          <p:cNvSpPr>
            <a:spLocks noGrp="1"/>
          </p:cNvSpPr>
          <p:nvPr>
            <p:ph type="sldNum" sz="quarter" idx="5"/>
          </p:nvPr>
        </p:nvSpPr>
        <p:spPr/>
        <p:txBody>
          <a:bodyPr/>
          <a:lstStyle/>
          <a:p>
            <a:fld id="{2119DFE7-E045-4526-9CB1-F09FD6176B79}" type="slidenum">
              <a:rPr lang="en-US" smtClean="0"/>
              <a:t>29</a:t>
            </a:fld>
            <a:endParaRPr lang="en-US"/>
          </a:p>
        </p:txBody>
      </p:sp>
    </p:spTree>
    <p:extLst>
      <p:ext uri="{BB962C8B-B14F-4D97-AF65-F5344CB8AC3E}">
        <p14:creationId xmlns:p14="http://schemas.microsoft.com/office/powerpoint/2010/main" val="3076505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19DFE7-E045-4526-9CB1-F09FD6176B79}" type="slidenum">
              <a:rPr lang="en-US" smtClean="0"/>
              <a:t>30</a:t>
            </a:fld>
            <a:endParaRPr lang="en-US"/>
          </a:p>
        </p:txBody>
      </p:sp>
    </p:spTree>
    <p:extLst>
      <p:ext uri="{BB962C8B-B14F-4D97-AF65-F5344CB8AC3E}">
        <p14:creationId xmlns:p14="http://schemas.microsoft.com/office/powerpoint/2010/main" val="2235722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19DFE7-E045-4526-9CB1-F09FD6176B79}" type="slidenum">
              <a:rPr lang="en-US" smtClean="0"/>
              <a:t>32</a:t>
            </a:fld>
            <a:endParaRPr lang="en-US"/>
          </a:p>
        </p:txBody>
      </p:sp>
    </p:spTree>
    <p:extLst>
      <p:ext uri="{BB962C8B-B14F-4D97-AF65-F5344CB8AC3E}">
        <p14:creationId xmlns:p14="http://schemas.microsoft.com/office/powerpoint/2010/main" val="3519479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19DFE7-E045-4526-9CB1-F09FD6176B79}" type="slidenum">
              <a:rPr lang="en-US" smtClean="0"/>
              <a:t>34</a:t>
            </a:fld>
            <a:endParaRPr lang="en-US"/>
          </a:p>
        </p:txBody>
      </p:sp>
    </p:spTree>
    <p:extLst>
      <p:ext uri="{BB962C8B-B14F-4D97-AF65-F5344CB8AC3E}">
        <p14:creationId xmlns:p14="http://schemas.microsoft.com/office/powerpoint/2010/main" val="1490520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19DFE7-E045-4526-9CB1-F09FD6176B79}" type="slidenum">
              <a:rPr lang="en-US" smtClean="0"/>
              <a:t>4</a:t>
            </a:fld>
            <a:endParaRPr lang="en-US"/>
          </a:p>
        </p:txBody>
      </p:sp>
    </p:spTree>
    <p:extLst>
      <p:ext uri="{BB962C8B-B14F-4D97-AF65-F5344CB8AC3E}">
        <p14:creationId xmlns:p14="http://schemas.microsoft.com/office/powerpoint/2010/main" val="632460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19DFE7-E045-4526-9CB1-F09FD6176B79}" type="slidenum">
              <a:rPr lang="en-US" smtClean="0"/>
              <a:t>5</a:t>
            </a:fld>
            <a:endParaRPr lang="en-US"/>
          </a:p>
        </p:txBody>
      </p:sp>
    </p:spTree>
    <p:extLst>
      <p:ext uri="{BB962C8B-B14F-4D97-AF65-F5344CB8AC3E}">
        <p14:creationId xmlns:p14="http://schemas.microsoft.com/office/powerpoint/2010/main" val="2661569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Overhead</a:t>
            </a:r>
            <a:r>
              <a:rPr lang="en-US" baseline="0" dirty="0"/>
              <a:t>s reduced d</a:t>
            </a:r>
            <a:r>
              <a:rPr lang="en-US" dirty="0"/>
              <a:t>ue to improvements in theory and implementation</a:t>
            </a:r>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GPU and FPGA can reduce slowdown</a:t>
            </a:r>
          </a:p>
          <a:p>
            <a:r>
              <a:rPr lang="en-US" dirty="0"/>
              <a:t>Systems and compiler community can help reduce slowdown</a:t>
            </a:r>
          </a:p>
          <a:p>
            <a:endParaRPr lang="en-US" dirty="0"/>
          </a:p>
        </p:txBody>
      </p:sp>
      <p:sp>
        <p:nvSpPr>
          <p:cNvPr id="4" name="Slide Number Placeholder 3"/>
          <p:cNvSpPr>
            <a:spLocks noGrp="1"/>
          </p:cNvSpPr>
          <p:nvPr>
            <p:ph type="sldNum" sz="quarter" idx="5"/>
          </p:nvPr>
        </p:nvSpPr>
        <p:spPr/>
        <p:txBody>
          <a:bodyPr/>
          <a:lstStyle/>
          <a:p>
            <a:fld id="{2119DFE7-E045-4526-9CB1-F09FD6176B79}" type="slidenum">
              <a:rPr lang="en-US" smtClean="0"/>
              <a:t>6</a:t>
            </a:fld>
            <a:endParaRPr lang="en-US"/>
          </a:p>
        </p:txBody>
      </p:sp>
    </p:spTree>
    <p:extLst>
      <p:ext uri="{BB962C8B-B14F-4D97-AF65-F5344CB8AC3E}">
        <p14:creationId xmlns:p14="http://schemas.microsoft.com/office/powerpoint/2010/main" val="795044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19DFE7-E045-4526-9CB1-F09FD6176B79}" type="slidenum">
              <a:rPr lang="en-US" smtClean="0"/>
              <a:t>7</a:t>
            </a:fld>
            <a:endParaRPr lang="en-US"/>
          </a:p>
        </p:txBody>
      </p:sp>
    </p:spTree>
    <p:extLst>
      <p:ext uri="{BB962C8B-B14F-4D97-AF65-F5344CB8AC3E}">
        <p14:creationId xmlns:p14="http://schemas.microsoft.com/office/powerpoint/2010/main" val="923986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DNN inference – tensor programs</a:t>
            </a:r>
          </a:p>
        </p:txBody>
      </p:sp>
      <p:sp>
        <p:nvSpPr>
          <p:cNvPr id="4" name="Slide Number Placeholder 3"/>
          <p:cNvSpPr>
            <a:spLocks noGrp="1"/>
          </p:cNvSpPr>
          <p:nvPr>
            <p:ph type="sldNum" sz="quarter" idx="5"/>
          </p:nvPr>
        </p:nvSpPr>
        <p:spPr/>
        <p:txBody>
          <a:bodyPr/>
          <a:lstStyle/>
          <a:p>
            <a:fld id="{2119DFE7-E045-4526-9CB1-F09FD6176B79}" type="slidenum">
              <a:rPr lang="en-US" smtClean="0"/>
              <a:t>8</a:t>
            </a:fld>
            <a:endParaRPr lang="en-US"/>
          </a:p>
        </p:txBody>
      </p:sp>
    </p:spTree>
    <p:extLst>
      <p:ext uri="{BB962C8B-B14F-4D97-AF65-F5344CB8AC3E}">
        <p14:creationId xmlns:p14="http://schemas.microsoft.com/office/powerpoint/2010/main" val="935174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19DFE7-E045-4526-9CB1-F09FD6176B79}" type="slidenum">
              <a:rPr lang="en-US" smtClean="0"/>
              <a:t>9</a:t>
            </a:fld>
            <a:endParaRPr lang="en-US"/>
          </a:p>
        </p:txBody>
      </p:sp>
    </p:spTree>
    <p:extLst>
      <p:ext uri="{BB962C8B-B14F-4D97-AF65-F5344CB8AC3E}">
        <p14:creationId xmlns:p14="http://schemas.microsoft.com/office/powerpoint/2010/main" val="3849586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19DFE7-E045-4526-9CB1-F09FD6176B79}" type="slidenum">
              <a:rPr lang="en-US" smtClean="0"/>
              <a:t>10</a:t>
            </a:fld>
            <a:endParaRPr lang="en-US"/>
          </a:p>
        </p:txBody>
      </p:sp>
    </p:spTree>
    <p:extLst>
      <p:ext uri="{BB962C8B-B14F-4D97-AF65-F5344CB8AC3E}">
        <p14:creationId xmlns:p14="http://schemas.microsoft.com/office/powerpoint/2010/main" val="3434820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800" cap="all" spc="150" baseline="0">
                <a:solidFill>
                  <a:schemeClr val="tx2"/>
                </a:solidFill>
                <a:latin typeface="+mj-lt"/>
              </a:defRPr>
            </a:lvl1pPr>
            <a:lvl2pPr marL="342892" indent="0" algn="ctr">
              <a:buNone/>
              <a:defRPr sz="1800"/>
            </a:lvl2pPr>
            <a:lvl3pPr marL="685783" indent="0" algn="ctr">
              <a:buNone/>
              <a:defRPr sz="1800"/>
            </a:lvl3pPr>
            <a:lvl4pPr marL="1028675" indent="0" algn="ctr">
              <a:buNone/>
              <a:defRPr sz="1500"/>
            </a:lvl4pPr>
            <a:lvl5pPr marL="1371566" indent="0" algn="ctr">
              <a:buNone/>
              <a:defRPr sz="1500"/>
            </a:lvl5pPr>
            <a:lvl6pPr marL="1714457" indent="0" algn="ctr">
              <a:buNone/>
              <a:defRPr sz="1500"/>
            </a:lvl6pPr>
            <a:lvl7pPr marL="2057348" indent="0" algn="ctr">
              <a:buNone/>
              <a:defRPr sz="1500"/>
            </a:lvl7pPr>
            <a:lvl8pPr marL="2400240" indent="0" algn="ctr">
              <a:buNone/>
              <a:defRPr sz="1500"/>
            </a:lvl8pPr>
            <a:lvl9pPr marL="2743132" indent="0" algn="ctr">
              <a:buNone/>
              <a:defRPr sz="1500"/>
            </a:lvl9pPr>
          </a:lstStyle>
          <a:p>
            <a:r>
              <a:rPr lang="en-US"/>
              <a:t>Click to edit Master subtitle style</a:t>
            </a:r>
          </a:p>
        </p:txBody>
      </p:sp>
      <p:sp>
        <p:nvSpPr>
          <p:cNvPr id="4" name="Date Placeholder 3"/>
          <p:cNvSpPr>
            <a:spLocks noGrp="1"/>
          </p:cNvSpPr>
          <p:nvPr>
            <p:ph type="dt" sz="half" idx="10"/>
          </p:nvPr>
        </p:nvSpPr>
        <p:spPr/>
        <p:txBody>
          <a:bodyPr/>
          <a:lstStyle/>
          <a:p>
            <a:pPr defTabSz="914378">
              <a:buClr>
                <a:srgbClr val="000000"/>
              </a:buClr>
            </a:pPr>
            <a:endParaRPr lang="en-US" kern="0">
              <a:latin typeface="Arial"/>
              <a:cs typeface="Arial"/>
              <a:sym typeface="Arial"/>
            </a:endParaRPr>
          </a:p>
        </p:txBody>
      </p:sp>
      <p:sp>
        <p:nvSpPr>
          <p:cNvPr id="5" name="Footer Placeholder 4"/>
          <p:cNvSpPr>
            <a:spLocks noGrp="1"/>
          </p:cNvSpPr>
          <p:nvPr>
            <p:ph type="ftr" sz="quarter" idx="11"/>
          </p:nvPr>
        </p:nvSpPr>
        <p:spPr/>
        <p:txBody>
          <a:bodyPr/>
          <a:lstStyle/>
          <a:p>
            <a:pPr defTabSz="914378">
              <a:buClr>
                <a:srgbClr val="000000"/>
              </a:buClr>
            </a:pPr>
            <a:endParaRPr lang="en-US" kern="0">
              <a:latin typeface="Arial"/>
              <a:cs typeface="Arial"/>
              <a:sym typeface="Arial"/>
            </a:endParaRPr>
          </a:p>
        </p:txBody>
      </p:sp>
      <p:sp>
        <p:nvSpPr>
          <p:cNvPr id="6" name="Slide Number Placeholder 5"/>
          <p:cNvSpPr>
            <a:spLocks noGrp="1"/>
          </p:cNvSpPr>
          <p:nvPr>
            <p:ph type="sldNum" sz="quarter" idx="12"/>
          </p:nvPr>
        </p:nvSpPr>
        <p:spPr/>
        <p:txBody>
          <a:bodyPr/>
          <a:lstStyle/>
          <a:p>
            <a:pPr defTabSz="914378">
              <a:buClr>
                <a:srgbClr val="000000"/>
              </a:buClr>
            </a:pPr>
            <a:fld id="{00000000-1234-1234-1234-123412341234}" type="slidenum">
              <a:rPr lang="en" kern="0" smtClean="0">
                <a:latin typeface="Arial"/>
                <a:cs typeface="Arial"/>
                <a:sym typeface="Arial"/>
              </a:rPr>
              <a:pPr defTabSz="914378">
                <a:buClr>
                  <a:srgbClr val="000000"/>
                </a:buClr>
              </a:pPr>
              <a:t>‹#›</a:t>
            </a:fld>
            <a:endParaRPr lang="en" kern="0">
              <a:latin typeface="Arial"/>
              <a:cs typeface="Arial"/>
              <a:sym typeface="Arial"/>
            </a:endParaRPr>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655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8">
              <a:buClr>
                <a:srgbClr val="000000"/>
              </a:buClr>
            </a:pPr>
            <a:endParaRPr lang="en-US" kern="0">
              <a:latin typeface="Arial"/>
              <a:cs typeface="Arial"/>
              <a:sym typeface="Arial"/>
            </a:endParaRPr>
          </a:p>
        </p:txBody>
      </p:sp>
      <p:sp>
        <p:nvSpPr>
          <p:cNvPr id="5" name="Footer Placeholder 4"/>
          <p:cNvSpPr>
            <a:spLocks noGrp="1"/>
          </p:cNvSpPr>
          <p:nvPr>
            <p:ph type="ftr" sz="quarter" idx="11"/>
          </p:nvPr>
        </p:nvSpPr>
        <p:spPr/>
        <p:txBody>
          <a:bodyPr/>
          <a:lstStyle/>
          <a:p>
            <a:pPr defTabSz="914378">
              <a:buClr>
                <a:srgbClr val="000000"/>
              </a:buClr>
            </a:pPr>
            <a:endParaRPr lang="en-US" kern="0">
              <a:latin typeface="Arial"/>
              <a:cs typeface="Arial"/>
              <a:sym typeface="Arial"/>
            </a:endParaRPr>
          </a:p>
        </p:txBody>
      </p:sp>
      <p:sp>
        <p:nvSpPr>
          <p:cNvPr id="6" name="Slide Number Placeholder 5"/>
          <p:cNvSpPr>
            <a:spLocks noGrp="1"/>
          </p:cNvSpPr>
          <p:nvPr>
            <p:ph type="sldNum" sz="quarter" idx="12"/>
          </p:nvPr>
        </p:nvSpPr>
        <p:spPr/>
        <p:txBody>
          <a:bodyPr/>
          <a:lstStyle/>
          <a:p>
            <a:pPr defTabSz="914378">
              <a:buClr>
                <a:srgbClr val="000000"/>
              </a:buClr>
            </a:pPr>
            <a:fld id="{00000000-1234-1234-1234-123412341234}" type="slidenum">
              <a:rPr lang="en" kern="0" smtClean="0">
                <a:latin typeface="Arial"/>
                <a:cs typeface="Arial"/>
                <a:sym typeface="Arial"/>
              </a:rPr>
              <a:pPr defTabSz="914378">
                <a:buClr>
                  <a:srgbClr val="000000"/>
                </a:buClr>
              </a:pPr>
              <a:t>‹#›</a:t>
            </a:fld>
            <a:endParaRPr lang="en" kern="0">
              <a:latin typeface="Arial"/>
              <a:cs typeface="Arial"/>
              <a:sym typeface="Arial"/>
            </a:endParaRPr>
          </a:p>
        </p:txBody>
      </p:sp>
    </p:spTree>
    <p:extLst>
      <p:ext uri="{BB962C8B-B14F-4D97-AF65-F5344CB8AC3E}">
        <p14:creationId xmlns:p14="http://schemas.microsoft.com/office/powerpoint/2010/main" val="3287324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311085"/>
            <a:ext cx="1971675" cy="431806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11084"/>
            <a:ext cx="5800725" cy="4318067"/>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8">
              <a:buClr>
                <a:srgbClr val="000000"/>
              </a:buClr>
            </a:pPr>
            <a:endParaRPr lang="en-US" kern="0">
              <a:latin typeface="Arial"/>
              <a:cs typeface="Arial"/>
              <a:sym typeface="Arial"/>
            </a:endParaRPr>
          </a:p>
        </p:txBody>
      </p:sp>
      <p:sp>
        <p:nvSpPr>
          <p:cNvPr id="5" name="Footer Placeholder 4"/>
          <p:cNvSpPr>
            <a:spLocks noGrp="1"/>
          </p:cNvSpPr>
          <p:nvPr>
            <p:ph type="ftr" sz="quarter" idx="11"/>
          </p:nvPr>
        </p:nvSpPr>
        <p:spPr/>
        <p:txBody>
          <a:bodyPr/>
          <a:lstStyle/>
          <a:p>
            <a:pPr defTabSz="914378">
              <a:buClr>
                <a:srgbClr val="000000"/>
              </a:buClr>
            </a:pPr>
            <a:endParaRPr lang="en-US" kern="0">
              <a:latin typeface="Arial"/>
              <a:cs typeface="Arial"/>
              <a:sym typeface="Arial"/>
            </a:endParaRPr>
          </a:p>
        </p:txBody>
      </p:sp>
      <p:sp>
        <p:nvSpPr>
          <p:cNvPr id="6" name="Slide Number Placeholder 5"/>
          <p:cNvSpPr>
            <a:spLocks noGrp="1"/>
          </p:cNvSpPr>
          <p:nvPr>
            <p:ph type="sldNum" sz="quarter" idx="12"/>
          </p:nvPr>
        </p:nvSpPr>
        <p:spPr/>
        <p:txBody>
          <a:bodyPr/>
          <a:lstStyle/>
          <a:p>
            <a:pPr defTabSz="914378">
              <a:buClr>
                <a:srgbClr val="000000"/>
              </a:buClr>
            </a:pPr>
            <a:fld id="{00000000-1234-1234-1234-123412341234}" type="slidenum">
              <a:rPr lang="en" kern="0" smtClean="0">
                <a:latin typeface="Arial"/>
                <a:cs typeface="Arial"/>
                <a:sym typeface="Arial"/>
              </a:rPr>
              <a:pPr defTabSz="914378">
                <a:buClr>
                  <a:srgbClr val="000000"/>
                </a:buClr>
              </a:pPr>
              <a:t>‹#›</a:t>
            </a:fld>
            <a:endParaRPr lang="en" kern="0">
              <a:latin typeface="Arial"/>
              <a:cs typeface="Arial"/>
              <a:sym typeface="Arial"/>
            </a:endParaRPr>
          </a:p>
        </p:txBody>
      </p:sp>
    </p:spTree>
    <p:extLst>
      <p:ext uri="{BB962C8B-B14F-4D97-AF65-F5344CB8AC3E}">
        <p14:creationId xmlns:p14="http://schemas.microsoft.com/office/powerpoint/2010/main" val="4249506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5"/>
        <p:cNvGrpSpPr/>
        <p:nvPr/>
      </p:nvGrpSpPr>
      <p:grpSpPr>
        <a:xfrm>
          <a:off x="0" y="0"/>
          <a:ext cx="0" cy="0"/>
          <a:chOff x="0" y="0"/>
          <a:chExt cx="0" cy="0"/>
        </a:xfrm>
      </p:grpSpPr>
      <p:sp>
        <p:nvSpPr>
          <p:cNvPr id="27" name="Shape 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189" lvl="0" indent="-342892">
              <a:spcBef>
                <a:spcPts val="0"/>
              </a:spcBef>
              <a:spcAft>
                <a:spcPts val="0"/>
              </a:spcAft>
              <a:buSzPts val="1800"/>
              <a:buChar char="●"/>
              <a:defRPr sz="1800"/>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29" name="Shape 29"/>
          <p:cNvSpPr txBox="1">
            <a:spLocks noGrp="1"/>
          </p:cNvSpPr>
          <p:nvPr>
            <p:ph type="sldNum" idx="12"/>
          </p:nvPr>
        </p:nvSpPr>
        <p:spPr>
          <a:xfrm>
            <a:off x="8472458" y="474990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378">
              <a:buClr>
                <a:srgbClr val="000000"/>
              </a:buClr>
            </a:pPr>
            <a:fld id="{00000000-1234-1234-1234-123412341234}" type="slidenum">
              <a:rPr lang="en" kern="0" smtClean="0">
                <a:latin typeface="Arial"/>
                <a:cs typeface="Arial"/>
                <a:sym typeface="Arial"/>
              </a:rPr>
              <a:pPr defTabSz="914378">
                <a:buClr>
                  <a:srgbClr val="000000"/>
                </a:buClr>
              </a:pPr>
              <a:t>‹#›</a:t>
            </a:fld>
            <a:endParaRPr lang="en" kern="0">
              <a:latin typeface="Arial"/>
              <a:cs typeface="Arial"/>
              <a:sym typeface="Arial"/>
            </a:endParaRPr>
          </a:p>
        </p:txBody>
      </p:sp>
    </p:spTree>
    <p:extLst>
      <p:ext uri="{BB962C8B-B14F-4D97-AF65-F5344CB8AC3E}">
        <p14:creationId xmlns:p14="http://schemas.microsoft.com/office/powerpoint/2010/main" val="1295982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reserve="1">
  <p:cSld name="1_Section header">
    <p:spTree>
      <p:nvGrpSpPr>
        <p:cNvPr id="1" name="Shape 21"/>
        <p:cNvGrpSpPr/>
        <p:nvPr/>
      </p:nvGrpSpPr>
      <p:grpSpPr>
        <a:xfrm>
          <a:off x="0" y="0"/>
          <a:ext cx="0" cy="0"/>
          <a:chOff x="0" y="0"/>
          <a:chExt cx="0" cy="0"/>
        </a:xfrm>
      </p:grpSpPr>
      <p:sp>
        <p:nvSpPr>
          <p:cNvPr id="23" name="Shape 2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defTabSz="914378">
              <a:buClr>
                <a:srgbClr val="000000"/>
              </a:buClr>
            </a:pPr>
            <a:fld id="{00000000-1234-1234-1234-123412341234}" type="slidenum">
              <a:rPr lang="en" kern="0" smtClean="0">
                <a:solidFill>
                  <a:prstClr val="white"/>
                </a:solidFill>
                <a:latin typeface="Arial"/>
                <a:cs typeface="Arial"/>
                <a:sym typeface="Arial"/>
              </a:rPr>
              <a:pPr defTabSz="914378">
                <a:buClr>
                  <a:srgbClr val="000000"/>
                </a:buClr>
              </a:pPr>
              <a:t>‹#›</a:t>
            </a:fld>
            <a:endParaRPr lang="en" kern="0">
              <a:solidFill>
                <a:prstClr val="white"/>
              </a:solidFill>
              <a:latin typeface="Arial"/>
              <a:cs typeface="Arial"/>
              <a:sym typeface="Arial"/>
            </a:endParaRPr>
          </a:p>
        </p:txBody>
      </p:sp>
    </p:spTree>
    <p:extLst>
      <p:ext uri="{BB962C8B-B14F-4D97-AF65-F5344CB8AC3E}">
        <p14:creationId xmlns:p14="http://schemas.microsoft.com/office/powerpoint/2010/main" val="3378415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E6EAEB"/>
        </a:solidFill>
        <a:effectLst/>
      </p:bgPr>
    </p:bg>
    <p:spTree>
      <p:nvGrpSpPr>
        <p:cNvPr id="1" name=""/>
        <p:cNvGrpSpPr/>
        <p:nvPr/>
      </p:nvGrpSpPr>
      <p:grpSpPr>
        <a:xfrm>
          <a:off x="0" y="0"/>
          <a:ext cx="0" cy="0"/>
          <a:chOff x="0" y="0"/>
          <a:chExt cx="0" cy="0"/>
        </a:xfrm>
      </p:grpSpPr>
      <p:pic>
        <p:nvPicPr>
          <p:cNvPr id="4" name="MS logo gray - EMF" descr="Microsoft logo, gray text version">
            <a:extLst>
              <a:ext uri="{FF2B5EF4-FFF2-40B4-BE49-F238E27FC236}">
                <a16:creationId xmlns:a16="http://schemas.microsoft.com/office/drawing/2014/main" id="{F0E3C08C-B20E-414D-AD23-CC662C2C5841}"/>
              </a:ext>
            </a:extLst>
          </p:cNvPr>
          <p:cNvPicPr>
            <a:picLocks noChangeAspect="1"/>
          </p:cNvPicPr>
          <p:nvPr userDrawn="1"/>
        </p:nvPicPr>
        <p:blipFill>
          <a:blip r:embed="rId2"/>
          <a:stretch>
            <a:fillRect/>
          </a:stretch>
        </p:blipFill>
        <p:spPr bwMode="black">
          <a:xfrm>
            <a:off x="432450" y="446131"/>
            <a:ext cx="1024830" cy="219456"/>
          </a:xfrm>
          <a:prstGeom prst="rect">
            <a:avLst/>
          </a:prstGeom>
        </p:spPr>
      </p:pic>
      <p:grpSp>
        <p:nvGrpSpPr>
          <p:cNvPr id="12" name="Group 11">
            <a:extLst>
              <a:ext uri="{FF2B5EF4-FFF2-40B4-BE49-F238E27FC236}">
                <a16:creationId xmlns:a16="http://schemas.microsoft.com/office/drawing/2014/main" id="{0AA4886A-CD55-4F6D-9D29-E9122B020C8B}"/>
              </a:ext>
            </a:extLst>
          </p:cNvPr>
          <p:cNvGrpSpPr/>
          <p:nvPr userDrawn="1"/>
        </p:nvGrpSpPr>
        <p:grpSpPr>
          <a:xfrm>
            <a:off x="432450" y="1501815"/>
            <a:ext cx="3127519" cy="1726040"/>
            <a:chOff x="576600" y="2002419"/>
            <a:chExt cx="4170025" cy="2301387"/>
          </a:xfrm>
        </p:grpSpPr>
        <p:pic>
          <p:nvPicPr>
            <p:cNvPr id="3" name="Picture 2" descr="Microsoft Build logo&#10;&#10;">
              <a:extLst>
                <a:ext uri="{FF2B5EF4-FFF2-40B4-BE49-F238E27FC236}">
                  <a16:creationId xmlns:a16="http://schemas.microsoft.com/office/drawing/2014/main" id="{88B1501B-B3B4-4848-B7C2-263C99292DD2}"/>
                </a:ext>
              </a:extLst>
            </p:cNvPr>
            <p:cNvPicPr>
              <a:picLocks noChangeAspect="1"/>
            </p:cNvPicPr>
            <p:nvPr userDrawn="1"/>
          </p:nvPicPr>
          <p:blipFill>
            <a:blip r:embed="rId3"/>
            <a:stretch>
              <a:fillRect/>
            </a:stretch>
          </p:blipFill>
          <p:spPr>
            <a:xfrm>
              <a:off x="584201" y="2002419"/>
              <a:ext cx="3172944" cy="1426579"/>
            </a:xfrm>
            <a:prstGeom prst="rect">
              <a:avLst/>
            </a:prstGeom>
          </p:spPr>
        </p:pic>
        <p:pic>
          <p:nvPicPr>
            <p:cNvPr id="7" name="Picture 6" descr="May 6-8, 2019">
              <a:extLst>
                <a:ext uri="{FF2B5EF4-FFF2-40B4-BE49-F238E27FC236}">
                  <a16:creationId xmlns:a16="http://schemas.microsoft.com/office/drawing/2014/main" id="{7A0C8DF6-81D8-4842-A0DF-8FE8AA8464E1}"/>
                </a:ext>
              </a:extLst>
            </p:cNvPr>
            <p:cNvPicPr>
              <a:picLocks noChangeAspect="1"/>
            </p:cNvPicPr>
            <p:nvPr userDrawn="1"/>
          </p:nvPicPr>
          <p:blipFill>
            <a:blip r:embed="rId4"/>
            <a:stretch>
              <a:fillRect/>
            </a:stretch>
          </p:blipFill>
          <p:spPr>
            <a:xfrm>
              <a:off x="576600" y="3962400"/>
              <a:ext cx="4170025" cy="341406"/>
            </a:xfrm>
            <a:prstGeom prst="rect">
              <a:avLst/>
            </a:prstGeom>
          </p:spPr>
        </p:pic>
      </p:grpSp>
      <p:pic>
        <p:nvPicPr>
          <p:cNvPr id="10" name="Picture 9">
            <a:extLst>
              <a:ext uri="{FF2B5EF4-FFF2-40B4-BE49-F238E27FC236}">
                <a16:creationId xmlns:a16="http://schemas.microsoft.com/office/drawing/2014/main" id="{11A79512-5207-4C2D-93CE-D43C0082D2A3}"/>
              </a:ext>
              <a:ext uri="{C183D7F6-B498-43B3-948B-1728B52AA6E4}">
                <adec:decorative xmlns:adec="http://schemas.microsoft.com/office/drawing/2017/decorative" val="1"/>
              </a:ext>
            </a:extLst>
          </p:cNvPr>
          <p:cNvPicPr>
            <a:picLocks noChangeAspect="1"/>
          </p:cNvPicPr>
          <p:nvPr userDrawn="1"/>
        </p:nvPicPr>
        <p:blipFill rotWithShape="1">
          <a:blip r:embed="rId5"/>
          <a:srcRect l="32564"/>
          <a:stretch/>
        </p:blipFill>
        <p:spPr>
          <a:xfrm>
            <a:off x="2977587" y="1"/>
            <a:ext cx="6166413" cy="5143499"/>
          </a:xfrm>
          <a:prstGeom prst="rect">
            <a:avLst/>
          </a:prstGeom>
        </p:spPr>
      </p:pic>
    </p:spTree>
    <p:extLst>
      <p:ext uri="{BB962C8B-B14F-4D97-AF65-F5344CB8AC3E}">
        <p14:creationId xmlns:p14="http://schemas.microsoft.com/office/powerpoint/2010/main" val="338918392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rgbClr val="E6EBED"/>
        </a:solidFill>
        <a:effectLst/>
      </p:bgPr>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B9532AFA-78E5-4324-9D56-4D4CE7440E29}"/>
              </a:ext>
            </a:extLst>
          </p:cNvPr>
          <p:cNvPicPr>
            <a:picLocks noChangeAspect="1"/>
          </p:cNvPicPr>
          <p:nvPr userDrawn="1"/>
        </p:nvPicPr>
        <p:blipFill>
          <a:blip r:embed="rId2"/>
          <a:stretch>
            <a:fillRect/>
          </a:stretch>
        </p:blipFill>
        <p:spPr bwMode="black">
          <a:xfrm>
            <a:off x="438150" y="439341"/>
            <a:ext cx="1024830" cy="219456"/>
          </a:xfrm>
          <a:prstGeom prst="rect">
            <a:avLst/>
          </a:prstGeom>
        </p:spPr>
      </p:pic>
      <p:sp>
        <p:nvSpPr>
          <p:cNvPr id="8" name="Title 1">
            <a:extLst>
              <a:ext uri="{FF2B5EF4-FFF2-40B4-BE49-F238E27FC236}">
                <a16:creationId xmlns:a16="http://schemas.microsoft.com/office/drawing/2014/main" id="{EE7D0842-89C9-4B62-8E7E-CD55867316F2}"/>
              </a:ext>
            </a:extLst>
          </p:cNvPr>
          <p:cNvSpPr>
            <a:spLocks noGrp="1"/>
          </p:cNvSpPr>
          <p:nvPr>
            <p:ph type="title" hasCustomPrompt="1"/>
          </p:nvPr>
        </p:nvSpPr>
        <p:spPr>
          <a:xfrm>
            <a:off x="441198" y="1819156"/>
            <a:ext cx="3125915" cy="830997"/>
          </a:xfrm>
        </p:spPr>
        <p:txBody>
          <a:bodyPr anchor="b" anchorCtr="0">
            <a:spAutoFit/>
          </a:bodyPr>
          <a:lstStyle>
            <a:lvl1pPr>
              <a:defRPr>
                <a:gradFill>
                  <a:gsLst>
                    <a:gs pos="8333">
                      <a:schemeClr val="tx1"/>
                    </a:gs>
                    <a:gs pos="26000">
                      <a:schemeClr val="tx1"/>
                    </a:gs>
                  </a:gsLst>
                  <a:lin ang="5400000" scaled="1"/>
                </a:gradFill>
              </a:defRPr>
            </a:lvl1pPr>
          </a:lstStyle>
          <a:p>
            <a:r>
              <a:rPr lang="en-US"/>
              <a:t>Event name or presentation title </a:t>
            </a:r>
          </a:p>
        </p:txBody>
      </p:sp>
      <p:sp>
        <p:nvSpPr>
          <p:cNvPr id="7" name="Text Placeholder 4">
            <a:extLst>
              <a:ext uri="{FF2B5EF4-FFF2-40B4-BE49-F238E27FC236}">
                <a16:creationId xmlns:a16="http://schemas.microsoft.com/office/drawing/2014/main" id="{812B2AD1-076F-40BF-98F1-311E3BBCE5BE}"/>
              </a:ext>
            </a:extLst>
          </p:cNvPr>
          <p:cNvSpPr>
            <a:spLocks noGrp="1"/>
          </p:cNvSpPr>
          <p:nvPr>
            <p:ph type="body" sz="quarter" idx="12" hasCustomPrompt="1"/>
          </p:nvPr>
        </p:nvSpPr>
        <p:spPr>
          <a:xfrm>
            <a:off x="436532" y="2971800"/>
            <a:ext cx="3123437" cy="253916"/>
          </a:xfrm>
          <a:noFill/>
        </p:spPr>
        <p:txBody>
          <a:bodyPr wrap="square" lIns="0" tIns="0" rIns="0" bIns="0">
            <a:spAutoFit/>
          </a:bodyPr>
          <a:lstStyle>
            <a:lvl1pPr marL="0" indent="0">
              <a:spcBef>
                <a:spcPts val="0"/>
              </a:spcBef>
              <a:buNone/>
              <a:defRPr sz="1650" spc="0" baseline="0">
                <a:gradFill>
                  <a:gsLst>
                    <a:gs pos="8333">
                      <a:schemeClr val="tx1"/>
                    </a:gs>
                    <a:gs pos="26000">
                      <a:schemeClr val="tx1"/>
                    </a:gs>
                  </a:gsLst>
                  <a:lin ang="5400000" scaled="1"/>
                </a:gradFill>
                <a:latin typeface="+mn-lt"/>
                <a:cs typeface="Segoe UI" panose="020B0502040204020203" pitchFamily="34" charset="0"/>
              </a:defRPr>
            </a:lvl1pPr>
          </a:lstStyle>
          <a:p>
            <a:pPr lvl="0"/>
            <a:r>
              <a:rPr lang="en-US"/>
              <a:t>Speaker name or subtitle</a:t>
            </a:r>
          </a:p>
        </p:txBody>
      </p:sp>
      <p:grpSp>
        <p:nvGrpSpPr>
          <p:cNvPr id="13" name="Group 12">
            <a:extLst>
              <a:ext uri="{FF2B5EF4-FFF2-40B4-BE49-F238E27FC236}">
                <a16:creationId xmlns:a16="http://schemas.microsoft.com/office/drawing/2014/main" id="{5C67BE41-7986-462F-AC1B-939AF1CF94E7}"/>
              </a:ext>
              <a:ext uri="{C183D7F6-B498-43B3-948B-1728B52AA6E4}">
                <adec:decorative xmlns:adec="http://schemas.microsoft.com/office/drawing/2017/decorative" val="1"/>
              </a:ext>
            </a:extLst>
          </p:cNvPr>
          <p:cNvGrpSpPr/>
          <p:nvPr userDrawn="1"/>
        </p:nvGrpSpPr>
        <p:grpSpPr bwMode="gray">
          <a:xfrm>
            <a:off x="3920490" y="0"/>
            <a:ext cx="5223510" cy="5143500"/>
            <a:chOff x="5227320" y="0"/>
            <a:chExt cx="6964680" cy="6858000"/>
          </a:xfrm>
        </p:grpSpPr>
        <p:pic>
          <p:nvPicPr>
            <p:cNvPr id="10" name="Picture 9">
              <a:extLst>
                <a:ext uri="{FF2B5EF4-FFF2-40B4-BE49-F238E27FC236}">
                  <a16:creationId xmlns:a16="http://schemas.microsoft.com/office/drawing/2014/main" id="{EEB323DA-E527-48B8-B69F-D0670E17AB0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 r="449"/>
            <a:stretch/>
          </p:blipFill>
          <p:spPr bwMode="gray">
            <a:xfrm>
              <a:off x="5440680" y="0"/>
              <a:ext cx="6751320" cy="6858000"/>
            </a:xfrm>
            <a:prstGeom prst="rect">
              <a:avLst/>
            </a:prstGeom>
          </p:spPr>
        </p:pic>
        <p:sp>
          <p:nvSpPr>
            <p:cNvPr id="11" name="Rectangle 10">
              <a:extLst>
                <a:ext uri="{FF2B5EF4-FFF2-40B4-BE49-F238E27FC236}">
                  <a16:creationId xmlns:a16="http://schemas.microsoft.com/office/drawing/2014/main" id="{13096CD5-C9AD-44A0-AA99-044AA84D82E4}"/>
                </a:ext>
              </a:extLst>
            </p:cNvPr>
            <p:cNvSpPr/>
            <p:nvPr userDrawn="1"/>
          </p:nvSpPr>
          <p:spPr bwMode="gray">
            <a:xfrm>
              <a:off x="10149840" y="3139440"/>
              <a:ext cx="2042160" cy="2438400"/>
            </a:xfrm>
            <a:prstGeom prst="rect">
              <a:avLst/>
            </a:prstGeom>
            <a:solidFill>
              <a:srgbClr val="E7EB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699354" fontAlgn="base">
                <a:spcBef>
                  <a:spcPct val="0"/>
                </a:spcBef>
                <a:spcAft>
                  <a:spcPct val="0"/>
                </a:spcAft>
              </a:pPr>
              <a:endParaRPr lang="en-US" sz="150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a:extLst>
                <a:ext uri="{FF2B5EF4-FFF2-40B4-BE49-F238E27FC236}">
                  <a16:creationId xmlns:a16="http://schemas.microsoft.com/office/drawing/2014/main" id="{1AEB9608-944D-482E-9956-098EFE96D035}"/>
                </a:ext>
              </a:extLst>
            </p:cNvPr>
            <p:cNvSpPr/>
            <p:nvPr userDrawn="1"/>
          </p:nvSpPr>
          <p:spPr bwMode="gray">
            <a:xfrm>
              <a:off x="5227320" y="0"/>
              <a:ext cx="2042160" cy="1584960"/>
            </a:xfrm>
            <a:prstGeom prst="rect">
              <a:avLst/>
            </a:prstGeom>
            <a:solidFill>
              <a:srgbClr val="E7EB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699354" fontAlgn="base">
                <a:spcBef>
                  <a:spcPct val="0"/>
                </a:spcBef>
                <a:spcAft>
                  <a:spcPct val="0"/>
                </a:spcAft>
              </a:pPr>
              <a:endParaRPr lang="en-US" sz="150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94236417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gradFill>
                  <a:gsLst>
                    <a:gs pos="8333">
                      <a:schemeClr val="tx1"/>
                    </a:gs>
                    <a:gs pos="26000">
                      <a:schemeClr val="tx1"/>
                    </a:gs>
                  </a:gsLst>
                  <a:lin ang="5400000" scaled="1"/>
                </a:gra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438150" y="1076325"/>
            <a:ext cx="8264129" cy="120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941592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lvl1pPr>
              <a:defRPr>
                <a:gradFill>
                  <a:gsLst>
                    <a:gs pos="8333">
                      <a:schemeClr val="tx1"/>
                    </a:gs>
                    <a:gs pos="26000">
                      <a:schemeClr val="tx1"/>
                    </a:gs>
                  </a:gsLst>
                  <a:lin ang="5400000" scaled="1"/>
                </a:gradFill>
              </a:defRPr>
            </a:lvl1pPr>
          </a:lstStyle>
          <a:p>
            <a:r>
              <a:rPr lang="en-US"/>
              <a:t>Click to edit Master title style</a:t>
            </a:r>
          </a:p>
        </p:txBody>
      </p:sp>
      <p:sp>
        <p:nvSpPr>
          <p:cNvPr id="4" name="Text Placeholder 3"/>
          <p:cNvSpPr>
            <a:spLocks noGrp="1"/>
          </p:cNvSpPr>
          <p:nvPr>
            <p:ph type="body" sz="quarter" idx="10"/>
          </p:nvPr>
        </p:nvSpPr>
        <p:spPr>
          <a:xfrm>
            <a:off x="439793" y="1075778"/>
            <a:ext cx="8263890" cy="1209562"/>
          </a:xfrm>
        </p:spPr>
        <p:txBody>
          <a:bodyPr wrap="square">
            <a:spAutoFit/>
          </a:bodyPr>
          <a:lstStyle>
            <a:lvl1pPr marL="0" indent="0">
              <a:buNone/>
              <a:defRPr/>
            </a:lvl1pPr>
            <a:lvl2pPr marL="171450" indent="0">
              <a:buNone/>
              <a:defRPr/>
            </a:lvl2pPr>
            <a:lvl3pPr marL="342900" indent="0">
              <a:buNone/>
              <a:defRPr/>
            </a:lvl3pPr>
            <a:lvl4pPr marL="51435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369374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lvl1pPr>
              <a:defRPr>
                <a:gradFill>
                  <a:gsLst>
                    <a:gs pos="1250">
                      <a:schemeClr val="tx1"/>
                    </a:gs>
                    <a:gs pos="100000">
                      <a:schemeClr val="tx1"/>
                    </a:gs>
                  </a:gsLst>
                  <a:lin ang="5400000" scaled="0"/>
                </a:gra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438151" y="1076325"/>
            <a:ext cx="3908822" cy="120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4792266" y="1076325"/>
            <a:ext cx="3914775" cy="120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274464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441197" y="342900"/>
            <a:ext cx="8263890" cy="415499"/>
          </a:xfrm>
        </p:spPr>
        <p:txBody>
          <a:bodyPr/>
          <a:lstStyle>
            <a:lvl1pPr>
              <a:defRPr>
                <a:gradFill>
                  <a:gsLst>
                    <a:gs pos="1250">
                      <a:schemeClr val="tx1"/>
                    </a:gs>
                    <a:gs pos="100000">
                      <a:schemeClr val="tx1"/>
                    </a:gs>
                  </a:gsLst>
                  <a:lin ang="5400000" scaled="0"/>
                </a:gradFill>
              </a:defRPr>
            </a:lvl1pPr>
          </a:lstStyle>
          <a:p>
            <a:r>
              <a:rPr lang="en-US"/>
              <a:t>Click to edit Master title style</a:t>
            </a:r>
          </a:p>
        </p:txBody>
      </p:sp>
      <p:sp>
        <p:nvSpPr>
          <p:cNvPr id="4" name="Text Placeholder 3"/>
          <p:cNvSpPr>
            <a:spLocks noGrp="1"/>
          </p:cNvSpPr>
          <p:nvPr>
            <p:ph type="body" sz="quarter" idx="10"/>
          </p:nvPr>
        </p:nvSpPr>
        <p:spPr>
          <a:xfrm>
            <a:off x="438150" y="1076325"/>
            <a:ext cx="3909060" cy="1237262"/>
          </a:xfrm>
        </p:spPr>
        <p:txBody>
          <a:bodyPr wrap="square">
            <a:spAutoFit/>
          </a:bodyPr>
          <a:lstStyle>
            <a:lvl1pPr marL="0" indent="0">
              <a:spcBef>
                <a:spcPts val="918"/>
              </a:spcBef>
              <a:buClr>
                <a:schemeClr val="tx1"/>
              </a:buClr>
              <a:buFont typeface="Wingdings" panose="05000000000000000000" pitchFamily="2" charset="2"/>
              <a:buNone/>
              <a:defRPr sz="2100" b="0">
                <a:latin typeface="Segoe UI" panose="020B0502040204020203" pitchFamily="34" charset="0"/>
                <a:cs typeface="Segoe UI" panose="020B0502040204020203" pitchFamily="34" charset="0"/>
              </a:defRPr>
            </a:lvl1pPr>
            <a:lvl2pPr marL="191691" indent="0">
              <a:buFont typeface="Wingdings" panose="05000000000000000000" pitchFamily="2" charset="2"/>
              <a:buNone/>
              <a:defRPr sz="1500" b="0"/>
            </a:lvl2pPr>
            <a:lvl3pPr marL="338138" indent="0">
              <a:buFont typeface="Wingdings" panose="05000000000000000000" pitchFamily="2" charset="2"/>
              <a:buNone/>
              <a:tabLst/>
              <a:defRPr sz="1200" b="0"/>
            </a:lvl3pPr>
            <a:lvl4pPr marL="489347" indent="0">
              <a:buFont typeface="Wingdings" panose="05000000000000000000" pitchFamily="2" charset="2"/>
              <a:buNone/>
              <a:defRPr sz="1050" b="0"/>
            </a:lvl4pPr>
            <a:lvl5pPr marL="640556" indent="0">
              <a:buFont typeface="Wingdings" panose="05000000000000000000" pitchFamily="2" charset="2"/>
              <a:buNone/>
              <a:tabLst/>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4797878" y="1076325"/>
            <a:ext cx="3909060" cy="1237262"/>
          </a:xfrm>
        </p:spPr>
        <p:txBody>
          <a:bodyPr wrap="square">
            <a:spAutoFit/>
          </a:bodyPr>
          <a:lstStyle>
            <a:lvl1pPr marL="0" indent="0">
              <a:spcBef>
                <a:spcPts val="918"/>
              </a:spcBef>
              <a:buClr>
                <a:schemeClr val="tx1"/>
              </a:buClr>
              <a:buFont typeface="Wingdings" panose="05000000000000000000" pitchFamily="2" charset="2"/>
              <a:buNone/>
              <a:defRPr sz="2100" b="0">
                <a:latin typeface="Segoe UI" panose="020B0502040204020203" pitchFamily="34" charset="0"/>
                <a:cs typeface="Segoe UI" panose="020B0502040204020203" pitchFamily="34" charset="0"/>
              </a:defRPr>
            </a:lvl1pPr>
            <a:lvl2pPr marL="191691" indent="0">
              <a:buFont typeface="Wingdings" panose="05000000000000000000" pitchFamily="2" charset="2"/>
              <a:buNone/>
              <a:defRPr sz="1500" b="0"/>
            </a:lvl2pPr>
            <a:lvl3pPr marL="338138" indent="0">
              <a:buFont typeface="Wingdings" panose="05000000000000000000" pitchFamily="2" charset="2"/>
              <a:buNone/>
              <a:tabLst/>
              <a:defRPr sz="1200" b="0"/>
            </a:lvl3pPr>
            <a:lvl4pPr marL="489347" indent="0">
              <a:buFont typeface="Wingdings" panose="05000000000000000000" pitchFamily="2" charset="2"/>
              <a:buNone/>
              <a:defRPr sz="1050" b="0"/>
            </a:lvl4pPr>
            <a:lvl5pPr marL="640556" indent="0">
              <a:buFont typeface="Wingdings" panose="05000000000000000000" pitchFamily="2" charset="2"/>
              <a:buNone/>
              <a:tabLst/>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936294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8">
              <a:buClr>
                <a:srgbClr val="000000"/>
              </a:buClr>
            </a:pPr>
            <a:endParaRPr lang="en-US" kern="0">
              <a:latin typeface="Arial"/>
              <a:cs typeface="Arial"/>
              <a:sym typeface="Arial"/>
            </a:endParaRPr>
          </a:p>
        </p:txBody>
      </p:sp>
      <p:sp>
        <p:nvSpPr>
          <p:cNvPr id="5" name="Footer Placeholder 4"/>
          <p:cNvSpPr>
            <a:spLocks noGrp="1"/>
          </p:cNvSpPr>
          <p:nvPr>
            <p:ph type="ftr" sz="quarter" idx="11"/>
          </p:nvPr>
        </p:nvSpPr>
        <p:spPr/>
        <p:txBody>
          <a:bodyPr/>
          <a:lstStyle/>
          <a:p>
            <a:pPr defTabSz="914378">
              <a:buClr>
                <a:srgbClr val="000000"/>
              </a:buClr>
            </a:pPr>
            <a:endParaRPr lang="en-US" kern="0">
              <a:latin typeface="Arial"/>
              <a:cs typeface="Arial"/>
              <a:sym typeface="Arial"/>
            </a:endParaRPr>
          </a:p>
        </p:txBody>
      </p:sp>
      <p:sp>
        <p:nvSpPr>
          <p:cNvPr id="6" name="Slide Number Placeholder 5"/>
          <p:cNvSpPr>
            <a:spLocks noGrp="1"/>
          </p:cNvSpPr>
          <p:nvPr>
            <p:ph type="sldNum" sz="quarter" idx="12"/>
          </p:nvPr>
        </p:nvSpPr>
        <p:spPr/>
        <p:txBody>
          <a:bodyPr/>
          <a:lstStyle/>
          <a:p>
            <a:pPr defTabSz="914378">
              <a:buClr>
                <a:srgbClr val="000000"/>
              </a:buClr>
            </a:pPr>
            <a:fld id="{00000000-1234-1234-1234-123412341234}" type="slidenum">
              <a:rPr lang="en" kern="0" smtClean="0">
                <a:latin typeface="Arial"/>
                <a:cs typeface="Arial"/>
                <a:sym typeface="Arial"/>
              </a:rPr>
              <a:pPr defTabSz="914378">
                <a:buClr>
                  <a:srgbClr val="000000"/>
                </a:buClr>
              </a:pPr>
              <a:t>‹#›</a:t>
            </a:fld>
            <a:endParaRPr lang="en" kern="0">
              <a:latin typeface="Arial"/>
              <a:cs typeface="Arial"/>
              <a:sym typeface="Arial"/>
            </a:endParaRPr>
          </a:p>
        </p:txBody>
      </p:sp>
    </p:spTree>
    <p:extLst>
      <p:ext uri="{BB962C8B-B14F-4D97-AF65-F5344CB8AC3E}">
        <p14:creationId xmlns:p14="http://schemas.microsoft.com/office/powerpoint/2010/main" val="735887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lvl1pPr>
              <a:defRPr>
                <a:gradFill>
                  <a:gsLst>
                    <a:gs pos="1250">
                      <a:schemeClr val="tx1"/>
                    </a:gs>
                    <a:gs pos="100000">
                      <a:schemeClr val="tx1"/>
                    </a:gs>
                  </a:gsLst>
                  <a:lin ang="5400000" scaled="0"/>
                </a:gradFill>
              </a:defRPr>
            </a:lvl1pPr>
          </a:lstStyle>
          <a:p>
            <a:r>
              <a:rPr lang="en-US"/>
              <a:t>Click to edit Master title style</a:t>
            </a:r>
          </a:p>
        </p:txBody>
      </p:sp>
    </p:spTree>
    <p:extLst>
      <p:ext uri="{BB962C8B-B14F-4D97-AF65-F5344CB8AC3E}">
        <p14:creationId xmlns:p14="http://schemas.microsoft.com/office/powerpoint/2010/main" val="138109284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438151" y="342900"/>
            <a:ext cx="4131314" cy="295466"/>
          </a:xfrm>
        </p:spPr>
        <p:txBody>
          <a:bodyPr tIns="64008"/>
          <a:lstStyle>
            <a:lvl1pPr>
              <a:defRPr sz="1500" spc="0">
                <a:gradFill>
                  <a:gsLst>
                    <a:gs pos="1250">
                      <a:schemeClr val="tx1"/>
                    </a:gs>
                    <a:gs pos="100000">
                      <a:schemeClr val="tx1"/>
                    </a:gs>
                  </a:gsLst>
                  <a:lin ang="5400000" scaled="0"/>
                </a:gradFill>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438005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441197" y="1512153"/>
            <a:ext cx="3118772" cy="830997"/>
          </a:xfrm>
        </p:spPr>
        <p:txBody>
          <a:bodyPr anchor="b"/>
          <a:lstStyle>
            <a:lvl1pPr>
              <a:defRPr>
                <a:gradFill>
                  <a:gsLst>
                    <a:gs pos="1250">
                      <a:schemeClr val="tx1"/>
                    </a:gs>
                    <a:gs pos="100000">
                      <a:schemeClr val="tx1"/>
                    </a:gs>
                  </a:gsLst>
                  <a:lin ang="5400000" scaled="0"/>
                </a:gradFill>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438150" y="2651655"/>
            <a:ext cx="3121819" cy="253916"/>
          </a:xfrm>
        </p:spPr>
        <p:txBody>
          <a:bodyPr/>
          <a:lstStyle>
            <a:lvl1pPr marL="0" indent="0">
              <a:buNone/>
              <a:defRPr sz="1650">
                <a:latin typeface="+mn-lt"/>
              </a:defRPr>
            </a:lvl1pPr>
            <a:lvl2pPr marL="171450" indent="0">
              <a:buNone/>
              <a:defRPr/>
            </a:lvl2pPr>
            <a:lvl3pPr marL="342900" indent="0">
              <a:buNone/>
              <a:defRPr/>
            </a:lvl3pPr>
            <a:lvl4pPr marL="496491" indent="0">
              <a:buNone/>
              <a:defRPr/>
            </a:lvl4pPr>
            <a:lvl5pPr marL="641747" indent="0">
              <a:buNone/>
              <a:defRPr/>
            </a:lvl5pPr>
          </a:lstStyle>
          <a:p>
            <a:pPr lvl="0"/>
            <a:r>
              <a:rPr lang="en-US"/>
              <a:t>Click to edit Master text styles</a:t>
            </a:r>
          </a:p>
        </p:txBody>
      </p:sp>
      <p:sp>
        <p:nvSpPr>
          <p:cNvPr id="6" name="Picture Placeholder" descr="This photo is a 'placeholder' only. Drag or drop your photo here, or click and tap the center to insert a photo.">
            <a:extLst>
              <a:ext uri="{FF2B5EF4-FFF2-40B4-BE49-F238E27FC236}">
                <a16:creationId xmlns:a16="http://schemas.microsoft.com/office/drawing/2014/main" id="{8CE15EBF-5737-483E-9D18-6313289480DF}"/>
              </a:ext>
            </a:extLst>
          </p:cNvPr>
          <p:cNvSpPr>
            <a:spLocks noGrp="1"/>
          </p:cNvSpPr>
          <p:nvPr>
            <p:ph type="pic" sz="quarter" idx="11" hasCustomPrompt="1"/>
          </p:nvPr>
        </p:nvSpPr>
        <p:spPr bwMode="gray">
          <a:xfrm>
            <a:off x="4000500" y="0"/>
            <a:ext cx="5143500" cy="5143500"/>
          </a:xfrm>
          <a:blipFill>
            <a:blip r:embed="rId2"/>
            <a:stretch>
              <a:fillRect/>
            </a:stretch>
          </a:blipFill>
        </p:spPr>
        <p:txBody>
          <a:bodyPr lIns="0" tIns="2103120" rIns="0" anchor="t" anchorCtr="0">
            <a:noAutofit/>
          </a:bodyPr>
          <a:lstStyle>
            <a:lvl1pPr marL="0" indent="0" algn="ctr">
              <a:lnSpc>
                <a:spcPct val="100000"/>
              </a:lnSpc>
              <a:buNone/>
              <a:defRPr sz="12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847093567"/>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441197" y="2155061"/>
            <a:ext cx="3119963" cy="830997"/>
          </a:xfrm>
        </p:spPr>
        <p:txBody>
          <a:bodyPr anchor="ctr"/>
          <a:lstStyle>
            <a:lvl1pPr>
              <a:defRPr>
                <a:gradFill>
                  <a:gsLst>
                    <a:gs pos="1250">
                      <a:schemeClr val="tx1"/>
                    </a:gs>
                    <a:gs pos="100000">
                      <a:schemeClr val="tx1"/>
                    </a:gs>
                  </a:gsLst>
                  <a:lin ang="5400000" scaled="0"/>
                </a:gradFill>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D1E7E43-E034-4449-B6D2-04DAB4D86A0A}"/>
              </a:ext>
            </a:extLst>
          </p:cNvPr>
          <p:cNvSpPr>
            <a:spLocks noGrp="1"/>
          </p:cNvSpPr>
          <p:nvPr>
            <p:ph type="pic" sz="quarter" idx="11" hasCustomPrompt="1"/>
          </p:nvPr>
        </p:nvSpPr>
        <p:spPr bwMode="gray">
          <a:xfrm>
            <a:off x="4000500" y="0"/>
            <a:ext cx="5143500" cy="5143500"/>
          </a:xfrm>
          <a:blipFill>
            <a:blip r:embed="rId2"/>
            <a:stretch>
              <a:fillRect/>
            </a:stretch>
          </a:blipFill>
        </p:spPr>
        <p:txBody>
          <a:bodyPr lIns="0" tIns="2103120" rIns="0" anchor="t" anchorCtr="0">
            <a:noAutofit/>
          </a:bodyPr>
          <a:lstStyle>
            <a:lvl1pPr marL="0" indent="0" algn="ctr">
              <a:lnSpc>
                <a:spcPct val="100000"/>
              </a:lnSpc>
              <a:buNone/>
              <a:defRPr sz="12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215443429"/>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441198" y="2247395"/>
            <a:ext cx="3122344" cy="646331"/>
          </a:xfrm>
        </p:spPr>
        <p:txBody>
          <a:bodyPr anchor="t"/>
          <a:lstStyle>
            <a:lvl1pPr>
              <a:defRPr sz="2100">
                <a:gradFill>
                  <a:gsLst>
                    <a:gs pos="1250">
                      <a:schemeClr val="tx1"/>
                    </a:gs>
                    <a:gs pos="100000">
                      <a:schemeClr val="tx1"/>
                    </a:gs>
                  </a:gsLst>
                  <a:lin ang="5400000" scaled="0"/>
                </a:gradFill>
              </a:defRPr>
            </a:lvl1pPr>
          </a:lstStyle>
          <a:p>
            <a:r>
              <a:rPr lang="en-US"/>
              <a:t>Square photo layout with smaller text</a:t>
            </a:r>
          </a:p>
        </p:txBody>
      </p:sp>
      <p:sp>
        <p:nvSpPr>
          <p:cNvPr id="6" name="Picture Placeholder" descr="This photo is a 'placeholder' only. Drag or drop your photo here, or click and tap the center to insert a photo.">
            <a:extLst>
              <a:ext uri="{FF2B5EF4-FFF2-40B4-BE49-F238E27FC236}">
                <a16:creationId xmlns:a16="http://schemas.microsoft.com/office/drawing/2014/main" id="{71BB0AFE-5DC7-4E94-A131-9873A161B428}"/>
              </a:ext>
            </a:extLst>
          </p:cNvPr>
          <p:cNvSpPr>
            <a:spLocks noGrp="1"/>
          </p:cNvSpPr>
          <p:nvPr>
            <p:ph type="pic" sz="quarter" idx="11" hasCustomPrompt="1"/>
          </p:nvPr>
        </p:nvSpPr>
        <p:spPr bwMode="gray">
          <a:xfrm>
            <a:off x="4000500" y="0"/>
            <a:ext cx="5143500" cy="5143500"/>
          </a:xfrm>
          <a:blipFill>
            <a:blip r:embed="rId2"/>
            <a:stretch>
              <a:fillRect/>
            </a:stretch>
          </a:blipFill>
        </p:spPr>
        <p:txBody>
          <a:bodyPr lIns="0" tIns="2103120" rIns="0" anchor="t" anchorCtr="0">
            <a:noAutofit/>
          </a:bodyPr>
          <a:lstStyle>
            <a:lvl1pPr marL="0" indent="0" algn="ctr">
              <a:lnSpc>
                <a:spcPct val="100000"/>
              </a:lnSpc>
              <a:buNone/>
              <a:defRPr sz="12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781118687"/>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441197" y="4077096"/>
            <a:ext cx="8263890" cy="415498"/>
          </a:xfrm>
        </p:spPr>
        <p:txBody>
          <a:bodyPr anchor="ctr"/>
          <a:lstStyle>
            <a:lvl1pPr algn="ctr">
              <a:defRPr>
                <a:gradFill>
                  <a:gsLst>
                    <a:gs pos="1250">
                      <a:schemeClr val="tx1"/>
                    </a:gs>
                    <a:gs pos="100000">
                      <a:schemeClr val="tx1"/>
                    </a:gs>
                  </a:gsLst>
                  <a:lin ang="5400000" scaled="0"/>
                </a:gradFill>
              </a:defRPr>
            </a:lvl1pPr>
          </a:lstStyle>
          <a:p>
            <a:r>
              <a:rPr lang="en-US"/>
              <a:t>Click to edit Master title style</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BE6435F1-D7F1-4077-924D-A31A71362D74}"/>
              </a:ext>
            </a:extLst>
          </p:cNvPr>
          <p:cNvSpPr>
            <a:spLocks noGrp="1"/>
          </p:cNvSpPr>
          <p:nvPr>
            <p:ph type="pic" sz="quarter" idx="11" hasCustomPrompt="1"/>
          </p:nvPr>
        </p:nvSpPr>
        <p:spPr bwMode="gray">
          <a:xfrm>
            <a:off x="0" y="0"/>
            <a:ext cx="9144000" cy="3429000"/>
          </a:xfrm>
          <a:blipFill>
            <a:blip r:embed="rId2"/>
            <a:stretch>
              <a:fillRect/>
            </a:stretch>
          </a:blipFill>
        </p:spPr>
        <p:txBody>
          <a:bodyPr vert="horz" wrap="square" lIns="0" tIns="1097280" rIns="0" bIns="0" rtlCol="0" anchor="t" anchorCtr="0">
            <a:noAutofit/>
          </a:bodyPr>
          <a:lstStyle>
            <a:lvl1pPr marL="0" indent="0" algn="ctr">
              <a:buNone/>
              <a:defRPr lang="en-US" sz="1050" b="1" dirty="0">
                <a:solidFill>
                  <a:srgbClr val="FFFFFF"/>
                </a:solidFill>
              </a:defRPr>
            </a:lvl1pPr>
          </a:lstStyle>
          <a:p>
            <a:pPr marL="171450" lvl="0" indent="-17145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37025725"/>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441197" y="649716"/>
            <a:ext cx="8263890" cy="415498"/>
          </a:xfrm>
        </p:spPr>
        <p:txBody>
          <a:bodyPr anchor="ctr"/>
          <a:lstStyle>
            <a:lvl1pPr algn="ctr">
              <a:defRPr>
                <a:gradFill>
                  <a:gsLst>
                    <a:gs pos="1250">
                      <a:schemeClr val="tx1"/>
                    </a:gs>
                    <a:gs pos="100000">
                      <a:schemeClr val="tx1"/>
                    </a:gs>
                  </a:gsLst>
                  <a:lin ang="5400000" scaled="0"/>
                </a:gradFill>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8B7CDBB8-C08E-4346-B958-2AAC5C81AAC5}"/>
              </a:ext>
            </a:extLst>
          </p:cNvPr>
          <p:cNvSpPr>
            <a:spLocks noGrp="1"/>
          </p:cNvSpPr>
          <p:nvPr>
            <p:ph type="pic" sz="quarter" idx="11" hasCustomPrompt="1"/>
          </p:nvPr>
        </p:nvSpPr>
        <p:spPr bwMode="gray">
          <a:xfrm>
            <a:off x="0" y="1714500"/>
            <a:ext cx="9144000" cy="3429000"/>
          </a:xfrm>
          <a:blipFill>
            <a:blip r:embed="rId2"/>
            <a:stretch>
              <a:fillRect/>
            </a:stretch>
          </a:blipFill>
        </p:spPr>
        <p:txBody>
          <a:bodyPr vert="horz" wrap="square" lIns="0" tIns="1097280" rIns="0" bIns="0" rtlCol="0" anchor="t" anchorCtr="0">
            <a:noAutofit/>
          </a:bodyPr>
          <a:lstStyle>
            <a:lvl1pPr marL="0" indent="0" algn="ctr">
              <a:buNone/>
              <a:defRPr lang="en-US" sz="1050" b="1" dirty="0">
                <a:solidFill>
                  <a:srgbClr val="FFFFFF"/>
                </a:solidFill>
              </a:defRPr>
            </a:lvl1pPr>
          </a:lstStyle>
          <a:p>
            <a:pPr marL="171450" lvl="0" indent="-17145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3571524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441197" y="342900"/>
            <a:ext cx="8263890" cy="415498"/>
          </a:xfrm>
        </p:spPr>
        <p:txBody>
          <a:bodyPr/>
          <a:lstStyle>
            <a:lvl1pPr>
              <a:defRPr>
                <a:gradFill>
                  <a:gsLst>
                    <a:gs pos="26923">
                      <a:schemeClr val="tx1"/>
                    </a:gs>
                    <a:gs pos="65000">
                      <a:schemeClr val="tx1"/>
                    </a:gs>
                  </a:gsLst>
                  <a:lin ang="5400000" scaled="0"/>
                </a:gradFill>
              </a:defRPr>
            </a:lvl1p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438149" y="4267200"/>
            <a:ext cx="4025646" cy="230832"/>
          </a:xfrm>
        </p:spPr>
        <p:txBody>
          <a:bodyPr/>
          <a:lstStyle>
            <a:lvl1pPr marL="0" indent="0" algn="ctr">
              <a:spcBef>
                <a:spcPts val="0"/>
              </a:spcBef>
              <a:buNone/>
              <a:defRPr sz="1500"/>
            </a:lvl1pPr>
          </a:lstStyle>
          <a:p>
            <a:pPr lvl="0"/>
            <a:r>
              <a:rPr lang="en-US"/>
              <a:t>Click to edit Master text styles</a:t>
            </a:r>
          </a:p>
        </p:txBody>
      </p:sp>
      <p:sp>
        <p:nvSpPr>
          <p:cNvPr id="7" name="Picture Placeholder" descr="This photo is a 'placeholder' only. Drag or drop your photo here, or click and tap the center to insert a photo.">
            <a:extLst>
              <a:ext uri="{FF2B5EF4-FFF2-40B4-BE49-F238E27FC236}">
                <a16:creationId xmlns:a16="http://schemas.microsoft.com/office/drawing/2014/main" id="{F6645F76-33FA-4C4C-B179-E7B460149744}"/>
              </a:ext>
            </a:extLst>
          </p:cNvPr>
          <p:cNvSpPr>
            <a:spLocks noGrp="1"/>
          </p:cNvSpPr>
          <p:nvPr>
            <p:ph type="pic" sz="quarter" idx="13" hasCustomPrompt="1"/>
          </p:nvPr>
        </p:nvSpPr>
        <p:spPr bwMode="gray">
          <a:xfrm>
            <a:off x="436959" y="1519238"/>
            <a:ext cx="4025646" cy="2606040"/>
          </a:xfrm>
          <a:blipFill>
            <a:blip r:embed="rId2"/>
            <a:stretch>
              <a:fillRect/>
            </a:stretch>
          </a:blipFill>
        </p:spPr>
        <p:txBody>
          <a:bodyPr vert="horz" wrap="square" lIns="0" tIns="0" rIns="0" bIns="1188720" rtlCol="0" anchor="ctr" anchorCtr="0">
            <a:noAutofit/>
          </a:bodyPr>
          <a:lstStyle>
            <a:lvl1pPr marL="0" indent="0" algn="ctr">
              <a:buNone/>
              <a:defRPr lang="en-US" sz="750" b="1" dirty="0">
                <a:solidFill>
                  <a:srgbClr val="FFFFFF"/>
                </a:solidFill>
              </a:defRPr>
            </a:lvl1pPr>
          </a:lstStyle>
          <a:p>
            <a:pPr marL="171450" lvl="0" indent="-17145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4681395" y="4267200"/>
            <a:ext cx="4025646" cy="230832"/>
          </a:xfrm>
        </p:spPr>
        <p:txBody>
          <a:bodyPr/>
          <a:lstStyle>
            <a:lvl1pPr marL="0" indent="0" algn="ctr">
              <a:spcBef>
                <a:spcPts val="0"/>
              </a:spcBef>
              <a:buNone/>
              <a:defRPr sz="15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E0A14B4D-FCF1-42C4-A20D-2D2DF33EE048}"/>
              </a:ext>
            </a:extLst>
          </p:cNvPr>
          <p:cNvSpPr>
            <a:spLocks noGrp="1"/>
          </p:cNvSpPr>
          <p:nvPr>
            <p:ph type="pic" sz="quarter" idx="19" hasCustomPrompt="1"/>
          </p:nvPr>
        </p:nvSpPr>
        <p:spPr bwMode="gray">
          <a:xfrm>
            <a:off x="4681395" y="1519238"/>
            <a:ext cx="4025646" cy="2606040"/>
          </a:xfrm>
          <a:blipFill>
            <a:blip r:embed="rId2"/>
            <a:stretch>
              <a:fillRect/>
            </a:stretch>
          </a:blipFill>
        </p:spPr>
        <p:txBody>
          <a:bodyPr vert="horz" wrap="square" lIns="0" tIns="0" rIns="0" bIns="1188720" rtlCol="0" anchor="ctr" anchorCtr="0">
            <a:noAutofit/>
          </a:bodyPr>
          <a:lstStyle>
            <a:lvl1pPr marL="0" indent="0" algn="ctr">
              <a:buNone/>
              <a:defRPr lang="en-US" sz="750" b="1" dirty="0">
                <a:solidFill>
                  <a:srgbClr val="FFFFFF"/>
                </a:solidFill>
              </a:defRPr>
            </a:lvl1pPr>
          </a:lstStyle>
          <a:p>
            <a:pPr marL="171450" lvl="0" indent="-17145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663837786"/>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441197" y="342900"/>
            <a:ext cx="8263890" cy="415498"/>
          </a:xfrm>
        </p:spPr>
        <p:txBody>
          <a:bodyPr/>
          <a:lstStyle>
            <a:lvl1pPr>
              <a:defRPr>
                <a:gradFill>
                  <a:gsLst>
                    <a:gs pos="36538">
                      <a:schemeClr val="tx1"/>
                    </a:gs>
                    <a:gs pos="61000">
                      <a:schemeClr val="tx1"/>
                    </a:gs>
                  </a:gsLst>
                  <a:lin ang="5400000" scaled="0"/>
                </a:gradFill>
              </a:defRPr>
            </a:lvl1p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436960" y="4267200"/>
            <a:ext cx="2606278" cy="230832"/>
          </a:xfrm>
        </p:spPr>
        <p:txBody>
          <a:bodyPr/>
          <a:lstStyle>
            <a:lvl1pPr marL="0" indent="0" algn="ctr">
              <a:spcBef>
                <a:spcPts val="0"/>
              </a:spcBef>
              <a:buNone/>
              <a:defRPr sz="15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D6804FCD-FDB3-4DB4-BDFC-7033A726108D}"/>
              </a:ext>
            </a:extLst>
          </p:cNvPr>
          <p:cNvSpPr>
            <a:spLocks noGrp="1"/>
          </p:cNvSpPr>
          <p:nvPr>
            <p:ph type="pic" sz="quarter" idx="19" hasCustomPrompt="1"/>
          </p:nvPr>
        </p:nvSpPr>
        <p:spPr bwMode="gray">
          <a:xfrm>
            <a:off x="436959" y="1519238"/>
            <a:ext cx="2606040" cy="2606040"/>
          </a:xfrm>
          <a:blipFill>
            <a:blip r:embed="rId2"/>
            <a:stretch>
              <a:fillRect/>
            </a:stretch>
          </a:blipFill>
        </p:spPr>
        <p:txBody>
          <a:bodyPr lIns="0" tIns="0" rIns="0" bIns="1005840" anchor="ctr" anchorCtr="0">
            <a:noAutofit/>
          </a:bodyPr>
          <a:lstStyle>
            <a:lvl1pPr marL="0" marR="0" indent="0" algn="ctr" defTabSz="69955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600" b="1" kern="1200" spc="0" baseline="0" dirty="0">
                <a:solidFill>
                  <a:srgbClr val="FFFFFF"/>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268980" y="4267200"/>
            <a:ext cx="2606278" cy="230832"/>
          </a:xfrm>
        </p:spPr>
        <p:txBody>
          <a:bodyPr/>
          <a:lstStyle>
            <a:lvl1pPr marL="0" indent="0" algn="ctr">
              <a:spcBef>
                <a:spcPts val="0"/>
              </a:spcBef>
              <a:buNone/>
              <a:defRPr sz="15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D1952726-EE06-4B14-8C08-AF36F8EE46DF}"/>
              </a:ext>
            </a:extLst>
          </p:cNvPr>
          <p:cNvSpPr>
            <a:spLocks noGrp="1"/>
          </p:cNvSpPr>
          <p:nvPr>
            <p:ph type="pic" sz="quarter" idx="20" hasCustomPrompt="1"/>
          </p:nvPr>
        </p:nvSpPr>
        <p:spPr bwMode="gray">
          <a:xfrm>
            <a:off x="3269218" y="1519238"/>
            <a:ext cx="2606040" cy="2606040"/>
          </a:xfrm>
          <a:blipFill>
            <a:blip r:embed="rId2"/>
            <a:stretch>
              <a:fillRect/>
            </a:stretch>
          </a:blipFill>
        </p:spPr>
        <p:txBody>
          <a:bodyPr lIns="0" tIns="0" rIns="0" bIns="1005840" anchor="ctr" anchorCtr="0">
            <a:noAutofit/>
          </a:bodyPr>
          <a:lstStyle>
            <a:lvl1pPr marL="0" marR="0" indent="0" algn="ctr" defTabSz="69955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600" b="1" kern="1200" spc="0" baseline="0" dirty="0">
                <a:solidFill>
                  <a:srgbClr val="FFFFFF"/>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100764" y="4267200"/>
            <a:ext cx="2606278" cy="230832"/>
          </a:xfrm>
        </p:spPr>
        <p:txBody>
          <a:bodyPr/>
          <a:lstStyle>
            <a:lvl1pPr marL="0" indent="0" algn="ctr">
              <a:spcBef>
                <a:spcPts val="0"/>
              </a:spcBef>
              <a:buNone/>
              <a:defRPr sz="15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3AA9C9EC-EA14-45A3-8B02-CD120ECA7883}"/>
              </a:ext>
            </a:extLst>
          </p:cNvPr>
          <p:cNvSpPr>
            <a:spLocks noGrp="1"/>
          </p:cNvSpPr>
          <p:nvPr>
            <p:ph type="pic" sz="quarter" idx="21" hasCustomPrompt="1"/>
          </p:nvPr>
        </p:nvSpPr>
        <p:spPr bwMode="gray">
          <a:xfrm>
            <a:off x="6100882" y="1519238"/>
            <a:ext cx="2606040" cy="2606040"/>
          </a:xfrm>
          <a:blipFill>
            <a:blip r:embed="rId2"/>
            <a:stretch>
              <a:fillRect/>
            </a:stretch>
          </a:blipFill>
        </p:spPr>
        <p:txBody>
          <a:bodyPr lIns="0" tIns="0" rIns="0" bIns="1005840" anchor="ctr" anchorCtr="0">
            <a:noAutofit/>
          </a:bodyPr>
          <a:lstStyle>
            <a:lvl1pPr marL="0" marR="0" indent="0" algn="ctr" defTabSz="69955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600" b="1" kern="1200" spc="0" baseline="0" dirty="0">
                <a:solidFill>
                  <a:srgbClr val="FFFFFF"/>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69807689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441197" y="342900"/>
            <a:ext cx="8263890" cy="415498"/>
          </a:xfrm>
        </p:spPr>
        <p:txBody>
          <a:bodyPr/>
          <a:lstStyle>
            <a:lvl1pPr>
              <a:defRPr>
                <a:gradFill>
                  <a:gsLst>
                    <a:gs pos="9615">
                      <a:schemeClr val="tx1"/>
                    </a:gs>
                    <a:gs pos="26000">
                      <a:schemeClr val="tx1"/>
                    </a:gs>
                  </a:gsLst>
                  <a:lin ang="5400000" scaled="0"/>
                </a:gradFill>
              </a:defRPr>
            </a:lvl1p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436960" y="3565454"/>
            <a:ext cx="1899666" cy="461665"/>
          </a:xfrm>
        </p:spPr>
        <p:txBody>
          <a:bodyPr/>
          <a:lstStyle>
            <a:lvl1pPr marL="0" indent="0" algn="ctr">
              <a:spcBef>
                <a:spcPts val="0"/>
              </a:spcBef>
              <a:buNone/>
              <a:defRPr sz="15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C1B74210-448F-47BC-B1F1-B9CBC10BFFB5}"/>
              </a:ext>
            </a:extLst>
          </p:cNvPr>
          <p:cNvSpPr>
            <a:spLocks noGrp="1"/>
          </p:cNvSpPr>
          <p:nvPr>
            <p:ph type="pic" sz="quarter" idx="21" hasCustomPrompt="1"/>
          </p:nvPr>
        </p:nvSpPr>
        <p:spPr bwMode="gray">
          <a:xfrm>
            <a:off x="436959" y="1519238"/>
            <a:ext cx="1899666" cy="1899666"/>
          </a:xfrm>
          <a:blipFill>
            <a:blip r:embed="rId2"/>
            <a:stretch>
              <a:fillRect/>
            </a:stretch>
          </a:blipFill>
        </p:spPr>
        <p:txBody>
          <a:bodyPr lIns="0" tIns="0" rIns="0" bIns="731520" anchor="ctr" anchorCtr="0">
            <a:noAutofit/>
          </a:bodyPr>
          <a:lstStyle>
            <a:lvl1pPr marL="0" marR="0" indent="0" algn="ctr" defTabSz="69955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450" b="1" kern="1200" spc="0" baseline="0" dirty="0">
                <a:solidFill>
                  <a:srgbClr val="FFFFFF"/>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2560431" y="3565454"/>
            <a:ext cx="1899666" cy="461665"/>
          </a:xfrm>
        </p:spPr>
        <p:txBody>
          <a:bodyPr/>
          <a:lstStyle>
            <a:lvl1pPr marL="0" indent="0" algn="ctr">
              <a:spcBef>
                <a:spcPts val="0"/>
              </a:spcBef>
              <a:buNone/>
              <a:defRPr sz="1500"/>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8F9C3BDD-2DC3-4D67-8CD3-020399AB7097}"/>
              </a:ext>
            </a:extLst>
          </p:cNvPr>
          <p:cNvSpPr>
            <a:spLocks noGrp="1"/>
          </p:cNvSpPr>
          <p:nvPr>
            <p:ph type="pic" sz="quarter" idx="22" hasCustomPrompt="1"/>
          </p:nvPr>
        </p:nvSpPr>
        <p:spPr bwMode="gray">
          <a:xfrm>
            <a:off x="2560431" y="1519238"/>
            <a:ext cx="1899666" cy="1899666"/>
          </a:xfrm>
          <a:blipFill>
            <a:blip r:embed="rId2"/>
            <a:stretch>
              <a:fillRect/>
            </a:stretch>
          </a:blipFill>
        </p:spPr>
        <p:txBody>
          <a:bodyPr lIns="0" tIns="0" rIns="0" bIns="731520" anchor="ctr" anchorCtr="0">
            <a:noAutofit/>
          </a:bodyPr>
          <a:lstStyle>
            <a:lvl1pPr marL="0" marR="0" indent="0" algn="ctr" defTabSz="69955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450" b="1" kern="1200" spc="0" baseline="0" dirty="0">
                <a:solidFill>
                  <a:srgbClr val="FFFFFF"/>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4683903" y="3565454"/>
            <a:ext cx="1899666" cy="461665"/>
          </a:xfrm>
        </p:spPr>
        <p:txBody>
          <a:bodyPr/>
          <a:lstStyle>
            <a:lvl1pPr marL="0" indent="0" algn="ctr">
              <a:spcBef>
                <a:spcPts val="0"/>
              </a:spcBef>
              <a:buNone/>
              <a:defRPr sz="1500"/>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D54FD642-CAC2-4C9A-B794-7EBB3F3C42C5}"/>
              </a:ext>
            </a:extLst>
          </p:cNvPr>
          <p:cNvSpPr>
            <a:spLocks noGrp="1"/>
          </p:cNvSpPr>
          <p:nvPr>
            <p:ph type="pic" sz="quarter" idx="23" hasCustomPrompt="1"/>
          </p:nvPr>
        </p:nvSpPr>
        <p:spPr bwMode="gray">
          <a:xfrm>
            <a:off x="4683903" y="1519238"/>
            <a:ext cx="1899666" cy="1899666"/>
          </a:xfrm>
          <a:blipFill>
            <a:blip r:embed="rId2"/>
            <a:stretch>
              <a:fillRect/>
            </a:stretch>
          </a:blipFill>
        </p:spPr>
        <p:txBody>
          <a:bodyPr lIns="0" tIns="0" rIns="0" bIns="731520" anchor="ctr" anchorCtr="0">
            <a:noAutofit/>
          </a:bodyPr>
          <a:lstStyle>
            <a:lvl1pPr marL="0" marR="0" indent="0" algn="ctr" defTabSz="69955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450" b="1" kern="1200" spc="0" baseline="0" dirty="0">
                <a:solidFill>
                  <a:srgbClr val="FFFFFF"/>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6807375" y="3565454"/>
            <a:ext cx="1899666" cy="461665"/>
          </a:xfrm>
        </p:spPr>
        <p:txBody>
          <a:bodyPr/>
          <a:lstStyle>
            <a:lvl1pPr marL="0" indent="0" algn="ctr">
              <a:spcBef>
                <a:spcPts val="0"/>
              </a:spcBef>
              <a:buNone/>
              <a:defRPr sz="1500"/>
            </a:lvl1pPr>
          </a:lstStyle>
          <a:p>
            <a:pPr lvl="0"/>
            <a:r>
              <a:rPr lang="en-US"/>
              <a:t>Click to edit Master text styles</a:t>
            </a:r>
          </a:p>
        </p:txBody>
      </p:sp>
      <p:sp>
        <p:nvSpPr>
          <p:cNvPr id="21" name="Picture Placeholder" descr="This photo is a 'placeholder' only. Drag or drop your photo here, or click and tap the center to insert a photo.">
            <a:extLst>
              <a:ext uri="{FF2B5EF4-FFF2-40B4-BE49-F238E27FC236}">
                <a16:creationId xmlns:a16="http://schemas.microsoft.com/office/drawing/2014/main" id="{2EB3829F-413F-45B9-813C-F48499623135}"/>
              </a:ext>
            </a:extLst>
          </p:cNvPr>
          <p:cNvSpPr>
            <a:spLocks noGrp="1"/>
          </p:cNvSpPr>
          <p:nvPr>
            <p:ph type="pic" sz="quarter" idx="24" hasCustomPrompt="1"/>
          </p:nvPr>
        </p:nvSpPr>
        <p:spPr bwMode="gray">
          <a:xfrm>
            <a:off x="6805421" y="1519238"/>
            <a:ext cx="1899666" cy="1899666"/>
          </a:xfrm>
          <a:blipFill>
            <a:blip r:embed="rId2"/>
            <a:stretch>
              <a:fillRect/>
            </a:stretch>
          </a:blipFill>
        </p:spPr>
        <p:txBody>
          <a:bodyPr lIns="0" tIns="0" rIns="0" bIns="731520" anchor="ctr" anchorCtr="0">
            <a:noAutofit/>
          </a:bodyPr>
          <a:lstStyle>
            <a:lvl1pPr marL="0" marR="0" indent="0" algn="ctr" defTabSz="69955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450" b="1" kern="1200" spc="0" baseline="0" dirty="0">
                <a:solidFill>
                  <a:srgbClr val="FFFFFF"/>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469665733"/>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892" indent="0">
              <a:buNone/>
              <a:defRPr sz="1400">
                <a:solidFill>
                  <a:schemeClr val="tx1">
                    <a:tint val="75000"/>
                  </a:schemeClr>
                </a:solidFill>
              </a:defRPr>
            </a:lvl2pPr>
            <a:lvl3pPr marL="685783" indent="0">
              <a:buNone/>
              <a:defRPr sz="1200">
                <a:solidFill>
                  <a:schemeClr val="tx1">
                    <a:tint val="75000"/>
                  </a:schemeClr>
                </a:solidFill>
              </a:defRPr>
            </a:lvl3pPr>
            <a:lvl4pPr marL="1028675" indent="0">
              <a:buNone/>
              <a:defRPr sz="1100">
                <a:solidFill>
                  <a:schemeClr val="tx1">
                    <a:tint val="75000"/>
                  </a:schemeClr>
                </a:solidFill>
              </a:defRPr>
            </a:lvl4pPr>
            <a:lvl5pPr marL="1371566" indent="0">
              <a:buNone/>
              <a:defRPr sz="1100">
                <a:solidFill>
                  <a:schemeClr val="tx1">
                    <a:tint val="75000"/>
                  </a:schemeClr>
                </a:solidFill>
              </a:defRPr>
            </a:lvl5pPr>
            <a:lvl6pPr marL="1714457" indent="0">
              <a:buNone/>
              <a:defRPr sz="1100">
                <a:solidFill>
                  <a:schemeClr val="tx1">
                    <a:tint val="75000"/>
                  </a:schemeClr>
                </a:solidFill>
              </a:defRPr>
            </a:lvl6pPr>
            <a:lvl7pPr marL="2057348" indent="0">
              <a:buNone/>
              <a:defRPr sz="1100">
                <a:solidFill>
                  <a:schemeClr val="tx1">
                    <a:tint val="75000"/>
                  </a:schemeClr>
                </a:solidFill>
              </a:defRPr>
            </a:lvl7pPr>
            <a:lvl8pPr marL="2400240" indent="0">
              <a:buNone/>
              <a:defRPr sz="1100">
                <a:solidFill>
                  <a:schemeClr val="tx1">
                    <a:tint val="75000"/>
                  </a:schemeClr>
                </a:solidFill>
              </a:defRPr>
            </a:lvl8pPr>
            <a:lvl9pPr marL="2743132" indent="0">
              <a:buNone/>
              <a:defRPr sz="1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914378">
              <a:buClr>
                <a:srgbClr val="000000"/>
              </a:buClr>
            </a:pPr>
            <a:endParaRPr lang="en-US" kern="0">
              <a:latin typeface="Arial"/>
              <a:cs typeface="Arial"/>
              <a:sym typeface="Arial"/>
            </a:endParaRPr>
          </a:p>
        </p:txBody>
      </p:sp>
      <p:sp>
        <p:nvSpPr>
          <p:cNvPr id="5" name="Footer Placeholder 4"/>
          <p:cNvSpPr>
            <a:spLocks noGrp="1"/>
          </p:cNvSpPr>
          <p:nvPr>
            <p:ph type="ftr" sz="quarter" idx="11"/>
          </p:nvPr>
        </p:nvSpPr>
        <p:spPr/>
        <p:txBody>
          <a:bodyPr/>
          <a:lstStyle/>
          <a:p>
            <a:pPr defTabSz="914378">
              <a:buClr>
                <a:srgbClr val="000000"/>
              </a:buClr>
            </a:pPr>
            <a:endParaRPr lang="en-US" kern="0">
              <a:latin typeface="Arial"/>
              <a:cs typeface="Arial"/>
              <a:sym typeface="Arial"/>
            </a:endParaRPr>
          </a:p>
        </p:txBody>
      </p:sp>
      <p:sp>
        <p:nvSpPr>
          <p:cNvPr id="6" name="Slide Number Placeholder 5"/>
          <p:cNvSpPr>
            <a:spLocks noGrp="1"/>
          </p:cNvSpPr>
          <p:nvPr>
            <p:ph type="sldNum" sz="quarter" idx="12"/>
          </p:nvPr>
        </p:nvSpPr>
        <p:spPr/>
        <p:txBody>
          <a:bodyPr/>
          <a:lstStyle/>
          <a:p>
            <a:pPr defTabSz="914378">
              <a:buClr>
                <a:srgbClr val="000000"/>
              </a:buClr>
            </a:pPr>
            <a:fld id="{00000000-1234-1234-1234-123412341234}" type="slidenum">
              <a:rPr lang="en" kern="0" smtClean="0">
                <a:latin typeface="Arial"/>
                <a:cs typeface="Arial"/>
                <a:sym typeface="Arial"/>
              </a:rPr>
              <a:pPr defTabSz="914378">
                <a:buClr>
                  <a:srgbClr val="000000"/>
                </a:buClr>
              </a:pPr>
              <a:t>‹#›</a:t>
            </a:fld>
            <a:endParaRPr lang="en" kern="0">
              <a:latin typeface="Arial"/>
              <a:cs typeface="Arial"/>
              <a:sym typeface="Arial"/>
            </a:endParaRPr>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6114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lvl1pPr>
              <a:defRPr>
                <a:gradFill>
                  <a:gsLst>
                    <a:gs pos="23077">
                      <a:schemeClr val="tx1"/>
                    </a:gs>
                    <a:gs pos="41000">
                      <a:schemeClr val="tx1"/>
                    </a:gs>
                  </a:gsLst>
                  <a:lin ang="5400000" scaled="0"/>
                </a:gradFill>
              </a:defRPr>
            </a:lvl1p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6086475" y="1513285"/>
            <a:ext cx="2620566" cy="230832"/>
          </a:xfrm>
        </p:spPr>
        <p:txBody>
          <a:bodyPr/>
          <a:lstStyle>
            <a:lvl1pPr marL="0" indent="0">
              <a:buFontTx/>
              <a:buNone/>
              <a:defRPr sz="1500"/>
            </a:lvl1pPr>
          </a:lstStyle>
          <a:p>
            <a:pPr lvl="0"/>
            <a:r>
              <a:rPr lang="en-US"/>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436959" y="1077516"/>
            <a:ext cx="5439966" cy="3624263"/>
          </a:xfrm>
          <a:blipFill>
            <a:blip r:embed="rId2"/>
            <a:stretch>
              <a:fillRect/>
            </a:stretch>
          </a:blipFill>
        </p:spPr>
        <p:txBody>
          <a:bodyPr bIns="1005840" anchor="ctr">
            <a:noAutofit/>
          </a:bodyPr>
          <a:lstStyle>
            <a:lvl1pPr marL="0" indent="0" algn="ctr">
              <a:buNone/>
              <a:defRPr sz="750" b="1">
                <a:solidFill>
                  <a:srgbClr val="000000"/>
                </a:solidFill>
              </a:defRPr>
            </a:lvl1pPr>
          </a:lstStyle>
          <a:p>
            <a:r>
              <a:rPr lang="en-US"/>
              <a:t>Drag &amp; drop a screenshot </a:t>
            </a:r>
            <a:br>
              <a:rPr lang="en-US"/>
            </a:br>
            <a:r>
              <a:rPr lang="en-US"/>
              <a:t>here or click or tap icon </a:t>
            </a:r>
            <a:br>
              <a:rPr lang="en-US"/>
            </a:br>
            <a:r>
              <a:rPr lang="en-US"/>
              <a:t>below to insert </a:t>
            </a:r>
          </a:p>
        </p:txBody>
      </p:sp>
    </p:spTree>
    <p:extLst>
      <p:ext uri="{BB962C8B-B14F-4D97-AF65-F5344CB8AC3E}">
        <p14:creationId xmlns:p14="http://schemas.microsoft.com/office/powerpoint/2010/main" val="90054761"/>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438150" y="1729380"/>
            <a:ext cx="2601717" cy="830997"/>
          </a:xfrm>
        </p:spPr>
        <p:txBody>
          <a:bodyPr/>
          <a:lstStyle>
            <a:lvl1pPr>
              <a:defRPr sz="2700">
                <a:gradFill>
                  <a:gsLst>
                    <a:gs pos="15385">
                      <a:schemeClr val="tx1"/>
                    </a:gs>
                    <a:gs pos="36000">
                      <a:schemeClr val="tx1"/>
                    </a:gs>
                  </a:gsLst>
                  <a:lin ang="5400000" scaled="0"/>
                </a:gradFill>
              </a:defRPr>
            </a:lvl1pPr>
          </a:lstStyle>
          <a:p>
            <a:r>
              <a:rPr lang="en-US"/>
              <a:t>Click to edit Master title style</a:t>
            </a:r>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3484578" y="1835279"/>
            <a:ext cx="5220891" cy="276999"/>
          </a:xfrm>
        </p:spPr>
        <p:txBody>
          <a:bodyPr/>
          <a:lstStyle>
            <a:lvl1pPr marL="0" indent="0">
              <a:spcAft>
                <a:spcPts val="900"/>
              </a:spcAft>
              <a:buNone/>
              <a:defRPr sz="1800"/>
            </a:lvl1pPr>
            <a:lvl2pPr marL="171450"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441198" y="1513285"/>
            <a:ext cx="2607994"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3486150" y="1513285"/>
            <a:ext cx="5220891"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699244"/>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text side by sid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3267075" cy="51435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l" defTabSz="699354" fontAlgn="base">
              <a:spcBef>
                <a:spcPct val="0"/>
              </a:spcBef>
              <a:spcAft>
                <a:spcPct val="0"/>
              </a:spcAft>
            </a:pPr>
            <a:endParaRPr lang="en-US" sz="150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441198" y="2362811"/>
            <a:ext cx="2387728" cy="415498"/>
          </a:xfrm>
        </p:spPr>
        <p:txBody>
          <a:bodyPr anchor="ctr"/>
          <a:lstStyle>
            <a:lvl1pPr>
              <a:defRPr>
                <a:solidFill>
                  <a:schemeClr val="bg1"/>
                </a:solidFill>
              </a:defRPr>
            </a:lvl1pPr>
          </a:lstStyle>
          <a:p>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3703736" y="2408977"/>
            <a:ext cx="5002244" cy="323165"/>
          </a:xfrm>
        </p:spPr>
        <p:txBody>
          <a:bodyPr anchor="ctr" anchorCtr="0"/>
          <a:lstStyle>
            <a:lvl1pPr marL="0" indent="0">
              <a:spcAft>
                <a:spcPts val="900"/>
              </a:spcAft>
              <a:buNone/>
              <a:defRPr sz="2100"/>
            </a:lvl1pPr>
            <a:lvl2pPr marL="171450" indent="0">
              <a:buNone/>
              <a:defRPr/>
            </a:lvl2pPr>
          </a:lstStyle>
          <a:p>
            <a:pPr lvl="0"/>
            <a:r>
              <a:rPr lang="en-US"/>
              <a:t>Click to edit Master text styles</a:t>
            </a:r>
          </a:p>
        </p:txBody>
      </p:sp>
    </p:spTree>
    <p:extLst>
      <p:ext uri="{BB962C8B-B14F-4D97-AF65-F5344CB8AC3E}">
        <p14:creationId xmlns:p14="http://schemas.microsoft.com/office/powerpoint/2010/main" val="57849030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text side by side 3">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3267075" cy="51435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l" defTabSz="699354" fontAlgn="base">
              <a:spcBef>
                <a:spcPct val="0"/>
              </a:spcBef>
              <a:spcAft>
                <a:spcPct val="0"/>
              </a:spcAft>
            </a:pPr>
            <a:endParaRPr lang="en-US" sz="150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441198" y="2362811"/>
            <a:ext cx="2387728" cy="415498"/>
          </a:xfrm>
        </p:spPr>
        <p:txBody>
          <a:bodyPr anchor="ctr"/>
          <a:lstStyle>
            <a:lvl1pPr>
              <a:defRPr>
                <a:solidFill>
                  <a:schemeClr val="tx1"/>
                </a:solidFill>
              </a:defRPr>
            </a:lvl1pPr>
          </a:lstStyle>
          <a:p>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3703736" y="2408977"/>
            <a:ext cx="5002244" cy="323165"/>
          </a:xfrm>
        </p:spPr>
        <p:txBody>
          <a:bodyPr anchor="ctr" anchorCtr="0"/>
          <a:lstStyle>
            <a:lvl1pPr marL="0" indent="0">
              <a:spcAft>
                <a:spcPts val="900"/>
              </a:spcAft>
              <a:buNone/>
              <a:defRPr sz="2100"/>
            </a:lvl1pPr>
            <a:lvl2pPr marL="171450" indent="0">
              <a:buNone/>
              <a:defRPr/>
            </a:lvl2pPr>
          </a:lstStyle>
          <a:p>
            <a:pPr lvl="0"/>
            <a:r>
              <a:rPr lang="en-US"/>
              <a:t>Click to edit Master text styles</a:t>
            </a:r>
          </a:p>
        </p:txBody>
      </p:sp>
    </p:spTree>
    <p:extLst>
      <p:ext uri="{BB962C8B-B14F-4D97-AF65-F5344CB8AC3E}">
        <p14:creationId xmlns:p14="http://schemas.microsoft.com/office/powerpoint/2010/main" val="346502632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text side by sid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441198" y="2362811"/>
            <a:ext cx="2386520" cy="415498"/>
          </a:xfrm>
        </p:spPr>
        <p:txBody>
          <a:bodyPr anchor="ctr"/>
          <a:lstStyle>
            <a:lvl1pPr>
              <a:defRPr/>
            </a:lvl1pPr>
          </a:lstStyle>
          <a:p>
            <a:r>
              <a:rPr lang="en-US"/>
              <a:t>Title</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3267075" y="1933575"/>
            <a:ext cx="0" cy="127635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3706416" y="2408977"/>
            <a:ext cx="5000625" cy="323165"/>
          </a:xfrm>
        </p:spPr>
        <p:txBody>
          <a:bodyPr anchor="ct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44128182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8912" y="2274917"/>
            <a:ext cx="6858000" cy="373949"/>
          </a:xfrm>
          <a:noFill/>
        </p:spPr>
        <p:txBody>
          <a:bodyPr lIns="0" tIns="0" rIns="0" bIns="0" anchor="b" anchorCtr="0">
            <a:spAutoFit/>
          </a:bodyPr>
          <a:lstStyle>
            <a:lvl1pPr algn="l" defTabSz="699557" rtl="0" eaLnBrk="1" latinLnBrk="0" hangingPunct="1">
              <a:lnSpc>
                <a:spcPct val="90000"/>
              </a:lnSpc>
              <a:spcBef>
                <a:spcPct val="0"/>
              </a:spcBef>
              <a:buNone/>
              <a:defRPr lang="en-US" sz="2700" b="0" kern="1200" cap="none" spc="-38" baseline="0" dirty="0">
                <a:ln w="3175">
                  <a:noFill/>
                </a:ln>
                <a:gradFill>
                  <a:gsLst>
                    <a:gs pos="79646">
                      <a:srgbClr val="30E5D0"/>
                    </a:gs>
                    <a:gs pos="53846">
                      <a:srgbClr val="30E5D0"/>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438912" y="2982989"/>
            <a:ext cx="6858000" cy="253916"/>
          </a:xfrm>
          <a:noFill/>
        </p:spPr>
        <p:txBody>
          <a:bodyPr lIns="0" tIns="0" rIns="0" bIns="0">
            <a:spAutoFit/>
          </a:bodyPr>
          <a:lstStyle>
            <a:lvl1pPr marL="0" indent="0">
              <a:spcBef>
                <a:spcPts val="0"/>
              </a:spcBef>
              <a:spcAft>
                <a:spcPts val="0"/>
              </a:spcAft>
              <a:buFont typeface="Arial" panose="020B0604020202020204" pitchFamily="34" charset="0"/>
              <a:buNone/>
              <a:defRPr sz="165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3331444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8912" y="2274917"/>
            <a:ext cx="6858000" cy="373949"/>
          </a:xfrm>
          <a:noFill/>
        </p:spPr>
        <p:txBody>
          <a:bodyPr lIns="0" tIns="0" rIns="0" bIns="0" anchor="b" anchorCtr="0">
            <a:spAutoFit/>
          </a:bodyPr>
          <a:lstStyle>
            <a:lvl1pPr algn="l" defTabSz="699557" rtl="0" eaLnBrk="1" latinLnBrk="0" hangingPunct="1">
              <a:lnSpc>
                <a:spcPct val="90000"/>
              </a:lnSpc>
              <a:spcBef>
                <a:spcPct val="0"/>
              </a:spcBef>
              <a:buNone/>
              <a:defRPr lang="en-US" sz="2700" b="0" kern="1200" cap="none" spc="-38"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438912" y="2982989"/>
            <a:ext cx="6858000" cy="253916"/>
          </a:xfrm>
          <a:noFill/>
        </p:spPr>
        <p:txBody>
          <a:bodyPr lIns="0" tIns="0" rIns="0" bIns="0">
            <a:spAutoFit/>
          </a:bodyPr>
          <a:lstStyle>
            <a:lvl1pPr marL="0" indent="0">
              <a:spcBef>
                <a:spcPts val="0"/>
              </a:spcBef>
              <a:spcAft>
                <a:spcPts val="0"/>
              </a:spcAft>
              <a:buFont typeface="Arial" panose="020B0604020202020204" pitchFamily="34" charset="0"/>
              <a:buNone/>
              <a:defRPr sz="165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30956022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8912" y="2276856"/>
            <a:ext cx="6858000" cy="373949"/>
          </a:xfrm>
          <a:noFill/>
        </p:spPr>
        <p:txBody>
          <a:bodyPr lIns="0" tIns="0" rIns="0" bIns="0" anchor="b" anchorCtr="0">
            <a:spAutoFit/>
          </a:bodyPr>
          <a:lstStyle>
            <a:lvl1pPr algn="l" defTabSz="699557" rtl="0" eaLnBrk="1" latinLnBrk="0" hangingPunct="1">
              <a:lnSpc>
                <a:spcPct val="90000"/>
              </a:lnSpc>
              <a:spcBef>
                <a:spcPct val="0"/>
              </a:spcBef>
              <a:buNone/>
              <a:defRPr lang="en-US" sz="2700" b="0" kern="1200" cap="none" spc="-38" baseline="0" dirty="0">
                <a:ln w="3175">
                  <a:noFill/>
                </a:ln>
                <a:gradFill>
                  <a:gsLst>
                    <a:gs pos="53846">
                      <a:schemeClr val="tx1"/>
                    </a:gs>
                    <a:gs pos="36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5561530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8912" y="2276856"/>
            <a:ext cx="6858000" cy="373949"/>
          </a:xfrm>
          <a:noFill/>
        </p:spPr>
        <p:txBody>
          <a:bodyPr lIns="0" tIns="0" rIns="0" bIns="0" anchor="b" anchorCtr="0">
            <a:spAutoFit/>
          </a:bodyPr>
          <a:lstStyle>
            <a:lvl1pPr algn="l" defTabSz="699557" rtl="0" eaLnBrk="1" latinLnBrk="0" hangingPunct="1">
              <a:lnSpc>
                <a:spcPct val="90000"/>
              </a:lnSpc>
              <a:spcBef>
                <a:spcPct val="0"/>
              </a:spcBef>
              <a:buNone/>
              <a:defRPr lang="en-US" sz="2700" b="0" kern="1200" cap="none" spc="-38"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9032627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364076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p>
        </p:txBody>
      </p:sp>
      <p:sp>
        <p:nvSpPr>
          <p:cNvPr id="3" name="Content Placeholder 2"/>
          <p:cNvSpPr>
            <a:spLocks noGrp="1"/>
          </p:cNvSpPr>
          <p:nvPr>
            <p:ph sz="half" idx="1"/>
          </p:nvPr>
        </p:nvSpPr>
        <p:spPr>
          <a:xfrm>
            <a:off x="822959" y="1384301"/>
            <a:ext cx="3703320" cy="3017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384301"/>
            <a:ext cx="3703320" cy="3017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14378">
              <a:buClr>
                <a:srgbClr val="000000"/>
              </a:buClr>
            </a:pPr>
            <a:endParaRPr lang="en-US" kern="0">
              <a:latin typeface="Arial"/>
              <a:cs typeface="Arial"/>
              <a:sym typeface="Arial"/>
            </a:endParaRPr>
          </a:p>
        </p:txBody>
      </p:sp>
      <p:sp>
        <p:nvSpPr>
          <p:cNvPr id="6" name="Footer Placeholder 5"/>
          <p:cNvSpPr>
            <a:spLocks noGrp="1"/>
          </p:cNvSpPr>
          <p:nvPr>
            <p:ph type="ftr" sz="quarter" idx="11"/>
          </p:nvPr>
        </p:nvSpPr>
        <p:spPr/>
        <p:txBody>
          <a:bodyPr/>
          <a:lstStyle/>
          <a:p>
            <a:pPr defTabSz="914378">
              <a:buClr>
                <a:srgbClr val="000000"/>
              </a:buClr>
            </a:pPr>
            <a:endParaRPr lang="en-US" kern="0">
              <a:latin typeface="Arial"/>
              <a:cs typeface="Arial"/>
              <a:sym typeface="Arial"/>
            </a:endParaRPr>
          </a:p>
        </p:txBody>
      </p:sp>
      <p:sp>
        <p:nvSpPr>
          <p:cNvPr id="7" name="Slide Number Placeholder 6"/>
          <p:cNvSpPr>
            <a:spLocks noGrp="1"/>
          </p:cNvSpPr>
          <p:nvPr>
            <p:ph type="sldNum" sz="quarter" idx="12"/>
          </p:nvPr>
        </p:nvSpPr>
        <p:spPr/>
        <p:txBody>
          <a:bodyPr/>
          <a:lstStyle/>
          <a:p>
            <a:pPr defTabSz="914378">
              <a:buClr>
                <a:srgbClr val="000000"/>
              </a:buClr>
            </a:pPr>
            <a:fld id="{00000000-1234-1234-1234-123412341234}" type="slidenum">
              <a:rPr lang="en" kern="0" smtClean="0">
                <a:latin typeface="Arial"/>
                <a:cs typeface="Arial"/>
                <a:sym typeface="Arial"/>
              </a:rPr>
              <a:pPr defTabSz="914378">
                <a:buClr>
                  <a:srgbClr val="000000"/>
                </a:buClr>
              </a:pPr>
              <a:t>‹#›</a:t>
            </a:fld>
            <a:endParaRPr lang="en" kern="0">
              <a:latin typeface="Arial"/>
              <a:cs typeface="Arial"/>
              <a:sym typeface="Arial"/>
            </a:endParaRPr>
          </a:p>
        </p:txBody>
      </p:sp>
    </p:spTree>
    <p:extLst>
      <p:ext uri="{BB962C8B-B14F-4D97-AF65-F5344CB8AC3E}">
        <p14:creationId xmlns:p14="http://schemas.microsoft.com/office/powerpoint/2010/main" val="37774892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921883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3">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36197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gradFill>
                  <a:gsLst>
                    <a:gs pos="96795">
                      <a:schemeClr val="tx1"/>
                    </a:gs>
                    <a:gs pos="82051">
                      <a:schemeClr val="tx1"/>
                    </a:gs>
                  </a:gsLst>
                  <a:lin ang="5400000" scaled="0"/>
                </a:gradFill>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441197" y="1077517"/>
            <a:ext cx="8263890" cy="1431161"/>
          </a:xfrm>
        </p:spPr>
        <p:txBody>
          <a:bodyPr/>
          <a:lstStyle>
            <a:lvl1pPr marL="0" indent="0">
              <a:buNone/>
              <a:defRPr sz="21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259915"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438455" indent="0">
              <a:buNone/>
              <a:defRPr sz="15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610922" indent="0">
              <a:buNone/>
              <a:defRPr sz="135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788248" indent="0">
              <a:buNone/>
              <a:defRPr sz="135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4840952"/>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438150" y="439341"/>
            <a:ext cx="1024684" cy="219456"/>
          </a:xfrm>
          <a:prstGeom prst="rect">
            <a:avLst/>
          </a:prstGeom>
        </p:spPr>
      </p:pic>
      <p:sp>
        <p:nvSpPr>
          <p:cNvPr id="2" name="Text Box 3" descr="This is a copyright notice that should be included on the final slide."/>
          <p:cNvSpPr txBox="1">
            <a:spLocks noChangeArrowheads="1"/>
          </p:cNvSpPr>
          <p:nvPr userDrawn="1"/>
        </p:nvSpPr>
        <p:spPr bwMode="blackWhite">
          <a:xfrm>
            <a:off x="438150" y="4620988"/>
            <a:ext cx="3361593" cy="80791"/>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699218" eaLnBrk="0" hangingPunct="0"/>
            <a:r>
              <a:rPr lang="en-US" sz="525">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233383126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438150" y="1077516"/>
            <a:ext cx="8264129" cy="1661993"/>
          </a:xfrm>
        </p:spPr>
        <p:txBody>
          <a:bodyPr>
            <a:spAutoFit/>
          </a:bodyPr>
          <a:lstStyle>
            <a:lvl1pPr>
              <a:defRPr sz="2700">
                <a:latin typeface="+mn-lt"/>
              </a:defRPr>
            </a:lvl1pPr>
            <a:lvl2pPr>
              <a:defRPr sz="2100">
                <a:latin typeface="+mn-lt"/>
              </a:defRPr>
            </a:lvl2pPr>
            <a:lvl3pPr>
              <a:defRPr sz="1800">
                <a:latin typeface="+mn-lt"/>
              </a:defRPr>
            </a:lvl3pPr>
            <a:lvl4pPr>
              <a:defRPr sz="1500">
                <a:latin typeface="+mn-lt"/>
              </a:defRPr>
            </a:lvl4pPr>
            <a:lvl5pPr>
              <a:defRPr sz="13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4701779"/>
            <a:ext cx="9144001" cy="441722"/>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2775"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72069222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p>
        </p:txBody>
      </p:sp>
      <p:sp>
        <p:nvSpPr>
          <p:cNvPr id="3" name="Text Placeholder 2"/>
          <p:cNvSpPr>
            <a:spLocks noGrp="1"/>
          </p:cNvSpPr>
          <p:nvPr>
            <p:ph type="body" idx="1"/>
          </p:nvPr>
        </p:nvSpPr>
        <p:spPr>
          <a:xfrm>
            <a:off x="822960" y="1384540"/>
            <a:ext cx="3703320" cy="552212"/>
          </a:xfrm>
        </p:spPr>
        <p:txBody>
          <a:bodyPr lIns="91440" rIns="91440" anchor="ctr">
            <a:normAutofit/>
          </a:bodyPr>
          <a:lstStyle>
            <a:lvl1pPr marL="0" indent="0">
              <a:buNone/>
              <a:defRPr sz="1500" b="0" cap="all" baseline="0">
                <a:solidFill>
                  <a:schemeClr val="tx2"/>
                </a:solidFill>
              </a:defRPr>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384540"/>
            <a:ext cx="3703320" cy="552212"/>
          </a:xfrm>
        </p:spPr>
        <p:txBody>
          <a:bodyPr lIns="91440" rIns="91440" anchor="ctr">
            <a:normAutofit/>
          </a:bodyPr>
          <a:lstStyle>
            <a:lvl1pPr marL="0" indent="0">
              <a:buNone/>
              <a:defRPr sz="1500" b="0" cap="all" baseline="0">
                <a:solidFill>
                  <a:schemeClr val="tx2"/>
                </a:solidFill>
              </a:defRPr>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14378">
              <a:buClr>
                <a:srgbClr val="000000"/>
              </a:buClr>
            </a:pPr>
            <a:endParaRPr lang="en-US" kern="0">
              <a:latin typeface="Arial"/>
              <a:cs typeface="Arial"/>
              <a:sym typeface="Arial"/>
            </a:endParaRPr>
          </a:p>
        </p:txBody>
      </p:sp>
      <p:sp>
        <p:nvSpPr>
          <p:cNvPr id="8" name="Footer Placeholder 7"/>
          <p:cNvSpPr>
            <a:spLocks noGrp="1"/>
          </p:cNvSpPr>
          <p:nvPr>
            <p:ph type="ftr" sz="quarter" idx="11"/>
          </p:nvPr>
        </p:nvSpPr>
        <p:spPr/>
        <p:txBody>
          <a:bodyPr/>
          <a:lstStyle/>
          <a:p>
            <a:pPr defTabSz="914378">
              <a:buClr>
                <a:srgbClr val="000000"/>
              </a:buClr>
            </a:pPr>
            <a:endParaRPr lang="en-US" kern="0">
              <a:latin typeface="Arial"/>
              <a:cs typeface="Arial"/>
              <a:sym typeface="Arial"/>
            </a:endParaRPr>
          </a:p>
        </p:txBody>
      </p:sp>
      <p:sp>
        <p:nvSpPr>
          <p:cNvPr id="9" name="Slide Number Placeholder 8"/>
          <p:cNvSpPr>
            <a:spLocks noGrp="1"/>
          </p:cNvSpPr>
          <p:nvPr>
            <p:ph type="sldNum" sz="quarter" idx="12"/>
          </p:nvPr>
        </p:nvSpPr>
        <p:spPr/>
        <p:txBody>
          <a:bodyPr/>
          <a:lstStyle/>
          <a:p>
            <a:pPr defTabSz="914378">
              <a:buClr>
                <a:srgbClr val="000000"/>
              </a:buClr>
            </a:pPr>
            <a:fld id="{00000000-1234-1234-1234-123412341234}" type="slidenum">
              <a:rPr lang="en" kern="0" smtClean="0">
                <a:latin typeface="Arial"/>
                <a:cs typeface="Arial"/>
                <a:sym typeface="Arial"/>
              </a:rPr>
              <a:pPr defTabSz="914378">
                <a:buClr>
                  <a:srgbClr val="000000"/>
                </a:buClr>
              </a:pPr>
              <a:t>‹#›</a:t>
            </a:fld>
            <a:endParaRPr lang="en" kern="0">
              <a:latin typeface="Arial"/>
              <a:cs typeface="Arial"/>
              <a:sym typeface="Arial"/>
            </a:endParaRPr>
          </a:p>
        </p:txBody>
      </p:sp>
    </p:spTree>
    <p:extLst>
      <p:ext uri="{BB962C8B-B14F-4D97-AF65-F5344CB8AC3E}">
        <p14:creationId xmlns:p14="http://schemas.microsoft.com/office/powerpoint/2010/main" val="3019483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378">
              <a:buClr>
                <a:srgbClr val="000000"/>
              </a:buClr>
            </a:pPr>
            <a:endParaRPr lang="en-US" kern="0">
              <a:latin typeface="Arial"/>
              <a:cs typeface="Arial"/>
              <a:sym typeface="Arial"/>
            </a:endParaRPr>
          </a:p>
        </p:txBody>
      </p:sp>
      <p:sp>
        <p:nvSpPr>
          <p:cNvPr id="4" name="Footer Placeholder 3"/>
          <p:cNvSpPr>
            <a:spLocks noGrp="1"/>
          </p:cNvSpPr>
          <p:nvPr>
            <p:ph type="ftr" sz="quarter" idx="11"/>
          </p:nvPr>
        </p:nvSpPr>
        <p:spPr/>
        <p:txBody>
          <a:bodyPr/>
          <a:lstStyle/>
          <a:p>
            <a:pPr defTabSz="914378">
              <a:buClr>
                <a:srgbClr val="000000"/>
              </a:buClr>
            </a:pPr>
            <a:endParaRPr lang="en-US" kern="0">
              <a:latin typeface="Arial"/>
              <a:cs typeface="Arial"/>
              <a:sym typeface="Arial"/>
            </a:endParaRPr>
          </a:p>
        </p:txBody>
      </p:sp>
      <p:sp>
        <p:nvSpPr>
          <p:cNvPr id="5" name="Slide Number Placeholder 4"/>
          <p:cNvSpPr>
            <a:spLocks noGrp="1"/>
          </p:cNvSpPr>
          <p:nvPr>
            <p:ph type="sldNum" sz="quarter" idx="12"/>
          </p:nvPr>
        </p:nvSpPr>
        <p:spPr/>
        <p:txBody>
          <a:bodyPr/>
          <a:lstStyle/>
          <a:p>
            <a:pPr defTabSz="914378">
              <a:buClr>
                <a:srgbClr val="000000"/>
              </a:buClr>
            </a:pPr>
            <a:fld id="{00000000-1234-1234-1234-123412341234}" type="slidenum">
              <a:rPr lang="en" kern="0" smtClean="0">
                <a:latin typeface="Arial"/>
                <a:cs typeface="Arial"/>
                <a:sym typeface="Arial"/>
              </a:rPr>
              <a:pPr defTabSz="914378">
                <a:buClr>
                  <a:srgbClr val="000000"/>
                </a:buClr>
              </a:pPr>
              <a:t>‹#›</a:t>
            </a:fld>
            <a:endParaRPr lang="en" kern="0">
              <a:latin typeface="Arial"/>
              <a:cs typeface="Arial"/>
              <a:sym typeface="Arial"/>
            </a:endParaRPr>
          </a:p>
        </p:txBody>
      </p:sp>
    </p:spTree>
    <p:extLst>
      <p:ext uri="{BB962C8B-B14F-4D97-AF65-F5344CB8AC3E}">
        <p14:creationId xmlns:p14="http://schemas.microsoft.com/office/powerpoint/2010/main" val="3056627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defTabSz="914378">
              <a:buClr>
                <a:srgbClr val="000000"/>
              </a:buClr>
            </a:pPr>
            <a:endParaRPr lang="en-US" kern="0">
              <a:latin typeface="Arial"/>
              <a:cs typeface="Arial"/>
              <a:sym typeface="Aria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pPr defTabSz="914378">
              <a:buClr>
                <a:srgbClr val="000000"/>
              </a:buClr>
            </a:pPr>
            <a:endParaRPr lang="en-US" kern="0">
              <a:latin typeface="Arial"/>
              <a:cs typeface="Arial"/>
              <a:sym typeface="Arial"/>
            </a:endParaRPr>
          </a:p>
        </p:txBody>
      </p:sp>
      <p:sp>
        <p:nvSpPr>
          <p:cNvPr id="9" name="Slide Number Placeholder 8"/>
          <p:cNvSpPr>
            <a:spLocks noGrp="1"/>
          </p:cNvSpPr>
          <p:nvPr>
            <p:ph type="sldNum" sz="quarter" idx="12"/>
          </p:nvPr>
        </p:nvSpPr>
        <p:spPr/>
        <p:txBody>
          <a:bodyPr/>
          <a:lstStyle/>
          <a:p>
            <a:pPr defTabSz="914378">
              <a:buClr>
                <a:srgbClr val="000000"/>
              </a:buClr>
            </a:pPr>
            <a:fld id="{00000000-1234-1234-1234-123412341234}" type="slidenum">
              <a:rPr lang="en" kern="0" smtClean="0">
                <a:latin typeface="Arial"/>
                <a:cs typeface="Arial"/>
                <a:sym typeface="Arial"/>
              </a:rPr>
              <a:pPr defTabSz="914378">
                <a:buClr>
                  <a:srgbClr val="000000"/>
                </a:buClr>
              </a:pPr>
              <a:t>‹#›</a:t>
            </a:fld>
            <a:endParaRPr lang="en" kern="0">
              <a:latin typeface="Arial"/>
              <a:cs typeface="Arial"/>
              <a:sym typeface="Arial"/>
            </a:endParaRPr>
          </a:p>
        </p:txBody>
      </p:sp>
    </p:spTree>
    <p:extLst>
      <p:ext uri="{BB962C8B-B14F-4D97-AF65-F5344CB8AC3E}">
        <p14:creationId xmlns:p14="http://schemas.microsoft.com/office/powerpoint/2010/main" val="3506710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p>
        </p:txBody>
      </p:sp>
      <p:sp>
        <p:nvSpPr>
          <p:cNvPr id="3" name="Content Placeholder 2"/>
          <p:cNvSpPr>
            <a:spLocks noGrp="1"/>
          </p:cNvSpPr>
          <p:nvPr>
            <p:ph idx="1"/>
          </p:nvPr>
        </p:nvSpPr>
        <p:spPr>
          <a:xfrm>
            <a:off x="3600450" y="548640"/>
            <a:ext cx="4869180" cy="3943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2194561"/>
            <a:ext cx="2400300" cy="2534343"/>
          </a:xfrm>
        </p:spPr>
        <p:txBody>
          <a:bodyPr lIns="91440" rIns="91440">
            <a:normAutofit/>
          </a:bodyPr>
          <a:lstStyle>
            <a:lvl1pPr marL="0" indent="0">
              <a:buNone/>
              <a:defRPr sz="1100">
                <a:solidFill>
                  <a:srgbClr val="FFFFFF"/>
                </a:solidFill>
              </a:defRPr>
            </a:lvl1pPr>
            <a:lvl2pPr marL="342892" indent="0">
              <a:buNone/>
              <a:defRPr sz="900"/>
            </a:lvl2pPr>
            <a:lvl3pPr marL="685783" indent="0">
              <a:buNone/>
              <a:defRPr sz="800"/>
            </a:lvl3pPr>
            <a:lvl4pPr marL="1028675" indent="0">
              <a:buNone/>
              <a:defRPr sz="700"/>
            </a:lvl4pPr>
            <a:lvl5pPr marL="1371566" indent="0">
              <a:buNone/>
              <a:defRPr sz="700"/>
            </a:lvl5pPr>
            <a:lvl6pPr marL="1714457" indent="0">
              <a:buNone/>
              <a:defRPr sz="700"/>
            </a:lvl6pPr>
            <a:lvl7pPr marL="2057348" indent="0">
              <a:buNone/>
              <a:defRPr sz="700"/>
            </a:lvl7pPr>
            <a:lvl8pPr marL="2400240" indent="0">
              <a:buNone/>
              <a:defRPr sz="700"/>
            </a:lvl8pPr>
            <a:lvl9pPr marL="2743132" indent="0">
              <a:buNone/>
              <a:defRPr sz="700"/>
            </a:lvl9pPr>
          </a:lstStyle>
          <a:p>
            <a:pPr lvl="0"/>
            <a:r>
              <a:rPr lang="en-US"/>
              <a:t>Edit Master text styles</a:t>
            </a:r>
          </a:p>
        </p:txBody>
      </p:sp>
      <p:sp>
        <p:nvSpPr>
          <p:cNvPr id="5" name="Date Placeholder 4"/>
          <p:cNvSpPr>
            <a:spLocks noGrp="1"/>
          </p:cNvSpPr>
          <p:nvPr>
            <p:ph type="dt" sz="half" idx="10"/>
          </p:nvPr>
        </p:nvSpPr>
        <p:spPr>
          <a:xfrm>
            <a:off x="349135" y="4844840"/>
            <a:ext cx="1963883" cy="273844"/>
          </a:xfrm>
        </p:spPr>
        <p:txBody>
          <a:bodyPr/>
          <a:lstStyle>
            <a:lvl1pPr algn="l">
              <a:defRPr/>
            </a:lvl1pPr>
          </a:lstStyle>
          <a:p>
            <a:pPr defTabSz="914378">
              <a:buClr>
                <a:srgbClr val="000000"/>
              </a:buClr>
            </a:pPr>
            <a:endParaRPr lang="en-US" kern="0">
              <a:latin typeface="Arial"/>
              <a:cs typeface="Arial"/>
              <a:sym typeface="Arial"/>
            </a:endParaRPr>
          </a:p>
        </p:txBody>
      </p:sp>
      <p:sp>
        <p:nvSpPr>
          <p:cNvPr id="6" name="Footer Placeholder 5"/>
          <p:cNvSpPr>
            <a:spLocks noGrp="1"/>
          </p:cNvSpPr>
          <p:nvPr>
            <p:ph type="ftr" sz="quarter" idx="11"/>
          </p:nvPr>
        </p:nvSpPr>
        <p:spPr>
          <a:xfrm>
            <a:off x="3600450" y="4844840"/>
            <a:ext cx="3486150" cy="273844"/>
          </a:xfrm>
        </p:spPr>
        <p:txBody>
          <a:bodyPr/>
          <a:lstStyle>
            <a:lvl1pPr algn="l">
              <a:defRPr>
                <a:solidFill>
                  <a:schemeClr val="tx2"/>
                </a:solidFill>
              </a:defRPr>
            </a:lvl1pPr>
          </a:lstStyle>
          <a:p>
            <a:pPr defTabSz="914378">
              <a:buClr>
                <a:srgbClr val="000000"/>
              </a:buClr>
            </a:pPr>
            <a:endParaRPr lang="en-US" kern="0">
              <a:solidFill>
                <a:srgbClr val="637052"/>
              </a:solidFill>
              <a:latin typeface="Arial"/>
              <a:cs typeface="Arial"/>
              <a:sym typeface="Aria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defTabSz="914378">
              <a:buClr>
                <a:srgbClr val="000000"/>
              </a:buClr>
            </a:pPr>
            <a:fld id="{00000000-1234-1234-1234-123412341234}" type="slidenum">
              <a:rPr lang="en" kern="0" smtClean="0">
                <a:solidFill>
                  <a:srgbClr val="637052"/>
                </a:solidFill>
                <a:latin typeface="Arial"/>
                <a:cs typeface="Arial"/>
                <a:sym typeface="Arial"/>
              </a:rPr>
              <a:pPr defTabSz="914378">
                <a:buClr>
                  <a:srgbClr val="000000"/>
                </a:buClr>
              </a:pPr>
              <a:t>‹#›</a:t>
            </a:fld>
            <a:endParaRPr lang="en" kern="0">
              <a:solidFill>
                <a:srgbClr val="637052"/>
              </a:solidFill>
              <a:latin typeface="Arial"/>
              <a:cs typeface="Arial"/>
              <a:sym typeface="Arial"/>
            </a:endParaRPr>
          </a:p>
        </p:txBody>
      </p:sp>
    </p:spTree>
    <p:extLst>
      <p:ext uri="{BB962C8B-B14F-4D97-AF65-F5344CB8AC3E}">
        <p14:creationId xmlns:p14="http://schemas.microsoft.com/office/powerpoint/2010/main" val="355550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3" y="1"/>
            <a:ext cx="9143989" cy="3686307"/>
          </a:xfrm>
          <a:blipFill>
            <a:blip r:embed="rId2"/>
            <a:stretch>
              <a:fillRect/>
            </a:stretch>
          </a:blipFill>
        </p:spPr>
        <p:txBody>
          <a:bodyPr lIns="457200" tIns="457200" anchor="t"/>
          <a:lstStyle>
            <a:lvl1pPr marL="0" indent="0">
              <a:buNone/>
              <a:defRPr sz="2400">
                <a:solidFill>
                  <a:schemeClr val="bg1"/>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00">
                <a:solidFill>
                  <a:srgbClr val="FFFFFF"/>
                </a:solidFill>
              </a:defRPr>
            </a:lvl1pPr>
            <a:lvl2pPr marL="342892" indent="0">
              <a:buNone/>
              <a:defRPr sz="900"/>
            </a:lvl2pPr>
            <a:lvl3pPr marL="685783" indent="0">
              <a:buNone/>
              <a:defRPr sz="800"/>
            </a:lvl3pPr>
            <a:lvl4pPr marL="1028675" indent="0">
              <a:buNone/>
              <a:defRPr sz="700"/>
            </a:lvl4pPr>
            <a:lvl5pPr marL="1371566" indent="0">
              <a:buNone/>
              <a:defRPr sz="700"/>
            </a:lvl5pPr>
            <a:lvl6pPr marL="1714457" indent="0">
              <a:buNone/>
              <a:defRPr sz="700"/>
            </a:lvl6pPr>
            <a:lvl7pPr marL="2057348" indent="0">
              <a:buNone/>
              <a:defRPr sz="700"/>
            </a:lvl7pPr>
            <a:lvl8pPr marL="2400240" indent="0">
              <a:buNone/>
              <a:defRPr sz="700"/>
            </a:lvl8pPr>
            <a:lvl9pPr marL="2743132" indent="0">
              <a:buNone/>
              <a:defRPr sz="700"/>
            </a:lvl9pPr>
          </a:lstStyle>
          <a:p>
            <a:pPr lvl="0"/>
            <a:r>
              <a:rPr lang="en-US"/>
              <a:t>Edit Master text styles</a:t>
            </a:r>
          </a:p>
        </p:txBody>
      </p:sp>
      <p:sp>
        <p:nvSpPr>
          <p:cNvPr id="5" name="Date Placeholder 4"/>
          <p:cNvSpPr>
            <a:spLocks noGrp="1"/>
          </p:cNvSpPr>
          <p:nvPr>
            <p:ph type="dt" sz="half" idx="10"/>
          </p:nvPr>
        </p:nvSpPr>
        <p:spPr/>
        <p:txBody>
          <a:bodyPr/>
          <a:lstStyle/>
          <a:p>
            <a:pPr defTabSz="914378">
              <a:buClr>
                <a:srgbClr val="000000"/>
              </a:buClr>
            </a:pPr>
            <a:endParaRPr lang="en-US" kern="0">
              <a:latin typeface="Arial"/>
              <a:cs typeface="Arial"/>
              <a:sym typeface="Arial"/>
            </a:endParaRPr>
          </a:p>
        </p:txBody>
      </p:sp>
      <p:sp>
        <p:nvSpPr>
          <p:cNvPr id="6" name="Footer Placeholder 5"/>
          <p:cNvSpPr>
            <a:spLocks noGrp="1"/>
          </p:cNvSpPr>
          <p:nvPr>
            <p:ph type="ftr" sz="quarter" idx="11"/>
          </p:nvPr>
        </p:nvSpPr>
        <p:spPr/>
        <p:txBody>
          <a:bodyPr/>
          <a:lstStyle/>
          <a:p>
            <a:pPr defTabSz="914378">
              <a:buClr>
                <a:srgbClr val="000000"/>
              </a:buClr>
            </a:pPr>
            <a:endParaRPr lang="en-US" kern="0">
              <a:latin typeface="Arial"/>
              <a:cs typeface="Arial"/>
              <a:sym typeface="Arial"/>
            </a:endParaRPr>
          </a:p>
        </p:txBody>
      </p:sp>
      <p:sp>
        <p:nvSpPr>
          <p:cNvPr id="7" name="Slide Number Placeholder 6"/>
          <p:cNvSpPr>
            <a:spLocks noGrp="1"/>
          </p:cNvSpPr>
          <p:nvPr>
            <p:ph type="sldNum" sz="quarter" idx="12"/>
          </p:nvPr>
        </p:nvSpPr>
        <p:spPr/>
        <p:txBody>
          <a:bodyPr/>
          <a:lstStyle/>
          <a:p>
            <a:pPr defTabSz="914378">
              <a:buClr>
                <a:srgbClr val="000000"/>
              </a:buClr>
            </a:pPr>
            <a:fld id="{00000000-1234-1234-1234-123412341234}" type="slidenum">
              <a:rPr lang="en" kern="0" smtClean="0">
                <a:latin typeface="Arial"/>
                <a:cs typeface="Arial"/>
                <a:sym typeface="Arial"/>
              </a:rPr>
              <a:pPr defTabSz="914378">
                <a:buClr>
                  <a:srgbClr val="000000"/>
                </a:buClr>
              </a:pPr>
              <a:t>‹#›</a:t>
            </a:fld>
            <a:endParaRPr lang="en" kern="0">
              <a:latin typeface="Arial"/>
              <a:cs typeface="Arial"/>
              <a:sym typeface="Arial"/>
            </a:endParaRPr>
          </a:p>
        </p:txBody>
      </p:sp>
    </p:spTree>
    <p:extLst>
      <p:ext uri="{BB962C8B-B14F-4D97-AF65-F5344CB8AC3E}">
        <p14:creationId xmlns:p14="http://schemas.microsoft.com/office/powerpoint/2010/main" val="2858843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image" Target="../media/image2.emf"/><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theme" Target="../theme/theme2.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4750738"/>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2962" y="4844840"/>
            <a:ext cx="1854203" cy="273844"/>
          </a:xfrm>
          <a:prstGeom prst="rect">
            <a:avLst/>
          </a:prstGeom>
        </p:spPr>
        <p:txBody>
          <a:bodyPr vert="horz" lIns="91440" tIns="45720" rIns="91440" bIns="45720" rtlCol="0" anchor="ctr"/>
          <a:lstStyle>
            <a:lvl1pPr algn="l">
              <a:defRPr sz="700">
                <a:solidFill>
                  <a:srgbClr val="FFFFFF"/>
                </a:solidFill>
              </a:defRPr>
            </a:lvl1pPr>
          </a:lstStyle>
          <a:p>
            <a:pPr defTabSz="914378">
              <a:buClr>
                <a:srgbClr val="000000"/>
              </a:buClr>
            </a:pPr>
            <a:endParaRPr lang="en-US" kern="0">
              <a:latin typeface="Arial"/>
              <a:cs typeface="Arial"/>
              <a:sym typeface="Arial"/>
            </a:endParaRPr>
          </a:p>
        </p:txBody>
      </p:sp>
      <p:sp>
        <p:nvSpPr>
          <p:cNvPr id="5" name="Footer Placeholder 4"/>
          <p:cNvSpPr>
            <a:spLocks noGrp="1"/>
          </p:cNvSpPr>
          <p:nvPr>
            <p:ph type="ftr" sz="quarter" idx="3"/>
          </p:nvPr>
        </p:nvSpPr>
        <p:spPr>
          <a:xfrm>
            <a:off x="2764640" y="4844840"/>
            <a:ext cx="3617103" cy="273844"/>
          </a:xfrm>
          <a:prstGeom prst="rect">
            <a:avLst/>
          </a:prstGeom>
        </p:spPr>
        <p:txBody>
          <a:bodyPr vert="horz" lIns="91440" tIns="45720" rIns="91440" bIns="45720" rtlCol="0" anchor="ctr"/>
          <a:lstStyle>
            <a:lvl1pPr algn="ctr">
              <a:defRPr sz="700" cap="all" baseline="0">
                <a:solidFill>
                  <a:srgbClr val="FFFFFF"/>
                </a:solidFill>
              </a:defRPr>
            </a:lvl1pPr>
          </a:lstStyle>
          <a:p>
            <a:pPr defTabSz="914378">
              <a:buClr>
                <a:srgbClr val="000000"/>
              </a:buClr>
            </a:pPr>
            <a:endParaRPr lang="en-US" kern="0">
              <a:latin typeface="Arial"/>
              <a:cs typeface="Arial"/>
              <a:sym typeface="Arial"/>
            </a:endParaRPr>
          </a:p>
        </p:txBody>
      </p:sp>
      <p:sp>
        <p:nvSpPr>
          <p:cNvPr id="6" name="Slide Number Placeholder 5"/>
          <p:cNvSpPr>
            <a:spLocks noGrp="1"/>
          </p:cNvSpPr>
          <p:nvPr>
            <p:ph type="sldNum" sz="quarter" idx="4"/>
          </p:nvPr>
        </p:nvSpPr>
        <p:spPr>
          <a:xfrm>
            <a:off x="7425345" y="4844840"/>
            <a:ext cx="984019" cy="273844"/>
          </a:xfrm>
          <a:prstGeom prst="rect">
            <a:avLst/>
          </a:prstGeom>
        </p:spPr>
        <p:txBody>
          <a:bodyPr vert="horz" lIns="91440" tIns="45720" rIns="91440" bIns="45720" rtlCol="0" anchor="ctr"/>
          <a:lstStyle>
            <a:lvl1pPr algn="r">
              <a:defRPr sz="1600">
                <a:solidFill>
                  <a:srgbClr val="FFFFFF"/>
                </a:solidFill>
              </a:defRPr>
            </a:lvl1pPr>
          </a:lstStyle>
          <a:p>
            <a:pPr defTabSz="914378">
              <a:buClr>
                <a:srgbClr val="000000"/>
              </a:buClr>
            </a:pPr>
            <a:fld id="{00000000-1234-1234-1234-123412341234}" type="slidenum">
              <a:rPr lang="en" kern="0" smtClean="0">
                <a:latin typeface="Arial"/>
                <a:cs typeface="Arial"/>
                <a:sym typeface="Arial"/>
              </a:rPr>
              <a:pPr defTabSz="914378">
                <a:buClr>
                  <a:srgbClr val="000000"/>
                </a:buClr>
              </a:pPr>
              <a:t>‹#›</a:t>
            </a:fld>
            <a:endParaRPr lang="en" kern="0">
              <a:latin typeface="Arial"/>
              <a:cs typeface="Arial"/>
              <a:sym typeface="Arial"/>
            </a:endParaRPr>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0385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hdr="0" ftr="0" dt="0"/>
  <p:txStyles>
    <p:titleStyle>
      <a:lvl1pPr algn="l" defTabSz="685783"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79" indent="-68579" algn="l" defTabSz="685783"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29" indent="-137156" algn="l" defTabSz="685783" rtl="0" eaLnBrk="1" latinLnBrk="0" hangingPunct="1">
        <a:lnSpc>
          <a:spcPct val="90000"/>
        </a:lnSpc>
        <a:spcBef>
          <a:spcPts val="150"/>
        </a:spcBef>
        <a:spcAft>
          <a:spcPts val="3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2pPr>
      <a:lvl3pPr marL="425186" indent="-137156" algn="l" defTabSz="685783"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3pPr>
      <a:lvl4pPr marL="562342" indent="-137156" algn="l" defTabSz="685783"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4pPr>
      <a:lvl5pPr marL="699499" indent="-137156" algn="l" defTabSz="685783"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5pPr>
      <a:lvl6pPr marL="824980" indent="-171446" algn="l" defTabSz="685783"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6pPr>
      <a:lvl7pPr marL="974976" indent="-171446" algn="l" defTabSz="685783"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7pPr>
      <a:lvl8pPr marL="1124972" indent="-171446" algn="l" defTabSz="685783"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8pPr>
      <a:lvl9pPr marL="1274969" indent="-171446" algn="l" defTabSz="685783"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441197" y="342900"/>
            <a:ext cx="8263890" cy="415499"/>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438150" y="1076628"/>
            <a:ext cx="8263890" cy="120956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9144000" cy="51435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438912" cy="438912"/>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en-US" sz="18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19456" cy="21945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en-US" sz="18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3"/>
          <a:srcRect l="762"/>
          <a:stretch/>
        </p:blipFill>
        <p:spPr>
          <a:xfrm rot="5400000">
            <a:off x="7098375" y="2132830"/>
            <a:ext cx="5143500" cy="877841"/>
          </a:xfrm>
          <a:prstGeom prst="rect">
            <a:avLst/>
          </a:prstGeom>
        </p:spPr>
      </p:pic>
    </p:spTree>
    <p:extLst>
      <p:ext uri="{BB962C8B-B14F-4D97-AF65-F5344CB8AC3E}">
        <p14:creationId xmlns:p14="http://schemas.microsoft.com/office/powerpoint/2010/main" val="371856223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 id="2147483728" r:id="rId30"/>
    <p:sldLayoutId id="2147483729" r:id="rId31"/>
  </p:sldLayoutIdLst>
  <p:transition>
    <p:fade/>
  </p:transition>
  <p:hf hdr="0" ftr="0" dt="0"/>
  <p:txStyles>
    <p:titleStyle>
      <a:lvl1pPr algn="l" defTabSz="699557" rtl="0" eaLnBrk="1" latinLnBrk="0" hangingPunct="1">
        <a:lnSpc>
          <a:spcPct val="100000"/>
        </a:lnSpc>
        <a:spcBef>
          <a:spcPct val="0"/>
        </a:spcBef>
        <a:buNone/>
        <a:defRPr lang="en-US" sz="2700" b="0" kern="1200" cap="none" spc="-38"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171450" marR="0" indent="-171450" algn="l" defTabSz="699557"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1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342900" marR="0" indent="-171450" algn="l" defTabSz="699557"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500" kern="1200" spc="0" baseline="0">
          <a:gradFill>
            <a:gsLst>
              <a:gs pos="1250">
                <a:schemeClr val="tx1"/>
              </a:gs>
              <a:gs pos="100000">
                <a:schemeClr val="tx1"/>
              </a:gs>
            </a:gsLst>
            <a:lin ang="5400000" scaled="0"/>
          </a:gradFill>
          <a:latin typeface="+mn-lt"/>
          <a:ea typeface="+mn-ea"/>
          <a:cs typeface="+mn-cs"/>
        </a:defRPr>
      </a:lvl2pPr>
      <a:lvl3pPr marL="492919" marR="0" indent="-150019" algn="l" defTabSz="699557"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gradFill>
            <a:gsLst>
              <a:gs pos="1250">
                <a:schemeClr val="tx1"/>
              </a:gs>
              <a:gs pos="100000">
                <a:schemeClr val="tx1"/>
              </a:gs>
            </a:gsLst>
            <a:lin ang="5400000" scaled="0"/>
          </a:gradFill>
          <a:latin typeface="+mn-lt"/>
          <a:ea typeface="+mn-ea"/>
          <a:cs typeface="+mn-cs"/>
        </a:defRPr>
      </a:lvl3pPr>
      <a:lvl4pPr marL="632222" marR="0" indent="-135731" algn="l" defTabSz="699557"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50" kern="1200" spc="0" baseline="0">
          <a:gradFill>
            <a:gsLst>
              <a:gs pos="1250">
                <a:schemeClr val="tx1"/>
              </a:gs>
              <a:gs pos="100000">
                <a:schemeClr val="tx1"/>
              </a:gs>
            </a:gsLst>
            <a:lin ang="5400000" scaled="0"/>
          </a:gradFill>
          <a:latin typeface="+mn-lt"/>
          <a:ea typeface="+mn-ea"/>
          <a:cs typeface="+mn-cs"/>
        </a:defRPr>
      </a:lvl4pPr>
      <a:lvl5pPr marL="767954" marR="0" indent="-126206" algn="l" defTabSz="699557"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50" kern="1200" spc="0" baseline="0">
          <a:gradFill>
            <a:gsLst>
              <a:gs pos="1250">
                <a:schemeClr val="tx1"/>
              </a:gs>
              <a:gs pos="100000">
                <a:schemeClr val="tx1"/>
              </a:gs>
            </a:gsLst>
            <a:lin ang="5400000" scaled="0"/>
          </a:gradFill>
          <a:latin typeface="+mn-lt"/>
          <a:ea typeface="+mn-ea"/>
          <a:cs typeface="+mn-cs"/>
        </a:defRPr>
      </a:lvl5pPr>
      <a:lvl6pPr marL="1923780" indent="-174890" algn="l" defTabSz="6995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559" indent="-174890" algn="l" defTabSz="6995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3337" indent="-174890" algn="l" defTabSz="6995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3116" indent="-174890" algn="l" defTabSz="69955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99557" rtl="0" eaLnBrk="1" latinLnBrk="0" hangingPunct="1">
        <a:defRPr sz="1350" kern="1200">
          <a:solidFill>
            <a:schemeClr val="tx1"/>
          </a:solidFill>
          <a:latin typeface="+mn-lt"/>
          <a:ea typeface="+mn-ea"/>
          <a:cs typeface="+mn-cs"/>
        </a:defRPr>
      </a:lvl1pPr>
      <a:lvl2pPr marL="349778" algn="l" defTabSz="699557" rtl="0" eaLnBrk="1" latinLnBrk="0" hangingPunct="1">
        <a:defRPr sz="1350" kern="1200">
          <a:solidFill>
            <a:schemeClr val="tx1"/>
          </a:solidFill>
          <a:latin typeface="+mn-lt"/>
          <a:ea typeface="+mn-ea"/>
          <a:cs typeface="+mn-cs"/>
        </a:defRPr>
      </a:lvl2pPr>
      <a:lvl3pPr marL="699557" algn="l" defTabSz="699557" rtl="0" eaLnBrk="1" latinLnBrk="0" hangingPunct="1">
        <a:defRPr sz="1350" kern="1200">
          <a:solidFill>
            <a:schemeClr val="tx1"/>
          </a:solidFill>
          <a:latin typeface="+mn-lt"/>
          <a:ea typeface="+mn-ea"/>
          <a:cs typeface="+mn-cs"/>
        </a:defRPr>
      </a:lvl3pPr>
      <a:lvl4pPr marL="1049335" algn="l" defTabSz="699557" rtl="0" eaLnBrk="1" latinLnBrk="0" hangingPunct="1">
        <a:defRPr sz="1350" kern="1200">
          <a:solidFill>
            <a:schemeClr val="tx1"/>
          </a:solidFill>
          <a:latin typeface="+mn-lt"/>
          <a:ea typeface="+mn-ea"/>
          <a:cs typeface="+mn-cs"/>
        </a:defRPr>
      </a:lvl4pPr>
      <a:lvl5pPr marL="1399113" algn="l" defTabSz="699557" rtl="0" eaLnBrk="1" latinLnBrk="0" hangingPunct="1">
        <a:defRPr sz="1350" kern="1200">
          <a:solidFill>
            <a:schemeClr val="tx1"/>
          </a:solidFill>
          <a:latin typeface="+mn-lt"/>
          <a:ea typeface="+mn-ea"/>
          <a:cs typeface="+mn-cs"/>
        </a:defRPr>
      </a:lvl5pPr>
      <a:lvl6pPr marL="1748892" algn="l" defTabSz="699557" rtl="0" eaLnBrk="1" latinLnBrk="0" hangingPunct="1">
        <a:defRPr sz="1350" kern="1200">
          <a:solidFill>
            <a:schemeClr val="tx1"/>
          </a:solidFill>
          <a:latin typeface="+mn-lt"/>
          <a:ea typeface="+mn-ea"/>
          <a:cs typeface="+mn-cs"/>
        </a:defRPr>
      </a:lvl6pPr>
      <a:lvl7pPr marL="2098670" algn="l" defTabSz="699557" rtl="0" eaLnBrk="1" latinLnBrk="0" hangingPunct="1">
        <a:defRPr sz="1350" kern="1200">
          <a:solidFill>
            <a:schemeClr val="tx1"/>
          </a:solidFill>
          <a:latin typeface="+mn-lt"/>
          <a:ea typeface="+mn-ea"/>
          <a:cs typeface="+mn-cs"/>
        </a:defRPr>
      </a:lvl7pPr>
      <a:lvl8pPr marL="2448448" algn="l" defTabSz="699557" rtl="0" eaLnBrk="1" latinLnBrk="0" hangingPunct="1">
        <a:defRPr sz="1350" kern="1200">
          <a:solidFill>
            <a:schemeClr val="tx1"/>
          </a:solidFill>
          <a:latin typeface="+mn-lt"/>
          <a:ea typeface="+mn-ea"/>
          <a:cs typeface="+mn-cs"/>
        </a:defRPr>
      </a:lvl8pPr>
      <a:lvl9pPr marL="2798227" algn="l" defTabSz="699557"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hyperlink" Target="http://commons.wikimedia.org/wiki/File:Golden_key_icon.sv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hyperlink" Target="http://commons.wikimedia.org/wiki/File:Golden_key_icon.sv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26" Type="http://schemas.openxmlformats.org/officeDocument/2006/relationships/image" Target="../media/image52.png"/><Relationship Id="rId3" Type="http://schemas.openxmlformats.org/officeDocument/2006/relationships/image" Target="../media/image29.png"/><Relationship Id="rId21" Type="http://schemas.openxmlformats.org/officeDocument/2006/relationships/image" Target="../media/image47.png"/><Relationship Id="rId34" Type="http://schemas.openxmlformats.org/officeDocument/2006/relationships/image" Target="../media/image60.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5" Type="http://schemas.openxmlformats.org/officeDocument/2006/relationships/image" Target="../media/image51.png"/><Relationship Id="rId33" Type="http://schemas.openxmlformats.org/officeDocument/2006/relationships/image" Target="../media/image59.png"/><Relationship Id="rId2" Type="http://schemas.openxmlformats.org/officeDocument/2006/relationships/notesSlide" Target="../notesSlides/notesSlide14.xml"/><Relationship Id="rId16" Type="http://schemas.openxmlformats.org/officeDocument/2006/relationships/image" Target="../media/image42.png"/><Relationship Id="rId20" Type="http://schemas.openxmlformats.org/officeDocument/2006/relationships/image" Target="../media/image46.png"/><Relationship Id="rId29" Type="http://schemas.openxmlformats.org/officeDocument/2006/relationships/image" Target="../media/image55.png"/><Relationship Id="rId1" Type="http://schemas.openxmlformats.org/officeDocument/2006/relationships/slideLayout" Target="../slideLayouts/slideLayout12.xml"/><Relationship Id="rId6" Type="http://schemas.openxmlformats.org/officeDocument/2006/relationships/image" Target="../media/image32.png"/><Relationship Id="rId11" Type="http://schemas.openxmlformats.org/officeDocument/2006/relationships/image" Target="../media/image37.png"/><Relationship Id="rId24" Type="http://schemas.openxmlformats.org/officeDocument/2006/relationships/image" Target="../media/image50.png"/><Relationship Id="rId32" Type="http://schemas.openxmlformats.org/officeDocument/2006/relationships/image" Target="../media/image58.pn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png"/><Relationship Id="rId28" Type="http://schemas.openxmlformats.org/officeDocument/2006/relationships/image" Target="../media/image54.png"/><Relationship Id="rId10" Type="http://schemas.openxmlformats.org/officeDocument/2006/relationships/image" Target="../media/image36.png"/><Relationship Id="rId19" Type="http://schemas.openxmlformats.org/officeDocument/2006/relationships/image" Target="../media/image45.png"/><Relationship Id="rId31" Type="http://schemas.openxmlformats.org/officeDocument/2006/relationships/image" Target="../media/image57.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 Id="rId27" Type="http://schemas.openxmlformats.org/officeDocument/2006/relationships/image" Target="../media/image53.png"/><Relationship Id="rId30" Type="http://schemas.openxmlformats.org/officeDocument/2006/relationships/image" Target="../media/image56.png"/><Relationship Id="rId35" Type="http://schemas.openxmlformats.org/officeDocument/2006/relationships/image" Target="../media/image61.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65.png"/><Relationship Id="rId18" Type="http://schemas.openxmlformats.org/officeDocument/2006/relationships/image" Target="../media/image69.png"/><Relationship Id="rId26" Type="http://schemas.openxmlformats.org/officeDocument/2006/relationships/image" Target="../media/image77.png"/><Relationship Id="rId39" Type="http://schemas.openxmlformats.org/officeDocument/2006/relationships/image" Target="../media/image90.png"/><Relationship Id="rId3" Type="http://schemas.openxmlformats.org/officeDocument/2006/relationships/image" Target="../media/image42.png"/><Relationship Id="rId21" Type="http://schemas.openxmlformats.org/officeDocument/2006/relationships/image" Target="../media/image72.png"/><Relationship Id="rId34" Type="http://schemas.openxmlformats.org/officeDocument/2006/relationships/image" Target="../media/image85.png"/><Relationship Id="rId42" Type="http://schemas.openxmlformats.org/officeDocument/2006/relationships/image" Target="../media/image93.png"/><Relationship Id="rId7" Type="http://schemas.openxmlformats.org/officeDocument/2006/relationships/image" Target="../media/image29.png"/><Relationship Id="rId12" Type="http://schemas.openxmlformats.org/officeDocument/2006/relationships/image" Target="../media/image64.png"/><Relationship Id="rId17" Type="http://schemas.openxmlformats.org/officeDocument/2006/relationships/image" Target="../media/image68.png"/><Relationship Id="rId25" Type="http://schemas.openxmlformats.org/officeDocument/2006/relationships/image" Target="../media/image76.png"/><Relationship Id="rId33" Type="http://schemas.openxmlformats.org/officeDocument/2006/relationships/image" Target="../media/image84.png"/><Relationship Id="rId38" Type="http://schemas.openxmlformats.org/officeDocument/2006/relationships/image" Target="../media/image89.png"/><Relationship Id="rId2" Type="http://schemas.openxmlformats.org/officeDocument/2006/relationships/notesSlide" Target="../notesSlides/notesSlide15.xml"/><Relationship Id="rId16" Type="http://schemas.openxmlformats.org/officeDocument/2006/relationships/image" Target="../media/image67.png"/><Relationship Id="rId20" Type="http://schemas.openxmlformats.org/officeDocument/2006/relationships/image" Target="../media/image71.png"/><Relationship Id="rId29" Type="http://schemas.openxmlformats.org/officeDocument/2006/relationships/image" Target="../media/image80.png"/><Relationship Id="rId41" Type="http://schemas.openxmlformats.org/officeDocument/2006/relationships/image" Target="../media/image92.png"/><Relationship Id="rId1" Type="http://schemas.openxmlformats.org/officeDocument/2006/relationships/slideLayout" Target="../slideLayouts/slideLayout12.xml"/><Relationship Id="rId6" Type="http://schemas.openxmlformats.org/officeDocument/2006/relationships/image" Target="../media/image63.png"/><Relationship Id="rId11" Type="http://schemas.openxmlformats.org/officeDocument/2006/relationships/image" Target="../media/image52.png"/><Relationship Id="rId24" Type="http://schemas.openxmlformats.org/officeDocument/2006/relationships/image" Target="../media/image75.png"/><Relationship Id="rId32" Type="http://schemas.openxmlformats.org/officeDocument/2006/relationships/image" Target="../media/image83.png"/><Relationship Id="rId37" Type="http://schemas.openxmlformats.org/officeDocument/2006/relationships/image" Target="../media/image88.png"/><Relationship Id="rId40" Type="http://schemas.openxmlformats.org/officeDocument/2006/relationships/image" Target="../media/image91.png"/><Relationship Id="rId45" Type="http://schemas.openxmlformats.org/officeDocument/2006/relationships/image" Target="../media/image96.png"/><Relationship Id="rId5" Type="http://schemas.openxmlformats.org/officeDocument/2006/relationships/image" Target="../media/image43.png"/><Relationship Id="rId15" Type="http://schemas.openxmlformats.org/officeDocument/2006/relationships/image" Target="../media/image53.png"/><Relationship Id="rId23" Type="http://schemas.openxmlformats.org/officeDocument/2006/relationships/image" Target="../media/image74.png"/><Relationship Id="rId28" Type="http://schemas.openxmlformats.org/officeDocument/2006/relationships/image" Target="../media/image79.png"/><Relationship Id="rId36" Type="http://schemas.openxmlformats.org/officeDocument/2006/relationships/image" Target="../media/image87.png"/><Relationship Id="rId10" Type="http://schemas.openxmlformats.org/officeDocument/2006/relationships/image" Target="../media/image32.png"/><Relationship Id="rId19" Type="http://schemas.openxmlformats.org/officeDocument/2006/relationships/image" Target="../media/image70.png"/><Relationship Id="rId31" Type="http://schemas.openxmlformats.org/officeDocument/2006/relationships/image" Target="../media/image82.png"/><Relationship Id="rId44" Type="http://schemas.openxmlformats.org/officeDocument/2006/relationships/image" Target="../media/image95.png"/><Relationship Id="rId4" Type="http://schemas.openxmlformats.org/officeDocument/2006/relationships/image" Target="../media/image62.png"/><Relationship Id="rId9" Type="http://schemas.openxmlformats.org/officeDocument/2006/relationships/image" Target="../media/image31.png"/><Relationship Id="rId14" Type="http://schemas.openxmlformats.org/officeDocument/2006/relationships/image" Target="../media/image66.png"/><Relationship Id="rId22" Type="http://schemas.openxmlformats.org/officeDocument/2006/relationships/image" Target="../media/image73.png"/><Relationship Id="rId27" Type="http://schemas.openxmlformats.org/officeDocument/2006/relationships/image" Target="../media/image78.png"/><Relationship Id="rId30" Type="http://schemas.openxmlformats.org/officeDocument/2006/relationships/image" Target="../media/image81.png"/><Relationship Id="rId35" Type="http://schemas.openxmlformats.org/officeDocument/2006/relationships/image" Target="../media/image86.png"/><Relationship Id="rId43" Type="http://schemas.openxmlformats.org/officeDocument/2006/relationships/image" Target="../media/image9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7.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01.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hyperlink" Target="http://commons.wikimedia.org/wiki/File:Golden_key_icon.svg"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21.png"/><Relationship Id="rId4" Type="http://schemas.openxmlformats.org/officeDocument/2006/relationships/hyperlink" Target="http://commons.wikimedia.org/wiki/File:Golden_key_icon.sv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C71CAF9-4461-454A-B702-D536C3775752}" type="slidenum">
              <a:rPr lang="en-US" smtClean="0"/>
              <a:t>1</a:t>
            </a:fld>
            <a:endParaRPr lang="en-US"/>
          </a:p>
        </p:txBody>
      </p:sp>
      <p:sp>
        <p:nvSpPr>
          <p:cNvPr id="11" name="Shape 67">
            <a:extLst>
              <a:ext uri="{FF2B5EF4-FFF2-40B4-BE49-F238E27FC236}">
                <a16:creationId xmlns:a16="http://schemas.microsoft.com/office/drawing/2014/main" id="{7214FF3E-A6B9-4CCC-BD4B-81CA6E3CC853}"/>
              </a:ext>
            </a:extLst>
          </p:cNvPr>
          <p:cNvSpPr txBox="1">
            <a:spLocks/>
          </p:cNvSpPr>
          <p:nvPr/>
        </p:nvSpPr>
        <p:spPr>
          <a:xfrm>
            <a:off x="350037" y="2051206"/>
            <a:ext cx="8400680" cy="1553985"/>
          </a:xfrm>
          <a:prstGeom prst="rect">
            <a:avLst/>
          </a:prstGeom>
        </p:spPr>
        <p:txBody>
          <a:bodyPr spcFirstLastPara="1" vert="horz" wrap="square" lIns="91425" tIns="91425" rIns="91425" bIns="91425" rtlCol="0" anchor="t" anchorCtr="0">
            <a:no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0" indent="0" algn="ctr">
              <a:spcBef>
                <a:spcPts val="0"/>
              </a:spcBef>
              <a:spcAft>
                <a:spcPts val="0"/>
              </a:spcAft>
              <a:buNone/>
            </a:pPr>
            <a:r>
              <a:rPr lang="en-US" sz="2400" u="sng"/>
              <a:t>Roshan </a:t>
            </a:r>
            <a:r>
              <a:rPr lang="en-US" sz="2400" u="sng" err="1"/>
              <a:t>Dathathri</a:t>
            </a:r>
            <a:r>
              <a:rPr lang="en-US" sz="2400"/>
              <a:t>          Olli </a:t>
            </a:r>
            <a:r>
              <a:rPr lang="en-US" sz="2400" err="1"/>
              <a:t>Saarikivi</a:t>
            </a:r>
            <a:r>
              <a:rPr lang="en-US" sz="2400"/>
              <a:t>		Hao Chen</a:t>
            </a:r>
            <a:endParaRPr lang="en-US" sz="2800"/>
          </a:p>
          <a:p>
            <a:pPr marL="0" indent="0" algn="ctr">
              <a:spcBef>
                <a:spcPts val="0"/>
              </a:spcBef>
              <a:spcAft>
                <a:spcPts val="0"/>
              </a:spcAft>
              <a:buNone/>
            </a:pPr>
            <a:endParaRPr lang="en-US" sz="1200"/>
          </a:p>
          <a:p>
            <a:pPr marL="0" indent="0" algn="ctr">
              <a:spcBef>
                <a:spcPts val="0"/>
              </a:spcBef>
              <a:spcAft>
                <a:spcPts val="0"/>
              </a:spcAft>
              <a:buNone/>
            </a:pPr>
            <a:r>
              <a:rPr lang="en-US" sz="2400"/>
              <a:t>Kim Laine        	Kristin Lauter		Saeed </a:t>
            </a:r>
            <a:r>
              <a:rPr lang="en-US" sz="2400" err="1"/>
              <a:t>Maleki</a:t>
            </a:r>
            <a:endParaRPr lang="en-US" sz="2800" err="1"/>
          </a:p>
          <a:p>
            <a:pPr marL="0" indent="0" algn="ctr">
              <a:spcBef>
                <a:spcPts val="0"/>
              </a:spcBef>
              <a:spcAft>
                <a:spcPts val="0"/>
              </a:spcAft>
              <a:buNone/>
            </a:pPr>
            <a:endParaRPr lang="en-US" sz="1200"/>
          </a:p>
          <a:p>
            <a:pPr marL="0" indent="0" algn="ctr">
              <a:spcBef>
                <a:spcPts val="0"/>
              </a:spcBef>
              <a:spcAft>
                <a:spcPts val="0"/>
              </a:spcAft>
              <a:buNone/>
            </a:pPr>
            <a:r>
              <a:rPr lang="en-US" sz="2400"/>
              <a:t>Madanlal </a:t>
            </a:r>
            <a:r>
              <a:rPr lang="en-US" sz="2400" err="1"/>
              <a:t>Musuvathi</a:t>
            </a:r>
            <a:r>
              <a:rPr lang="en-US" sz="2400"/>
              <a:t>			Todd </a:t>
            </a:r>
            <a:r>
              <a:rPr lang="en-US" sz="2400" err="1"/>
              <a:t>Mytkowicz</a:t>
            </a:r>
            <a:endParaRPr lang="en-US" sz="2800" err="1"/>
          </a:p>
        </p:txBody>
      </p:sp>
      <p:sp>
        <p:nvSpPr>
          <p:cNvPr id="12" name="Shape 66">
            <a:extLst>
              <a:ext uri="{FF2B5EF4-FFF2-40B4-BE49-F238E27FC236}">
                <a16:creationId xmlns:a16="http://schemas.microsoft.com/office/drawing/2014/main" id="{76460DF0-9AF6-4735-8CB8-A76BCCCB41FD}"/>
              </a:ext>
            </a:extLst>
          </p:cNvPr>
          <p:cNvSpPr txBox="1">
            <a:spLocks/>
          </p:cNvSpPr>
          <p:nvPr/>
        </p:nvSpPr>
        <p:spPr>
          <a:xfrm>
            <a:off x="371661" y="477781"/>
            <a:ext cx="8400680" cy="1540235"/>
          </a:xfrm>
          <a:prstGeom prst="rect">
            <a:avLst/>
          </a:prstGeom>
        </p:spPr>
        <p:txBody>
          <a:bodyPr spcFirstLastPara="1" vert="horz" wrap="square" lIns="91425" tIns="91425" rIns="91425" bIns="91425" rtlCol="0" anchor="b" anchorCtr="0">
            <a:noAutofit/>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pPr algn="ctr">
              <a:spcBef>
                <a:spcPts val="0"/>
              </a:spcBef>
            </a:pPr>
            <a:r>
              <a:rPr lang="en-US" sz="4000" b="1" dirty="0"/>
              <a:t>CHET</a:t>
            </a:r>
            <a:r>
              <a:rPr lang="en" sz="4000" dirty="0"/>
              <a:t>: A</a:t>
            </a:r>
            <a:r>
              <a:rPr lang="en-US" sz="4000" dirty="0"/>
              <a:t>n Optimizing Compiler </a:t>
            </a:r>
          </a:p>
          <a:p>
            <a:pPr algn="ctr">
              <a:spcBef>
                <a:spcPts val="0"/>
              </a:spcBef>
            </a:pPr>
            <a:r>
              <a:rPr lang="en-US" sz="4000" dirty="0"/>
              <a:t>for Fully-Homomorphic </a:t>
            </a:r>
          </a:p>
          <a:p>
            <a:pPr algn="ctr">
              <a:spcBef>
                <a:spcPts val="0"/>
              </a:spcBef>
            </a:pPr>
            <a:r>
              <a:rPr lang="en-US" sz="4000" dirty="0"/>
              <a:t>Neural Network Inferencing</a:t>
            </a:r>
            <a:endParaRPr lang="en-US" sz="4000" dirty="0">
              <a:cs typeface="Calibri Light"/>
            </a:endParaRPr>
          </a:p>
        </p:txBody>
      </p:sp>
      <p:pic>
        <p:nvPicPr>
          <p:cNvPr id="13" name="Picture 2" descr="A close up of a logo&#10;&#10;Description generated with very high confidence">
            <a:extLst>
              <a:ext uri="{FF2B5EF4-FFF2-40B4-BE49-F238E27FC236}">
                <a16:creationId xmlns:a16="http://schemas.microsoft.com/office/drawing/2014/main" id="{71D1CB03-81FC-4D36-B141-972F45A75523}"/>
              </a:ext>
            </a:extLst>
          </p:cNvPr>
          <p:cNvPicPr>
            <a:picLocks noChangeAspect="1"/>
          </p:cNvPicPr>
          <p:nvPr/>
        </p:nvPicPr>
        <p:blipFill>
          <a:blip r:embed="rId2"/>
          <a:stretch>
            <a:fillRect/>
          </a:stretch>
        </p:blipFill>
        <p:spPr>
          <a:xfrm>
            <a:off x="1458548" y="3638381"/>
            <a:ext cx="2674969" cy="1264920"/>
          </a:xfrm>
          <a:prstGeom prst="rect">
            <a:avLst/>
          </a:prstGeom>
        </p:spPr>
      </p:pic>
      <p:pic>
        <p:nvPicPr>
          <p:cNvPr id="1026" name="Picture 1" descr="Microsoft Research Cambrid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0641" y="3740448"/>
            <a:ext cx="1990823" cy="996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7082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506FB-1F8F-4785-924E-2123A9ADB907}"/>
              </a:ext>
            </a:extLst>
          </p:cNvPr>
          <p:cNvSpPr>
            <a:spLocks noGrp="1"/>
          </p:cNvSpPr>
          <p:nvPr>
            <p:ph type="title"/>
          </p:nvPr>
        </p:nvSpPr>
        <p:spPr/>
        <p:txBody>
          <a:bodyPr>
            <a:noAutofit/>
          </a:bodyPr>
          <a:lstStyle/>
          <a:p>
            <a:r>
              <a:rPr lang="en-US" sz="3200"/>
              <a:t>Encryption Parameters</a:t>
            </a:r>
          </a:p>
        </p:txBody>
      </p:sp>
      <p:sp>
        <p:nvSpPr>
          <p:cNvPr id="4" name="Slide Number Placeholder 3">
            <a:extLst>
              <a:ext uri="{FF2B5EF4-FFF2-40B4-BE49-F238E27FC236}">
                <a16:creationId xmlns:a16="http://schemas.microsoft.com/office/drawing/2014/main" id="{60496C0E-C2DA-4F32-B8C6-36D93E8EF0E5}"/>
              </a:ext>
            </a:extLst>
          </p:cNvPr>
          <p:cNvSpPr>
            <a:spLocks noGrp="1"/>
          </p:cNvSpPr>
          <p:nvPr>
            <p:ph type="sldNum" idx="12"/>
          </p:nvPr>
        </p:nvSpPr>
        <p:spPr/>
        <p:txBody>
          <a:bodyPr/>
          <a:lstStyle/>
          <a:p>
            <a:pPr defTabSz="914378">
              <a:buClr>
                <a:srgbClr val="000000"/>
              </a:buClr>
            </a:pPr>
            <a:fld id="{00000000-1234-1234-1234-123412341234}" type="slidenum">
              <a:rPr lang="en" kern="0" smtClean="0">
                <a:latin typeface="Arial"/>
                <a:cs typeface="Arial"/>
                <a:sym typeface="Arial"/>
              </a:rPr>
              <a:pPr defTabSz="914378">
                <a:buClr>
                  <a:srgbClr val="000000"/>
                </a:buClr>
              </a:pPr>
              <a:t>10</a:t>
            </a:fld>
            <a:endParaRPr lang="en" kern="0">
              <a:latin typeface="Arial"/>
              <a:cs typeface="Arial"/>
              <a:sym typeface="Arial"/>
            </a:endParaRPr>
          </a:p>
        </p:txBody>
      </p:sp>
      <p:sp>
        <p:nvSpPr>
          <p:cNvPr id="6" name="Text Placeholder 5">
            <a:extLst>
              <a:ext uri="{FF2B5EF4-FFF2-40B4-BE49-F238E27FC236}">
                <a16:creationId xmlns:a16="http://schemas.microsoft.com/office/drawing/2014/main" id="{3DCBD9D2-759A-47E4-86BF-4349CC7ADC64}"/>
              </a:ext>
            </a:extLst>
          </p:cNvPr>
          <p:cNvSpPr>
            <a:spLocks noGrp="1"/>
          </p:cNvSpPr>
          <p:nvPr>
            <p:ph type="body" idx="1"/>
          </p:nvPr>
        </p:nvSpPr>
        <p:spPr>
          <a:xfrm>
            <a:off x="311700" y="1266324"/>
            <a:ext cx="8709458" cy="3320423"/>
          </a:xfrm>
        </p:spPr>
        <p:txBody>
          <a:bodyPr>
            <a:normAutofit/>
          </a:bodyPr>
          <a:lstStyle/>
          <a:p>
            <a:pPr marL="114297" indent="0">
              <a:buNone/>
            </a:pPr>
            <a:r>
              <a:rPr lang="en-US" sz="2200" dirty="0" err="1"/>
              <a:t>Ciphertexts</a:t>
            </a:r>
            <a:r>
              <a:rPr lang="en-US" sz="2200" dirty="0"/>
              <a:t> are polynomials with parameters: </a:t>
            </a:r>
          </a:p>
          <a:p>
            <a:pPr marL="1054086" lvl="1" indent="-457200">
              <a:buFont typeface="+mj-lt"/>
              <a:buAutoNum type="arabicPeriod"/>
            </a:pPr>
            <a:r>
              <a:rPr lang="en-US" sz="2400" b="1" dirty="0"/>
              <a:t>N: </a:t>
            </a:r>
            <a:r>
              <a:rPr lang="en-US" sz="2000" dirty="0"/>
              <a:t>degree of polynomial</a:t>
            </a:r>
          </a:p>
          <a:p>
            <a:pPr marL="1054086" lvl="1" indent="-457200">
              <a:buFont typeface="+mj-lt"/>
              <a:buAutoNum type="arabicPeriod"/>
            </a:pPr>
            <a:endParaRPr lang="en-US" sz="2000" dirty="0"/>
          </a:p>
          <a:p>
            <a:pPr marL="1054086" lvl="1" indent="-457200">
              <a:buFont typeface="+mj-lt"/>
              <a:buAutoNum type="arabicPeriod"/>
            </a:pPr>
            <a:endParaRPr lang="en-US" sz="2000" dirty="0"/>
          </a:p>
          <a:p>
            <a:pPr marL="1054086" lvl="1" indent="-457200">
              <a:buFont typeface="+mj-lt"/>
              <a:buAutoNum type="arabicPeriod"/>
            </a:pPr>
            <a:r>
              <a:rPr lang="en-US" sz="2400" b="1" dirty="0"/>
              <a:t>Q: </a:t>
            </a:r>
            <a:r>
              <a:rPr lang="en-US" sz="2000" dirty="0"/>
              <a:t>modulus of each coefficient</a:t>
            </a:r>
          </a:p>
          <a:p>
            <a:endParaRPr lang="en-US" sz="2000" dirty="0"/>
          </a:p>
        </p:txBody>
      </p:sp>
      <mc:AlternateContent xmlns:mc="http://schemas.openxmlformats.org/markup-compatibility/2006" xmlns:a14="http://schemas.microsoft.com/office/drawing/2010/main">
        <mc:Choice Requires="a14">
          <p:sp>
            <p:nvSpPr>
              <p:cNvPr id="3" name="TextBox 2"/>
              <p:cNvSpPr txBox="1"/>
              <p:nvPr/>
            </p:nvSpPr>
            <p:spPr>
              <a:xfrm>
                <a:off x="311699" y="2523450"/>
                <a:ext cx="8520601" cy="369332"/>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sSup>
                        <m:sSupPr>
                          <m:ctrlPr>
                            <a:rPr lang="en-US" sz="2400" b="0" i="1" smtClean="0">
                              <a:latin typeface="Cambria Math" panose="02040503050406030204" pitchFamily="18" charset="0"/>
                            </a:rPr>
                          </m:ctrlPr>
                        </m:sSup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𝑥</m:t>
                          </m:r>
                        </m:e>
                        <m:sup>
                          <m:r>
                            <a:rPr lang="en-US" sz="2400" b="0" i="1" smtClean="0">
                              <a:latin typeface="Cambria Math" panose="02040503050406030204" pitchFamily="18" charset="0"/>
                            </a:rPr>
                            <m:t>𝑁</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𝑛</m:t>
                              </m:r>
                              <m:r>
                                <a:rPr lang="en-US" sz="2400" b="0" i="1" smtClean="0">
                                  <a:latin typeface="Cambria Math" panose="02040503050406030204" pitchFamily="18" charset="0"/>
                                </a:rPr>
                                <m:t>−1</m:t>
                              </m:r>
                            </m:sub>
                          </m:sSub>
                          <m:r>
                            <a:rPr lang="en-US" sz="2400" b="0" i="1" smtClean="0">
                              <a:latin typeface="Cambria Math" panose="02040503050406030204" pitchFamily="18" charset="0"/>
                            </a:rPr>
                            <m:t>𝑥</m:t>
                          </m:r>
                        </m:e>
                        <m:sup>
                          <m:r>
                            <a:rPr lang="en-US" sz="2400" b="0" i="1" smtClean="0">
                              <a:latin typeface="Cambria Math" panose="02040503050406030204" pitchFamily="18" charset="0"/>
                            </a:rPr>
                            <m:t>𝑁</m:t>
                          </m:r>
                          <m:r>
                            <a:rPr lang="en-US" sz="2400" b="0" i="1" smtClean="0">
                              <a:latin typeface="Cambria Math" panose="02040503050406030204" pitchFamily="18" charset="0"/>
                            </a:rPr>
                            <m:t>−1</m:t>
                          </m:r>
                        </m:sup>
                      </m:sSup>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𝑥</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 </m:t>
                      </m:r>
                    </m:oMath>
                  </m:oMathPara>
                </a14:m>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311699" y="2523450"/>
                <a:ext cx="8520601" cy="369332"/>
              </a:xfrm>
              <a:prstGeom prst="rect">
                <a:avLst/>
              </a:prstGeom>
              <a:blipFill>
                <a:blip r:embed="rId3"/>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06128" y="3965242"/>
                <a:ext cx="8520601" cy="369332"/>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r>
                            <a:rPr lang="en-US" sz="2400" b="0" i="1" smtClean="0">
                              <a:latin typeface="Cambria Math" panose="02040503050406030204" pitchFamily="18" charset="0"/>
                            </a:rPr>
                            <m:t>𝑖</m:t>
                          </m:r>
                          <m:r>
                            <a:rPr lang="en-US" sz="2400" b="0" i="1" smtClean="0">
                              <a:latin typeface="Cambria Math" panose="02040503050406030204" pitchFamily="18" charset="0"/>
                            </a:rPr>
                            <m:t>,  </m:t>
                          </m:r>
                          <m:r>
                            <a:rPr lang="en-US" sz="2400" b="0" i="1" smtClean="0">
                              <a:latin typeface="Cambria Math" panose="02040503050406030204" pitchFamily="18" charset="0"/>
                            </a:rPr>
                            <m:t>𝑎</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r>
                            <a:rPr lang="en-US" sz="2400" b="0" i="1" smtClean="0">
                              <a:latin typeface="Cambria Math" panose="02040503050406030204" pitchFamily="18" charset="0"/>
                            </a:rPr>
                            <m:t>𝑐</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 % </m:t>
                      </m:r>
                      <m:r>
                        <a:rPr lang="en-US" sz="2400" b="0" i="1" smtClean="0">
                          <a:latin typeface="Cambria Math" panose="02040503050406030204" pitchFamily="18" charset="0"/>
                        </a:rPr>
                        <m:t>𝑄</m:t>
                      </m:r>
                      <m:r>
                        <a:rPr lang="en-US" sz="2400" b="0" i="1" smtClean="0">
                          <a:latin typeface="Cambria Math" panose="02040503050406030204" pitchFamily="18" charset="0"/>
                        </a:rPr>
                        <m:t>)</m:t>
                      </m:r>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406128" y="3965242"/>
                <a:ext cx="8520601" cy="369332"/>
              </a:xfrm>
              <a:prstGeom prst="rect">
                <a:avLst/>
              </a:prstGeom>
              <a:blipFill>
                <a:blip r:embed="rId4"/>
                <a:stretch>
                  <a:fillRect b="-34426"/>
                </a:stretch>
              </a:blipFill>
            </p:spPr>
            <p:txBody>
              <a:bodyPr/>
              <a:lstStyle/>
              <a:p>
                <a:r>
                  <a:rPr lang="en-US">
                    <a:noFill/>
                  </a:rPr>
                  <a:t> </a:t>
                </a:r>
              </a:p>
            </p:txBody>
          </p:sp>
        </mc:Fallback>
      </mc:AlternateContent>
    </p:spTree>
    <p:extLst>
      <p:ext uri="{BB962C8B-B14F-4D97-AF65-F5344CB8AC3E}">
        <p14:creationId xmlns:p14="http://schemas.microsoft.com/office/powerpoint/2010/main" val="3605033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ight Triangle 79"/>
          <p:cNvSpPr/>
          <p:nvPr/>
        </p:nvSpPr>
        <p:spPr>
          <a:xfrm flipH="1">
            <a:off x="1984645" y="1369441"/>
            <a:ext cx="1878618" cy="1927503"/>
          </a:xfrm>
          <a:prstGeom prst="rtTriangle">
            <a:avLst/>
          </a:prstGeom>
          <a:gradFill>
            <a:gsLst>
              <a:gs pos="66000">
                <a:srgbClr val="4472C4"/>
              </a:gs>
              <a:gs pos="0">
                <a:srgbClr val="4472C4">
                  <a:tint val="23500"/>
                  <a:satMod val="160000"/>
                  <a:alpha val="0"/>
                </a:srgbClr>
              </a:gs>
            </a:gsLst>
            <a:lin ang="20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2" name="Title 1">
            <a:extLst>
              <a:ext uri="{FF2B5EF4-FFF2-40B4-BE49-F238E27FC236}">
                <a16:creationId xmlns:a16="http://schemas.microsoft.com/office/drawing/2014/main" id="{33C506FB-1F8F-4785-924E-2123A9ADB907}"/>
              </a:ext>
            </a:extLst>
          </p:cNvPr>
          <p:cNvSpPr>
            <a:spLocks noGrp="1"/>
          </p:cNvSpPr>
          <p:nvPr>
            <p:ph type="title"/>
          </p:nvPr>
        </p:nvSpPr>
        <p:spPr/>
        <p:txBody>
          <a:bodyPr>
            <a:noAutofit/>
          </a:bodyPr>
          <a:lstStyle/>
          <a:p>
            <a:r>
              <a:rPr lang="en-US" sz="3200"/>
              <a:t>Encryption Parameters</a:t>
            </a:r>
          </a:p>
        </p:txBody>
      </p:sp>
      <p:sp>
        <p:nvSpPr>
          <p:cNvPr id="4" name="Slide Number Placeholder 3">
            <a:extLst>
              <a:ext uri="{FF2B5EF4-FFF2-40B4-BE49-F238E27FC236}">
                <a16:creationId xmlns:a16="http://schemas.microsoft.com/office/drawing/2014/main" id="{60496C0E-C2DA-4F32-B8C6-36D93E8EF0E5}"/>
              </a:ext>
            </a:extLst>
          </p:cNvPr>
          <p:cNvSpPr>
            <a:spLocks noGrp="1"/>
          </p:cNvSpPr>
          <p:nvPr>
            <p:ph type="sldNum" idx="12"/>
          </p:nvPr>
        </p:nvSpPr>
        <p:spPr/>
        <p:txBody>
          <a:bodyPr/>
          <a:lstStyle/>
          <a:p>
            <a:pPr defTabSz="914378">
              <a:buClr>
                <a:srgbClr val="000000"/>
              </a:buClr>
            </a:pPr>
            <a:fld id="{00000000-1234-1234-1234-123412341234}" type="slidenum">
              <a:rPr lang="en" kern="0" smtClean="0">
                <a:latin typeface="Arial"/>
                <a:cs typeface="Arial"/>
                <a:sym typeface="Arial"/>
              </a:rPr>
              <a:pPr defTabSz="914378">
                <a:buClr>
                  <a:srgbClr val="000000"/>
                </a:buClr>
              </a:pPr>
              <a:t>11</a:t>
            </a:fld>
            <a:endParaRPr lang="en" kern="0">
              <a:latin typeface="Arial"/>
              <a:cs typeface="Arial"/>
              <a:sym typeface="Arial"/>
            </a:endParaRPr>
          </a:p>
        </p:txBody>
      </p:sp>
      <p:sp>
        <p:nvSpPr>
          <p:cNvPr id="5" name="TextBox 4">
            <a:extLst>
              <a:ext uri="{FF2B5EF4-FFF2-40B4-BE49-F238E27FC236}">
                <a16:creationId xmlns:a16="http://schemas.microsoft.com/office/drawing/2014/main" id="{86A09880-06F3-488C-B651-6DF096BE2E12}"/>
              </a:ext>
            </a:extLst>
          </p:cNvPr>
          <p:cNvSpPr txBox="1"/>
          <p:nvPr/>
        </p:nvSpPr>
        <p:spPr>
          <a:xfrm>
            <a:off x="5825517" y="2197812"/>
            <a:ext cx="3144121" cy="1431161"/>
          </a:xfrm>
          <a:prstGeom prst="rect">
            <a:avLst/>
          </a:prstGeom>
          <a:noFill/>
        </p:spPr>
        <p:txBody>
          <a:bodyPr wrap="square" rtlCol="0" anchor="t">
            <a:spAutoFit/>
          </a:bodyPr>
          <a:lstStyle/>
          <a:p>
            <a:pPr algn="ctr" defTabSz="685800">
              <a:spcBef>
                <a:spcPts val="900"/>
              </a:spcBef>
              <a:defRPr/>
            </a:pPr>
            <a:r>
              <a:rPr kumimoji="0" lang="en-US" sz="2400" b="1" i="0" u="none" strike="noStrike" kern="0" cap="none" spc="0" normalizeH="0" baseline="0" noProof="0" dirty="0">
                <a:ln>
                  <a:noFill/>
                </a:ln>
                <a:solidFill>
                  <a:schemeClr val="accent5"/>
                </a:solidFill>
                <a:effectLst/>
                <a:uLnTx/>
                <a:uFillTx/>
              </a:rPr>
              <a:t>CHET </a:t>
            </a:r>
            <a:r>
              <a:rPr kumimoji="0" lang="en-US" sz="2400" b="1" i="0" u="none" strike="noStrike" kern="0" cap="none" spc="0" normalizeH="0" noProof="0" dirty="0">
                <a:ln>
                  <a:noFill/>
                </a:ln>
                <a:solidFill>
                  <a:schemeClr val="accent5"/>
                </a:solidFill>
                <a:effectLst/>
                <a:uLnTx/>
                <a:uFillTx/>
              </a:rPr>
              <a:t>selects </a:t>
            </a:r>
          </a:p>
          <a:p>
            <a:pPr algn="ctr" defTabSz="685800">
              <a:spcBef>
                <a:spcPts val="900"/>
              </a:spcBef>
              <a:defRPr/>
            </a:pPr>
            <a:r>
              <a:rPr lang="en-US" sz="2400" b="1" kern="0" baseline="0" dirty="0">
                <a:solidFill>
                  <a:schemeClr val="accent5"/>
                </a:solidFill>
              </a:rPr>
              <a:t>N</a:t>
            </a:r>
            <a:r>
              <a:rPr lang="en-US" sz="2400" b="1" kern="0" dirty="0">
                <a:solidFill>
                  <a:schemeClr val="accent5"/>
                </a:solidFill>
              </a:rPr>
              <a:t> and Q</a:t>
            </a:r>
          </a:p>
          <a:p>
            <a:pPr algn="ctr" defTabSz="685800">
              <a:spcBef>
                <a:spcPts val="900"/>
              </a:spcBef>
              <a:defRPr/>
            </a:pPr>
            <a:r>
              <a:rPr kumimoji="0" lang="en-US" sz="2400" b="1" i="0" u="none" strike="noStrike" kern="0" cap="none" spc="0" normalizeH="0" baseline="0" noProof="0" dirty="0">
                <a:ln>
                  <a:noFill/>
                </a:ln>
                <a:solidFill>
                  <a:schemeClr val="accent5"/>
                </a:solidFill>
                <a:effectLst/>
                <a:uLnTx/>
                <a:uFillTx/>
              </a:rPr>
              <a:t>automatically</a:t>
            </a:r>
          </a:p>
        </p:txBody>
      </p:sp>
      <p:cxnSp>
        <p:nvCxnSpPr>
          <p:cNvPr id="60" name="Straight Arrow Connector 59">
            <a:extLst>
              <a:ext uri="{FF2B5EF4-FFF2-40B4-BE49-F238E27FC236}">
                <a16:creationId xmlns:a16="http://schemas.microsoft.com/office/drawing/2014/main" id="{92BF4D9A-75A6-4CE3-BDCD-40AF156B0649}"/>
              </a:ext>
            </a:extLst>
          </p:cNvPr>
          <p:cNvCxnSpPr>
            <a:cxnSpLocks/>
          </p:cNvCxnSpPr>
          <p:nvPr/>
        </p:nvCxnSpPr>
        <p:spPr>
          <a:xfrm flipH="1" flipV="1">
            <a:off x="899457" y="1382577"/>
            <a:ext cx="12139" cy="3018624"/>
          </a:xfrm>
          <a:prstGeom prst="straightConnector1">
            <a:avLst/>
          </a:prstGeom>
          <a:noFill/>
          <a:ln w="12700" cap="flat" cmpd="sng" algn="ctr">
            <a:solidFill>
              <a:srgbClr val="4472C4"/>
            </a:solidFill>
            <a:prstDash val="solid"/>
            <a:miter lim="800000"/>
            <a:tailEnd type="triangle"/>
          </a:ln>
          <a:effectLst/>
        </p:spPr>
      </p:cxnSp>
      <p:cxnSp>
        <p:nvCxnSpPr>
          <p:cNvPr id="61" name="Straight Arrow Connector 60">
            <a:extLst>
              <a:ext uri="{FF2B5EF4-FFF2-40B4-BE49-F238E27FC236}">
                <a16:creationId xmlns:a16="http://schemas.microsoft.com/office/drawing/2014/main" id="{DA9F483C-EF75-47ED-8F69-9470E5CD1694}"/>
              </a:ext>
            </a:extLst>
          </p:cNvPr>
          <p:cNvCxnSpPr>
            <a:cxnSpLocks/>
          </p:cNvCxnSpPr>
          <p:nvPr/>
        </p:nvCxnSpPr>
        <p:spPr>
          <a:xfrm flipV="1">
            <a:off x="908614" y="4401201"/>
            <a:ext cx="2987061" cy="383"/>
          </a:xfrm>
          <a:prstGeom prst="straightConnector1">
            <a:avLst/>
          </a:prstGeom>
          <a:noFill/>
          <a:ln w="12700" cap="flat" cmpd="sng" algn="ctr">
            <a:solidFill>
              <a:srgbClr val="4472C4"/>
            </a:solidFill>
            <a:prstDash val="solid"/>
            <a:miter lim="800000"/>
            <a:tailEnd type="triangle"/>
          </a:ln>
          <a:effectLst/>
        </p:spPr>
      </p:cxnSp>
      <p:sp>
        <p:nvSpPr>
          <p:cNvPr id="62" name="TextBox 61">
            <a:extLst>
              <a:ext uri="{FF2B5EF4-FFF2-40B4-BE49-F238E27FC236}">
                <a16:creationId xmlns:a16="http://schemas.microsoft.com/office/drawing/2014/main" id="{AF6F4139-7D6D-403F-9D1E-428328921D07}"/>
              </a:ext>
            </a:extLst>
          </p:cNvPr>
          <p:cNvSpPr txBox="1"/>
          <p:nvPr/>
        </p:nvSpPr>
        <p:spPr>
          <a:xfrm>
            <a:off x="445090" y="1382577"/>
            <a:ext cx="454367"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Q</a:t>
            </a:r>
          </a:p>
        </p:txBody>
      </p: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5D1867B9-5E9C-4E45-8E61-7FFFA82D20CA}"/>
                  </a:ext>
                </a:extLst>
              </p:cNvPr>
              <p:cNvSpPr txBox="1"/>
              <p:nvPr/>
            </p:nvSpPr>
            <p:spPr>
              <a:xfrm>
                <a:off x="3431357" y="4319846"/>
                <a:ext cx="422749" cy="46970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t>𝑁</m:t>
                      </m:r>
                    </m:oMath>
                  </m:oMathPara>
                </a14:m>
                <a:endParaRPr kumimoji="0" lang="en-US" sz="2400" b="0" i="0" u="none" strike="noStrike" kern="0" cap="none" spc="0" normalizeH="0" baseline="0" noProof="0" dirty="0">
                  <a:ln>
                    <a:noFill/>
                  </a:ln>
                  <a:solidFill>
                    <a:prstClr val="black"/>
                  </a:solidFill>
                  <a:effectLst/>
                  <a:uLnTx/>
                  <a:uFillTx/>
                </a:endParaRPr>
              </a:p>
            </p:txBody>
          </p:sp>
        </mc:Choice>
        <mc:Fallback xmlns="">
          <p:sp>
            <p:nvSpPr>
              <p:cNvPr id="63" name="TextBox 62">
                <a:extLst>
                  <a:ext uri="{FF2B5EF4-FFF2-40B4-BE49-F238E27FC236}">
                    <a16:creationId xmlns:a16="http://schemas.microsoft.com/office/drawing/2014/main" id="{5D1867B9-5E9C-4E45-8E61-7FFFA82D20CA}"/>
                  </a:ext>
                </a:extLst>
              </p:cNvPr>
              <p:cNvSpPr txBox="1">
                <a:spLocks noRot="1" noChangeAspect="1" noMove="1" noResize="1" noEditPoints="1" noAdjustHandles="1" noChangeArrowheads="1" noChangeShapeType="1" noTextEdit="1"/>
              </p:cNvSpPr>
              <p:nvPr/>
            </p:nvSpPr>
            <p:spPr>
              <a:xfrm>
                <a:off x="3431357" y="4319846"/>
                <a:ext cx="422749" cy="469700"/>
              </a:xfrm>
              <a:prstGeom prst="rect">
                <a:avLst/>
              </a:prstGeom>
              <a:blipFill>
                <a:blip r:embed="rId3"/>
                <a:stretch>
                  <a:fillRect l="-2899" r="-1449"/>
                </a:stretch>
              </a:blipFill>
            </p:spPr>
            <p:txBody>
              <a:bodyPr/>
              <a:lstStyle/>
              <a:p>
                <a:r>
                  <a:rPr lang="en-US">
                    <a:noFill/>
                  </a:rPr>
                  <a:t> </a:t>
                </a:r>
              </a:p>
            </p:txBody>
          </p:sp>
        </mc:Fallback>
      </mc:AlternateContent>
      <p:cxnSp>
        <p:nvCxnSpPr>
          <p:cNvPr id="64" name="Straight Connector 63">
            <a:extLst>
              <a:ext uri="{FF2B5EF4-FFF2-40B4-BE49-F238E27FC236}">
                <a16:creationId xmlns:a16="http://schemas.microsoft.com/office/drawing/2014/main" id="{E657BC11-F861-408A-8881-BCE242901B86}"/>
              </a:ext>
            </a:extLst>
          </p:cNvPr>
          <p:cNvCxnSpPr>
            <a:cxnSpLocks/>
          </p:cNvCxnSpPr>
          <p:nvPr/>
        </p:nvCxnSpPr>
        <p:spPr>
          <a:xfrm flipV="1">
            <a:off x="908614" y="1390836"/>
            <a:ext cx="2945492" cy="3011133"/>
          </a:xfrm>
          <a:prstGeom prst="line">
            <a:avLst/>
          </a:prstGeom>
          <a:noFill/>
          <a:ln w="12700" cap="flat" cmpd="sng" algn="ctr">
            <a:solidFill>
              <a:srgbClr val="4472C4"/>
            </a:solidFill>
            <a:prstDash val="solid"/>
            <a:miter lim="800000"/>
          </a:ln>
          <a:effectLst/>
        </p:spPr>
      </p:cxnSp>
      <p:sp>
        <p:nvSpPr>
          <p:cNvPr id="65" name="TextBox 64">
            <a:extLst>
              <a:ext uri="{FF2B5EF4-FFF2-40B4-BE49-F238E27FC236}">
                <a16:creationId xmlns:a16="http://schemas.microsoft.com/office/drawing/2014/main" id="{DD94F1FF-2E92-405D-8BFD-44EE0EAF292E}"/>
              </a:ext>
            </a:extLst>
          </p:cNvPr>
          <p:cNvSpPr txBox="1"/>
          <p:nvPr/>
        </p:nvSpPr>
        <p:spPr>
          <a:xfrm>
            <a:off x="845700" y="2958390"/>
            <a:ext cx="1162893"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Correct</a:t>
            </a:r>
          </a:p>
        </p:txBody>
      </p:sp>
      <p:sp>
        <p:nvSpPr>
          <p:cNvPr id="66" name="TextBox 65">
            <a:extLst>
              <a:ext uri="{FF2B5EF4-FFF2-40B4-BE49-F238E27FC236}">
                <a16:creationId xmlns:a16="http://schemas.microsoft.com/office/drawing/2014/main" id="{FFAB44B3-897B-49C1-AAD5-767E3ABDCB59}"/>
              </a:ext>
            </a:extLst>
          </p:cNvPr>
          <p:cNvSpPr txBox="1"/>
          <p:nvPr/>
        </p:nvSpPr>
        <p:spPr>
          <a:xfrm>
            <a:off x="845700" y="3257196"/>
            <a:ext cx="1162893"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Incorrect</a:t>
            </a:r>
          </a:p>
        </p:txBody>
      </p:sp>
      <p:sp>
        <p:nvSpPr>
          <p:cNvPr id="67" name="TextBox 66">
            <a:extLst>
              <a:ext uri="{FF2B5EF4-FFF2-40B4-BE49-F238E27FC236}">
                <a16:creationId xmlns:a16="http://schemas.microsoft.com/office/drawing/2014/main" id="{8E59FAF4-3FF0-4540-A11F-258C9B160DEF}"/>
              </a:ext>
            </a:extLst>
          </p:cNvPr>
          <p:cNvSpPr txBox="1"/>
          <p:nvPr/>
        </p:nvSpPr>
        <p:spPr>
          <a:xfrm rot="18871494">
            <a:off x="747032" y="3566584"/>
            <a:ext cx="1162893"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Insecure</a:t>
            </a:r>
          </a:p>
        </p:txBody>
      </p:sp>
      <p:sp>
        <p:nvSpPr>
          <p:cNvPr id="68" name="TextBox 67">
            <a:extLst>
              <a:ext uri="{FF2B5EF4-FFF2-40B4-BE49-F238E27FC236}">
                <a16:creationId xmlns:a16="http://schemas.microsoft.com/office/drawing/2014/main" id="{780E475C-1139-48B7-8C09-CC2B76D259D4}"/>
              </a:ext>
            </a:extLst>
          </p:cNvPr>
          <p:cNvSpPr txBox="1"/>
          <p:nvPr/>
        </p:nvSpPr>
        <p:spPr>
          <a:xfrm rot="18860921">
            <a:off x="1009871" y="3760108"/>
            <a:ext cx="1162893"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Secure</a:t>
            </a:r>
          </a:p>
        </p:txBody>
      </p:sp>
      <p:sp>
        <p:nvSpPr>
          <p:cNvPr id="70" name="Arrow: Left 38">
            <a:extLst>
              <a:ext uri="{FF2B5EF4-FFF2-40B4-BE49-F238E27FC236}">
                <a16:creationId xmlns:a16="http://schemas.microsoft.com/office/drawing/2014/main" id="{C90CF30D-98BC-40B8-AA50-5C9EE0AE7D1C}"/>
              </a:ext>
            </a:extLst>
          </p:cNvPr>
          <p:cNvSpPr/>
          <p:nvPr/>
        </p:nvSpPr>
        <p:spPr>
          <a:xfrm rot="18860312">
            <a:off x="1358187" y="1997536"/>
            <a:ext cx="2367157" cy="578510"/>
          </a:xfrm>
          <a:prstGeom prst="lef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Better performance</a:t>
            </a:r>
          </a:p>
        </p:txBody>
      </p:sp>
      <p:sp>
        <p:nvSpPr>
          <p:cNvPr id="71" name="TextBox 70">
            <a:extLst>
              <a:ext uri="{FF2B5EF4-FFF2-40B4-BE49-F238E27FC236}">
                <a16:creationId xmlns:a16="http://schemas.microsoft.com/office/drawing/2014/main" id="{3CE6DEF0-A15C-4601-94B2-46AACD5CC19B}"/>
              </a:ext>
            </a:extLst>
          </p:cNvPr>
          <p:cNvSpPr txBox="1"/>
          <p:nvPr/>
        </p:nvSpPr>
        <p:spPr>
          <a:xfrm>
            <a:off x="2541870" y="2621006"/>
            <a:ext cx="1162893"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Correct and Secure</a:t>
            </a:r>
          </a:p>
        </p:txBody>
      </p:sp>
      <p:cxnSp>
        <p:nvCxnSpPr>
          <p:cNvPr id="72" name="Straight Connector 71">
            <a:extLst>
              <a:ext uri="{FF2B5EF4-FFF2-40B4-BE49-F238E27FC236}">
                <a16:creationId xmlns:a16="http://schemas.microsoft.com/office/drawing/2014/main" id="{E657BC11-F861-408A-8881-BCE242901B86}"/>
              </a:ext>
            </a:extLst>
          </p:cNvPr>
          <p:cNvCxnSpPr>
            <a:cxnSpLocks/>
            <a:endCxn id="80" idx="2"/>
          </p:cNvCxnSpPr>
          <p:nvPr/>
        </p:nvCxnSpPr>
        <p:spPr>
          <a:xfrm>
            <a:off x="908614" y="3288724"/>
            <a:ext cx="2954649" cy="8220"/>
          </a:xfrm>
          <a:prstGeom prst="line">
            <a:avLst/>
          </a:prstGeom>
          <a:noFill/>
          <a:ln w="12700" cap="flat" cmpd="sng" algn="ctr">
            <a:solidFill>
              <a:srgbClr val="4472C4"/>
            </a:solidFill>
            <a:prstDash val="solid"/>
            <a:miter lim="800000"/>
          </a:ln>
          <a:effectLst/>
        </p:spPr>
      </p:cxnSp>
      <p:sp>
        <p:nvSpPr>
          <p:cNvPr id="18" name="TextBox 17">
            <a:extLst>
              <a:ext uri="{FF2B5EF4-FFF2-40B4-BE49-F238E27FC236}">
                <a16:creationId xmlns:a16="http://schemas.microsoft.com/office/drawing/2014/main" id="{EF8DE308-FC5E-4CA3-840B-FFCA642042F8}"/>
              </a:ext>
            </a:extLst>
          </p:cNvPr>
          <p:cNvSpPr txBox="1"/>
          <p:nvPr/>
        </p:nvSpPr>
        <p:spPr>
          <a:xfrm>
            <a:off x="3895675" y="3119447"/>
            <a:ext cx="2286850" cy="338554"/>
          </a:xfrm>
          <a:prstGeom prst="rect">
            <a:avLst/>
          </a:prstGeom>
          <a:noFill/>
        </p:spPr>
        <p:txBody>
          <a:bodyPr wrap="square" rtlCol="0">
            <a:spAutoFit/>
          </a:bodyPr>
          <a:lstStyle/>
          <a:p>
            <a:r>
              <a:rPr lang="en-US" sz="1600" dirty="0"/>
              <a:t>Program Dependent</a:t>
            </a:r>
            <a:endParaRPr lang="en-US" sz="1100" dirty="0"/>
          </a:p>
        </p:txBody>
      </p:sp>
      <p:sp>
        <p:nvSpPr>
          <p:cNvPr id="19" name="TextBox 18">
            <a:extLst>
              <a:ext uri="{FF2B5EF4-FFF2-40B4-BE49-F238E27FC236}">
                <a16:creationId xmlns:a16="http://schemas.microsoft.com/office/drawing/2014/main" id="{EF8DE308-FC5E-4CA3-840B-FFCA642042F8}"/>
              </a:ext>
            </a:extLst>
          </p:cNvPr>
          <p:cNvSpPr txBox="1"/>
          <p:nvPr/>
        </p:nvSpPr>
        <p:spPr>
          <a:xfrm>
            <a:off x="3895675" y="1263295"/>
            <a:ext cx="2286850" cy="338554"/>
          </a:xfrm>
          <a:prstGeom prst="rect">
            <a:avLst/>
          </a:prstGeom>
          <a:noFill/>
        </p:spPr>
        <p:txBody>
          <a:bodyPr wrap="square" rtlCol="0">
            <a:spAutoFit/>
          </a:bodyPr>
          <a:lstStyle/>
          <a:p>
            <a:r>
              <a:rPr lang="en-US" sz="1600" dirty="0"/>
              <a:t>FHE standard</a:t>
            </a:r>
            <a:endParaRPr lang="en-US" sz="1100" dirty="0"/>
          </a:p>
        </p:txBody>
      </p:sp>
    </p:spTree>
    <p:extLst>
      <p:ext uri="{BB962C8B-B14F-4D97-AF65-F5344CB8AC3E}">
        <p14:creationId xmlns:p14="http://schemas.microsoft.com/office/powerpoint/2010/main" val="154846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5" grpId="0"/>
      <p:bldP spid="65" grpId="0"/>
      <p:bldP spid="66" grpId="0"/>
      <p:bldP spid="67" grpId="0"/>
      <p:bldP spid="68" grpId="0"/>
      <p:bldP spid="70" grpId="0" animBg="1"/>
      <p:bldP spid="71"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506FB-1F8F-4785-924E-2123A9ADB907}"/>
              </a:ext>
            </a:extLst>
          </p:cNvPr>
          <p:cNvSpPr>
            <a:spLocks noGrp="1"/>
          </p:cNvSpPr>
          <p:nvPr>
            <p:ph type="title"/>
          </p:nvPr>
        </p:nvSpPr>
        <p:spPr/>
        <p:txBody>
          <a:bodyPr/>
          <a:lstStyle/>
          <a:p>
            <a:r>
              <a:rPr lang="en-US"/>
              <a:t>FHE for </a:t>
            </a:r>
            <a:r>
              <a:rPr lang="en-US" i="1"/>
              <a:t>Approximate</a:t>
            </a:r>
            <a:r>
              <a:rPr lang="en-US"/>
              <a:t> Fixed-Point Arithmetic</a:t>
            </a:r>
          </a:p>
        </p:txBody>
      </p:sp>
      <p:sp>
        <p:nvSpPr>
          <p:cNvPr id="3" name="Text Placeholder 2">
            <a:extLst>
              <a:ext uri="{FF2B5EF4-FFF2-40B4-BE49-F238E27FC236}">
                <a16:creationId xmlns:a16="http://schemas.microsoft.com/office/drawing/2014/main" id="{EF47753A-FCB5-46B2-9718-708BB9132EDD}"/>
              </a:ext>
            </a:extLst>
          </p:cNvPr>
          <p:cNvSpPr>
            <a:spLocks noGrp="1"/>
          </p:cNvSpPr>
          <p:nvPr>
            <p:ph type="body" idx="1"/>
          </p:nvPr>
        </p:nvSpPr>
        <p:spPr>
          <a:xfrm>
            <a:off x="311700" y="1266325"/>
            <a:ext cx="6450763" cy="581077"/>
          </a:xfrm>
        </p:spPr>
        <p:txBody>
          <a:bodyPr/>
          <a:lstStyle/>
          <a:p>
            <a:pPr marL="114297" indent="0" algn="ctr">
              <a:buNone/>
            </a:pPr>
            <a:r>
              <a:rPr lang="en-US" dirty="0"/>
              <a:t>Maintain explicit scaling factor </a:t>
            </a:r>
            <a:r>
              <a:rPr lang="en-US" dirty="0">
                <a:solidFill>
                  <a:schemeClr val="tx1"/>
                </a:solidFill>
              </a:rPr>
              <a:t>and “re-scale”</a:t>
            </a:r>
          </a:p>
          <a:p>
            <a:pPr marL="114297" indent="0">
              <a:buNone/>
            </a:pPr>
            <a:endParaRPr lang="en-US" dirty="0"/>
          </a:p>
        </p:txBody>
      </p:sp>
      <p:sp>
        <p:nvSpPr>
          <p:cNvPr id="4" name="Slide Number Placeholder 3">
            <a:extLst>
              <a:ext uri="{FF2B5EF4-FFF2-40B4-BE49-F238E27FC236}">
                <a16:creationId xmlns:a16="http://schemas.microsoft.com/office/drawing/2014/main" id="{60496C0E-C2DA-4F32-B8C6-36D93E8EF0E5}"/>
              </a:ext>
            </a:extLst>
          </p:cNvPr>
          <p:cNvSpPr>
            <a:spLocks noGrp="1"/>
          </p:cNvSpPr>
          <p:nvPr>
            <p:ph type="sldNum" idx="12"/>
          </p:nvPr>
        </p:nvSpPr>
        <p:spPr/>
        <p:txBody>
          <a:bodyPr/>
          <a:lstStyle/>
          <a:p>
            <a:pPr defTabSz="914378">
              <a:buClr>
                <a:srgbClr val="000000"/>
              </a:buClr>
            </a:pPr>
            <a:fld id="{00000000-1234-1234-1234-123412341234}" type="slidenum">
              <a:rPr lang="en" kern="0" smtClean="0">
                <a:latin typeface="Arial"/>
                <a:cs typeface="Arial"/>
                <a:sym typeface="Arial"/>
              </a:rPr>
              <a:pPr defTabSz="914378">
                <a:buClr>
                  <a:srgbClr val="000000"/>
                </a:buClr>
              </a:pPr>
              <a:t>12</a:t>
            </a:fld>
            <a:endParaRPr lang="en" kern="0">
              <a:latin typeface="Arial"/>
              <a:cs typeface="Arial"/>
              <a:sym typeface="Arial"/>
            </a:endParaRPr>
          </a:p>
        </p:txBody>
      </p:sp>
      <p:sp>
        <p:nvSpPr>
          <p:cNvPr id="5" name="Oval 4">
            <a:extLst>
              <a:ext uri="{FF2B5EF4-FFF2-40B4-BE49-F238E27FC236}">
                <a16:creationId xmlns:a16="http://schemas.microsoft.com/office/drawing/2014/main" id="{C8440F6F-538C-4143-BC27-864B77201F62}"/>
              </a:ext>
            </a:extLst>
          </p:cNvPr>
          <p:cNvSpPr/>
          <p:nvPr/>
        </p:nvSpPr>
        <p:spPr>
          <a:xfrm>
            <a:off x="4243600" y="1778663"/>
            <a:ext cx="369948" cy="4183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t>x</a:t>
            </a:r>
          </a:p>
        </p:txBody>
      </p:sp>
      <p:sp>
        <p:nvSpPr>
          <p:cNvPr id="6" name="Rectangle 5">
            <a:extLst>
              <a:ext uri="{FF2B5EF4-FFF2-40B4-BE49-F238E27FC236}">
                <a16:creationId xmlns:a16="http://schemas.microsoft.com/office/drawing/2014/main" id="{4AA8CF30-9929-4F79-9E3F-AC699E2A9BB6}"/>
              </a:ext>
            </a:extLst>
          </p:cNvPr>
          <p:cNvSpPr/>
          <p:nvPr/>
        </p:nvSpPr>
        <p:spPr>
          <a:xfrm>
            <a:off x="675579" y="2412658"/>
            <a:ext cx="739897" cy="4183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a:t>11</a:t>
            </a:r>
          </a:p>
        </p:txBody>
      </p:sp>
      <p:sp>
        <p:nvSpPr>
          <p:cNvPr id="7" name="Rectangle 6">
            <a:extLst>
              <a:ext uri="{FF2B5EF4-FFF2-40B4-BE49-F238E27FC236}">
                <a16:creationId xmlns:a16="http://schemas.microsoft.com/office/drawing/2014/main" id="{F65BDE14-49C5-4B0B-89CF-4E8AC2CD74F2}"/>
              </a:ext>
            </a:extLst>
          </p:cNvPr>
          <p:cNvSpPr/>
          <p:nvPr/>
        </p:nvSpPr>
        <p:spPr>
          <a:xfrm>
            <a:off x="2483441" y="2412657"/>
            <a:ext cx="739891" cy="4183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a:t>22</a:t>
            </a:r>
          </a:p>
        </p:txBody>
      </p:sp>
      <p:sp>
        <p:nvSpPr>
          <p:cNvPr id="8" name="Rectangle 7">
            <a:extLst>
              <a:ext uri="{FF2B5EF4-FFF2-40B4-BE49-F238E27FC236}">
                <a16:creationId xmlns:a16="http://schemas.microsoft.com/office/drawing/2014/main" id="{2DF692E6-AA91-440E-AA0B-665B913C9B5A}"/>
              </a:ext>
            </a:extLst>
          </p:cNvPr>
          <p:cNvSpPr/>
          <p:nvPr/>
        </p:nvSpPr>
        <p:spPr>
          <a:xfrm>
            <a:off x="5540741" y="2411493"/>
            <a:ext cx="1019105" cy="4183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a:t>24</a:t>
            </a:r>
          </a:p>
        </p:txBody>
      </p:sp>
      <p:sp>
        <p:nvSpPr>
          <p:cNvPr id="10" name="Oval 9">
            <a:extLst>
              <a:ext uri="{FF2B5EF4-FFF2-40B4-BE49-F238E27FC236}">
                <a16:creationId xmlns:a16="http://schemas.microsoft.com/office/drawing/2014/main" id="{89E7FC87-7544-42F0-9490-6A0055A0B968}"/>
              </a:ext>
            </a:extLst>
          </p:cNvPr>
          <p:cNvSpPr/>
          <p:nvPr/>
        </p:nvSpPr>
        <p:spPr>
          <a:xfrm>
            <a:off x="2668411" y="4154606"/>
            <a:ext cx="369948" cy="418372"/>
          </a:xfrm>
          <a:prstGeom prst="ellipse">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chemeClr val="bg1"/>
                </a:solidFill>
              </a:rPr>
              <a:t>x</a:t>
            </a:r>
          </a:p>
        </p:txBody>
      </p:sp>
      <p:sp>
        <p:nvSpPr>
          <p:cNvPr id="11" name="Rectangle 10">
            <a:extLst>
              <a:ext uri="{FF2B5EF4-FFF2-40B4-BE49-F238E27FC236}">
                <a16:creationId xmlns:a16="http://schemas.microsoft.com/office/drawing/2014/main" id="{1718E84E-4EB6-4783-8A82-5DE74BD4F2B5}"/>
              </a:ext>
            </a:extLst>
          </p:cNvPr>
          <p:cNvSpPr/>
          <p:nvPr/>
        </p:nvSpPr>
        <p:spPr>
          <a:xfrm>
            <a:off x="675579" y="3288209"/>
            <a:ext cx="739897" cy="418373"/>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a:solidFill>
                  <a:schemeClr val="bg1"/>
                </a:solidFill>
              </a:rPr>
              <a:t>11</a:t>
            </a:r>
          </a:p>
        </p:txBody>
      </p:sp>
      <p:sp>
        <p:nvSpPr>
          <p:cNvPr id="12" name="Rectangle 11">
            <a:extLst>
              <a:ext uri="{FF2B5EF4-FFF2-40B4-BE49-F238E27FC236}">
                <a16:creationId xmlns:a16="http://schemas.microsoft.com/office/drawing/2014/main" id="{1CBD2CED-0072-49D4-9E42-9FBBE7B15AE6}"/>
              </a:ext>
            </a:extLst>
          </p:cNvPr>
          <p:cNvSpPr/>
          <p:nvPr/>
        </p:nvSpPr>
        <p:spPr>
          <a:xfrm>
            <a:off x="2483441" y="3288208"/>
            <a:ext cx="739889" cy="418373"/>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a:solidFill>
                  <a:schemeClr val="bg1"/>
                </a:solidFill>
              </a:rPr>
              <a:t>22</a:t>
            </a:r>
          </a:p>
        </p:txBody>
      </p:sp>
      <p:sp>
        <p:nvSpPr>
          <p:cNvPr id="13" name="Rectangle 12">
            <a:extLst>
              <a:ext uri="{FF2B5EF4-FFF2-40B4-BE49-F238E27FC236}">
                <a16:creationId xmlns:a16="http://schemas.microsoft.com/office/drawing/2014/main" id="{A14D3973-6931-41DE-86EF-08564B37DB73}"/>
              </a:ext>
            </a:extLst>
          </p:cNvPr>
          <p:cNvSpPr/>
          <p:nvPr/>
        </p:nvSpPr>
        <p:spPr>
          <a:xfrm>
            <a:off x="5540741" y="3287044"/>
            <a:ext cx="1019105" cy="418373"/>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a:solidFill>
                  <a:schemeClr val="bg1"/>
                </a:solidFill>
              </a:rPr>
              <a:t>24</a:t>
            </a:r>
          </a:p>
        </p:txBody>
      </p:sp>
      <p:cxnSp>
        <p:nvCxnSpPr>
          <p:cNvPr id="15" name="Straight Arrow Connector 14">
            <a:extLst>
              <a:ext uri="{FF2B5EF4-FFF2-40B4-BE49-F238E27FC236}">
                <a16:creationId xmlns:a16="http://schemas.microsoft.com/office/drawing/2014/main" id="{EB1425F1-7C12-4C24-ADEE-421AE0889DB6}"/>
              </a:ext>
            </a:extLst>
          </p:cNvPr>
          <p:cNvCxnSpPr>
            <a:cxnSpLocks/>
            <a:stCxn id="6" idx="2"/>
            <a:endCxn id="11" idx="0"/>
          </p:cNvCxnSpPr>
          <p:nvPr/>
        </p:nvCxnSpPr>
        <p:spPr>
          <a:xfrm>
            <a:off x="1045528" y="2831031"/>
            <a:ext cx="0" cy="4571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807F4CC-BF54-4A18-B0C0-74476A86EDEA}"/>
              </a:ext>
            </a:extLst>
          </p:cNvPr>
          <p:cNvCxnSpPr>
            <a:cxnSpLocks/>
            <a:stCxn id="7" idx="2"/>
            <a:endCxn id="12" idx="0"/>
          </p:cNvCxnSpPr>
          <p:nvPr/>
        </p:nvCxnSpPr>
        <p:spPr>
          <a:xfrm flipH="1">
            <a:off x="2853386" y="2831030"/>
            <a:ext cx="1" cy="4571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8FA4D18-20B0-4C75-9582-30930287D66F}"/>
              </a:ext>
            </a:extLst>
          </p:cNvPr>
          <p:cNvCxnSpPr>
            <a:cxnSpLocks/>
          </p:cNvCxnSpPr>
          <p:nvPr/>
        </p:nvCxnSpPr>
        <p:spPr>
          <a:xfrm flipV="1">
            <a:off x="6066184" y="2835265"/>
            <a:ext cx="0" cy="45717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6CA25ED-15FB-4BA8-8AFD-7500184F6D36}"/>
              </a:ext>
            </a:extLst>
          </p:cNvPr>
          <p:cNvSpPr txBox="1"/>
          <p:nvPr/>
        </p:nvSpPr>
        <p:spPr>
          <a:xfrm>
            <a:off x="900442" y="3637602"/>
            <a:ext cx="477288" cy="338554"/>
          </a:xfrm>
          <a:prstGeom prst="rect">
            <a:avLst/>
          </a:prstGeom>
          <a:noFill/>
        </p:spPr>
        <p:txBody>
          <a:bodyPr wrap="square" rtlCol="0">
            <a:spAutoFit/>
          </a:bodyPr>
          <a:lstStyle/>
          <a:p>
            <a:pPr algn="ctr"/>
            <a:r>
              <a:rPr lang="en-US" sz="1600" dirty="0"/>
              <a:t>10</a:t>
            </a:r>
            <a:endParaRPr lang="en-US" sz="1100" dirty="0"/>
          </a:p>
        </p:txBody>
      </p:sp>
      <p:sp>
        <p:nvSpPr>
          <p:cNvPr id="43" name="TextBox 42">
            <a:extLst>
              <a:ext uri="{FF2B5EF4-FFF2-40B4-BE49-F238E27FC236}">
                <a16:creationId xmlns:a16="http://schemas.microsoft.com/office/drawing/2014/main" id="{8E25A513-8807-4507-84BE-9A3F3C65E878}"/>
              </a:ext>
            </a:extLst>
          </p:cNvPr>
          <p:cNvSpPr txBox="1"/>
          <p:nvPr/>
        </p:nvSpPr>
        <p:spPr>
          <a:xfrm>
            <a:off x="2701600" y="3644755"/>
            <a:ext cx="477288" cy="338554"/>
          </a:xfrm>
          <a:prstGeom prst="rect">
            <a:avLst/>
          </a:prstGeom>
          <a:noFill/>
        </p:spPr>
        <p:txBody>
          <a:bodyPr wrap="square" rtlCol="0">
            <a:spAutoFit/>
          </a:bodyPr>
          <a:lstStyle/>
          <a:p>
            <a:pPr algn="ctr"/>
            <a:r>
              <a:rPr lang="en-US" sz="1600"/>
              <a:t>10</a:t>
            </a:r>
            <a:endParaRPr lang="en-US" sz="1100"/>
          </a:p>
        </p:txBody>
      </p:sp>
      <p:sp>
        <p:nvSpPr>
          <p:cNvPr id="44" name="TextBox 43">
            <a:extLst>
              <a:ext uri="{FF2B5EF4-FFF2-40B4-BE49-F238E27FC236}">
                <a16:creationId xmlns:a16="http://schemas.microsoft.com/office/drawing/2014/main" id="{B8062122-109E-48FC-8E9D-B615523DF294}"/>
              </a:ext>
            </a:extLst>
          </p:cNvPr>
          <p:cNvSpPr txBox="1"/>
          <p:nvPr/>
        </p:nvSpPr>
        <p:spPr>
          <a:xfrm>
            <a:off x="5902240" y="3644234"/>
            <a:ext cx="577020" cy="338554"/>
          </a:xfrm>
          <a:prstGeom prst="rect">
            <a:avLst/>
          </a:prstGeom>
          <a:noFill/>
        </p:spPr>
        <p:txBody>
          <a:bodyPr wrap="square" rtlCol="0">
            <a:spAutoFit/>
          </a:bodyPr>
          <a:lstStyle/>
          <a:p>
            <a:pPr algn="ctr"/>
            <a:r>
              <a:rPr lang="en-US" sz="1600" dirty="0"/>
              <a:t>10</a:t>
            </a:r>
            <a:endParaRPr lang="en-US" sz="1100" dirty="0"/>
          </a:p>
        </p:txBody>
      </p:sp>
      <p:sp>
        <p:nvSpPr>
          <p:cNvPr id="48" name="Rectangle 47">
            <a:extLst>
              <a:ext uri="{FF2B5EF4-FFF2-40B4-BE49-F238E27FC236}">
                <a16:creationId xmlns:a16="http://schemas.microsoft.com/office/drawing/2014/main" id="{A94AC19F-6CAF-43B0-9084-FC2805BA05E2}"/>
              </a:ext>
            </a:extLst>
          </p:cNvPr>
          <p:cNvSpPr/>
          <p:nvPr/>
        </p:nvSpPr>
        <p:spPr>
          <a:xfrm>
            <a:off x="3919021" y="4154606"/>
            <a:ext cx="1019105" cy="418373"/>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chemeClr val="bg1"/>
                </a:solidFill>
              </a:rPr>
              <a:t>242</a:t>
            </a:r>
          </a:p>
        </p:txBody>
      </p:sp>
      <p:sp>
        <p:nvSpPr>
          <p:cNvPr id="49" name="TextBox 48">
            <a:extLst>
              <a:ext uri="{FF2B5EF4-FFF2-40B4-BE49-F238E27FC236}">
                <a16:creationId xmlns:a16="http://schemas.microsoft.com/office/drawing/2014/main" id="{70ED3641-7F30-4DDA-A5CC-7834568A5204}"/>
              </a:ext>
            </a:extLst>
          </p:cNvPr>
          <p:cNvSpPr txBox="1"/>
          <p:nvPr/>
        </p:nvSpPr>
        <p:spPr>
          <a:xfrm>
            <a:off x="4276691" y="4510680"/>
            <a:ext cx="577020" cy="338554"/>
          </a:xfrm>
          <a:prstGeom prst="rect">
            <a:avLst/>
          </a:prstGeom>
          <a:noFill/>
        </p:spPr>
        <p:txBody>
          <a:bodyPr wrap="square" rtlCol="0">
            <a:spAutoFit/>
          </a:bodyPr>
          <a:lstStyle/>
          <a:p>
            <a:pPr algn="ctr"/>
            <a:r>
              <a:rPr lang="en-US" sz="1600" dirty="0"/>
              <a:t>100</a:t>
            </a:r>
            <a:endParaRPr lang="en-US" sz="1100" dirty="0"/>
          </a:p>
        </p:txBody>
      </p:sp>
      <p:sp>
        <p:nvSpPr>
          <p:cNvPr id="27" name="TextBox 26">
            <a:extLst>
              <a:ext uri="{FF2B5EF4-FFF2-40B4-BE49-F238E27FC236}">
                <a16:creationId xmlns:a16="http://schemas.microsoft.com/office/drawing/2014/main" id="{6C2CA454-8D15-4BEC-9660-C896743BD020}"/>
              </a:ext>
            </a:extLst>
          </p:cNvPr>
          <p:cNvSpPr txBox="1"/>
          <p:nvPr/>
        </p:nvSpPr>
        <p:spPr>
          <a:xfrm>
            <a:off x="7550716" y="3275108"/>
            <a:ext cx="1019099" cy="400110"/>
          </a:xfrm>
          <a:prstGeom prst="rect">
            <a:avLst/>
          </a:prstGeom>
          <a:noFill/>
        </p:spPr>
        <p:txBody>
          <a:bodyPr wrap="square" rtlCol="0">
            <a:spAutoFit/>
          </a:bodyPr>
          <a:lstStyle/>
          <a:p>
            <a:r>
              <a:rPr lang="en-US" sz="2000"/>
              <a:t>Decrypt</a:t>
            </a:r>
            <a:endParaRPr lang="en-US"/>
          </a:p>
        </p:txBody>
      </p:sp>
      <p:sp>
        <p:nvSpPr>
          <p:cNvPr id="28" name="Rectangle 27">
            <a:extLst>
              <a:ext uri="{FF2B5EF4-FFF2-40B4-BE49-F238E27FC236}">
                <a16:creationId xmlns:a16="http://schemas.microsoft.com/office/drawing/2014/main" id="{C146D16A-11D9-4736-9768-81FA47C13EEA}"/>
              </a:ext>
            </a:extLst>
          </p:cNvPr>
          <p:cNvSpPr/>
          <p:nvPr/>
        </p:nvSpPr>
        <p:spPr>
          <a:xfrm>
            <a:off x="7115837" y="1436875"/>
            <a:ext cx="369948" cy="4183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a:p>
        </p:txBody>
      </p:sp>
      <p:sp>
        <p:nvSpPr>
          <p:cNvPr id="29" name="TextBox 28">
            <a:extLst>
              <a:ext uri="{FF2B5EF4-FFF2-40B4-BE49-F238E27FC236}">
                <a16:creationId xmlns:a16="http://schemas.microsoft.com/office/drawing/2014/main" id="{F85D4EF0-E470-44EE-92E9-F6C5BD89E4F3}"/>
              </a:ext>
            </a:extLst>
          </p:cNvPr>
          <p:cNvSpPr txBox="1"/>
          <p:nvPr/>
        </p:nvSpPr>
        <p:spPr>
          <a:xfrm>
            <a:off x="7541301" y="1436905"/>
            <a:ext cx="1109896" cy="400110"/>
          </a:xfrm>
          <a:prstGeom prst="rect">
            <a:avLst/>
          </a:prstGeom>
          <a:noFill/>
        </p:spPr>
        <p:txBody>
          <a:bodyPr wrap="square" rtlCol="0">
            <a:spAutoFit/>
          </a:bodyPr>
          <a:lstStyle/>
          <a:p>
            <a:r>
              <a:rPr lang="en-US" sz="2000" i="1"/>
              <a:t>plaintext</a:t>
            </a:r>
            <a:endParaRPr lang="en-US" i="1"/>
          </a:p>
        </p:txBody>
      </p:sp>
      <p:sp>
        <p:nvSpPr>
          <p:cNvPr id="30" name="Rectangle 29">
            <a:extLst>
              <a:ext uri="{FF2B5EF4-FFF2-40B4-BE49-F238E27FC236}">
                <a16:creationId xmlns:a16="http://schemas.microsoft.com/office/drawing/2014/main" id="{E4BC91F5-9C61-4BF2-91C2-4C2574B3F53C}"/>
              </a:ext>
            </a:extLst>
          </p:cNvPr>
          <p:cNvSpPr/>
          <p:nvPr/>
        </p:nvSpPr>
        <p:spPr>
          <a:xfrm>
            <a:off x="7123580" y="1954848"/>
            <a:ext cx="369948" cy="418373"/>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a:solidFill>
                <a:schemeClr val="bg1"/>
              </a:solidFill>
            </a:endParaRPr>
          </a:p>
        </p:txBody>
      </p:sp>
      <p:sp>
        <p:nvSpPr>
          <p:cNvPr id="31" name="TextBox 30">
            <a:extLst>
              <a:ext uri="{FF2B5EF4-FFF2-40B4-BE49-F238E27FC236}">
                <a16:creationId xmlns:a16="http://schemas.microsoft.com/office/drawing/2014/main" id="{75B894ED-6606-4369-AC12-1DD4A2539663}"/>
              </a:ext>
            </a:extLst>
          </p:cNvPr>
          <p:cNvSpPr txBox="1"/>
          <p:nvPr/>
        </p:nvSpPr>
        <p:spPr>
          <a:xfrm>
            <a:off x="7531458" y="1950494"/>
            <a:ext cx="1235209" cy="400110"/>
          </a:xfrm>
          <a:prstGeom prst="rect">
            <a:avLst/>
          </a:prstGeom>
          <a:noFill/>
        </p:spPr>
        <p:txBody>
          <a:bodyPr wrap="square" rtlCol="0">
            <a:spAutoFit/>
          </a:bodyPr>
          <a:lstStyle/>
          <a:p>
            <a:r>
              <a:rPr lang="en-US" sz="2000" i="1" dirty="0" err="1"/>
              <a:t>ciphertext</a:t>
            </a:r>
            <a:endParaRPr lang="en-US" i="1" dirty="0"/>
          </a:p>
        </p:txBody>
      </p:sp>
      <p:sp>
        <p:nvSpPr>
          <p:cNvPr id="32" name="TextBox 31">
            <a:extLst>
              <a:ext uri="{FF2B5EF4-FFF2-40B4-BE49-F238E27FC236}">
                <a16:creationId xmlns:a16="http://schemas.microsoft.com/office/drawing/2014/main" id="{7EB20F52-48DC-492B-8EBB-A69FB5D1C328}"/>
              </a:ext>
            </a:extLst>
          </p:cNvPr>
          <p:cNvSpPr txBox="1"/>
          <p:nvPr/>
        </p:nvSpPr>
        <p:spPr>
          <a:xfrm>
            <a:off x="7558540" y="2863181"/>
            <a:ext cx="973724" cy="400110"/>
          </a:xfrm>
          <a:prstGeom prst="rect">
            <a:avLst/>
          </a:prstGeom>
          <a:noFill/>
        </p:spPr>
        <p:txBody>
          <a:bodyPr wrap="square" rtlCol="0">
            <a:spAutoFit/>
          </a:bodyPr>
          <a:lstStyle/>
          <a:p>
            <a:r>
              <a:rPr lang="en-US" sz="2000"/>
              <a:t>Encrypt</a:t>
            </a:r>
            <a:endParaRPr lang="en-US"/>
          </a:p>
        </p:txBody>
      </p:sp>
      <p:cxnSp>
        <p:nvCxnSpPr>
          <p:cNvPr id="33" name="Straight Arrow Connector 32">
            <a:extLst>
              <a:ext uri="{FF2B5EF4-FFF2-40B4-BE49-F238E27FC236}">
                <a16:creationId xmlns:a16="http://schemas.microsoft.com/office/drawing/2014/main" id="{39785FEE-F244-4464-81BC-AB33409AA22C}"/>
              </a:ext>
            </a:extLst>
          </p:cNvPr>
          <p:cNvCxnSpPr>
            <a:cxnSpLocks/>
            <a:endCxn id="32" idx="1"/>
          </p:cNvCxnSpPr>
          <p:nvPr/>
        </p:nvCxnSpPr>
        <p:spPr>
          <a:xfrm>
            <a:off x="7140819" y="3063236"/>
            <a:ext cx="41772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BBEE182-1AF2-4BE8-9ACD-170927E3D53C}"/>
              </a:ext>
            </a:extLst>
          </p:cNvPr>
          <p:cNvCxnSpPr>
            <a:cxnSpLocks/>
            <a:endCxn id="27" idx="1"/>
          </p:cNvCxnSpPr>
          <p:nvPr/>
        </p:nvCxnSpPr>
        <p:spPr>
          <a:xfrm>
            <a:off x="7140819" y="3475163"/>
            <a:ext cx="409897"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3D45919-FC70-488E-948A-8EE3D3642098}"/>
              </a:ext>
            </a:extLst>
          </p:cNvPr>
          <p:cNvCxnSpPr>
            <a:cxnSpLocks/>
          </p:cNvCxnSpPr>
          <p:nvPr/>
        </p:nvCxnSpPr>
        <p:spPr>
          <a:xfrm>
            <a:off x="6938693" y="1340293"/>
            <a:ext cx="0" cy="3272441"/>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F8DE308-FC5E-4CA3-840B-FFCA642042F8}"/>
              </a:ext>
            </a:extLst>
          </p:cNvPr>
          <p:cNvSpPr txBox="1"/>
          <p:nvPr/>
        </p:nvSpPr>
        <p:spPr>
          <a:xfrm>
            <a:off x="7550322" y="2480667"/>
            <a:ext cx="973724" cy="400110"/>
          </a:xfrm>
          <a:prstGeom prst="rect">
            <a:avLst/>
          </a:prstGeom>
          <a:noFill/>
        </p:spPr>
        <p:txBody>
          <a:bodyPr wrap="square" rtlCol="0">
            <a:spAutoFit/>
          </a:bodyPr>
          <a:lstStyle/>
          <a:p>
            <a:r>
              <a:rPr lang="en-US" sz="2000" dirty="0"/>
              <a:t>Encode</a:t>
            </a:r>
            <a:endParaRPr lang="en-US" dirty="0"/>
          </a:p>
        </p:txBody>
      </p:sp>
      <p:cxnSp>
        <p:nvCxnSpPr>
          <p:cNvPr id="37" name="Straight Arrow Connector 36">
            <a:extLst>
              <a:ext uri="{FF2B5EF4-FFF2-40B4-BE49-F238E27FC236}">
                <a16:creationId xmlns:a16="http://schemas.microsoft.com/office/drawing/2014/main" id="{02C1A0B6-6272-4B1D-BF48-8C8A58334B66}"/>
              </a:ext>
            </a:extLst>
          </p:cNvPr>
          <p:cNvCxnSpPr>
            <a:cxnSpLocks/>
          </p:cNvCxnSpPr>
          <p:nvPr/>
        </p:nvCxnSpPr>
        <p:spPr>
          <a:xfrm>
            <a:off x="7132601" y="2680722"/>
            <a:ext cx="417721" cy="0"/>
          </a:xfrm>
          <a:prstGeom prst="straightConnector1">
            <a:avLst/>
          </a:prstGeom>
          <a:ln>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2F0711F-64C3-4620-B59A-4DF2B3A64506}"/>
              </a:ext>
            </a:extLst>
          </p:cNvPr>
          <p:cNvSpPr txBox="1"/>
          <p:nvPr/>
        </p:nvSpPr>
        <p:spPr>
          <a:xfrm>
            <a:off x="7555910" y="3647250"/>
            <a:ext cx="1019099" cy="400110"/>
          </a:xfrm>
          <a:prstGeom prst="rect">
            <a:avLst/>
          </a:prstGeom>
          <a:noFill/>
        </p:spPr>
        <p:txBody>
          <a:bodyPr wrap="square" rtlCol="0">
            <a:spAutoFit/>
          </a:bodyPr>
          <a:lstStyle/>
          <a:p>
            <a:r>
              <a:rPr lang="en-US" sz="2000" dirty="0"/>
              <a:t>Decode</a:t>
            </a:r>
            <a:endParaRPr lang="en-US" dirty="0"/>
          </a:p>
        </p:txBody>
      </p:sp>
      <p:cxnSp>
        <p:nvCxnSpPr>
          <p:cNvPr id="39" name="Straight Arrow Connector 38">
            <a:extLst>
              <a:ext uri="{FF2B5EF4-FFF2-40B4-BE49-F238E27FC236}">
                <a16:creationId xmlns:a16="http://schemas.microsoft.com/office/drawing/2014/main" id="{AA949991-AF66-4B57-8BF5-873C4CE7A534}"/>
              </a:ext>
            </a:extLst>
          </p:cNvPr>
          <p:cNvCxnSpPr>
            <a:cxnSpLocks/>
            <a:endCxn id="38" idx="1"/>
          </p:cNvCxnSpPr>
          <p:nvPr/>
        </p:nvCxnSpPr>
        <p:spPr>
          <a:xfrm>
            <a:off x="7146013" y="3847305"/>
            <a:ext cx="409897" cy="0"/>
          </a:xfrm>
          <a:prstGeom prst="straightConnector1">
            <a:avLst/>
          </a:prstGeom>
          <a:ln>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04AC2CFC-3AA6-440C-B584-39243307B78F}"/>
              </a:ext>
            </a:extLst>
          </p:cNvPr>
          <p:cNvSpPr/>
          <p:nvPr/>
        </p:nvSpPr>
        <p:spPr>
          <a:xfrm>
            <a:off x="675579" y="1780696"/>
            <a:ext cx="739897" cy="41837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1.1</a:t>
            </a:r>
          </a:p>
        </p:txBody>
      </p:sp>
      <p:sp>
        <p:nvSpPr>
          <p:cNvPr id="47" name="Rectangle 46">
            <a:extLst>
              <a:ext uri="{FF2B5EF4-FFF2-40B4-BE49-F238E27FC236}">
                <a16:creationId xmlns:a16="http://schemas.microsoft.com/office/drawing/2014/main" id="{BEB7F337-31B4-4F60-8981-57C3A8C0C7CB}"/>
              </a:ext>
            </a:extLst>
          </p:cNvPr>
          <p:cNvSpPr/>
          <p:nvPr/>
        </p:nvSpPr>
        <p:spPr>
          <a:xfrm>
            <a:off x="2483441" y="1780695"/>
            <a:ext cx="739891" cy="41837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2.2</a:t>
            </a:r>
          </a:p>
        </p:txBody>
      </p:sp>
      <p:sp>
        <p:nvSpPr>
          <p:cNvPr id="50" name="Rectangle 49">
            <a:extLst>
              <a:ext uri="{FF2B5EF4-FFF2-40B4-BE49-F238E27FC236}">
                <a16:creationId xmlns:a16="http://schemas.microsoft.com/office/drawing/2014/main" id="{A67B4142-3AC4-4F03-AE79-012E4E4CB219}"/>
              </a:ext>
            </a:extLst>
          </p:cNvPr>
          <p:cNvSpPr/>
          <p:nvPr/>
        </p:nvSpPr>
        <p:spPr>
          <a:xfrm>
            <a:off x="5540741" y="1779531"/>
            <a:ext cx="1019105" cy="41837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a:t>2.4</a:t>
            </a:r>
          </a:p>
        </p:txBody>
      </p:sp>
      <p:cxnSp>
        <p:nvCxnSpPr>
          <p:cNvPr id="52" name="Straight Arrow Connector 51">
            <a:extLst>
              <a:ext uri="{FF2B5EF4-FFF2-40B4-BE49-F238E27FC236}">
                <a16:creationId xmlns:a16="http://schemas.microsoft.com/office/drawing/2014/main" id="{99AA6C0D-97C4-4A86-A57E-48351044EC7F}"/>
              </a:ext>
            </a:extLst>
          </p:cNvPr>
          <p:cNvCxnSpPr>
            <a:cxnSpLocks/>
            <a:stCxn id="45" idx="2"/>
            <a:endCxn id="6" idx="0"/>
          </p:cNvCxnSpPr>
          <p:nvPr/>
        </p:nvCxnSpPr>
        <p:spPr>
          <a:xfrm>
            <a:off x="1045528" y="2199069"/>
            <a:ext cx="0" cy="213589"/>
          </a:xfrm>
          <a:prstGeom prst="straightConnector1">
            <a:avLst/>
          </a:prstGeom>
          <a:ln>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63CC05D-4880-4A39-981D-34ABE1160D19}"/>
              </a:ext>
            </a:extLst>
          </p:cNvPr>
          <p:cNvCxnSpPr>
            <a:cxnSpLocks/>
            <a:stCxn id="47" idx="2"/>
            <a:endCxn id="7" idx="0"/>
          </p:cNvCxnSpPr>
          <p:nvPr/>
        </p:nvCxnSpPr>
        <p:spPr>
          <a:xfrm>
            <a:off x="2853387" y="2199068"/>
            <a:ext cx="0" cy="213589"/>
          </a:xfrm>
          <a:prstGeom prst="straightConnector1">
            <a:avLst/>
          </a:prstGeom>
          <a:ln>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E3C2EC8-8B17-4947-AA38-E919B6A2E339}"/>
              </a:ext>
            </a:extLst>
          </p:cNvPr>
          <p:cNvCxnSpPr>
            <a:cxnSpLocks/>
            <a:stCxn id="8" idx="0"/>
            <a:endCxn id="50" idx="2"/>
          </p:cNvCxnSpPr>
          <p:nvPr/>
        </p:nvCxnSpPr>
        <p:spPr>
          <a:xfrm flipV="1">
            <a:off x="6050294" y="2197904"/>
            <a:ext cx="0" cy="213589"/>
          </a:xfrm>
          <a:prstGeom prst="straightConnector1">
            <a:avLst/>
          </a:prstGeom>
          <a:ln>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59BC1A4B-CA3C-4912-9B49-67D7D62A3ACB}"/>
              </a:ext>
            </a:extLst>
          </p:cNvPr>
          <p:cNvSpPr txBox="1"/>
          <p:nvPr/>
        </p:nvSpPr>
        <p:spPr>
          <a:xfrm>
            <a:off x="943883" y="2764325"/>
            <a:ext cx="477288" cy="338554"/>
          </a:xfrm>
          <a:prstGeom prst="rect">
            <a:avLst/>
          </a:prstGeom>
          <a:noFill/>
        </p:spPr>
        <p:txBody>
          <a:bodyPr wrap="square" rtlCol="0">
            <a:spAutoFit/>
          </a:bodyPr>
          <a:lstStyle/>
          <a:p>
            <a:pPr algn="ctr"/>
            <a:r>
              <a:rPr lang="en-US" sz="1600"/>
              <a:t>10</a:t>
            </a:r>
            <a:endParaRPr lang="en-US" sz="1100"/>
          </a:p>
        </p:txBody>
      </p:sp>
      <p:sp>
        <p:nvSpPr>
          <p:cNvPr id="56" name="TextBox 55">
            <a:extLst>
              <a:ext uri="{FF2B5EF4-FFF2-40B4-BE49-F238E27FC236}">
                <a16:creationId xmlns:a16="http://schemas.microsoft.com/office/drawing/2014/main" id="{0FA931E4-2F25-4444-AFA5-1DA309E90CD1}"/>
              </a:ext>
            </a:extLst>
          </p:cNvPr>
          <p:cNvSpPr txBox="1"/>
          <p:nvPr/>
        </p:nvSpPr>
        <p:spPr>
          <a:xfrm>
            <a:off x="2744237" y="2757870"/>
            <a:ext cx="477288" cy="338554"/>
          </a:xfrm>
          <a:prstGeom prst="rect">
            <a:avLst/>
          </a:prstGeom>
          <a:noFill/>
        </p:spPr>
        <p:txBody>
          <a:bodyPr wrap="square" rtlCol="0">
            <a:spAutoFit/>
          </a:bodyPr>
          <a:lstStyle/>
          <a:p>
            <a:pPr algn="ctr"/>
            <a:r>
              <a:rPr lang="en-US" sz="1600"/>
              <a:t>10</a:t>
            </a:r>
            <a:endParaRPr lang="en-US" sz="1100"/>
          </a:p>
        </p:txBody>
      </p:sp>
      <p:sp>
        <p:nvSpPr>
          <p:cNvPr id="57" name="TextBox 56">
            <a:extLst>
              <a:ext uri="{FF2B5EF4-FFF2-40B4-BE49-F238E27FC236}">
                <a16:creationId xmlns:a16="http://schemas.microsoft.com/office/drawing/2014/main" id="{EB3F2A20-CF33-4A08-A281-D4114FD0EE1D}"/>
              </a:ext>
            </a:extLst>
          </p:cNvPr>
          <p:cNvSpPr txBox="1"/>
          <p:nvPr/>
        </p:nvSpPr>
        <p:spPr>
          <a:xfrm>
            <a:off x="5982818" y="2757870"/>
            <a:ext cx="577020" cy="338554"/>
          </a:xfrm>
          <a:prstGeom prst="rect">
            <a:avLst/>
          </a:prstGeom>
          <a:noFill/>
        </p:spPr>
        <p:txBody>
          <a:bodyPr wrap="square" rtlCol="0">
            <a:spAutoFit/>
          </a:bodyPr>
          <a:lstStyle/>
          <a:p>
            <a:pPr algn="ctr"/>
            <a:r>
              <a:rPr lang="en-US" sz="1600" dirty="0"/>
              <a:t>10</a:t>
            </a:r>
            <a:endParaRPr lang="en-US" sz="1100" dirty="0"/>
          </a:p>
        </p:txBody>
      </p:sp>
      <p:pic>
        <p:nvPicPr>
          <p:cNvPr id="59" name="Picture 58">
            <a:extLst>
              <a:ext uri="{FF2B5EF4-FFF2-40B4-BE49-F238E27FC236}">
                <a16:creationId xmlns:a16="http://schemas.microsoft.com/office/drawing/2014/main" id="{C1DFB525-A513-4BD0-ABB1-377EB252684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57972" y="2843853"/>
            <a:ext cx="423278" cy="423278"/>
          </a:xfrm>
          <a:prstGeom prst="rect">
            <a:avLst/>
          </a:prstGeom>
        </p:spPr>
      </p:pic>
      <p:pic>
        <p:nvPicPr>
          <p:cNvPr id="60" name="Picture 59" descr="Image result for lock icon">
            <a:extLst>
              <a:ext uri="{FF2B5EF4-FFF2-40B4-BE49-F238E27FC236}">
                <a16:creationId xmlns:a16="http://schemas.microsoft.com/office/drawing/2014/main" id="{B4743A65-CE14-4268-A02B-7BC6AB1C83B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4391" y="3557783"/>
            <a:ext cx="329669" cy="36404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descr="Image result for lock icon">
            <a:extLst>
              <a:ext uri="{FF2B5EF4-FFF2-40B4-BE49-F238E27FC236}">
                <a16:creationId xmlns:a16="http://schemas.microsoft.com/office/drawing/2014/main" id="{B4743A65-CE14-4268-A02B-7BC6AB1C83B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2245" y="3559937"/>
            <a:ext cx="329669" cy="36404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1">
            <a:extLst>
              <a:ext uri="{FF2B5EF4-FFF2-40B4-BE49-F238E27FC236}">
                <a16:creationId xmlns:a16="http://schemas.microsoft.com/office/drawing/2014/main" id="{C1DFB525-A513-4BD0-ABB1-377EB252684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367234" y="2843853"/>
            <a:ext cx="423278" cy="423278"/>
          </a:xfrm>
          <a:prstGeom prst="rect">
            <a:avLst/>
          </a:prstGeom>
        </p:spPr>
      </p:pic>
      <p:pic>
        <p:nvPicPr>
          <p:cNvPr id="63" name="Picture 62">
            <a:extLst>
              <a:ext uri="{FF2B5EF4-FFF2-40B4-BE49-F238E27FC236}">
                <a16:creationId xmlns:a16="http://schemas.microsoft.com/office/drawing/2014/main" id="{C1DFB525-A513-4BD0-ABB1-377EB252684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549998" y="2843853"/>
            <a:ext cx="423278" cy="423278"/>
          </a:xfrm>
          <a:prstGeom prst="rect">
            <a:avLst/>
          </a:prstGeom>
        </p:spPr>
      </p:pic>
      <p:pic>
        <p:nvPicPr>
          <p:cNvPr id="64" name="Picture 63" descr="Image result for lock icon">
            <a:extLst>
              <a:ext uri="{FF2B5EF4-FFF2-40B4-BE49-F238E27FC236}">
                <a16:creationId xmlns:a16="http://schemas.microsoft.com/office/drawing/2014/main" id="{B4743A65-CE14-4268-A02B-7BC6AB1C83B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9274" y="4409793"/>
            <a:ext cx="329669" cy="364043"/>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4" descr="Image result for lock icon">
            <a:extLst>
              <a:ext uri="{FF2B5EF4-FFF2-40B4-BE49-F238E27FC236}">
                <a16:creationId xmlns:a16="http://schemas.microsoft.com/office/drawing/2014/main" id="{B4743A65-CE14-4268-A02B-7BC6AB1C83B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83236" y="3548807"/>
            <a:ext cx="329669" cy="364043"/>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7">
            <a:extLst>
              <a:ext uri="{FF2B5EF4-FFF2-40B4-BE49-F238E27FC236}">
                <a16:creationId xmlns:a16="http://schemas.microsoft.com/office/drawing/2014/main" id="{C1DFB525-A513-4BD0-ABB1-377EB252684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118826" y="2720106"/>
            <a:ext cx="423278" cy="423278"/>
          </a:xfrm>
          <a:prstGeom prst="rect">
            <a:avLst/>
          </a:prstGeom>
        </p:spPr>
      </p:pic>
      <p:pic>
        <p:nvPicPr>
          <p:cNvPr id="69" name="Picture 68">
            <a:extLst>
              <a:ext uri="{FF2B5EF4-FFF2-40B4-BE49-F238E27FC236}">
                <a16:creationId xmlns:a16="http://schemas.microsoft.com/office/drawing/2014/main" id="{C1DFB525-A513-4BD0-ABB1-377EB252684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114440" y="3137708"/>
            <a:ext cx="423278" cy="423278"/>
          </a:xfrm>
          <a:prstGeom prst="rect">
            <a:avLst/>
          </a:prstGeom>
        </p:spPr>
      </p:pic>
      <p:cxnSp>
        <p:nvCxnSpPr>
          <p:cNvPr id="70" name="Straight Arrow Connector 69">
            <a:extLst>
              <a:ext uri="{FF2B5EF4-FFF2-40B4-BE49-F238E27FC236}">
                <a16:creationId xmlns:a16="http://schemas.microsoft.com/office/drawing/2014/main" id="{6807F4CC-BF54-4A18-B0C0-74476A86EDEA}"/>
              </a:ext>
            </a:extLst>
          </p:cNvPr>
          <p:cNvCxnSpPr>
            <a:cxnSpLocks/>
          </p:cNvCxnSpPr>
          <p:nvPr/>
        </p:nvCxnSpPr>
        <p:spPr>
          <a:xfrm flipV="1">
            <a:off x="3223332" y="1987205"/>
            <a:ext cx="1020268" cy="20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6807F4CC-BF54-4A18-B0C0-74476A86EDEA}"/>
              </a:ext>
            </a:extLst>
          </p:cNvPr>
          <p:cNvCxnSpPr>
            <a:cxnSpLocks/>
            <a:stCxn id="5" idx="6"/>
            <a:endCxn id="50" idx="1"/>
          </p:cNvCxnSpPr>
          <p:nvPr/>
        </p:nvCxnSpPr>
        <p:spPr>
          <a:xfrm>
            <a:off x="4613548" y="1987849"/>
            <a:ext cx="927193" cy="8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Elbow Connector 78"/>
          <p:cNvCxnSpPr>
            <a:stCxn id="45" idx="3"/>
            <a:endCxn id="5" idx="0"/>
          </p:cNvCxnSpPr>
          <p:nvPr/>
        </p:nvCxnSpPr>
        <p:spPr>
          <a:xfrm flipV="1">
            <a:off x="1415476" y="1778663"/>
            <a:ext cx="3013098" cy="211220"/>
          </a:xfrm>
          <a:prstGeom prst="bentConnector4">
            <a:avLst>
              <a:gd name="adj1" fmla="val 18541"/>
              <a:gd name="adj2" fmla="val 154679"/>
            </a:avLst>
          </a:prstGeom>
          <a:ln>
            <a:tailEnd type="triangle"/>
          </a:ln>
        </p:spPr>
        <p:style>
          <a:lnRef idx="1">
            <a:schemeClr val="dk1"/>
          </a:lnRef>
          <a:fillRef idx="0">
            <a:schemeClr val="dk1"/>
          </a:fillRef>
          <a:effectRef idx="0">
            <a:schemeClr val="dk1"/>
          </a:effectRef>
          <a:fontRef idx="minor">
            <a:schemeClr val="tx1"/>
          </a:fontRef>
        </p:style>
      </p:cxnSp>
      <p:cxnSp>
        <p:nvCxnSpPr>
          <p:cNvPr id="89" name="Straight Arrow Connector 88">
            <a:extLst>
              <a:ext uri="{FF2B5EF4-FFF2-40B4-BE49-F238E27FC236}">
                <a16:creationId xmlns:a16="http://schemas.microsoft.com/office/drawing/2014/main" id="{6807F4CC-BF54-4A18-B0C0-74476A86EDEA}"/>
              </a:ext>
            </a:extLst>
          </p:cNvPr>
          <p:cNvCxnSpPr>
            <a:cxnSpLocks/>
            <a:stCxn id="12" idx="2"/>
            <a:endCxn id="10" idx="0"/>
          </p:cNvCxnSpPr>
          <p:nvPr/>
        </p:nvCxnSpPr>
        <p:spPr>
          <a:xfrm flipH="1">
            <a:off x="2853385" y="3706581"/>
            <a:ext cx="1" cy="4480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Elbow Connector 95"/>
          <p:cNvCxnSpPr>
            <a:stCxn id="11" idx="2"/>
            <a:endCxn id="10" idx="2"/>
          </p:cNvCxnSpPr>
          <p:nvPr/>
        </p:nvCxnSpPr>
        <p:spPr>
          <a:xfrm rot="16200000" flipH="1">
            <a:off x="1528364" y="3223745"/>
            <a:ext cx="657210" cy="1622883"/>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97" name="Straight Arrow Connector 96">
            <a:extLst>
              <a:ext uri="{FF2B5EF4-FFF2-40B4-BE49-F238E27FC236}">
                <a16:creationId xmlns:a16="http://schemas.microsoft.com/office/drawing/2014/main" id="{6807F4CC-BF54-4A18-B0C0-74476A86EDEA}"/>
              </a:ext>
            </a:extLst>
          </p:cNvPr>
          <p:cNvCxnSpPr>
            <a:cxnSpLocks/>
            <a:stCxn id="10" idx="6"/>
            <a:endCxn id="48" idx="1"/>
          </p:cNvCxnSpPr>
          <p:nvPr/>
        </p:nvCxnSpPr>
        <p:spPr>
          <a:xfrm>
            <a:off x="3038359" y="4363792"/>
            <a:ext cx="88066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0" name="Oval 99">
            <a:extLst>
              <a:ext uri="{FF2B5EF4-FFF2-40B4-BE49-F238E27FC236}">
                <a16:creationId xmlns:a16="http://schemas.microsoft.com/office/drawing/2014/main" id="{89E7FC87-7544-42F0-9490-6A0055A0B968}"/>
              </a:ext>
            </a:extLst>
          </p:cNvPr>
          <p:cNvSpPr/>
          <p:nvPr/>
        </p:nvSpPr>
        <p:spPr>
          <a:xfrm>
            <a:off x="5377932" y="4154606"/>
            <a:ext cx="1354346" cy="418372"/>
          </a:xfrm>
          <a:prstGeom prst="ellipse">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bg1"/>
                </a:solidFill>
              </a:rPr>
              <a:t>Rescale</a:t>
            </a:r>
          </a:p>
        </p:txBody>
      </p:sp>
      <p:cxnSp>
        <p:nvCxnSpPr>
          <p:cNvPr id="101" name="Straight Arrow Connector 100">
            <a:extLst>
              <a:ext uri="{FF2B5EF4-FFF2-40B4-BE49-F238E27FC236}">
                <a16:creationId xmlns:a16="http://schemas.microsoft.com/office/drawing/2014/main" id="{6807F4CC-BF54-4A18-B0C0-74476A86EDEA}"/>
              </a:ext>
            </a:extLst>
          </p:cNvPr>
          <p:cNvCxnSpPr>
            <a:cxnSpLocks/>
            <a:stCxn id="48" idx="3"/>
            <a:endCxn id="100" idx="2"/>
          </p:cNvCxnSpPr>
          <p:nvPr/>
        </p:nvCxnSpPr>
        <p:spPr>
          <a:xfrm flipV="1">
            <a:off x="4938126" y="4363792"/>
            <a:ext cx="439806"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6807F4CC-BF54-4A18-B0C0-74476A86EDEA}"/>
              </a:ext>
            </a:extLst>
          </p:cNvPr>
          <p:cNvCxnSpPr>
            <a:cxnSpLocks/>
            <a:stCxn id="100" idx="0"/>
          </p:cNvCxnSpPr>
          <p:nvPr/>
        </p:nvCxnSpPr>
        <p:spPr>
          <a:xfrm flipH="1" flipV="1">
            <a:off x="6050293" y="3722929"/>
            <a:ext cx="4812" cy="4316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6807F4CC-BF54-4A18-B0C0-74476A86EDEA}"/>
              </a:ext>
            </a:extLst>
          </p:cNvPr>
          <p:cNvCxnSpPr>
            <a:cxnSpLocks/>
          </p:cNvCxnSpPr>
          <p:nvPr/>
        </p:nvCxnSpPr>
        <p:spPr>
          <a:xfrm>
            <a:off x="409633" y="3942220"/>
            <a:ext cx="6322645" cy="4760"/>
          </a:xfrm>
          <a:prstGeom prst="straightConnector1">
            <a:avLst/>
          </a:prstGeom>
          <a:ln w="635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6807F4CC-BF54-4A18-B0C0-74476A86EDEA}"/>
              </a:ext>
            </a:extLst>
          </p:cNvPr>
          <p:cNvCxnSpPr>
            <a:cxnSpLocks/>
          </p:cNvCxnSpPr>
          <p:nvPr/>
        </p:nvCxnSpPr>
        <p:spPr>
          <a:xfrm>
            <a:off x="7120795" y="4302971"/>
            <a:ext cx="459856" cy="5639"/>
          </a:xfrm>
          <a:prstGeom prst="straightConnector1">
            <a:avLst/>
          </a:prstGeom>
          <a:ln w="635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75B894ED-6606-4369-AC12-1DD4A2539663}"/>
              </a:ext>
            </a:extLst>
          </p:cNvPr>
          <p:cNvSpPr txBox="1"/>
          <p:nvPr/>
        </p:nvSpPr>
        <p:spPr>
          <a:xfrm>
            <a:off x="7557993" y="3948114"/>
            <a:ext cx="1235209" cy="707886"/>
          </a:xfrm>
          <a:prstGeom prst="rect">
            <a:avLst/>
          </a:prstGeom>
          <a:noFill/>
        </p:spPr>
        <p:txBody>
          <a:bodyPr wrap="square" rtlCol="0">
            <a:spAutoFit/>
          </a:bodyPr>
          <a:lstStyle/>
          <a:p>
            <a:r>
              <a:rPr lang="en-US" sz="2000" b="1" dirty="0"/>
              <a:t>Privacy Barrier</a:t>
            </a:r>
            <a:endParaRPr lang="en-US" b="1" dirty="0"/>
          </a:p>
        </p:txBody>
      </p:sp>
      <p:sp>
        <p:nvSpPr>
          <p:cNvPr id="72" name="TextBox 71">
            <a:extLst>
              <a:ext uri="{FF2B5EF4-FFF2-40B4-BE49-F238E27FC236}">
                <a16:creationId xmlns:a16="http://schemas.microsoft.com/office/drawing/2014/main" id="{EB3F2A20-CF33-4A08-A281-D4114FD0EE1D}"/>
              </a:ext>
            </a:extLst>
          </p:cNvPr>
          <p:cNvSpPr txBox="1"/>
          <p:nvPr/>
        </p:nvSpPr>
        <p:spPr>
          <a:xfrm>
            <a:off x="6214797" y="2925668"/>
            <a:ext cx="856813" cy="400110"/>
          </a:xfrm>
          <a:prstGeom prst="rect">
            <a:avLst/>
          </a:prstGeom>
          <a:noFill/>
        </p:spPr>
        <p:txBody>
          <a:bodyPr wrap="square" rtlCol="0">
            <a:spAutoFit/>
          </a:bodyPr>
          <a:lstStyle/>
          <a:p>
            <a:pPr algn="ctr"/>
            <a:r>
              <a:rPr lang="en-US" sz="2000" b="1" dirty="0">
                <a:solidFill>
                  <a:srgbClr val="7030A0"/>
                </a:solidFill>
              </a:rPr>
              <a:t>Q/10</a:t>
            </a:r>
            <a:endParaRPr lang="en-US" sz="1100" b="1" dirty="0">
              <a:solidFill>
                <a:srgbClr val="7030A0"/>
              </a:solidFill>
            </a:endParaRPr>
          </a:p>
        </p:txBody>
      </p:sp>
      <p:sp>
        <p:nvSpPr>
          <p:cNvPr id="73" name="TextBox 72">
            <a:extLst>
              <a:ext uri="{FF2B5EF4-FFF2-40B4-BE49-F238E27FC236}">
                <a16:creationId xmlns:a16="http://schemas.microsoft.com/office/drawing/2014/main" id="{EB3F2A20-CF33-4A08-A281-D4114FD0EE1D}"/>
              </a:ext>
            </a:extLst>
          </p:cNvPr>
          <p:cNvSpPr txBox="1"/>
          <p:nvPr/>
        </p:nvSpPr>
        <p:spPr>
          <a:xfrm>
            <a:off x="4871218" y="3897461"/>
            <a:ext cx="856813" cy="400110"/>
          </a:xfrm>
          <a:prstGeom prst="rect">
            <a:avLst/>
          </a:prstGeom>
          <a:noFill/>
        </p:spPr>
        <p:txBody>
          <a:bodyPr wrap="square" rtlCol="0">
            <a:spAutoFit/>
          </a:bodyPr>
          <a:lstStyle/>
          <a:p>
            <a:r>
              <a:rPr lang="en-US" sz="2000" b="1" dirty="0">
                <a:solidFill>
                  <a:srgbClr val="7030A0"/>
                </a:solidFill>
              </a:rPr>
              <a:t>Q</a:t>
            </a:r>
            <a:endParaRPr lang="en-US" sz="1100" b="1" dirty="0">
              <a:solidFill>
                <a:srgbClr val="7030A0"/>
              </a:solidFill>
            </a:endParaRPr>
          </a:p>
        </p:txBody>
      </p:sp>
    </p:spTree>
    <p:extLst>
      <p:ext uri="{BB962C8B-B14F-4D97-AF65-F5344CB8AC3E}">
        <p14:creationId xmlns:p14="http://schemas.microsoft.com/office/powerpoint/2010/main" val="313493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5"/>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75"/>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70"/>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7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72">
                                            <p:txEl>
                                              <p:pRg st="0" end="0"/>
                                            </p:txEl>
                                          </p:spTgt>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animBg="1"/>
      <p:bldP spid="18" grpId="0"/>
      <p:bldP spid="43" grpId="0"/>
      <p:bldP spid="44" grpId="0"/>
      <p:bldP spid="48" grpId="0" animBg="1"/>
      <p:bldP spid="49" grpId="0"/>
      <p:bldP spid="50" grpId="0" animBg="1"/>
      <p:bldP spid="55" grpId="0"/>
      <p:bldP spid="56" grpId="0"/>
      <p:bldP spid="57" grpId="0"/>
      <p:bldP spid="100" grpId="0" animBg="1"/>
      <p:bldP spid="72" grpId="0"/>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506FB-1F8F-4785-924E-2123A9ADB907}"/>
              </a:ext>
            </a:extLst>
          </p:cNvPr>
          <p:cNvSpPr>
            <a:spLocks noGrp="1"/>
          </p:cNvSpPr>
          <p:nvPr>
            <p:ph type="title"/>
          </p:nvPr>
        </p:nvSpPr>
        <p:spPr/>
        <p:txBody>
          <a:bodyPr>
            <a:normAutofit/>
          </a:bodyPr>
          <a:lstStyle/>
          <a:p>
            <a:r>
              <a:rPr lang="en-US"/>
              <a:t>Encryption Parameters Selection</a:t>
            </a:r>
          </a:p>
        </p:txBody>
      </p:sp>
      <p:sp>
        <p:nvSpPr>
          <p:cNvPr id="3" name="Text Placeholder 2">
            <a:extLst>
              <a:ext uri="{FF2B5EF4-FFF2-40B4-BE49-F238E27FC236}">
                <a16:creationId xmlns:a16="http://schemas.microsoft.com/office/drawing/2014/main" id="{EF47753A-FCB5-46B2-9718-708BB9132EDD}"/>
              </a:ext>
            </a:extLst>
          </p:cNvPr>
          <p:cNvSpPr>
            <a:spLocks noGrp="1"/>
          </p:cNvSpPr>
          <p:nvPr>
            <p:ph type="body" idx="1"/>
          </p:nvPr>
        </p:nvSpPr>
        <p:spPr>
          <a:xfrm>
            <a:off x="311700" y="1266325"/>
            <a:ext cx="5098008" cy="3302700"/>
          </a:xfrm>
        </p:spPr>
        <p:txBody>
          <a:bodyPr>
            <a:noAutofit/>
          </a:bodyPr>
          <a:lstStyle/>
          <a:p>
            <a:r>
              <a:rPr lang="en-US" sz="2000" dirty="0"/>
              <a:t>Dataflow analysis:</a:t>
            </a:r>
          </a:p>
          <a:p>
            <a:pPr lvl="1"/>
            <a:r>
              <a:rPr lang="en-US" sz="1600" dirty="0"/>
              <a:t>Re-scale primitives consume modulus</a:t>
            </a:r>
          </a:p>
          <a:p>
            <a:pPr lvl="1"/>
            <a:r>
              <a:rPr lang="en-US" sz="1600" dirty="0"/>
              <a:t>Other primitives propagate modulus</a:t>
            </a:r>
          </a:p>
          <a:p>
            <a:endParaRPr lang="en-US" sz="2000" dirty="0"/>
          </a:p>
          <a:p>
            <a:r>
              <a:rPr lang="en-US" sz="2000" dirty="0"/>
              <a:t>Compute total modulus consumed -&gt; set Q</a:t>
            </a:r>
          </a:p>
          <a:p>
            <a:endParaRPr lang="en-US" sz="2000" dirty="0"/>
          </a:p>
          <a:p>
            <a:r>
              <a:rPr lang="en-US" sz="2000" dirty="0"/>
              <a:t>Given Q -&gt; set N</a:t>
            </a:r>
          </a:p>
          <a:p>
            <a:pPr lvl="1"/>
            <a:r>
              <a:rPr lang="en-US" sz="1600" dirty="0"/>
              <a:t>Pre-populated table</a:t>
            </a:r>
            <a:endParaRPr lang="en-US" sz="2000" dirty="0"/>
          </a:p>
          <a:p>
            <a:endParaRPr lang="en-US" sz="2000" dirty="0"/>
          </a:p>
        </p:txBody>
      </p:sp>
      <p:sp>
        <p:nvSpPr>
          <p:cNvPr id="4" name="Slide Number Placeholder 3">
            <a:extLst>
              <a:ext uri="{FF2B5EF4-FFF2-40B4-BE49-F238E27FC236}">
                <a16:creationId xmlns:a16="http://schemas.microsoft.com/office/drawing/2014/main" id="{60496C0E-C2DA-4F32-B8C6-36D93E8EF0E5}"/>
              </a:ext>
            </a:extLst>
          </p:cNvPr>
          <p:cNvSpPr>
            <a:spLocks noGrp="1"/>
          </p:cNvSpPr>
          <p:nvPr>
            <p:ph type="sldNum" idx="12"/>
          </p:nvPr>
        </p:nvSpPr>
        <p:spPr/>
        <p:txBody>
          <a:bodyPr/>
          <a:lstStyle/>
          <a:p>
            <a:pPr defTabSz="914378">
              <a:buClr>
                <a:srgbClr val="000000"/>
              </a:buClr>
            </a:pPr>
            <a:fld id="{00000000-1234-1234-1234-123412341234}" type="slidenum">
              <a:rPr lang="en" kern="0" smtClean="0">
                <a:latin typeface="Arial"/>
                <a:cs typeface="Arial"/>
                <a:sym typeface="Arial"/>
              </a:rPr>
              <a:pPr defTabSz="914378">
                <a:buClr>
                  <a:srgbClr val="000000"/>
                </a:buClr>
              </a:pPr>
              <a:t>13</a:t>
            </a:fld>
            <a:endParaRPr lang="en" kern="0">
              <a:latin typeface="Arial"/>
              <a:cs typeface="Arial"/>
              <a:sym typeface="Arial"/>
            </a:endParaRPr>
          </a:p>
        </p:txBody>
      </p:sp>
      <p:sp>
        <p:nvSpPr>
          <p:cNvPr id="12" name="Oval 11">
            <a:extLst>
              <a:ext uri="{FF2B5EF4-FFF2-40B4-BE49-F238E27FC236}">
                <a16:creationId xmlns:a16="http://schemas.microsoft.com/office/drawing/2014/main" id="{89E7FC87-7544-42F0-9490-6A0055A0B968}"/>
              </a:ext>
            </a:extLst>
          </p:cNvPr>
          <p:cNvSpPr/>
          <p:nvPr/>
        </p:nvSpPr>
        <p:spPr>
          <a:xfrm>
            <a:off x="6595917" y="1836705"/>
            <a:ext cx="259580" cy="269283"/>
          </a:xfrm>
          <a:prstGeom prst="ellipse">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bg1"/>
                </a:solidFill>
              </a:rPr>
              <a:t>x</a:t>
            </a:r>
            <a:endParaRPr lang="en-US" sz="2800" dirty="0">
              <a:solidFill>
                <a:schemeClr val="bg1"/>
              </a:solidFill>
            </a:endParaRPr>
          </a:p>
        </p:txBody>
      </p:sp>
      <p:sp>
        <p:nvSpPr>
          <p:cNvPr id="13" name="Oval 12">
            <a:extLst>
              <a:ext uri="{FF2B5EF4-FFF2-40B4-BE49-F238E27FC236}">
                <a16:creationId xmlns:a16="http://schemas.microsoft.com/office/drawing/2014/main" id="{89E7FC87-7544-42F0-9490-6A0055A0B968}"/>
              </a:ext>
            </a:extLst>
          </p:cNvPr>
          <p:cNvSpPr/>
          <p:nvPr/>
        </p:nvSpPr>
        <p:spPr>
          <a:xfrm>
            <a:off x="6148959" y="2323604"/>
            <a:ext cx="1153497" cy="418372"/>
          </a:xfrm>
          <a:prstGeom prst="ellipse">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bg1"/>
                </a:solidFill>
              </a:rPr>
              <a:t>Rescale</a:t>
            </a:r>
            <a:endParaRPr lang="en-US" sz="2000" dirty="0">
              <a:solidFill>
                <a:schemeClr val="bg1"/>
              </a:solidFill>
            </a:endParaRPr>
          </a:p>
        </p:txBody>
      </p:sp>
      <p:sp>
        <p:nvSpPr>
          <p:cNvPr id="14" name="Oval 13">
            <a:extLst>
              <a:ext uri="{FF2B5EF4-FFF2-40B4-BE49-F238E27FC236}">
                <a16:creationId xmlns:a16="http://schemas.microsoft.com/office/drawing/2014/main" id="{89E7FC87-7544-42F0-9490-6A0055A0B968}"/>
              </a:ext>
            </a:extLst>
          </p:cNvPr>
          <p:cNvSpPr/>
          <p:nvPr/>
        </p:nvSpPr>
        <p:spPr>
          <a:xfrm>
            <a:off x="8008994" y="1836704"/>
            <a:ext cx="259580" cy="269283"/>
          </a:xfrm>
          <a:prstGeom prst="ellipse">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bg1"/>
                </a:solidFill>
              </a:rPr>
              <a:t>x</a:t>
            </a:r>
            <a:endParaRPr lang="en-US" sz="2800" dirty="0">
              <a:solidFill>
                <a:schemeClr val="bg1"/>
              </a:solidFill>
            </a:endParaRPr>
          </a:p>
        </p:txBody>
      </p:sp>
      <p:sp>
        <p:nvSpPr>
          <p:cNvPr id="15" name="Oval 14">
            <a:extLst>
              <a:ext uri="{FF2B5EF4-FFF2-40B4-BE49-F238E27FC236}">
                <a16:creationId xmlns:a16="http://schemas.microsoft.com/office/drawing/2014/main" id="{89E7FC87-7544-42F0-9490-6A0055A0B968}"/>
              </a:ext>
            </a:extLst>
          </p:cNvPr>
          <p:cNvSpPr/>
          <p:nvPr/>
        </p:nvSpPr>
        <p:spPr>
          <a:xfrm>
            <a:off x="7562036" y="2323604"/>
            <a:ext cx="1153497" cy="418372"/>
          </a:xfrm>
          <a:prstGeom prst="ellipse">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bg1"/>
                </a:solidFill>
              </a:rPr>
              <a:t>Rescale</a:t>
            </a:r>
            <a:endParaRPr lang="en-US" sz="2000" dirty="0">
              <a:solidFill>
                <a:schemeClr val="bg1"/>
              </a:solidFill>
            </a:endParaRPr>
          </a:p>
        </p:txBody>
      </p:sp>
      <p:sp>
        <p:nvSpPr>
          <p:cNvPr id="16" name="Oval 15">
            <a:extLst>
              <a:ext uri="{FF2B5EF4-FFF2-40B4-BE49-F238E27FC236}">
                <a16:creationId xmlns:a16="http://schemas.microsoft.com/office/drawing/2014/main" id="{89E7FC87-7544-42F0-9490-6A0055A0B968}"/>
              </a:ext>
            </a:extLst>
          </p:cNvPr>
          <p:cNvSpPr/>
          <p:nvPr/>
        </p:nvSpPr>
        <p:spPr>
          <a:xfrm>
            <a:off x="7302456" y="3015017"/>
            <a:ext cx="259580" cy="269283"/>
          </a:xfrm>
          <a:prstGeom prst="ellipse">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bg1"/>
                </a:solidFill>
              </a:rPr>
              <a:t>x</a:t>
            </a:r>
            <a:endParaRPr lang="en-US" sz="2800" dirty="0">
              <a:solidFill>
                <a:schemeClr val="bg1"/>
              </a:solidFill>
            </a:endParaRPr>
          </a:p>
        </p:txBody>
      </p:sp>
      <p:sp>
        <p:nvSpPr>
          <p:cNvPr id="17" name="Oval 16">
            <a:extLst>
              <a:ext uri="{FF2B5EF4-FFF2-40B4-BE49-F238E27FC236}">
                <a16:creationId xmlns:a16="http://schemas.microsoft.com/office/drawing/2014/main" id="{89E7FC87-7544-42F0-9490-6A0055A0B968}"/>
              </a:ext>
            </a:extLst>
          </p:cNvPr>
          <p:cNvSpPr/>
          <p:nvPr/>
        </p:nvSpPr>
        <p:spPr>
          <a:xfrm>
            <a:off x="6855497" y="3536752"/>
            <a:ext cx="1153497" cy="418372"/>
          </a:xfrm>
          <a:prstGeom prst="ellipse">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bg1"/>
                </a:solidFill>
              </a:rPr>
              <a:t>Rescale</a:t>
            </a:r>
            <a:endParaRPr lang="en-US" sz="2000" dirty="0">
              <a:solidFill>
                <a:schemeClr val="bg1"/>
              </a:solidFill>
            </a:endParaRPr>
          </a:p>
        </p:txBody>
      </p:sp>
      <p:cxnSp>
        <p:nvCxnSpPr>
          <p:cNvPr id="18" name="Straight Arrow Connector 17">
            <a:extLst>
              <a:ext uri="{FF2B5EF4-FFF2-40B4-BE49-F238E27FC236}">
                <a16:creationId xmlns:a16="http://schemas.microsoft.com/office/drawing/2014/main" id="{6807F4CC-BF54-4A18-B0C0-74476A86EDEA}"/>
              </a:ext>
            </a:extLst>
          </p:cNvPr>
          <p:cNvCxnSpPr>
            <a:cxnSpLocks/>
            <a:endCxn id="12" idx="1"/>
          </p:cNvCxnSpPr>
          <p:nvPr/>
        </p:nvCxnSpPr>
        <p:spPr>
          <a:xfrm>
            <a:off x="6321148" y="1513620"/>
            <a:ext cx="312784" cy="3625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807F4CC-BF54-4A18-B0C0-74476A86EDEA}"/>
              </a:ext>
            </a:extLst>
          </p:cNvPr>
          <p:cNvCxnSpPr>
            <a:cxnSpLocks/>
            <a:stCxn id="13" idx="4"/>
            <a:endCxn id="16" idx="1"/>
          </p:cNvCxnSpPr>
          <p:nvPr/>
        </p:nvCxnSpPr>
        <p:spPr>
          <a:xfrm>
            <a:off x="6725708" y="2741976"/>
            <a:ext cx="614763" cy="3124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807F4CC-BF54-4A18-B0C0-74476A86EDEA}"/>
              </a:ext>
            </a:extLst>
          </p:cNvPr>
          <p:cNvCxnSpPr>
            <a:cxnSpLocks/>
            <a:stCxn id="15" idx="4"/>
            <a:endCxn id="16" idx="7"/>
          </p:cNvCxnSpPr>
          <p:nvPr/>
        </p:nvCxnSpPr>
        <p:spPr>
          <a:xfrm flipH="1">
            <a:off x="7524021" y="2741976"/>
            <a:ext cx="614764" cy="3124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807F4CC-BF54-4A18-B0C0-74476A86EDEA}"/>
              </a:ext>
            </a:extLst>
          </p:cNvPr>
          <p:cNvCxnSpPr>
            <a:cxnSpLocks/>
            <a:stCxn id="12" idx="4"/>
            <a:endCxn id="13" idx="0"/>
          </p:cNvCxnSpPr>
          <p:nvPr/>
        </p:nvCxnSpPr>
        <p:spPr>
          <a:xfrm>
            <a:off x="6725707" y="2105988"/>
            <a:ext cx="1" cy="2176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807F4CC-BF54-4A18-B0C0-74476A86EDEA}"/>
              </a:ext>
            </a:extLst>
          </p:cNvPr>
          <p:cNvCxnSpPr>
            <a:cxnSpLocks/>
            <a:stCxn id="14" idx="4"/>
            <a:endCxn id="15" idx="0"/>
          </p:cNvCxnSpPr>
          <p:nvPr/>
        </p:nvCxnSpPr>
        <p:spPr>
          <a:xfrm>
            <a:off x="8138784" y="2105987"/>
            <a:ext cx="1" cy="2176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807F4CC-BF54-4A18-B0C0-74476A86EDEA}"/>
              </a:ext>
            </a:extLst>
          </p:cNvPr>
          <p:cNvCxnSpPr>
            <a:cxnSpLocks/>
            <a:stCxn id="16" idx="4"/>
            <a:endCxn id="17" idx="0"/>
          </p:cNvCxnSpPr>
          <p:nvPr/>
        </p:nvCxnSpPr>
        <p:spPr>
          <a:xfrm>
            <a:off x="7432246" y="3284300"/>
            <a:ext cx="0" cy="2524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807F4CC-BF54-4A18-B0C0-74476A86EDEA}"/>
              </a:ext>
            </a:extLst>
          </p:cNvPr>
          <p:cNvCxnSpPr>
            <a:cxnSpLocks/>
            <a:stCxn id="17" idx="4"/>
          </p:cNvCxnSpPr>
          <p:nvPr/>
        </p:nvCxnSpPr>
        <p:spPr>
          <a:xfrm flipH="1">
            <a:off x="7432245" y="3955124"/>
            <a:ext cx="1" cy="3648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807F4CC-BF54-4A18-B0C0-74476A86EDEA}"/>
              </a:ext>
            </a:extLst>
          </p:cNvPr>
          <p:cNvCxnSpPr>
            <a:cxnSpLocks/>
          </p:cNvCxnSpPr>
          <p:nvPr/>
        </p:nvCxnSpPr>
        <p:spPr>
          <a:xfrm>
            <a:off x="7726285" y="1509984"/>
            <a:ext cx="312784" cy="3625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807F4CC-BF54-4A18-B0C0-74476A86EDEA}"/>
              </a:ext>
            </a:extLst>
          </p:cNvPr>
          <p:cNvCxnSpPr>
            <a:cxnSpLocks/>
            <a:endCxn id="14" idx="7"/>
          </p:cNvCxnSpPr>
          <p:nvPr/>
        </p:nvCxnSpPr>
        <p:spPr>
          <a:xfrm flipH="1">
            <a:off x="8230559" y="1524227"/>
            <a:ext cx="320724" cy="3519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6807F4CC-BF54-4A18-B0C0-74476A86EDEA}"/>
              </a:ext>
            </a:extLst>
          </p:cNvPr>
          <p:cNvCxnSpPr>
            <a:cxnSpLocks/>
          </p:cNvCxnSpPr>
          <p:nvPr/>
        </p:nvCxnSpPr>
        <p:spPr>
          <a:xfrm flipH="1">
            <a:off x="6825422" y="1524227"/>
            <a:ext cx="320724" cy="3519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922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1718E84E-4EB6-4783-8A82-5DE74BD4F2B5}"/>
              </a:ext>
            </a:extLst>
          </p:cNvPr>
          <p:cNvSpPr/>
          <p:nvPr/>
        </p:nvSpPr>
        <p:spPr>
          <a:xfrm>
            <a:off x="6748682" y="3818649"/>
            <a:ext cx="739897" cy="418373"/>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chemeClr val="bg1"/>
                </a:solidFill>
              </a:rPr>
              <a:t>0</a:t>
            </a:r>
          </a:p>
        </p:txBody>
      </p:sp>
      <p:sp>
        <p:nvSpPr>
          <p:cNvPr id="22" name="Rectangle 21">
            <a:extLst>
              <a:ext uri="{FF2B5EF4-FFF2-40B4-BE49-F238E27FC236}">
                <a16:creationId xmlns:a16="http://schemas.microsoft.com/office/drawing/2014/main" id="{1718E84E-4EB6-4783-8A82-5DE74BD4F2B5}"/>
              </a:ext>
            </a:extLst>
          </p:cNvPr>
          <p:cNvSpPr/>
          <p:nvPr/>
        </p:nvSpPr>
        <p:spPr>
          <a:xfrm>
            <a:off x="3789095" y="3818649"/>
            <a:ext cx="739897" cy="418373"/>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a:solidFill>
                  <a:schemeClr val="bg1"/>
                </a:solidFill>
              </a:rPr>
              <a:t>44</a:t>
            </a:r>
          </a:p>
        </p:txBody>
      </p:sp>
      <p:sp>
        <p:nvSpPr>
          <p:cNvPr id="2" name="Title 1">
            <a:extLst>
              <a:ext uri="{FF2B5EF4-FFF2-40B4-BE49-F238E27FC236}">
                <a16:creationId xmlns:a16="http://schemas.microsoft.com/office/drawing/2014/main" id="{33C506FB-1F8F-4785-924E-2123A9ADB907}"/>
              </a:ext>
            </a:extLst>
          </p:cNvPr>
          <p:cNvSpPr>
            <a:spLocks noGrp="1"/>
          </p:cNvSpPr>
          <p:nvPr>
            <p:ph type="title"/>
          </p:nvPr>
        </p:nvSpPr>
        <p:spPr/>
        <p:txBody>
          <a:bodyPr/>
          <a:lstStyle/>
          <a:p>
            <a:r>
              <a:rPr lang="en-US" dirty="0"/>
              <a:t>FHE Packing</a:t>
            </a:r>
          </a:p>
        </p:txBody>
      </p:sp>
      <p:sp>
        <p:nvSpPr>
          <p:cNvPr id="3" name="Text Placeholder 2">
            <a:extLst>
              <a:ext uri="{FF2B5EF4-FFF2-40B4-BE49-F238E27FC236}">
                <a16:creationId xmlns:a16="http://schemas.microsoft.com/office/drawing/2014/main" id="{EF47753A-FCB5-46B2-9718-708BB9132EDD}"/>
              </a:ext>
            </a:extLst>
          </p:cNvPr>
          <p:cNvSpPr>
            <a:spLocks noGrp="1"/>
          </p:cNvSpPr>
          <p:nvPr>
            <p:ph type="body" idx="1"/>
          </p:nvPr>
        </p:nvSpPr>
        <p:spPr>
          <a:xfrm>
            <a:off x="311700" y="1266325"/>
            <a:ext cx="8520600" cy="1104736"/>
          </a:xfrm>
        </p:spPr>
        <p:txBody>
          <a:bodyPr>
            <a:normAutofit/>
          </a:bodyPr>
          <a:lstStyle/>
          <a:p>
            <a:pPr marL="114297" indent="0">
              <a:buNone/>
            </a:pPr>
            <a:r>
              <a:rPr lang="en-US" sz="2000" dirty="0"/>
              <a:t>Pack many plaintext scalars into single </a:t>
            </a:r>
            <a:r>
              <a:rPr lang="en-US" sz="2000" dirty="0" err="1"/>
              <a:t>ciphertext</a:t>
            </a:r>
            <a:r>
              <a:rPr lang="en-US" sz="2000" dirty="0"/>
              <a:t> vector</a:t>
            </a:r>
          </a:p>
          <a:p>
            <a:pPr lvl="1"/>
            <a:r>
              <a:rPr lang="en-US" sz="1800" dirty="0"/>
              <a:t>Fixed width of N/2 (N is 2</a:t>
            </a:r>
            <a:r>
              <a:rPr lang="en-US" sz="1800" baseline="30000" dirty="0"/>
              <a:t>10</a:t>
            </a:r>
            <a:r>
              <a:rPr lang="en-US" sz="1800" dirty="0"/>
              <a:t> or larger)</a:t>
            </a:r>
          </a:p>
          <a:p>
            <a:endParaRPr lang="en-US" sz="2000" dirty="0"/>
          </a:p>
        </p:txBody>
      </p:sp>
      <p:sp>
        <p:nvSpPr>
          <p:cNvPr id="4" name="Slide Number Placeholder 3">
            <a:extLst>
              <a:ext uri="{FF2B5EF4-FFF2-40B4-BE49-F238E27FC236}">
                <a16:creationId xmlns:a16="http://schemas.microsoft.com/office/drawing/2014/main" id="{60496C0E-C2DA-4F32-B8C6-36D93E8EF0E5}"/>
              </a:ext>
            </a:extLst>
          </p:cNvPr>
          <p:cNvSpPr>
            <a:spLocks noGrp="1"/>
          </p:cNvSpPr>
          <p:nvPr>
            <p:ph type="sldNum" idx="12"/>
          </p:nvPr>
        </p:nvSpPr>
        <p:spPr/>
        <p:txBody>
          <a:bodyPr/>
          <a:lstStyle/>
          <a:p>
            <a:pPr defTabSz="914378">
              <a:buClr>
                <a:srgbClr val="000000"/>
              </a:buClr>
            </a:pPr>
            <a:fld id="{00000000-1234-1234-1234-123412341234}" type="slidenum">
              <a:rPr lang="en" kern="0" smtClean="0">
                <a:latin typeface="Arial"/>
                <a:cs typeface="Arial"/>
                <a:sym typeface="Arial"/>
              </a:rPr>
              <a:pPr defTabSz="914378">
                <a:buClr>
                  <a:srgbClr val="000000"/>
                </a:buClr>
              </a:pPr>
              <a:t>14</a:t>
            </a:fld>
            <a:endParaRPr lang="en" kern="0">
              <a:latin typeface="Arial"/>
              <a:cs typeface="Arial"/>
              <a:sym typeface="Arial"/>
            </a:endParaRPr>
          </a:p>
        </p:txBody>
      </p:sp>
      <p:sp>
        <p:nvSpPr>
          <p:cNvPr id="11" name="Rectangle 10">
            <a:extLst>
              <a:ext uri="{FF2B5EF4-FFF2-40B4-BE49-F238E27FC236}">
                <a16:creationId xmlns:a16="http://schemas.microsoft.com/office/drawing/2014/main" id="{1718E84E-4EB6-4783-8A82-5DE74BD4F2B5}"/>
              </a:ext>
            </a:extLst>
          </p:cNvPr>
          <p:cNvSpPr/>
          <p:nvPr/>
        </p:nvSpPr>
        <p:spPr>
          <a:xfrm>
            <a:off x="1569404" y="3818649"/>
            <a:ext cx="739897" cy="418373"/>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chemeClr val="bg1"/>
                </a:solidFill>
              </a:rPr>
              <a:t>11</a:t>
            </a:r>
          </a:p>
        </p:txBody>
      </p:sp>
      <p:pic>
        <p:nvPicPr>
          <p:cNvPr id="12" name="Picture 11">
            <a:extLst>
              <a:ext uri="{FF2B5EF4-FFF2-40B4-BE49-F238E27FC236}">
                <a16:creationId xmlns:a16="http://schemas.microsoft.com/office/drawing/2014/main" id="{C1DFB525-A513-4BD0-ABB1-377EB252684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052324" y="3275866"/>
            <a:ext cx="423278" cy="423278"/>
          </a:xfrm>
          <a:prstGeom prst="rect">
            <a:avLst/>
          </a:prstGeom>
        </p:spPr>
      </p:pic>
      <p:sp>
        <p:nvSpPr>
          <p:cNvPr id="13" name="Rectangle 12">
            <a:extLst>
              <a:ext uri="{FF2B5EF4-FFF2-40B4-BE49-F238E27FC236}">
                <a16:creationId xmlns:a16="http://schemas.microsoft.com/office/drawing/2014/main" id="{4AA8CF30-9929-4F79-9E3F-AC699E2A9BB6}"/>
              </a:ext>
            </a:extLst>
          </p:cNvPr>
          <p:cNvSpPr/>
          <p:nvPr/>
        </p:nvSpPr>
        <p:spPr>
          <a:xfrm>
            <a:off x="1507819" y="2424759"/>
            <a:ext cx="739897" cy="4183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a:t>11</a:t>
            </a:r>
          </a:p>
        </p:txBody>
      </p:sp>
      <p:sp>
        <p:nvSpPr>
          <p:cNvPr id="16" name="Rectangle 15">
            <a:extLst>
              <a:ext uri="{FF2B5EF4-FFF2-40B4-BE49-F238E27FC236}">
                <a16:creationId xmlns:a16="http://schemas.microsoft.com/office/drawing/2014/main" id="{4AA8CF30-9929-4F79-9E3F-AC699E2A9BB6}"/>
              </a:ext>
            </a:extLst>
          </p:cNvPr>
          <p:cNvSpPr/>
          <p:nvPr/>
        </p:nvSpPr>
        <p:spPr>
          <a:xfrm>
            <a:off x="2568247" y="2424759"/>
            <a:ext cx="739897" cy="4183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a:t>22</a:t>
            </a:r>
          </a:p>
        </p:txBody>
      </p:sp>
      <p:pic>
        <p:nvPicPr>
          <p:cNvPr id="17" name="Picture 16" descr="Image result for lock icon">
            <a:extLst>
              <a:ext uri="{FF2B5EF4-FFF2-40B4-BE49-F238E27FC236}">
                <a16:creationId xmlns:a16="http://schemas.microsoft.com/office/drawing/2014/main" id="{B4743A65-CE14-4268-A02B-7BC6AB1C83B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23744" y="4083899"/>
            <a:ext cx="329669" cy="364043"/>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4AA8CF30-9929-4F79-9E3F-AC699E2A9BB6}"/>
              </a:ext>
            </a:extLst>
          </p:cNvPr>
          <p:cNvSpPr/>
          <p:nvPr/>
        </p:nvSpPr>
        <p:spPr>
          <a:xfrm>
            <a:off x="3628675" y="2424758"/>
            <a:ext cx="739897" cy="4183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a:t>33</a:t>
            </a:r>
          </a:p>
        </p:txBody>
      </p:sp>
      <p:sp>
        <p:nvSpPr>
          <p:cNvPr id="19" name="Rectangle 18">
            <a:extLst>
              <a:ext uri="{FF2B5EF4-FFF2-40B4-BE49-F238E27FC236}">
                <a16:creationId xmlns:a16="http://schemas.microsoft.com/office/drawing/2014/main" id="{4AA8CF30-9929-4F79-9E3F-AC699E2A9BB6}"/>
              </a:ext>
            </a:extLst>
          </p:cNvPr>
          <p:cNvSpPr/>
          <p:nvPr/>
        </p:nvSpPr>
        <p:spPr>
          <a:xfrm>
            <a:off x="4689103" y="2424758"/>
            <a:ext cx="739897" cy="4183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44</a:t>
            </a:r>
          </a:p>
        </p:txBody>
      </p:sp>
      <p:sp>
        <p:nvSpPr>
          <p:cNvPr id="20" name="Rectangle 19">
            <a:extLst>
              <a:ext uri="{FF2B5EF4-FFF2-40B4-BE49-F238E27FC236}">
                <a16:creationId xmlns:a16="http://schemas.microsoft.com/office/drawing/2014/main" id="{1718E84E-4EB6-4783-8A82-5DE74BD4F2B5}"/>
              </a:ext>
            </a:extLst>
          </p:cNvPr>
          <p:cNvSpPr/>
          <p:nvPr/>
        </p:nvSpPr>
        <p:spPr>
          <a:xfrm>
            <a:off x="2309301" y="3818649"/>
            <a:ext cx="739897" cy="418373"/>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a:solidFill>
                  <a:schemeClr val="bg1"/>
                </a:solidFill>
              </a:rPr>
              <a:t>22</a:t>
            </a:r>
          </a:p>
        </p:txBody>
      </p:sp>
      <p:sp>
        <p:nvSpPr>
          <p:cNvPr id="21" name="Rectangle 20">
            <a:extLst>
              <a:ext uri="{FF2B5EF4-FFF2-40B4-BE49-F238E27FC236}">
                <a16:creationId xmlns:a16="http://schemas.microsoft.com/office/drawing/2014/main" id="{1718E84E-4EB6-4783-8A82-5DE74BD4F2B5}"/>
              </a:ext>
            </a:extLst>
          </p:cNvPr>
          <p:cNvSpPr/>
          <p:nvPr/>
        </p:nvSpPr>
        <p:spPr>
          <a:xfrm>
            <a:off x="3049198" y="3818649"/>
            <a:ext cx="739897" cy="418373"/>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a:solidFill>
                  <a:schemeClr val="bg1"/>
                </a:solidFill>
              </a:rPr>
              <a:t>33</a:t>
            </a:r>
          </a:p>
        </p:txBody>
      </p:sp>
      <p:cxnSp>
        <p:nvCxnSpPr>
          <p:cNvPr id="23" name="Straight Arrow Connector 22">
            <a:extLst>
              <a:ext uri="{FF2B5EF4-FFF2-40B4-BE49-F238E27FC236}">
                <a16:creationId xmlns:a16="http://schemas.microsoft.com/office/drawing/2014/main" id="{EB1425F1-7C12-4C24-ADEE-421AE0889DB6}"/>
              </a:ext>
            </a:extLst>
          </p:cNvPr>
          <p:cNvCxnSpPr>
            <a:cxnSpLocks/>
          </p:cNvCxnSpPr>
          <p:nvPr/>
        </p:nvCxnSpPr>
        <p:spPr>
          <a:xfrm>
            <a:off x="4538549" y="3222168"/>
            <a:ext cx="0" cy="5908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B1425F1-7C12-4C24-ADEE-421AE0889DB6}"/>
              </a:ext>
            </a:extLst>
          </p:cNvPr>
          <p:cNvCxnSpPr>
            <a:cxnSpLocks/>
          </p:cNvCxnSpPr>
          <p:nvPr/>
        </p:nvCxnSpPr>
        <p:spPr>
          <a:xfrm>
            <a:off x="4018601" y="2843131"/>
            <a:ext cx="5485" cy="379040"/>
          </a:xfrm>
          <a:prstGeom prst="straightConnector1">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B1425F1-7C12-4C24-ADEE-421AE0889DB6}"/>
              </a:ext>
            </a:extLst>
          </p:cNvPr>
          <p:cNvCxnSpPr>
            <a:cxnSpLocks/>
          </p:cNvCxnSpPr>
          <p:nvPr/>
        </p:nvCxnSpPr>
        <p:spPr>
          <a:xfrm>
            <a:off x="5079029" y="2843131"/>
            <a:ext cx="5485" cy="379040"/>
          </a:xfrm>
          <a:prstGeom prst="straightConnector1">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B1425F1-7C12-4C24-ADEE-421AE0889DB6}"/>
              </a:ext>
            </a:extLst>
          </p:cNvPr>
          <p:cNvCxnSpPr>
            <a:cxnSpLocks/>
          </p:cNvCxnSpPr>
          <p:nvPr/>
        </p:nvCxnSpPr>
        <p:spPr>
          <a:xfrm>
            <a:off x="2935453" y="2843131"/>
            <a:ext cx="5485" cy="379040"/>
          </a:xfrm>
          <a:prstGeom prst="straightConnector1">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B1425F1-7C12-4C24-ADEE-421AE0889DB6}"/>
              </a:ext>
            </a:extLst>
          </p:cNvPr>
          <p:cNvCxnSpPr>
            <a:cxnSpLocks/>
          </p:cNvCxnSpPr>
          <p:nvPr/>
        </p:nvCxnSpPr>
        <p:spPr>
          <a:xfrm>
            <a:off x="1882147" y="2843131"/>
            <a:ext cx="5485" cy="379040"/>
          </a:xfrm>
          <a:prstGeom prst="straightConnector1">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B1425F1-7C12-4C24-ADEE-421AE0889DB6}"/>
              </a:ext>
            </a:extLst>
          </p:cNvPr>
          <p:cNvCxnSpPr>
            <a:cxnSpLocks/>
          </p:cNvCxnSpPr>
          <p:nvPr/>
        </p:nvCxnSpPr>
        <p:spPr>
          <a:xfrm flipH="1">
            <a:off x="1884890" y="3222169"/>
            <a:ext cx="5314995" cy="2"/>
          </a:xfrm>
          <a:prstGeom prst="straightConnector1">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1718E84E-4EB6-4783-8A82-5DE74BD4F2B5}"/>
              </a:ext>
            </a:extLst>
          </p:cNvPr>
          <p:cNvSpPr/>
          <p:nvPr/>
        </p:nvSpPr>
        <p:spPr>
          <a:xfrm>
            <a:off x="4528991" y="3818649"/>
            <a:ext cx="739897" cy="418373"/>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chemeClr val="bg1"/>
                </a:solidFill>
              </a:rPr>
              <a:t>55</a:t>
            </a:r>
          </a:p>
        </p:txBody>
      </p:sp>
      <p:sp>
        <p:nvSpPr>
          <p:cNvPr id="43" name="Rectangle 42">
            <a:extLst>
              <a:ext uri="{FF2B5EF4-FFF2-40B4-BE49-F238E27FC236}">
                <a16:creationId xmlns:a16="http://schemas.microsoft.com/office/drawing/2014/main" id="{1718E84E-4EB6-4783-8A82-5DE74BD4F2B5}"/>
              </a:ext>
            </a:extLst>
          </p:cNvPr>
          <p:cNvSpPr/>
          <p:nvPr/>
        </p:nvSpPr>
        <p:spPr>
          <a:xfrm>
            <a:off x="5268888" y="3818649"/>
            <a:ext cx="739897" cy="418373"/>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chemeClr val="bg1"/>
                </a:solidFill>
              </a:rPr>
              <a:t>66</a:t>
            </a:r>
          </a:p>
        </p:txBody>
      </p:sp>
      <p:sp>
        <p:nvSpPr>
          <p:cNvPr id="44" name="Rectangle 43">
            <a:extLst>
              <a:ext uri="{FF2B5EF4-FFF2-40B4-BE49-F238E27FC236}">
                <a16:creationId xmlns:a16="http://schemas.microsoft.com/office/drawing/2014/main" id="{1718E84E-4EB6-4783-8A82-5DE74BD4F2B5}"/>
              </a:ext>
            </a:extLst>
          </p:cNvPr>
          <p:cNvSpPr/>
          <p:nvPr/>
        </p:nvSpPr>
        <p:spPr>
          <a:xfrm>
            <a:off x="6008785" y="3818649"/>
            <a:ext cx="739897" cy="418373"/>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chemeClr val="bg1"/>
                </a:solidFill>
              </a:rPr>
              <a:t>0</a:t>
            </a:r>
          </a:p>
        </p:txBody>
      </p:sp>
      <p:sp>
        <p:nvSpPr>
          <p:cNvPr id="27" name="Rectangle 26">
            <a:extLst>
              <a:ext uri="{FF2B5EF4-FFF2-40B4-BE49-F238E27FC236}">
                <a16:creationId xmlns:a16="http://schemas.microsoft.com/office/drawing/2014/main" id="{4AA8CF30-9929-4F79-9E3F-AC699E2A9BB6}"/>
              </a:ext>
            </a:extLst>
          </p:cNvPr>
          <p:cNvSpPr/>
          <p:nvPr/>
        </p:nvSpPr>
        <p:spPr>
          <a:xfrm>
            <a:off x="5749531" y="2424757"/>
            <a:ext cx="739897" cy="4183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55</a:t>
            </a:r>
          </a:p>
        </p:txBody>
      </p:sp>
      <p:sp>
        <p:nvSpPr>
          <p:cNvPr id="28" name="Rectangle 27">
            <a:extLst>
              <a:ext uri="{FF2B5EF4-FFF2-40B4-BE49-F238E27FC236}">
                <a16:creationId xmlns:a16="http://schemas.microsoft.com/office/drawing/2014/main" id="{4AA8CF30-9929-4F79-9E3F-AC699E2A9BB6}"/>
              </a:ext>
            </a:extLst>
          </p:cNvPr>
          <p:cNvSpPr/>
          <p:nvPr/>
        </p:nvSpPr>
        <p:spPr>
          <a:xfrm>
            <a:off x="6809959" y="2424756"/>
            <a:ext cx="739897" cy="4183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66</a:t>
            </a:r>
          </a:p>
        </p:txBody>
      </p:sp>
      <p:cxnSp>
        <p:nvCxnSpPr>
          <p:cNvPr id="29" name="Straight Arrow Connector 28">
            <a:extLst>
              <a:ext uri="{FF2B5EF4-FFF2-40B4-BE49-F238E27FC236}">
                <a16:creationId xmlns:a16="http://schemas.microsoft.com/office/drawing/2014/main" id="{EB1425F1-7C12-4C24-ADEE-421AE0889DB6}"/>
              </a:ext>
            </a:extLst>
          </p:cNvPr>
          <p:cNvCxnSpPr>
            <a:cxnSpLocks/>
          </p:cNvCxnSpPr>
          <p:nvPr/>
        </p:nvCxnSpPr>
        <p:spPr>
          <a:xfrm>
            <a:off x="6139457" y="2843129"/>
            <a:ext cx="5485" cy="379040"/>
          </a:xfrm>
          <a:prstGeom prst="straightConnector1">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B1425F1-7C12-4C24-ADEE-421AE0889DB6}"/>
              </a:ext>
            </a:extLst>
          </p:cNvPr>
          <p:cNvCxnSpPr>
            <a:cxnSpLocks/>
          </p:cNvCxnSpPr>
          <p:nvPr/>
        </p:nvCxnSpPr>
        <p:spPr>
          <a:xfrm>
            <a:off x="7199885" y="2843129"/>
            <a:ext cx="5485" cy="379040"/>
          </a:xfrm>
          <a:prstGeom prst="straightConnector1">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75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22" grpId="0" animBg="1"/>
      <p:bldP spid="11" grpId="0" animBg="1"/>
      <p:bldP spid="20" grpId="0" animBg="1"/>
      <p:bldP spid="21" grpId="0" animBg="1"/>
      <p:bldP spid="42" grpId="0" animBg="1"/>
      <p:bldP spid="43" grpId="0" animBg="1"/>
      <p:bldP spid="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506FB-1F8F-4785-924E-2123A9ADB907}"/>
              </a:ext>
            </a:extLst>
          </p:cNvPr>
          <p:cNvSpPr>
            <a:spLocks noGrp="1"/>
          </p:cNvSpPr>
          <p:nvPr>
            <p:ph type="title"/>
          </p:nvPr>
        </p:nvSpPr>
        <p:spPr/>
        <p:txBody>
          <a:bodyPr/>
          <a:lstStyle/>
          <a:p>
            <a:r>
              <a:rPr lang="en-US"/>
              <a:t>FHE Vectorization</a:t>
            </a:r>
          </a:p>
        </p:txBody>
      </p:sp>
      <p:sp>
        <p:nvSpPr>
          <p:cNvPr id="3" name="Text Placeholder 2">
            <a:extLst>
              <a:ext uri="{FF2B5EF4-FFF2-40B4-BE49-F238E27FC236}">
                <a16:creationId xmlns:a16="http://schemas.microsoft.com/office/drawing/2014/main" id="{EF47753A-FCB5-46B2-9718-708BB9132EDD}"/>
              </a:ext>
            </a:extLst>
          </p:cNvPr>
          <p:cNvSpPr>
            <a:spLocks noGrp="1"/>
          </p:cNvSpPr>
          <p:nvPr>
            <p:ph type="body" idx="1"/>
          </p:nvPr>
        </p:nvSpPr>
        <p:spPr>
          <a:xfrm>
            <a:off x="311700" y="1266325"/>
            <a:ext cx="4151162" cy="3302700"/>
          </a:xfrm>
        </p:spPr>
        <p:txBody>
          <a:bodyPr>
            <a:normAutofit lnSpcReduction="10000"/>
          </a:bodyPr>
          <a:lstStyle/>
          <a:p>
            <a:r>
              <a:rPr lang="en-US" sz="2000" b="1" dirty="0"/>
              <a:t>Limited set of SIMD instructions</a:t>
            </a:r>
            <a:r>
              <a:rPr lang="en-US" sz="2000" dirty="0"/>
              <a:t>:</a:t>
            </a:r>
          </a:p>
          <a:p>
            <a:pPr lvl="1"/>
            <a:r>
              <a:rPr lang="en-US" sz="1800" dirty="0"/>
              <a:t>Element-wise addition</a:t>
            </a:r>
          </a:p>
          <a:p>
            <a:pPr lvl="1"/>
            <a:r>
              <a:rPr lang="en-US" sz="1800" dirty="0"/>
              <a:t>Element-wise subtraction</a:t>
            </a:r>
          </a:p>
          <a:p>
            <a:pPr lvl="1"/>
            <a:r>
              <a:rPr lang="en-US" sz="1800" dirty="0"/>
              <a:t>Element-wise multiplication</a:t>
            </a:r>
          </a:p>
          <a:p>
            <a:pPr lvl="1"/>
            <a:r>
              <a:rPr lang="en-US" sz="1800" dirty="0"/>
              <a:t>Rescale (all elements)</a:t>
            </a:r>
          </a:p>
          <a:p>
            <a:pPr lvl="1"/>
            <a:r>
              <a:rPr lang="en-US" sz="1800" dirty="0"/>
              <a:t>Rotation</a:t>
            </a:r>
            <a:endParaRPr lang="en-US" sz="1600" dirty="0"/>
          </a:p>
          <a:p>
            <a:endParaRPr lang="en-US" sz="2000" dirty="0"/>
          </a:p>
          <a:p>
            <a:r>
              <a:rPr lang="en-US" sz="2000" dirty="0"/>
              <a:t>Random access of a vector element not supported</a:t>
            </a:r>
          </a:p>
        </p:txBody>
      </p:sp>
      <p:sp>
        <p:nvSpPr>
          <p:cNvPr id="4" name="Slide Number Placeholder 3">
            <a:extLst>
              <a:ext uri="{FF2B5EF4-FFF2-40B4-BE49-F238E27FC236}">
                <a16:creationId xmlns:a16="http://schemas.microsoft.com/office/drawing/2014/main" id="{60496C0E-C2DA-4F32-B8C6-36D93E8EF0E5}"/>
              </a:ext>
            </a:extLst>
          </p:cNvPr>
          <p:cNvSpPr>
            <a:spLocks noGrp="1"/>
          </p:cNvSpPr>
          <p:nvPr>
            <p:ph type="sldNum" idx="12"/>
          </p:nvPr>
        </p:nvSpPr>
        <p:spPr/>
        <p:txBody>
          <a:bodyPr/>
          <a:lstStyle/>
          <a:p>
            <a:pPr defTabSz="914378">
              <a:buClr>
                <a:srgbClr val="000000"/>
              </a:buClr>
            </a:pPr>
            <a:fld id="{00000000-1234-1234-1234-123412341234}" type="slidenum">
              <a:rPr lang="en" kern="0" smtClean="0">
                <a:latin typeface="Arial"/>
                <a:cs typeface="Arial"/>
                <a:sym typeface="Arial"/>
              </a:rPr>
              <a:pPr defTabSz="914378">
                <a:buClr>
                  <a:srgbClr val="000000"/>
                </a:buClr>
              </a:pPr>
              <a:t>15</a:t>
            </a:fld>
            <a:endParaRPr lang="en" kern="0">
              <a:latin typeface="Arial"/>
              <a:cs typeface="Arial"/>
              <a:sym typeface="Arial"/>
            </a:endParaRPr>
          </a:p>
        </p:txBody>
      </p:sp>
      <p:grpSp>
        <p:nvGrpSpPr>
          <p:cNvPr id="21" name="Group 20"/>
          <p:cNvGrpSpPr/>
          <p:nvPr/>
        </p:nvGrpSpPr>
        <p:grpSpPr>
          <a:xfrm>
            <a:off x="4464827" y="1639095"/>
            <a:ext cx="4011560" cy="325391"/>
            <a:chOff x="4462862" y="1538806"/>
            <a:chExt cx="4011560" cy="325391"/>
          </a:xfrm>
        </p:grpSpPr>
        <p:sp>
          <p:nvSpPr>
            <p:cNvPr id="7" name="Rectangle 6">
              <a:extLst>
                <a:ext uri="{FF2B5EF4-FFF2-40B4-BE49-F238E27FC236}">
                  <a16:creationId xmlns:a16="http://schemas.microsoft.com/office/drawing/2014/main" id="{1718E84E-4EB6-4783-8A82-5DE74BD4F2B5}"/>
                </a:ext>
              </a:extLst>
            </p:cNvPr>
            <p:cNvSpPr/>
            <p:nvPr/>
          </p:nvSpPr>
          <p:spPr>
            <a:xfrm>
              <a:off x="4462862" y="1538810"/>
              <a:ext cx="501445" cy="325387"/>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bg1"/>
                  </a:solidFill>
                </a:rPr>
                <a:t>11</a:t>
              </a:r>
              <a:endParaRPr lang="en-US" sz="3200" dirty="0">
                <a:solidFill>
                  <a:schemeClr val="bg1"/>
                </a:solidFill>
              </a:endParaRPr>
            </a:p>
          </p:txBody>
        </p:sp>
        <p:sp>
          <p:nvSpPr>
            <p:cNvPr id="14" name="Rectangle 13">
              <a:extLst>
                <a:ext uri="{FF2B5EF4-FFF2-40B4-BE49-F238E27FC236}">
                  <a16:creationId xmlns:a16="http://schemas.microsoft.com/office/drawing/2014/main" id="{1718E84E-4EB6-4783-8A82-5DE74BD4F2B5}"/>
                </a:ext>
              </a:extLst>
            </p:cNvPr>
            <p:cNvSpPr/>
            <p:nvPr/>
          </p:nvSpPr>
          <p:spPr>
            <a:xfrm>
              <a:off x="4964307" y="1538810"/>
              <a:ext cx="501445" cy="325387"/>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bg1"/>
                  </a:solidFill>
                </a:rPr>
                <a:t>22</a:t>
              </a:r>
              <a:endParaRPr lang="en-US" sz="2000" dirty="0">
                <a:solidFill>
                  <a:schemeClr val="bg1"/>
                </a:solidFill>
              </a:endParaRPr>
            </a:p>
          </p:txBody>
        </p:sp>
        <p:sp>
          <p:nvSpPr>
            <p:cNvPr id="15" name="Rectangle 14">
              <a:extLst>
                <a:ext uri="{FF2B5EF4-FFF2-40B4-BE49-F238E27FC236}">
                  <a16:creationId xmlns:a16="http://schemas.microsoft.com/office/drawing/2014/main" id="{1718E84E-4EB6-4783-8A82-5DE74BD4F2B5}"/>
                </a:ext>
              </a:extLst>
            </p:cNvPr>
            <p:cNvSpPr/>
            <p:nvPr/>
          </p:nvSpPr>
          <p:spPr>
            <a:xfrm>
              <a:off x="5465752" y="1538809"/>
              <a:ext cx="501445" cy="325387"/>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bg1"/>
                  </a:solidFill>
                </a:rPr>
                <a:t>33</a:t>
              </a:r>
              <a:endParaRPr lang="en-US" sz="2000" dirty="0">
                <a:solidFill>
                  <a:schemeClr val="bg1"/>
                </a:solidFill>
              </a:endParaRPr>
            </a:p>
          </p:txBody>
        </p:sp>
        <p:sp>
          <p:nvSpPr>
            <p:cNvPr id="16" name="Rectangle 15">
              <a:extLst>
                <a:ext uri="{FF2B5EF4-FFF2-40B4-BE49-F238E27FC236}">
                  <a16:creationId xmlns:a16="http://schemas.microsoft.com/office/drawing/2014/main" id="{1718E84E-4EB6-4783-8A82-5DE74BD4F2B5}"/>
                </a:ext>
              </a:extLst>
            </p:cNvPr>
            <p:cNvSpPr/>
            <p:nvPr/>
          </p:nvSpPr>
          <p:spPr>
            <a:xfrm>
              <a:off x="5967197" y="1538808"/>
              <a:ext cx="501445" cy="325387"/>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bg1"/>
                  </a:solidFill>
                </a:rPr>
                <a:t>44</a:t>
              </a:r>
              <a:endParaRPr lang="en-US" sz="2000" dirty="0">
                <a:solidFill>
                  <a:schemeClr val="bg1"/>
                </a:solidFill>
              </a:endParaRPr>
            </a:p>
          </p:txBody>
        </p:sp>
        <p:sp>
          <p:nvSpPr>
            <p:cNvPr id="17" name="Rectangle 16">
              <a:extLst>
                <a:ext uri="{FF2B5EF4-FFF2-40B4-BE49-F238E27FC236}">
                  <a16:creationId xmlns:a16="http://schemas.microsoft.com/office/drawing/2014/main" id="{1718E84E-4EB6-4783-8A82-5DE74BD4F2B5}"/>
                </a:ext>
              </a:extLst>
            </p:cNvPr>
            <p:cNvSpPr/>
            <p:nvPr/>
          </p:nvSpPr>
          <p:spPr>
            <a:xfrm>
              <a:off x="6468642" y="1538808"/>
              <a:ext cx="501445" cy="325387"/>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bg1"/>
                  </a:solidFill>
                </a:rPr>
                <a:t>55</a:t>
              </a:r>
              <a:endParaRPr lang="en-US" sz="2000" dirty="0">
                <a:solidFill>
                  <a:schemeClr val="bg1"/>
                </a:solidFill>
              </a:endParaRPr>
            </a:p>
          </p:txBody>
        </p:sp>
        <p:sp>
          <p:nvSpPr>
            <p:cNvPr id="18" name="Rectangle 17">
              <a:extLst>
                <a:ext uri="{FF2B5EF4-FFF2-40B4-BE49-F238E27FC236}">
                  <a16:creationId xmlns:a16="http://schemas.microsoft.com/office/drawing/2014/main" id="{1718E84E-4EB6-4783-8A82-5DE74BD4F2B5}"/>
                </a:ext>
              </a:extLst>
            </p:cNvPr>
            <p:cNvSpPr/>
            <p:nvPr/>
          </p:nvSpPr>
          <p:spPr>
            <a:xfrm>
              <a:off x="6970087" y="1538807"/>
              <a:ext cx="501445" cy="325387"/>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bg1"/>
                  </a:solidFill>
                </a:rPr>
                <a:t>66</a:t>
              </a:r>
              <a:endParaRPr lang="en-US" sz="2000" dirty="0">
                <a:solidFill>
                  <a:schemeClr val="bg1"/>
                </a:solidFill>
              </a:endParaRPr>
            </a:p>
          </p:txBody>
        </p:sp>
        <p:sp>
          <p:nvSpPr>
            <p:cNvPr id="19" name="Rectangle 18">
              <a:extLst>
                <a:ext uri="{FF2B5EF4-FFF2-40B4-BE49-F238E27FC236}">
                  <a16:creationId xmlns:a16="http://schemas.microsoft.com/office/drawing/2014/main" id="{1718E84E-4EB6-4783-8A82-5DE74BD4F2B5}"/>
                </a:ext>
              </a:extLst>
            </p:cNvPr>
            <p:cNvSpPr/>
            <p:nvPr/>
          </p:nvSpPr>
          <p:spPr>
            <a:xfrm>
              <a:off x="7471532" y="1538806"/>
              <a:ext cx="501445" cy="325387"/>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bg1"/>
                  </a:solidFill>
                </a:rPr>
                <a:t>0</a:t>
              </a:r>
            </a:p>
          </p:txBody>
        </p:sp>
        <p:sp>
          <p:nvSpPr>
            <p:cNvPr id="20" name="Rectangle 19">
              <a:extLst>
                <a:ext uri="{FF2B5EF4-FFF2-40B4-BE49-F238E27FC236}">
                  <a16:creationId xmlns:a16="http://schemas.microsoft.com/office/drawing/2014/main" id="{1718E84E-4EB6-4783-8A82-5DE74BD4F2B5}"/>
                </a:ext>
              </a:extLst>
            </p:cNvPr>
            <p:cNvSpPr/>
            <p:nvPr/>
          </p:nvSpPr>
          <p:spPr>
            <a:xfrm>
              <a:off x="7972977" y="1538806"/>
              <a:ext cx="501445" cy="325387"/>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bg1"/>
                  </a:solidFill>
                </a:rPr>
                <a:t>0</a:t>
              </a:r>
            </a:p>
          </p:txBody>
        </p:sp>
      </p:grpSp>
      <p:pic>
        <p:nvPicPr>
          <p:cNvPr id="8" name="Picture 7" descr="Image result for lock icon">
            <a:extLst>
              <a:ext uri="{FF2B5EF4-FFF2-40B4-BE49-F238E27FC236}">
                <a16:creationId xmlns:a16="http://schemas.microsoft.com/office/drawing/2014/main" id="{B4743A65-CE14-4268-A02B-7BC6AB1C83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9588" y="1801788"/>
            <a:ext cx="329669" cy="364043"/>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a:extLst>
              <a:ext uri="{FF2B5EF4-FFF2-40B4-BE49-F238E27FC236}">
                <a16:creationId xmlns:a16="http://schemas.microsoft.com/office/drawing/2014/main" id="{6807F4CC-BF54-4A18-B0C0-74476A86EDEA}"/>
              </a:ext>
            </a:extLst>
          </p:cNvPr>
          <p:cNvCxnSpPr>
            <a:cxnSpLocks/>
          </p:cNvCxnSpPr>
          <p:nvPr/>
        </p:nvCxnSpPr>
        <p:spPr>
          <a:xfrm>
            <a:off x="6470607" y="1983809"/>
            <a:ext cx="0" cy="3670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4462862" y="2370190"/>
            <a:ext cx="4011560" cy="325391"/>
            <a:chOff x="4462862" y="1538806"/>
            <a:chExt cx="4011560" cy="325391"/>
          </a:xfrm>
        </p:grpSpPr>
        <p:sp>
          <p:nvSpPr>
            <p:cNvPr id="26" name="Rectangle 25">
              <a:extLst>
                <a:ext uri="{FF2B5EF4-FFF2-40B4-BE49-F238E27FC236}">
                  <a16:creationId xmlns:a16="http://schemas.microsoft.com/office/drawing/2014/main" id="{1718E84E-4EB6-4783-8A82-5DE74BD4F2B5}"/>
                </a:ext>
              </a:extLst>
            </p:cNvPr>
            <p:cNvSpPr/>
            <p:nvPr/>
          </p:nvSpPr>
          <p:spPr>
            <a:xfrm>
              <a:off x="4462862" y="1538810"/>
              <a:ext cx="501445" cy="325387"/>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bg1"/>
                  </a:solidFill>
                </a:rPr>
                <a:t>22</a:t>
              </a:r>
              <a:endParaRPr lang="en-US" sz="2000" dirty="0">
                <a:solidFill>
                  <a:schemeClr val="bg1"/>
                </a:solidFill>
              </a:endParaRPr>
            </a:p>
          </p:txBody>
        </p:sp>
        <p:sp>
          <p:nvSpPr>
            <p:cNvPr id="27" name="Rectangle 26">
              <a:extLst>
                <a:ext uri="{FF2B5EF4-FFF2-40B4-BE49-F238E27FC236}">
                  <a16:creationId xmlns:a16="http://schemas.microsoft.com/office/drawing/2014/main" id="{1718E84E-4EB6-4783-8A82-5DE74BD4F2B5}"/>
                </a:ext>
              </a:extLst>
            </p:cNvPr>
            <p:cNvSpPr/>
            <p:nvPr/>
          </p:nvSpPr>
          <p:spPr>
            <a:xfrm>
              <a:off x="4964307" y="1538810"/>
              <a:ext cx="501445" cy="325387"/>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bg1"/>
                  </a:solidFill>
                </a:rPr>
                <a:t>44</a:t>
              </a:r>
              <a:endParaRPr lang="en-US" sz="2000" dirty="0">
                <a:solidFill>
                  <a:schemeClr val="bg1"/>
                </a:solidFill>
              </a:endParaRPr>
            </a:p>
          </p:txBody>
        </p:sp>
        <p:sp>
          <p:nvSpPr>
            <p:cNvPr id="28" name="Rectangle 27">
              <a:extLst>
                <a:ext uri="{FF2B5EF4-FFF2-40B4-BE49-F238E27FC236}">
                  <a16:creationId xmlns:a16="http://schemas.microsoft.com/office/drawing/2014/main" id="{1718E84E-4EB6-4783-8A82-5DE74BD4F2B5}"/>
                </a:ext>
              </a:extLst>
            </p:cNvPr>
            <p:cNvSpPr/>
            <p:nvPr/>
          </p:nvSpPr>
          <p:spPr>
            <a:xfrm>
              <a:off x="5465752" y="1538809"/>
              <a:ext cx="501445" cy="325387"/>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bg1"/>
                  </a:solidFill>
                </a:rPr>
                <a:t>66</a:t>
              </a:r>
              <a:endParaRPr lang="en-US" sz="2000" dirty="0">
                <a:solidFill>
                  <a:schemeClr val="bg1"/>
                </a:solidFill>
              </a:endParaRPr>
            </a:p>
          </p:txBody>
        </p:sp>
        <p:sp>
          <p:nvSpPr>
            <p:cNvPr id="29" name="Rectangle 28">
              <a:extLst>
                <a:ext uri="{FF2B5EF4-FFF2-40B4-BE49-F238E27FC236}">
                  <a16:creationId xmlns:a16="http://schemas.microsoft.com/office/drawing/2014/main" id="{1718E84E-4EB6-4783-8A82-5DE74BD4F2B5}"/>
                </a:ext>
              </a:extLst>
            </p:cNvPr>
            <p:cNvSpPr/>
            <p:nvPr/>
          </p:nvSpPr>
          <p:spPr>
            <a:xfrm>
              <a:off x="5967197" y="1538808"/>
              <a:ext cx="501445" cy="325387"/>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bg1"/>
                  </a:solidFill>
                </a:rPr>
                <a:t>88</a:t>
              </a:r>
              <a:endParaRPr lang="en-US" sz="2000" dirty="0">
                <a:solidFill>
                  <a:schemeClr val="bg1"/>
                </a:solidFill>
              </a:endParaRPr>
            </a:p>
          </p:txBody>
        </p:sp>
        <p:sp>
          <p:nvSpPr>
            <p:cNvPr id="30" name="Rectangle 29">
              <a:extLst>
                <a:ext uri="{FF2B5EF4-FFF2-40B4-BE49-F238E27FC236}">
                  <a16:creationId xmlns:a16="http://schemas.microsoft.com/office/drawing/2014/main" id="{1718E84E-4EB6-4783-8A82-5DE74BD4F2B5}"/>
                </a:ext>
              </a:extLst>
            </p:cNvPr>
            <p:cNvSpPr/>
            <p:nvPr/>
          </p:nvSpPr>
          <p:spPr>
            <a:xfrm>
              <a:off x="6468642" y="1538808"/>
              <a:ext cx="501445" cy="325387"/>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bg1"/>
                  </a:solidFill>
                </a:rPr>
                <a:t>110</a:t>
              </a:r>
              <a:endParaRPr lang="en-US" sz="2000" dirty="0">
                <a:solidFill>
                  <a:schemeClr val="bg1"/>
                </a:solidFill>
              </a:endParaRPr>
            </a:p>
          </p:txBody>
        </p:sp>
        <p:sp>
          <p:nvSpPr>
            <p:cNvPr id="31" name="Rectangle 30">
              <a:extLst>
                <a:ext uri="{FF2B5EF4-FFF2-40B4-BE49-F238E27FC236}">
                  <a16:creationId xmlns:a16="http://schemas.microsoft.com/office/drawing/2014/main" id="{1718E84E-4EB6-4783-8A82-5DE74BD4F2B5}"/>
                </a:ext>
              </a:extLst>
            </p:cNvPr>
            <p:cNvSpPr/>
            <p:nvPr/>
          </p:nvSpPr>
          <p:spPr>
            <a:xfrm>
              <a:off x="6970087" y="1538807"/>
              <a:ext cx="501445" cy="325387"/>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bg1"/>
                  </a:solidFill>
                </a:rPr>
                <a:t>132</a:t>
              </a:r>
              <a:endParaRPr lang="en-US" sz="2000" dirty="0">
                <a:solidFill>
                  <a:schemeClr val="bg1"/>
                </a:solidFill>
              </a:endParaRPr>
            </a:p>
          </p:txBody>
        </p:sp>
        <p:sp>
          <p:nvSpPr>
            <p:cNvPr id="32" name="Rectangle 31">
              <a:extLst>
                <a:ext uri="{FF2B5EF4-FFF2-40B4-BE49-F238E27FC236}">
                  <a16:creationId xmlns:a16="http://schemas.microsoft.com/office/drawing/2014/main" id="{1718E84E-4EB6-4783-8A82-5DE74BD4F2B5}"/>
                </a:ext>
              </a:extLst>
            </p:cNvPr>
            <p:cNvSpPr/>
            <p:nvPr/>
          </p:nvSpPr>
          <p:spPr>
            <a:xfrm>
              <a:off x="7471532" y="1538806"/>
              <a:ext cx="501445" cy="325387"/>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bg1"/>
                  </a:solidFill>
                </a:rPr>
                <a:t>0</a:t>
              </a:r>
              <a:endParaRPr lang="en-US" sz="2400" dirty="0">
                <a:solidFill>
                  <a:schemeClr val="bg1"/>
                </a:solidFill>
              </a:endParaRPr>
            </a:p>
          </p:txBody>
        </p:sp>
        <p:sp>
          <p:nvSpPr>
            <p:cNvPr id="33" name="Rectangle 32">
              <a:extLst>
                <a:ext uri="{FF2B5EF4-FFF2-40B4-BE49-F238E27FC236}">
                  <a16:creationId xmlns:a16="http://schemas.microsoft.com/office/drawing/2014/main" id="{1718E84E-4EB6-4783-8A82-5DE74BD4F2B5}"/>
                </a:ext>
              </a:extLst>
            </p:cNvPr>
            <p:cNvSpPr/>
            <p:nvPr/>
          </p:nvSpPr>
          <p:spPr>
            <a:xfrm>
              <a:off x="7972977" y="1538806"/>
              <a:ext cx="501445" cy="325387"/>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bg1"/>
                  </a:solidFill>
                </a:rPr>
                <a:t>0</a:t>
              </a:r>
            </a:p>
          </p:txBody>
        </p:sp>
      </p:gr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90DAA06-1B23-40A3-9EB7-15199B42C433}"/>
                  </a:ext>
                </a:extLst>
              </p:cNvPr>
              <p:cNvSpPr txBox="1"/>
              <p:nvPr/>
            </p:nvSpPr>
            <p:spPr>
              <a:xfrm>
                <a:off x="6519570" y="1998059"/>
                <a:ext cx="897105" cy="33855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u="none" strike="noStrike" kern="0" cap="none" spc="0" normalizeH="0" baseline="0" noProof="0" dirty="0">
                    <a:ln>
                      <a:noFill/>
                    </a:ln>
                    <a:solidFill>
                      <a:prstClr val="black"/>
                    </a:solidFill>
                    <a:effectLst/>
                    <a:uLnTx/>
                    <a:uFillTx/>
                  </a:rPr>
                  <a:t>V</a:t>
                </a:r>
                <a:r>
                  <a:rPr kumimoji="0" lang="en-US" sz="1600" b="1" u="none" strike="noStrike" kern="0" cap="none" spc="0" normalizeH="0" noProof="0" dirty="0">
                    <a:ln>
                      <a:noFill/>
                    </a:ln>
                    <a:solidFill>
                      <a:prstClr val="black"/>
                    </a:solidFill>
                    <a:effectLst/>
                    <a:uLnTx/>
                    <a:uFillTx/>
                  </a:rPr>
                  <a:t> = V </a:t>
                </a:r>
                <a14:m>
                  <m:oMath xmlns:m="http://schemas.openxmlformats.org/officeDocument/2006/math">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𝟐</m:t>
                    </m:r>
                  </m:oMath>
                </a14:m>
                <a:endParaRPr kumimoji="0" lang="en-US" sz="1600" b="1" i="0" u="none" strike="noStrike" kern="0" cap="none" spc="0" normalizeH="0" baseline="0" noProof="0" dirty="0">
                  <a:ln>
                    <a:noFill/>
                  </a:ln>
                  <a:solidFill>
                    <a:prstClr val="black"/>
                  </a:solidFill>
                  <a:effectLst/>
                  <a:uLnTx/>
                  <a:uFillTx/>
                </a:endParaRPr>
              </a:p>
            </p:txBody>
          </p:sp>
        </mc:Choice>
        <mc:Fallback xmlns="">
          <p:sp>
            <p:nvSpPr>
              <p:cNvPr id="34" name="TextBox 33">
                <a:extLst>
                  <a:ext uri="{FF2B5EF4-FFF2-40B4-BE49-F238E27FC236}">
                    <a16:creationId xmlns:a16="http://schemas.microsoft.com/office/drawing/2014/main" id="{E90DAA06-1B23-40A3-9EB7-15199B42C433}"/>
                  </a:ext>
                </a:extLst>
              </p:cNvPr>
              <p:cNvSpPr txBox="1">
                <a:spLocks noRot="1" noChangeAspect="1" noMove="1" noResize="1" noEditPoints="1" noAdjustHandles="1" noChangeArrowheads="1" noChangeShapeType="1" noTextEdit="1"/>
              </p:cNvSpPr>
              <p:nvPr/>
            </p:nvSpPr>
            <p:spPr>
              <a:xfrm>
                <a:off x="6519570" y="1998059"/>
                <a:ext cx="897105" cy="338554"/>
              </a:xfrm>
              <a:prstGeom prst="rect">
                <a:avLst/>
              </a:prstGeom>
              <a:blipFill>
                <a:blip r:embed="rId4"/>
                <a:stretch>
                  <a:fillRect l="-3378" t="-5455" b="-2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49FC1862-BB87-4D14-A52F-5FE506313900}"/>
                  </a:ext>
                </a:extLst>
              </p:cNvPr>
              <p:cNvSpPr txBox="1"/>
              <p:nvPr/>
            </p:nvSpPr>
            <p:spPr>
              <a:xfrm>
                <a:off x="6286903" y="1306471"/>
                <a:ext cx="364202" cy="33855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𝑽</m:t>
                      </m:r>
                    </m:oMath>
                  </m:oMathPara>
                </a14:m>
                <a:endParaRPr kumimoji="0" lang="en-US" sz="1600" b="1" i="0" u="none" strike="noStrike" kern="0" cap="none" spc="0" normalizeH="0" baseline="0" noProof="0" dirty="0">
                  <a:ln>
                    <a:noFill/>
                  </a:ln>
                  <a:solidFill>
                    <a:prstClr val="black"/>
                  </a:solidFill>
                  <a:effectLst/>
                  <a:uLnTx/>
                  <a:uFillTx/>
                </a:endParaRPr>
              </a:p>
            </p:txBody>
          </p:sp>
        </mc:Choice>
        <mc:Fallback xmlns="">
          <p:sp>
            <p:nvSpPr>
              <p:cNvPr id="35" name="TextBox 34">
                <a:extLst>
                  <a:ext uri="{FF2B5EF4-FFF2-40B4-BE49-F238E27FC236}">
                    <a16:creationId xmlns:a16="http://schemas.microsoft.com/office/drawing/2014/main" id="{49FC1862-BB87-4D14-A52F-5FE506313900}"/>
                  </a:ext>
                </a:extLst>
              </p:cNvPr>
              <p:cNvSpPr txBox="1">
                <a:spLocks noRot="1" noChangeAspect="1" noMove="1" noResize="1" noEditPoints="1" noAdjustHandles="1" noChangeArrowheads="1" noChangeShapeType="1" noTextEdit="1"/>
              </p:cNvSpPr>
              <p:nvPr/>
            </p:nvSpPr>
            <p:spPr>
              <a:xfrm>
                <a:off x="6286903" y="1306471"/>
                <a:ext cx="364202" cy="338554"/>
              </a:xfrm>
              <a:prstGeom prst="rect">
                <a:avLst/>
              </a:prstGeom>
              <a:blipFill>
                <a:blip r:embed="rId5"/>
                <a:stretch>
                  <a:fillRect/>
                </a:stretch>
              </a:blipFill>
            </p:spPr>
            <p:txBody>
              <a:bodyPr/>
              <a:lstStyle/>
              <a:p>
                <a:r>
                  <a:rPr lang="en-US">
                    <a:noFill/>
                  </a:rPr>
                  <a:t> </a:t>
                </a:r>
              </a:p>
            </p:txBody>
          </p:sp>
        </mc:Fallback>
      </mc:AlternateContent>
      <p:pic>
        <p:nvPicPr>
          <p:cNvPr id="36" name="Picture 35" descr="Image result for lock icon">
            <a:extLst>
              <a:ext uri="{FF2B5EF4-FFF2-40B4-BE49-F238E27FC236}">
                <a16:creationId xmlns:a16="http://schemas.microsoft.com/office/drawing/2014/main" id="{B4743A65-CE14-4268-A02B-7BC6AB1C83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3788" y="2532883"/>
            <a:ext cx="329669" cy="364043"/>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4460898" y="3072785"/>
            <a:ext cx="4011560" cy="325391"/>
            <a:chOff x="4462862" y="1538806"/>
            <a:chExt cx="4011560" cy="325391"/>
          </a:xfrm>
        </p:grpSpPr>
        <p:sp>
          <p:nvSpPr>
            <p:cNvPr id="38" name="Rectangle 37">
              <a:extLst>
                <a:ext uri="{FF2B5EF4-FFF2-40B4-BE49-F238E27FC236}">
                  <a16:creationId xmlns:a16="http://schemas.microsoft.com/office/drawing/2014/main" id="{1718E84E-4EB6-4783-8A82-5DE74BD4F2B5}"/>
                </a:ext>
              </a:extLst>
            </p:cNvPr>
            <p:cNvSpPr/>
            <p:nvPr/>
          </p:nvSpPr>
          <p:spPr>
            <a:xfrm>
              <a:off x="4462862" y="1538810"/>
              <a:ext cx="501445" cy="325387"/>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bg1"/>
                  </a:solidFill>
                </a:rPr>
                <a:t>132</a:t>
              </a:r>
              <a:endParaRPr lang="en-US" sz="2000" dirty="0">
                <a:solidFill>
                  <a:schemeClr val="bg1"/>
                </a:solidFill>
              </a:endParaRPr>
            </a:p>
          </p:txBody>
        </p:sp>
        <p:sp>
          <p:nvSpPr>
            <p:cNvPr id="39" name="Rectangle 38">
              <a:extLst>
                <a:ext uri="{FF2B5EF4-FFF2-40B4-BE49-F238E27FC236}">
                  <a16:creationId xmlns:a16="http://schemas.microsoft.com/office/drawing/2014/main" id="{1718E84E-4EB6-4783-8A82-5DE74BD4F2B5}"/>
                </a:ext>
              </a:extLst>
            </p:cNvPr>
            <p:cNvSpPr/>
            <p:nvPr/>
          </p:nvSpPr>
          <p:spPr>
            <a:xfrm>
              <a:off x="4964307" y="1538810"/>
              <a:ext cx="501445" cy="325387"/>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bg1"/>
                  </a:solidFill>
                </a:rPr>
                <a:t>0</a:t>
              </a:r>
            </a:p>
          </p:txBody>
        </p:sp>
        <p:sp>
          <p:nvSpPr>
            <p:cNvPr id="40" name="Rectangle 39">
              <a:extLst>
                <a:ext uri="{FF2B5EF4-FFF2-40B4-BE49-F238E27FC236}">
                  <a16:creationId xmlns:a16="http://schemas.microsoft.com/office/drawing/2014/main" id="{1718E84E-4EB6-4783-8A82-5DE74BD4F2B5}"/>
                </a:ext>
              </a:extLst>
            </p:cNvPr>
            <p:cNvSpPr/>
            <p:nvPr/>
          </p:nvSpPr>
          <p:spPr>
            <a:xfrm>
              <a:off x="5465752" y="1538809"/>
              <a:ext cx="501445" cy="325387"/>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bg1"/>
                  </a:solidFill>
                </a:rPr>
                <a:t>0</a:t>
              </a:r>
            </a:p>
          </p:txBody>
        </p:sp>
        <p:sp>
          <p:nvSpPr>
            <p:cNvPr id="41" name="Rectangle 40">
              <a:extLst>
                <a:ext uri="{FF2B5EF4-FFF2-40B4-BE49-F238E27FC236}">
                  <a16:creationId xmlns:a16="http://schemas.microsoft.com/office/drawing/2014/main" id="{1718E84E-4EB6-4783-8A82-5DE74BD4F2B5}"/>
                </a:ext>
              </a:extLst>
            </p:cNvPr>
            <p:cNvSpPr/>
            <p:nvPr/>
          </p:nvSpPr>
          <p:spPr>
            <a:xfrm>
              <a:off x="5967197" y="1538808"/>
              <a:ext cx="501445" cy="325387"/>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bg1"/>
                  </a:solidFill>
                </a:rPr>
                <a:t>22</a:t>
              </a:r>
              <a:endParaRPr lang="en-US" sz="2000" dirty="0">
                <a:solidFill>
                  <a:schemeClr val="bg1"/>
                </a:solidFill>
              </a:endParaRPr>
            </a:p>
          </p:txBody>
        </p:sp>
        <p:sp>
          <p:nvSpPr>
            <p:cNvPr id="42" name="Rectangle 41">
              <a:extLst>
                <a:ext uri="{FF2B5EF4-FFF2-40B4-BE49-F238E27FC236}">
                  <a16:creationId xmlns:a16="http://schemas.microsoft.com/office/drawing/2014/main" id="{1718E84E-4EB6-4783-8A82-5DE74BD4F2B5}"/>
                </a:ext>
              </a:extLst>
            </p:cNvPr>
            <p:cNvSpPr/>
            <p:nvPr/>
          </p:nvSpPr>
          <p:spPr>
            <a:xfrm>
              <a:off x="6468642" y="1538808"/>
              <a:ext cx="501445" cy="325387"/>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bg1"/>
                  </a:solidFill>
                </a:rPr>
                <a:t>44</a:t>
              </a:r>
              <a:endParaRPr lang="en-US" sz="2000" dirty="0">
                <a:solidFill>
                  <a:schemeClr val="bg1"/>
                </a:solidFill>
              </a:endParaRPr>
            </a:p>
          </p:txBody>
        </p:sp>
        <p:sp>
          <p:nvSpPr>
            <p:cNvPr id="43" name="Rectangle 42">
              <a:extLst>
                <a:ext uri="{FF2B5EF4-FFF2-40B4-BE49-F238E27FC236}">
                  <a16:creationId xmlns:a16="http://schemas.microsoft.com/office/drawing/2014/main" id="{1718E84E-4EB6-4783-8A82-5DE74BD4F2B5}"/>
                </a:ext>
              </a:extLst>
            </p:cNvPr>
            <p:cNvSpPr/>
            <p:nvPr/>
          </p:nvSpPr>
          <p:spPr>
            <a:xfrm>
              <a:off x="6970087" y="1538807"/>
              <a:ext cx="501445" cy="325387"/>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bg1"/>
                  </a:solidFill>
                </a:rPr>
                <a:t>66</a:t>
              </a:r>
              <a:endParaRPr lang="en-US" sz="2000" dirty="0">
                <a:solidFill>
                  <a:schemeClr val="bg1"/>
                </a:solidFill>
              </a:endParaRPr>
            </a:p>
          </p:txBody>
        </p:sp>
        <p:sp>
          <p:nvSpPr>
            <p:cNvPr id="44" name="Rectangle 43">
              <a:extLst>
                <a:ext uri="{FF2B5EF4-FFF2-40B4-BE49-F238E27FC236}">
                  <a16:creationId xmlns:a16="http://schemas.microsoft.com/office/drawing/2014/main" id="{1718E84E-4EB6-4783-8A82-5DE74BD4F2B5}"/>
                </a:ext>
              </a:extLst>
            </p:cNvPr>
            <p:cNvSpPr/>
            <p:nvPr/>
          </p:nvSpPr>
          <p:spPr>
            <a:xfrm>
              <a:off x="7471532" y="1538806"/>
              <a:ext cx="501445" cy="325387"/>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bg1"/>
                  </a:solidFill>
                </a:rPr>
                <a:t>88</a:t>
              </a:r>
            </a:p>
          </p:txBody>
        </p:sp>
        <p:sp>
          <p:nvSpPr>
            <p:cNvPr id="45" name="Rectangle 44">
              <a:extLst>
                <a:ext uri="{FF2B5EF4-FFF2-40B4-BE49-F238E27FC236}">
                  <a16:creationId xmlns:a16="http://schemas.microsoft.com/office/drawing/2014/main" id="{1718E84E-4EB6-4783-8A82-5DE74BD4F2B5}"/>
                </a:ext>
              </a:extLst>
            </p:cNvPr>
            <p:cNvSpPr/>
            <p:nvPr/>
          </p:nvSpPr>
          <p:spPr>
            <a:xfrm>
              <a:off x="7972977" y="1538806"/>
              <a:ext cx="501445" cy="325387"/>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bg1"/>
                  </a:solidFill>
                </a:rPr>
                <a:t>110</a:t>
              </a:r>
            </a:p>
          </p:txBody>
        </p:sp>
      </p:grpSp>
      <p:pic>
        <p:nvPicPr>
          <p:cNvPr id="46" name="Picture 45" descr="Image result for lock icon">
            <a:extLst>
              <a:ext uri="{FF2B5EF4-FFF2-40B4-BE49-F238E27FC236}">
                <a16:creationId xmlns:a16="http://schemas.microsoft.com/office/drawing/2014/main" id="{B4743A65-CE14-4268-A02B-7BC6AB1C83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1824" y="3235478"/>
            <a:ext cx="329669" cy="364043"/>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Straight Arrow Connector 46">
            <a:extLst>
              <a:ext uri="{FF2B5EF4-FFF2-40B4-BE49-F238E27FC236}">
                <a16:creationId xmlns:a16="http://schemas.microsoft.com/office/drawing/2014/main" id="{6807F4CC-BF54-4A18-B0C0-74476A86EDEA}"/>
              </a:ext>
            </a:extLst>
          </p:cNvPr>
          <p:cNvCxnSpPr>
            <a:cxnSpLocks/>
          </p:cNvCxnSpPr>
          <p:nvPr/>
        </p:nvCxnSpPr>
        <p:spPr>
          <a:xfrm>
            <a:off x="6468264" y="2700655"/>
            <a:ext cx="0" cy="3670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E90DAA06-1B23-40A3-9EB7-15199B42C433}"/>
                  </a:ext>
                </a:extLst>
              </p:cNvPr>
              <p:cNvSpPr txBox="1"/>
              <p:nvPr/>
            </p:nvSpPr>
            <p:spPr>
              <a:xfrm>
                <a:off x="6517227" y="2714905"/>
                <a:ext cx="1352165" cy="338554"/>
              </a:xfrm>
              <a:prstGeom prst="rect">
                <a:avLst/>
              </a:prstGeom>
              <a:noFill/>
            </p:spPr>
            <p:txBody>
              <a:bodyPr wrap="none" rtlCol="0">
                <a:spAutoFit/>
              </a:bodyPr>
              <a:lstStyle/>
              <a:p>
                <a:pPr defTabSz="457200">
                  <a:defRPr/>
                </a:pPr>
                <a:r>
                  <a:rPr kumimoji="0" lang="en-US" sz="1600" b="1" u="none" strike="noStrike" kern="0" cap="none" spc="0" normalizeH="0" baseline="0" noProof="0" dirty="0">
                    <a:ln>
                      <a:noFill/>
                    </a:ln>
                    <a:solidFill>
                      <a:prstClr val="black"/>
                    </a:solidFill>
                    <a:effectLst/>
                    <a:uLnTx/>
                    <a:uFillTx/>
                  </a:rPr>
                  <a:t>V</a:t>
                </a:r>
                <a:r>
                  <a:rPr kumimoji="0" lang="en-US" sz="1600" b="1" u="none" strike="noStrike" kern="0" cap="none" spc="0" normalizeH="0" noProof="0" dirty="0">
                    <a:ln>
                      <a:noFill/>
                    </a:ln>
                    <a:solidFill>
                      <a:prstClr val="black"/>
                    </a:solidFill>
                    <a:effectLst/>
                    <a:uLnTx/>
                    <a:uFillTx/>
                  </a:rPr>
                  <a:t> = </a:t>
                </a:r>
                <a14:m>
                  <m:oMath xmlns:m="http://schemas.openxmlformats.org/officeDocument/2006/math">
                    <m:r>
                      <a:rPr lang="en-US" sz="1600" b="1" i="1" kern="0">
                        <a:solidFill>
                          <a:prstClr val="black"/>
                        </a:solidFill>
                        <a:latin typeface="Cambria Math" panose="02040503050406030204" pitchFamily="18" charset="0"/>
                      </a:rPr>
                      <m:t>𝑹𝒐𝒕</m:t>
                    </m:r>
                    <m:r>
                      <a:rPr lang="en-US" sz="1600" b="1" i="1" kern="0">
                        <a:solidFill>
                          <a:prstClr val="black"/>
                        </a:solidFill>
                        <a:latin typeface="Cambria Math" panose="02040503050406030204" pitchFamily="18" charset="0"/>
                      </a:rPr>
                      <m:t>(</m:t>
                    </m:r>
                    <m:r>
                      <a:rPr lang="en-US" sz="1600" b="1" i="1" kern="0" smtClean="0">
                        <a:solidFill>
                          <a:prstClr val="black"/>
                        </a:solidFill>
                        <a:latin typeface="Cambria Math" panose="02040503050406030204" pitchFamily="18" charset="0"/>
                      </a:rPr>
                      <m:t>𝑽</m:t>
                    </m:r>
                    <m:r>
                      <a:rPr lang="en-US" sz="1600" b="1" i="1" kern="0">
                        <a:solidFill>
                          <a:prstClr val="black"/>
                        </a:solidFill>
                        <a:latin typeface="Cambria Math" panose="02040503050406030204" pitchFamily="18" charset="0"/>
                      </a:rPr>
                      <m:t>, </m:t>
                    </m:r>
                    <m:r>
                      <a:rPr lang="en-US" sz="1600" b="1" i="1" kern="0" smtClean="0">
                        <a:solidFill>
                          <a:prstClr val="black"/>
                        </a:solidFill>
                        <a:latin typeface="Cambria Math" panose="02040503050406030204" pitchFamily="18" charset="0"/>
                      </a:rPr>
                      <m:t>𝟑</m:t>
                    </m:r>
                    <m:r>
                      <a:rPr lang="en-US" sz="1600" b="1" i="1" kern="0">
                        <a:solidFill>
                          <a:prstClr val="black"/>
                        </a:solidFill>
                        <a:latin typeface="Cambria Math" panose="02040503050406030204" pitchFamily="18" charset="0"/>
                      </a:rPr>
                      <m:t>)</m:t>
                    </m:r>
                  </m:oMath>
                </a14:m>
                <a:endParaRPr lang="en-US" sz="1600" b="1" kern="0" dirty="0">
                  <a:solidFill>
                    <a:prstClr val="black"/>
                  </a:solidFill>
                </a:endParaRPr>
              </a:p>
            </p:txBody>
          </p:sp>
        </mc:Choice>
        <mc:Fallback xmlns="">
          <p:sp>
            <p:nvSpPr>
              <p:cNvPr id="48" name="TextBox 47">
                <a:extLst>
                  <a:ext uri="{FF2B5EF4-FFF2-40B4-BE49-F238E27FC236}">
                    <a16:creationId xmlns:a16="http://schemas.microsoft.com/office/drawing/2014/main" id="{E90DAA06-1B23-40A3-9EB7-15199B42C433}"/>
                  </a:ext>
                </a:extLst>
              </p:cNvPr>
              <p:cNvSpPr txBox="1">
                <a:spLocks noRot="1" noChangeAspect="1" noMove="1" noResize="1" noEditPoints="1" noAdjustHandles="1" noChangeArrowheads="1" noChangeShapeType="1" noTextEdit="1"/>
              </p:cNvSpPr>
              <p:nvPr/>
            </p:nvSpPr>
            <p:spPr>
              <a:xfrm>
                <a:off x="6517227" y="2714905"/>
                <a:ext cx="1352165" cy="338554"/>
              </a:xfrm>
              <a:prstGeom prst="rect">
                <a:avLst/>
              </a:prstGeom>
              <a:blipFill>
                <a:blip r:embed="rId6"/>
                <a:stretch>
                  <a:fillRect l="-2252" t="-5357" b="-21429"/>
                </a:stretch>
              </a:blipFill>
            </p:spPr>
            <p:txBody>
              <a:bodyPr/>
              <a:lstStyle/>
              <a:p>
                <a:r>
                  <a:rPr lang="en-US">
                    <a:noFill/>
                  </a:rPr>
                  <a:t> </a:t>
                </a:r>
              </a:p>
            </p:txBody>
          </p:sp>
        </mc:Fallback>
      </mc:AlternateContent>
      <p:cxnSp>
        <p:nvCxnSpPr>
          <p:cNvPr id="59" name="Straight Arrow Connector 58">
            <a:extLst>
              <a:ext uri="{FF2B5EF4-FFF2-40B4-BE49-F238E27FC236}">
                <a16:creationId xmlns:a16="http://schemas.microsoft.com/office/drawing/2014/main" id="{6807F4CC-BF54-4A18-B0C0-74476A86EDEA}"/>
              </a:ext>
            </a:extLst>
          </p:cNvPr>
          <p:cNvCxnSpPr>
            <a:cxnSpLocks/>
          </p:cNvCxnSpPr>
          <p:nvPr/>
        </p:nvCxnSpPr>
        <p:spPr>
          <a:xfrm>
            <a:off x="6470607" y="3403250"/>
            <a:ext cx="0" cy="3670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E90DAA06-1B23-40A3-9EB7-15199B42C433}"/>
                  </a:ext>
                </a:extLst>
              </p:cNvPr>
              <p:cNvSpPr txBox="1"/>
              <p:nvPr/>
            </p:nvSpPr>
            <p:spPr>
              <a:xfrm>
                <a:off x="6519570" y="3417500"/>
                <a:ext cx="1317092" cy="338554"/>
              </a:xfrm>
              <a:prstGeom prst="rect">
                <a:avLst/>
              </a:prstGeom>
              <a:noFill/>
            </p:spPr>
            <p:txBody>
              <a:bodyPr wrap="none" rtlCol="0">
                <a:spAutoFit/>
              </a:bodyPr>
              <a:lstStyle/>
              <a:p>
                <a:pPr lvl="0" defTabSz="457200">
                  <a:defRPr/>
                </a:pPr>
                <a:r>
                  <a:rPr kumimoji="0" lang="en-US" sz="1600" b="1" u="none" strike="noStrike" kern="0" cap="none" spc="0" normalizeH="0" baseline="0" noProof="0" dirty="0">
                    <a:ln>
                      <a:noFill/>
                    </a:ln>
                    <a:solidFill>
                      <a:prstClr val="black"/>
                    </a:solidFill>
                    <a:effectLst/>
                    <a:uLnTx/>
                    <a:uFillTx/>
                  </a:rPr>
                  <a:t>V</a:t>
                </a:r>
                <a:r>
                  <a:rPr kumimoji="0" lang="en-US" sz="1600" b="1" u="none" strike="noStrike" kern="0" cap="none" spc="0" normalizeH="0" noProof="0" dirty="0">
                    <a:ln>
                      <a:noFill/>
                    </a:ln>
                    <a:solidFill>
                      <a:prstClr val="black"/>
                    </a:solidFill>
                    <a:effectLst/>
                    <a:uLnTx/>
                    <a:uFillTx/>
                  </a:rPr>
                  <a:t> = V </a:t>
                </a:r>
                <a14:m>
                  <m:oMath xmlns:m="http://schemas.openxmlformats.org/officeDocument/2006/math">
                    <m:r>
                      <a:rPr lang="en-US" sz="1600" b="1" i="1" kern="0">
                        <a:solidFill>
                          <a:prstClr val="black"/>
                        </a:solidFill>
                        <a:latin typeface="Cambria Math" panose="02040503050406030204" pitchFamily="18" charset="0"/>
                      </a:rPr>
                      <m:t>⋅</m:t>
                    </m:r>
                    <m:r>
                      <a:rPr lang="en-US" sz="1600" b="1" i="1" kern="0">
                        <a:solidFill>
                          <a:prstClr val="black"/>
                        </a:solidFill>
                        <a:latin typeface="Cambria Math" panose="02040503050406030204" pitchFamily="18" charset="0"/>
                      </a:rPr>
                      <m:t>𝑴𝒂𝒔𝒌</m:t>
                    </m:r>
                  </m:oMath>
                </a14:m>
                <a:endParaRPr lang="en-US" sz="1600" b="1" kern="0" dirty="0">
                  <a:solidFill>
                    <a:prstClr val="black"/>
                  </a:solidFill>
                </a:endParaRPr>
              </a:p>
            </p:txBody>
          </p:sp>
        </mc:Choice>
        <mc:Fallback xmlns="">
          <p:sp>
            <p:nvSpPr>
              <p:cNvPr id="60" name="TextBox 59">
                <a:extLst>
                  <a:ext uri="{FF2B5EF4-FFF2-40B4-BE49-F238E27FC236}">
                    <a16:creationId xmlns:a16="http://schemas.microsoft.com/office/drawing/2014/main" id="{E90DAA06-1B23-40A3-9EB7-15199B42C433}"/>
                  </a:ext>
                </a:extLst>
              </p:cNvPr>
              <p:cNvSpPr txBox="1">
                <a:spLocks noRot="1" noChangeAspect="1" noMove="1" noResize="1" noEditPoints="1" noAdjustHandles="1" noChangeArrowheads="1" noChangeShapeType="1" noTextEdit="1"/>
              </p:cNvSpPr>
              <p:nvPr/>
            </p:nvSpPr>
            <p:spPr>
              <a:xfrm>
                <a:off x="6519570" y="3417500"/>
                <a:ext cx="1317092" cy="338554"/>
              </a:xfrm>
              <a:prstGeom prst="rect">
                <a:avLst/>
              </a:prstGeom>
              <a:blipFill>
                <a:blip r:embed="rId7"/>
                <a:stretch>
                  <a:fillRect l="-2304" t="-5455" b="-23636"/>
                </a:stretch>
              </a:blipFill>
            </p:spPr>
            <p:txBody>
              <a:bodyPr/>
              <a:lstStyle/>
              <a:p>
                <a:r>
                  <a:rPr lang="en-US">
                    <a:noFill/>
                  </a:rPr>
                  <a:t> </a:t>
                </a:r>
              </a:p>
            </p:txBody>
          </p:sp>
        </mc:Fallback>
      </mc:AlternateContent>
      <p:grpSp>
        <p:nvGrpSpPr>
          <p:cNvPr id="61" name="Group 60"/>
          <p:cNvGrpSpPr/>
          <p:nvPr/>
        </p:nvGrpSpPr>
        <p:grpSpPr>
          <a:xfrm>
            <a:off x="4460898" y="3772938"/>
            <a:ext cx="4011560" cy="325391"/>
            <a:chOff x="4462862" y="1538806"/>
            <a:chExt cx="4011560" cy="325391"/>
          </a:xfrm>
        </p:grpSpPr>
        <p:sp>
          <p:nvSpPr>
            <p:cNvPr id="62" name="Rectangle 61">
              <a:extLst>
                <a:ext uri="{FF2B5EF4-FFF2-40B4-BE49-F238E27FC236}">
                  <a16:creationId xmlns:a16="http://schemas.microsoft.com/office/drawing/2014/main" id="{1718E84E-4EB6-4783-8A82-5DE74BD4F2B5}"/>
                </a:ext>
              </a:extLst>
            </p:cNvPr>
            <p:cNvSpPr/>
            <p:nvPr/>
          </p:nvSpPr>
          <p:spPr>
            <a:xfrm>
              <a:off x="4462862" y="1538810"/>
              <a:ext cx="501445" cy="325387"/>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bg1"/>
                  </a:solidFill>
                </a:rPr>
                <a:t>132</a:t>
              </a:r>
              <a:endParaRPr lang="en-US" sz="2000" dirty="0">
                <a:solidFill>
                  <a:schemeClr val="bg1"/>
                </a:solidFill>
              </a:endParaRPr>
            </a:p>
          </p:txBody>
        </p:sp>
        <p:sp>
          <p:nvSpPr>
            <p:cNvPr id="63" name="Rectangle 62">
              <a:extLst>
                <a:ext uri="{FF2B5EF4-FFF2-40B4-BE49-F238E27FC236}">
                  <a16:creationId xmlns:a16="http://schemas.microsoft.com/office/drawing/2014/main" id="{1718E84E-4EB6-4783-8A82-5DE74BD4F2B5}"/>
                </a:ext>
              </a:extLst>
            </p:cNvPr>
            <p:cNvSpPr/>
            <p:nvPr/>
          </p:nvSpPr>
          <p:spPr>
            <a:xfrm>
              <a:off x="4964307" y="1538810"/>
              <a:ext cx="501445" cy="325387"/>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bg1"/>
                  </a:solidFill>
                </a:rPr>
                <a:t>0</a:t>
              </a:r>
            </a:p>
          </p:txBody>
        </p:sp>
        <p:sp>
          <p:nvSpPr>
            <p:cNvPr id="64" name="Rectangle 63">
              <a:extLst>
                <a:ext uri="{FF2B5EF4-FFF2-40B4-BE49-F238E27FC236}">
                  <a16:creationId xmlns:a16="http://schemas.microsoft.com/office/drawing/2014/main" id="{1718E84E-4EB6-4783-8A82-5DE74BD4F2B5}"/>
                </a:ext>
              </a:extLst>
            </p:cNvPr>
            <p:cNvSpPr/>
            <p:nvPr/>
          </p:nvSpPr>
          <p:spPr>
            <a:xfrm>
              <a:off x="5465752" y="1538809"/>
              <a:ext cx="501445" cy="325387"/>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bg1"/>
                  </a:solidFill>
                </a:rPr>
                <a:t>0</a:t>
              </a:r>
            </a:p>
          </p:txBody>
        </p:sp>
        <p:sp>
          <p:nvSpPr>
            <p:cNvPr id="65" name="Rectangle 64">
              <a:extLst>
                <a:ext uri="{FF2B5EF4-FFF2-40B4-BE49-F238E27FC236}">
                  <a16:creationId xmlns:a16="http://schemas.microsoft.com/office/drawing/2014/main" id="{1718E84E-4EB6-4783-8A82-5DE74BD4F2B5}"/>
                </a:ext>
              </a:extLst>
            </p:cNvPr>
            <p:cNvSpPr/>
            <p:nvPr/>
          </p:nvSpPr>
          <p:spPr>
            <a:xfrm>
              <a:off x="5967197" y="1538808"/>
              <a:ext cx="501445" cy="325387"/>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bg1"/>
                  </a:solidFill>
                </a:rPr>
                <a:t>0</a:t>
              </a:r>
            </a:p>
          </p:txBody>
        </p:sp>
        <p:sp>
          <p:nvSpPr>
            <p:cNvPr id="66" name="Rectangle 65">
              <a:extLst>
                <a:ext uri="{FF2B5EF4-FFF2-40B4-BE49-F238E27FC236}">
                  <a16:creationId xmlns:a16="http://schemas.microsoft.com/office/drawing/2014/main" id="{1718E84E-4EB6-4783-8A82-5DE74BD4F2B5}"/>
                </a:ext>
              </a:extLst>
            </p:cNvPr>
            <p:cNvSpPr/>
            <p:nvPr/>
          </p:nvSpPr>
          <p:spPr>
            <a:xfrm>
              <a:off x="6468642" y="1538808"/>
              <a:ext cx="501445" cy="325387"/>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bg1"/>
                  </a:solidFill>
                </a:rPr>
                <a:t>0</a:t>
              </a:r>
            </a:p>
          </p:txBody>
        </p:sp>
        <p:sp>
          <p:nvSpPr>
            <p:cNvPr id="67" name="Rectangle 66">
              <a:extLst>
                <a:ext uri="{FF2B5EF4-FFF2-40B4-BE49-F238E27FC236}">
                  <a16:creationId xmlns:a16="http://schemas.microsoft.com/office/drawing/2014/main" id="{1718E84E-4EB6-4783-8A82-5DE74BD4F2B5}"/>
                </a:ext>
              </a:extLst>
            </p:cNvPr>
            <p:cNvSpPr/>
            <p:nvPr/>
          </p:nvSpPr>
          <p:spPr>
            <a:xfrm>
              <a:off x="6970087" y="1538807"/>
              <a:ext cx="501445" cy="325387"/>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bg1"/>
                  </a:solidFill>
                </a:rPr>
                <a:t>0</a:t>
              </a:r>
            </a:p>
          </p:txBody>
        </p:sp>
        <p:sp>
          <p:nvSpPr>
            <p:cNvPr id="68" name="Rectangle 67">
              <a:extLst>
                <a:ext uri="{FF2B5EF4-FFF2-40B4-BE49-F238E27FC236}">
                  <a16:creationId xmlns:a16="http://schemas.microsoft.com/office/drawing/2014/main" id="{1718E84E-4EB6-4783-8A82-5DE74BD4F2B5}"/>
                </a:ext>
              </a:extLst>
            </p:cNvPr>
            <p:cNvSpPr/>
            <p:nvPr/>
          </p:nvSpPr>
          <p:spPr>
            <a:xfrm>
              <a:off x="7471532" y="1538806"/>
              <a:ext cx="501445" cy="325387"/>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bg1"/>
                  </a:solidFill>
                </a:rPr>
                <a:t>0</a:t>
              </a:r>
            </a:p>
          </p:txBody>
        </p:sp>
        <p:sp>
          <p:nvSpPr>
            <p:cNvPr id="69" name="Rectangle 68">
              <a:extLst>
                <a:ext uri="{FF2B5EF4-FFF2-40B4-BE49-F238E27FC236}">
                  <a16:creationId xmlns:a16="http://schemas.microsoft.com/office/drawing/2014/main" id="{1718E84E-4EB6-4783-8A82-5DE74BD4F2B5}"/>
                </a:ext>
              </a:extLst>
            </p:cNvPr>
            <p:cNvSpPr/>
            <p:nvPr/>
          </p:nvSpPr>
          <p:spPr>
            <a:xfrm>
              <a:off x="7972977" y="1538806"/>
              <a:ext cx="501445" cy="325387"/>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bg1"/>
                  </a:solidFill>
                </a:rPr>
                <a:t>0</a:t>
              </a:r>
            </a:p>
          </p:txBody>
        </p:sp>
      </p:grpSp>
      <p:pic>
        <p:nvPicPr>
          <p:cNvPr id="70" name="Picture 69" descr="Image result for lock icon">
            <a:extLst>
              <a:ext uri="{FF2B5EF4-FFF2-40B4-BE49-F238E27FC236}">
                <a16:creationId xmlns:a16="http://schemas.microsoft.com/office/drawing/2014/main" id="{B4743A65-CE14-4268-A02B-7BC6AB1C83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1824" y="3935631"/>
            <a:ext cx="329669" cy="364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29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500"/>
                                  </p:stCondLst>
                                  <p:childTnLst>
                                    <p:set>
                                      <p:cBhvr>
                                        <p:cTn id="11" dur="1" fill="hold">
                                          <p:stCondLst>
                                            <p:cond delay="0"/>
                                          </p:stCondLst>
                                        </p:cTn>
                                        <p:tgtEl>
                                          <p:spTgt spid="36"/>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500"/>
                                  </p:stCondLst>
                                  <p:childTnLst>
                                    <p:set>
                                      <p:cBhvr>
                                        <p:cTn id="23" dur="1" fill="hold">
                                          <p:stCondLst>
                                            <p:cond delay="0"/>
                                          </p:stCondLst>
                                        </p:cTn>
                                        <p:tgtEl>
                                          <p:spTgt spid="46"/>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500"/>
                                  </p:stCondLst>
                                  <p:childTnLst>
                                    <p:set>
                                      <p:cBhvr>
                                        <p:cTn id="35" dur="1" fill="hold">
                                          <p:stCondLst>
                                            <p:cond delay="0"/>
                                          </p:stCondLst>
                                        </p:cTn>
                                        <p:tgtEl>
                                          <p:spTgt spid="70"/>
                                        </p:tgtEl>
                                        <p:attrNameLst>
                                          <p:attrName>style.visibility</p:attrName>
                                        </p:attrNameLst>
                                      </p:cBhvr>
                                      <p:to>
                                        <p:strVal val="visible"/>
                                      </p:to>
                                    </p:set>
                                  </p:childTnLst>
                                </p:cTn>
                              </p:par>
                            </p:childTnLst>
                          </p:cTn>
                        </p:par>
                        <p:par>
                          <p:cTn id="36" fill="hold">
                            <p:stCondLst>
                              <p:cond delay="500"/>
                            </p:stCondLst>
                            <p:childTnLst>
                              <p:par>
                                <p:cTn id="37" presetID="1" presetClass="entr" presetSubtype="0"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8" grpId="0"/>
      <p:bldP spid="6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506FB-1F8F-4785-924E-2123A9ADB907}"/>
              </a:ext>
            </a:extLst>
          </p:cNvPr>
          <p:cNvSpPr>
            <a:spLocks noGrp="1"/>
          </p:cNvSpPr>
          <p:nvPr>
            <p:ph type="title"/>
          </p:nvPr>
        </p:nvSpPr>
        <p:spPr>
          <a:xfrm>
            <a:off x="311700" y="445025"/>
            <a:ext cx="8520600" cy="707400"/>
          </a:xfrm>
        </p:spPr>
        <p:txBody>
          <a:bodyPr/>
          <a:lstStyle/>
          <a:p>
            <a:r>
              <a:rPr lang="en-US"/>
              <a:t>Example of Matrix Multiplication: C = A x B</a:t>
            </a:r>
          </a:p>
        </p:txBody>
      </p:sp>
      <p:sp>
        <p:nvSpPr>
          <p:cNvPr id="4" name="Slide Number Placeholder 3">
            <a:extLst>
              <a:ext uri="{FF2B5EF4-FFF2-40B4-BE49-F238E27FC236}">
                <a16:creationId xmlns:a16="http://schemas.microsoft.com/office/drawing/2014/main" id="{60496C0E-C2DA-4F32-B8C6-36D93E8EF0E5}"/>
              </a:ext>
            </a:extLst>
          </p:cNvPr>
          <p:cNvSpPr>
            <a:spLocks noGrp="1"/>
          </p:cNvSpPr>
          <p:nvPr>
            <p:ph type="sldNum" idx="12"/>
          </p:nvPr>
        </p:nvSpPr>
        <p:spPr/>
        <p:txBody>
          <a:bodyPr/>
          <a:lstStyle/>
          <a:p>
            <a:pPr defTabSz="914378">
              <a:buClr>
                <a:srgbClr val="000000"/>
              </a:buClr>
            </a:pPr>
            <a:fld id="{00000000-1234-1234-1234-123412341234}" type="slidenum">
              <a:rPr lang="en" kern="0" smtClean="0">
                <a:latin typeface="Arial"/>
                <a:cs typeface="Arial"/>
                <a:sym typeface="Arial"/>
              </a:rPr>
              <a:pPr defTabSz="914378">
                <a:buClr>
                  <a:srgbClr val="000000"/>
                </a:buClr>
              </a:pPr>
              <a:t>16</a:t>
            </a:fld>
            <a:endParaRPr lang="en" kern="0">
              <a:latin typeface="Arial"/>
              <a:cs typeface="Arial"/>
              <a:sym typeface="Arial"/>
            </a:endParaRPr>
          </a:p>
        </p:txBody>
      </p:sp>
      <mc:AlternateContent xmlns:mc="http://schemas.openxmlformats.org/markup-compatibility/2006" xmlns:a14="http://schemas.microsoft.com/office/drawing/2010/main">
        <mc:Choice Requires="a14">
          <p:sp>
            <p:nvSpPr>
              <p:cNvPr id="123" name="Rectangle 122">
                <a:extLst>
                  <a:ext uri="{FF2B5EF4-FFF2-40B4-BE49-F238E27FC236}">
                    <a16:creationId xmlns:a16="http://schemas.microsoft.com/office/drawing/2014/main" id="{B301C612-5AD2-4511-B9BE-7CC978B9E545}"/>
                  </a:ext>
                </a:extLst>
              </p:cNvPr>
              <p:cNvSpPr/>
              <p:nvPr/>
            </p:nvSpPr>
            <p:spPr>
              <a:xfrm>
                <a:off x="849239" y="2559044"/>
                <a:ext cx="387220" cy="38126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28575"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𝒂</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𝟏𝟏</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23" name="Rectangle 122">
                <a:extLst>
                  <a:ext uri="{FF2B5EF4-FFF2-40B4-BE49-F238E27FC236}">
                    <a16:creationId xmlns:a16="http://schemas.microsoft.com/office/drawing/2014/main" id="{B301C612-5AD2-4511-B9BE-7CC978B9E545}"/>
                  </a:ext>
                </a:extLst>
              </p:cNvPr>
              <p:cNvSpPr>
                <a:spLocks noRot="1" noChangeAspect="1" noMove="1" noResize="1" noEditPoints="1" noAdjustHandles="1" noChangeArrowheads="1" noChangeShapeType="1" noTextEdit="1"/>
              </p:cNvSpPr>
              <p:nvPr/>
            </p:nvSpPr>
            <p:spPr>
              <a:xfrm>
                <a:off x="849239" y="2559044"/>
                <a:ext cx="387220" cy="381261"/>
              </a:xfrm>
              <a:prstGeom prst="rect">
                <a:avLst/>
              </a:prstGeom>
              <a:blipFill>
                <a:blip r:embed="rId3"/>
                <a:stretch>
                  <a:fillRect/>
                </a:stretch>
              </a:blipFill>
              <a:ln w="28575" cap="flat" cmpd="sng" algn="ctr">
                <a:solidFill>
                  <a:srgbClr val="4472C4"/>
                </a:solidFill>
                <a:prstDash val="solid"/>
                <a:miter lim="800000"/>
              </a:ln>
              <a:effectLst/>
            </p:spPr>
            <p:txBody>
              <a:bodyPr/>
              <a:lstStyle/>
              <a:p>
                <a:r>
                  <a:rPr lang="en-US">
                    <a:noFill/>
                  </a:rPr>
                  <a:t> </a:t>
                </a:r>
              </a:p>
            </p:txBody>
          </p:sp>
        </mc:Fallback>
      </mc:AlternateContent>
      <p:sp>
        <p:nvSpPr>
          <p:cNvPr id="124" name="Rectangle 123">
            <a:extLst>
              <a:ext uri="{FF2B5EF4-FFF2-40B4-BE49-F238E27FC236}">
                <a16:creationId xmlns:a16="http://schemas.microsoft.com/office/drawing/2014/main" id="{9E0163A9-563B-4CC9-8995-DCCC49AC300D}"/>
              </a:ext>
            </a:extLst>
          </p:cNvPr>
          <p:cNvSpPr/>
          <p:nvPr/>
        </p:nvSpPr>
        <p:spPr>
          <a:xfrm>
            <a:off x="1236458" y="2559044"/>
            <a:ext cx="387220" cy="381261"/>
          </a:xfrm>
          <a:prstGeom prst="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77" b="1" i="0" u="none" strike="noStrike" kern="0" cap="none" spc="0" normalizeH="0" baseline="0" noProof="0" dirty="0">
                <a:ln>
                  <a:noFill/>
                </a:ln>
                <a:solidFill>
                  <a:prstClr val="black"/>
                </a:solidFill>
                <a:effectLst/>
                <a:uLnTx/>
                <a:uFillTx/>
                <a:latin typeface="Calibri" panose="020F0502020204030204"/>
                <a:ea typeface="+mn-ea"/>
                <a:cs typeface="+mn-cs"/>
              </a:rPr>
              <a:t>0</a:t>
            </a:r>
          </a:p>
        </p:txBody>
      </p:sp>
      <mc:AlternateContent xmlns:mc="http://schemas.openxmlformats.org/markup-compatibility/2006" xmlns:a14="http://schemas.microsoft.com/office/drawing/2010/main">
        <mc:Choice Requires="a14">
          <p:sp>
            <p:nvSpPr>
              <p:cNvPr id="125" name="Rectangle 124">
                <a:extLst>
                  <a:ext uri="{FF2B5EF4-FFF2-40B4-BE49-F238E27FC236}">
                    <a16:creationId xmlns:a16="http://schemas.microsoft.com/office/drawing/2014/main" id="{7DEFEE3D-CDBC-45D5-BE37-39DBFCDB0446}"/>
                  </a:ext>
                </a:extLst>
              </p:cNvPr>
              <p:cNvSpPr/>
              <p:nvPr/>
            </p:nvSpPr>
            <p:spPr>
              <a:xfrm>
                <a:off x="1623677" y="2559044"/>
                <a:ext cx="387220" cy="38126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28575"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𝒂</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𝟏𝟐</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25" name="Rectangle 124">
                <a:extLst>
                  <a:ext uri="{FF2B5EF4-FFF2-40B4-BE49-F238E27FC236}">
                    <a16:creationId xmlns:a16="http://schemas.microsoft.com/office/drawing/2014/main" id="{7DEFEE3D-CDBC-45D5-BE37-39DBFCDB0446}"/>
                  </a:ext>
                </a:extLst>
              </p:cNvPr>
              <p:cNvSpPr>
                <a:spLocks noRot="1" noChangeAspect="1" noMove="1" noResize="1" noEditPoints="1" noAdjustHandles="1" noChangeArrowheads="1" noChangeShapeType="1" noTextEdit="1"/>
              </p:cNvSpPr>
              <p:nvPr/>
            </p:nvSpPr>
            <p:spPr>
              <a:xfrm>
                <a:off x="1623677" y="2559044"/>
                <a:ext cx="387220" cy="381261"/>
              </a:xfrm>
              <a:prstGeom prst="rect">
                <a:avLst/>
              </a:prstGeom>
              <a:blipFill>
                <a:blip r:embed="rId4"/>
                <a:stretch>
                  <a:fillRect/>
                </a:stretch>
              </a:blipFill>
              <a:ln w="28575" cap="flat" cmpd="sng" algn="ctr">
                <a:solidFill>
                  <a:srgbClr val="4472C4"/>
                </a:solidFill>
                <a:prstDash val="solid"/>
                <a:miter lim="800000"/>
              </a:ln>
              <a:effectLst/>
            </p:spPr>
            <p:txBody>
              <a:bodyPr/>
              <a:lstStyle/>
              <a:p>
                <a:r>
                  <a:rPr lang="en-US">
                    <a:noFill/>
                  </a:rPr>
                  <a:t> </a:t>
                </a:r>
              </a:p>
            </p:txBody>
          </p:sp>
        </mc:Fallback>
      </mc:AlternateContent>
      <p:sp>
        <p:nvSpPr>
          <p:cNvPr id="126" name="Rectangle 125">
            <a:extLst>
              <a:ext uri="{FF2B5EF4-FFF2-40B4-BE49-F238E27FC236}">
                <a16:creationId xmlns:a16="http://schemas.microsoft.com/office/drawing/2014/main" id="{3AEFBB72-04AB-4785-A961-4BE54E331D1C}"/>
              </a:ext>
            </a:extLst>
          </p:cNvPr>
          <p:cNvSpPr/>
          <p:nvPr/>
        </p:nvSpPr>
        <p:spPr>
          <a:xfrm>
            <a:off x="2016851" y="2559044"/>
            <a:ext cx="387220" cy="381261"/>
          </a:xfrm>
          <a:prstGeom prst="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77" b="1" i="0" u="none" strike="noStrike" kern="0" cap="none" spc="0" normalizeH="0" baseline="0" noProof="0" dirty="0">
                <a:ln>
                  <a:noFill/>
                </a:ln>
                <a:solidFill>
                  <a:prstClr val="black"/>
                </a:solidFill>
                <a:effectLst/>
                <a:uLnTx/>
                <a:uFillTx/>
                <a:latin typeface="Calibri" panose="020F0502020204030204"/>
                <a:ea typeface="+mn-ea"/>
                <a:cs typeface="+mn-cs"/>
              </a:rPr>
              <a:t>0</a:t>
            </a:r>
          </a:p>
        </p:txBody>
      </p:sp>
      <mc:AlternateContent xmlns:mc="http://schemas.openxmlformats.org/markup-compatibility/2006" xmlns:a14="http://schemas.microsoft.com/office/drawing/2010/main">
        <mc:Choice Requires="a14">
          <p:sp>
            <p:nvSpPr>
              <p:cNvPr id="127" name="Rectangle 126">
                <a:extLst>
                  <a:ext uri="{FF2B5EF4-FFF2-40B4-BE49-F238E27FC236}">
                    <a16:creationId xmlns:a16="http://schemas.microsoft.com/office/drawing/2014/main" id="{E5F59B8D-2BDF-4850-8C51-C0F49F814EEB}"/>
                  </a:ext>
                </a:extLst>
              </p:cNvPr>
              <p:cNvSpPr/>
              <p:nvPr/>
            </p:nvSpPr>
            <p:spPr>
              <a:xfrm>
                <a:off x="2398114" y="2559044"/>
                <a:ext cx="387220" cy="38126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28575"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𝒂</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𝟐𝟏</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27" name="Rectangle 126">
                <a:extLst>
                  <a:ext uri="{FF2B5EF4-FFF2-40B4-BE49-F238E27FC236}">
                    <a16:creationId xmlns:a16="http://schemas.microsoft.com/office/drawing/2014/main" id="{E5F59B8D-2BDF-4850-8C51-C0F49F814EEB}"/>
                  </a:ext>
                </a:extLst>
              </p:cNvPr>
              <p:cNvSpPr>
                <a:spLocks noRot="1" noChangeAspect="1" noMove="1" noResize="1" noEditPoints="1" noAdjustHandles="1" noChangeArrowheads="1" noChangeShapeType="1" noTextEdit="1"/>
              </p:cNvSpPr>
              <p:nvPr/>
            </p:nvSpPr>
            <p:spPr>
              <a:xfrm>
                <a:off x="2398114" y="2559044"/>
                <a:ext cx="387220" cy="381261"/>
              </a:xfrm>
              <a:prstGeom prst="rect">
                <a:avLst/>
              </a:prstGeom>
              <a:blipFill>
                <a:blip r:embed="rId5"/>
                <a:stretch>
                  <a:fillRect/>
                </a:stretch>
              </a:blipFill>
              <a:ln w="28575" cap="flat" cmpd="sng" algn="ctr">
                <a:solidFill>
                  <a:srgbClr val="4472C4"/>
                </a:solidFill>
                <a:prstDash val="solid"/>
                <a:miter lim="800000"/>
              </a:ln>
              <a:effectLst/>
            </p:spPr>
            <p:txBody>
              <a:bodyPr/>
              <a:lstStyle/>
              <a:p>
                <a:r>
                  <a:rPr lang="en-US">
                    <a:noFill/>
                  </a:rPr>
                  <a:t> </a:t>
                </a:r>
              </a:p>
            </p:txBody>
          </p:sp>
        </mc:Fallback>
      </mc:AlternateContent>
      <p:sp>
        <p:nvSpPr>
          <p:cNvPr id="128" name="Rectangle 127">
            <a:extLst>
              <a:ext uri="{FF2B5EF4-FFF2-40B4-BE49-F238E27FC236}">
                <a16:creationId xmlns:a16="http://schemas.microsoft.com/office/drawing/2014/main" id="{A9A25092-183E-4ED6-98FD-DA825FD0848F}"/>
              </a:ext>
            </a:extLst>
          </p:cNvPr>
          <p:cNvSpPr/>
          <p:nvPr/>
        </p:nvSpPr>
        <p:spPr>
          <a:xfrm>
            <a:off x="2785331" y="2559044"/>
            <a:ext cx="387220" cy="381261"/>
          </a:xfrm>
          <a:prstGeom prst="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77" b="1" i="0" u="none" strike="noStrike" kern="0" cap="none" spc="0" normalizeH="0" baseline="0" noProof="0" dirty="0">
                <a:ln>
                  <a:noFill/>
                </a:ln>
                <a:solidFill>
                  <a:prstClr val="black"/>
                </a:solidFill>
                <a:effectLst/>
                <a:uLnTx/>
                <a:uFillTx/>
                <a:latin typeface="Calibri" panose="020F0502020204030204"/>
                <a:ea typeface="+mn-ea"/>
                <a:cs typeface="+mn-cs"/>
              </a:rPr>
              <a:t>0</a:t>
            </a:r>
          </a:p>
        </p:txBody>
      </p:sp>
      <mc:AlternateContent xmlns:mc="http://schemas.openxmlformats.org/markup-compatibility/2006" xmlns:a14="http://schemas.microsoft.com/office/drawing/2010/main">
        <mc:Choice Requires="a14">
          <p:sp>
            <p:nvSpPr>
              <p:cNvPr id="129" name="Rectangle 128">
                <a:extLst>
                  <a:ext uri="{FF2B5EF4-FFF2-40B4-BE49-F238E27FC236}">
                    <a16:creationId xmlns:a16="http://schemas.microsoft.com/office/drawing/2014/main" id="{446D6F3E-85FB-4B5E-9354-4673EB55D243}"/>
                  </a:ext>
                </a:extLst>
              </p:cNvPr>
              <p:cNvSpPr/>
              <p:nvPr/>
            </p:nvSpPr>
            <p:spPr>
              <a:xfrm>
                <a:off x="3178508" y="2559044"/>
                <a:ext cx="387220" cy="38126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28575"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𝒂</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𝟐𝟐</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29" name="Rectangle 128">
                <a:extLst>
                  <a:ext uri="{FF2B5EF4-FFF2-40B4-BE49-F238E27FC236}">
                    <a16:creationId xmlns:a16="http://schemas.microsoft.com/office/drawing/2014/main" id="{446D6F3E-85FB-4B5E-9354-4673EB55D243}"/>
                  </a:ext>
                </a:extLst>
              </p:cNvPr>
              <p:cNvSpPr>
                <a:spLocks noRot="1" noChangeAspect="1" noMove="1" noResize="1" noEditPoints="1" noAdjustHandles="1" noChangeArrowheads="1" noChangeShapeType="1" noTextEdit="1"/>
              </p:cNvSpPr>
              <p:nvPr/>
            </p:nvSpPr>
            <p:spPr>
              <a:xfrm>
                <a:off x="3178508" y="2559044"/>
                <a:ext cx="387220" cy="381261"/>
              </a:xfrm>
              <a:prstGeom prst="rect">
                <a:avLst/>
              </a:prstGeom>
              <a:blipFill>
                <a:blip r:embed="rId6"/>
                <a:stretch>
                  <a:fillRect/>
                </a:stretch>
              </a:blipFill>
              <a:ln w="28575" cap="flat" cmpd="sng" algn="ctr">
                <a:solidFill>
                  <a:srgbClr val="4472C4"/>
                </a:solidFill>
                <a:prstDash val="solid"/>
                <a:miter lim="800000"/>
              </a:ln>
              <a:effectLst/>
            </p:spPr>
            <p:txBody>
              <a:bodyPr/>
              <a:lstStyle/>
              <a:p>
                <a:r>
                  <a:rPr lang="en-US">
                    <a:noFill/>
                  </a:rPr>
                  <a:t> </a:t>
                </a:r>
              </a:p>
            </p:txBody>
          </p:sp>
        </mc:Fallback>
      </mc:AlternateContent>
      <p:sp>
        <p:nvSpPr>
          <p:cNvPr id="130" name="Rectangle 129">
            <a:extLst>
              <a:ext uri="{FF2B5EF4-FFF2-40B4-BE49-F238E27FC236}">
                <a16:creationId xmlns:a16="http://schemas.microsoft.com/office/drawing/2014/main" id="{5618CF42-D1F7-4C74-9FA1-B085BFCAF601}"/>
              </a:ext>
            </a:extLst>
          </p:cNvPr>
          <p:cNvSpPr/>
          <p:nvPr/>
        </p:nvSpPr>
        <p:spPr>
          <a:xfrm>
            <a:off x="3559770" y="2559044"/>
            <a:ext cx="387220" cy="381261"/>
          </a:xfrm>
          <a:prstGeom prst="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77" b="1" i="0" u="none" strike="noStrike" kern="0" cap="none" spc="0" normalizeH="0" baseline="0" noProof="0" dirty="0">
                <a:ln>
                  <a:noFill/>
                </a:ln>
                <a:solidFill>
                  <a:prstClr val="black"/>
                </a:solidFill>
                <a:effectLst/>
                <a:uLnTx/>
                <a:uFillTx/>
                <a:latin typeface="Calibri" panose="020F0502020204030204"/>
                <a:ea typeface="+mn-ea"/>
                <a:cs typeface="+mn-cs"/>
              </a:rPr>
              <a:t>0</a:t>
            </a:r>
          </a:p>
        </p:txBody>
      </p:sp>
      <mc:AlternateContent xmlns:mc="http://schemas.openxmlformats.org/markup-compatibility/2006" xmlns:a14="http://schemas.microsoft.com/office/drawing/2010/main">
        <mc:Choice Requires="a14">
          <p:sp>
            <p:nvSpPr>
              <p:cNvPr id="131" name="Rectangle 130">
                <a:extLst>
                  <a:ext uri="{FF2B5EF4-FFF2-40B4-BE49-F238E27FC236}">
                    <a16:creationId xmlns:a16="http://schemas.microsoft.com/office/drawing/2014/main" id="{AA0C8F44-EDC9-4891-8911-2AC32C66F4E1}"/>
                  </a:ext>
                </a:extLst>
              </p:cNvPr>
              <p:cNvSpPr/>
              <p:nvPr/>
            </p:nvSpPr>
            <p:spPr>
              <a:xfrm>
                <a:off x="1232250" y="3321642"/>
                <a:ext cx="387220" cy="38126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28575"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𝒂</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𝟏𝟏</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31" name="Rectangle 130">
                <a:extLst>
                  <a:ext uri="{FF2B5EF4-FFF2-40B4-BE49-F238E27FC236}">
                    <a16:creationId xmlns:a16="http://schemas.microsoft.com/office/drawing/2014/main" id="{AA0C8F44-EDC9-4891-8911-2AC32C66F4E1}"/>
                  </a:ext>
                </a:extLst>
              </p:cNvPr>
              <p:cNvSpPr>
                <a:spLocks noRot="1" noChangeAspect="1" noMove="1" noResize="1" noEditPoints="1" noAdjustHandles="1" noChangeArrowheads="1" noChangeShapeType="1" noTextEdit="1"/>
              </p:cNvSpPr>
              <p:nvPr/>
            </p:nvSpPr>
            <p:spPr>
              <a:xfrm>
                <a:off x="1232250" y="3321642"/>
                <a:ext cx="387220" cy="381261"/>
              </a:xfrm>
              <a:prstGeom prst="rect">
                <a:avLst/>
              </a:prstGeom>
              <a:blipFill>
                <a:blip r:embed="rId7"/>
                <a:stretch>
                  <a:fillRect/>
                </a:stretch>
              </a:blipFill>
              <a:ln w="28575" cap="flat" cmpd="sng" algn="ctr">
                <a:solidFill>
                  <a:srgbClr val="4472C4"/>
                </a:solidFill>
                <a:prstDash val="solid"/>
                <a:miter lim="800000"/>
              </a:ln>
              <a:effectLst/>
            </p:spPr>
            <p:txBody>
              <a:bodyPr/>
              <a:lstStyle/>
              <a:p>
                <a:r>
                  <a:rPr lang="en-US">
                    <a:noFill/>
                  </a:rPr>
                  <a:t> </a:t>
                </a:r>
              </a:p>
            </p:txBody>
          </p:sp>
        </mc:Fallback>
      </mc:AlternateContent>
      <p:sp>
        <p:nvSpPr>
          <p:cNvPr id="132" name="Rectangle 131">
            <a:extLst>
              <a:ext uri="{FF2B5EF4-FFF2-40B4-BE49-F238E27FC236}">
                <a16:creationId xmlns:a16="http://schemas.microsoft.com/office/drawing/2014/main" id="{4E4C33AF-498F-4515-BAC9-D4FADDC39412}"/>
              </a:ext>
            </a:extLst>
          </p:cNvPr>
          <p:cNvSpPr/>
          <p:nvPr/>
        </p:nvSpPr>
        <p:spPr>
          <a:xfrm>
            <a:off x="1619469" y="3321642"/>
            <a:ext cx="387220" cy="381261"/>
          </a:xfrm>
          <a:prstGeom prst="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77" b="1" i="0" u="none" strike="noStrike" kern="0" cap="none" spc="0" normalizeH="0" baseline="0" noProof="0" dirty="0">
                <a:ln>
                  <a:noFill/>
                </a:ln>
                <a:solidFill>
                  <a:prstClr val="black"/>
                </a:solidFill>
                <a:effectLst/>
                <a:uLnTx/>
                <a:uFillTx/>
                <a:latin typeface="Calibri" panose="020F0502020204030204"/>
                <a:ea typeface="+mn-ea"/>
                <a:cs typeface="+mn-cs"/>
              </a:rPr>
              <a:t>0</a:t>
            </a:r>
          </a:p>
        </p:txBody>
      </p:sp>
      <mc:AlternateContent xmlns:mc="http://schemas.openxmlformats.org/markup-compatibility/2006" xmlns:a14="http://schemas.microsoft.com/office/drawing/2010/main">
        <mc:Choice Requires="a14">
          <p:sp>
            <p:nvSpPr>
              <p:cNvPr id="133" name="Rectangle 132">
                <a:extLst>
                  <a:ext uri="{FF2B5EF4-FFF2-40B4-BE49-F238E27FC236}">
                    <a16:creationId xmlns:a16="http://schemas.microsoft.com/office/drawing/2014/main" id="{3EA6307E-2471-47F5-BA91-56FFDAC3AC7F}"/>
                  </a:ext>
                </a:extLst>
              </p:cNvPr>
              <p:cNvSpPr/>
              <p:nvPr/>
            </p:nvSpPr>
            <p:spPr>
              <a:xfrm>
                <a:off x="2006688" y="3321643"/>
                <a:ext cx="387220" cy="38126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28575"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𝒂</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𝟏𝟐</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33" name="Rectangle 132">
                <a:extLst>
                  <a:ext uri="{FF2B5EF4-FFF2-40B4-BE49-F238E27FC236}">
                    <a16:creationId xmlns:a16="http://schemas.microsoft.com/office/drawing/2014/main" id="{3EA6307E-2471-47F5-BA91-56FFDAC3AC7F}"/>
                  </a:ext>
                </a:extLst>
              </p:cNvPr>
              <p:cNvSpPr>
                <a:spLocks noRot="1" noChangeAspect="1" noMove="1" noResize="1" noEditPoints="1" noAdjustHandles="1" noChangeArrowheads="1" noChangeShapeType="1" noTextEdit="1"/>
              </p:cNvSpPr>
              <p:nvPr/>
            </p:nvSpPr>
            <p:spPr>
              <a:xfrm>
                <a:off x="2006688" y="3321643"/>
                <a:ext cx="387220" cy="381261"/>
              </a:xfrm>
              <a:prstGeom prst="rect">
                <a:avLst/>
              </a:prstGeom>
              <a:blipFill>
                <a:blip r:embed="rId4"/>
                <a:stretch>
                  <a:fillRect/>
                </a:stretch>
              </a:blipFill>
              <a:ln w="28575" cap="flat" cmpd="sng" algn="ctr">
                <a:solidFill>
                  <a:srgbClr val="4472C4"/>
                </a:solidFill>
                <a:prstDash val="solid"/>
                <a:miter lim="800000"/>
              </a:ln>
              <a:effectLst/>
            </p:spPr>
            <p:txBody>
              <a:bodyPr/>
              <a:lstStyle/>
              <a:p>
                <a:r>
                  <a:rPr lang="en-US">
                    <a:noFill/>
                  </a:rPr>
                  <a:t> </a:t>
                </a:r>
              </a:p>
            </p:txBody>
          </p:sp>
        </mc:Fallback>
      </mc:AlternateContent>
      <p:sp>
        <p:nvSpPr>
          <p:cNvPr id="134" name="Rectangle 133">
            <a:extLst>
              <a:ext uri="{FF2B5EF4-FFF2-40B4-BE49-F238E27FC236}">
                <a16:creationId xmlns:a16="http://schemas.microsoft.com/office/drawing/2014/main" id="{7807938E-166F-4C1A-9191-0A723F14603A}"/>
              </a:ext>
            </a:extLst>
          </p:cNvPr>
          <p:cNvSpPr/>
          <p:nvPr/>
        </p:nvSpPr>
        <p:spPr>
          <a:xfrm>
            <a:off x="2399864" y="3321643"/>
            <a:ext cx="387220" cy="381261"/>
          </a:xfrm>
          <a:prstGeom prst="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77" b="1" i="0" u="none" strike="noStrike" kern="0" cap="none" spc="0" normalizeH="0" baseline="0" noProof="0" dirty="0">
                <a:ln>
                  <a:noFill/>
                </a:ln>
                <a:solidFill>
                  <a:prstClr val="black"/>
                </a:solidFill>
                <a:effectLst/>
                <a:uLnTx/>
                <a:uFillTx/>
                <a:latin typeface="Calibri" panose="020F0502020204030204"/>
                <a:ea typeface="+mn-ea"/>
                <a:cs typeface="+mn-cs"/>
              </a:rPr>
              <a:t>0</a:t>
            </a:r>
          </a:p>
        </p:txBody>
      </p:sp>
      <mc:AlternateContent xmlns:mc="http://schemas.openxmlformats.org/markup-compatibility/2006" xmlns:a14="http://schemas.microsoft.com/office/drawing/2010/main">
        <mc:Choice Requires="a14">
          <p:sp>
            <p:nvSpPr>
              <p:cNvPr id="135" name="Rectangle 134">
                <a:extLst>
                  <a:ext uri="{FF2B5EF4-FFF2-40B4-BE49-F238E27FC236}">
                    <a16:creationId xmlns:a16="http://schemas.microsoft.com/office/drawing/2014/main" id="{69460D11-5F3B-46DB-8011-D995E4845469}"/>
                  </a:ext>
                </a:extLst>
              </p:cNvPr>
              <p:cNvSpPr/>
              <p:nvPr/>
            </p:nvSpPr>
            <p:spPr>
              <a:xfrm>
                <a:off x="2781127" y="3321643"/>
                <a:ext cx="387220" cy="38126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28575"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𝒂</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𝟐𝟏</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35" name="Rectangle 134">
                <a:extLst>
                  <a:ext uri="{FF2B5EF4-FFF2-40B4-BE49-F238E27FC236}">
                    <a16:creationId xmlns:a16="http://schemas.microsoft.com/office/drawing/2014/main" id="{69460D11-5F3B-46DB-8011-D995E4845469}"/>
                  </a:ext>
                </a:extLst>
              </p:cNvPr>
              <p:cNvSpPr>
                <a:spLocks noRot="1" noChangeAspect="1" noMove="1" noResize="1" noEditPoints="1" noAdjustHandles="1" noChangeArrowheads="1" noChangeShapeType="1" noTextEdit="1"/>
              </p:cNvSpPr>
              <p:nvPr/>
            </p:nvSpPr>
            <p:spPr>
              <a:xfrm>
                <a:off x="2781127" y="3321643"/>
                <a:ext cx="387220" cy="381261"/>
              </a:xfrm>
              <a:prstGeom prst="rect">
                <a:avLst/>
              </a:prstGeom>
              <a:blipFill>
                <a:blip r:embed="rId5"/>
                <a:stretch>
                  <a:fillRect/>
                </a:stretch>
              </a:blipFill>
              <a:ln w="28575" cap="flat" cmpd="sng" algn="ctr">
                <a:solidFill>
                  <a:srgbClr val="4472C4"/>
                </a:solidFill>
                <a:prstDash val="solid"/>
                <a:miter lim="800000"/>
              </a:ln>
              <a:effectLst/>
            </p:spPr>
            <p:txBody>
              <a:bodyPr/>
              <a:lstStyle/>
              <a:p>
                <a:r>
                  <a:rPr lang="en-US">
                    <a:noFill/>
                  </a:rPr>
                  <a:t> </a:t>
                </a:r>
              </a:p>
            </p:txBody>
          </p:sp>
        </mc:Fallback>
      </mc:AlternateContent>
      <p:sp>
        <p:nvSpPr>
          <p:cNvPr id="136" name="Rectangle 135">
            <a:extLst>
              <a:ext uri="{FF2B5EF4-FFF2-40B4-BE49-F238E27FC236}">
                <a16:creationId xmlns:a16="http://schemas.microsoft.com/office/drawing/2014/main" id="{0C796916-0749-4CB5-9E31-DFFD57989F65}"/>
              </a:ext>
            </a:extLst>
          </p:cNvPr>
          <p:cNvSpPr/>
          <p:nvPr/>
        </p:nvSpPr>
        <p:spPr>
          <a:xfrm>
            <a:off x="3168345" y="3321643"/>
            <a:ext cx="387220" cy="381261"/>
          </a:xfrm>
          <a:prstGeom prst="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77" b="1" i="0" u="none" strike="noStrike" kern="0" cap="none" spc="0" normalizeH="0" baseline="0" noProof="0" dirty="0">
                <a:ln>
                  <a:noFill/>
                </a:ln>
                <a:solidFill>
                  <a:prstClr val="black"/>
                </a:solidFill>
                <a:effectLst/>
                <a:uLnTx/>
                <a:uFillTx/>
                <a:latin typeface="Calibri" panose="020F0502020204030204"/>
                <a:ea typeface="+mn-ea"/>
                <a:cs typeface="+mn-cs"/>
              </a:rPr>
              <a:t>0</a:t>
            </a:r>
          </a:p>
        </p:txBody>
      </p:sp>
      <mc:AlternateContent xmlns:mc="http://schemas.openxmlformats.org/markup-compatibility/2006" xmlns:a14="http://schemas.microsoft.com/office/drawing/2010/main">
        <mc:Choice Requires="a14">
          <p:sp>
            <p:nvSpPr>
              <p:cNvPr id="137" name="Rectangle 136">
                <a:extLst>
                  <a:ext uri="{FF2B5EF4-FFF2-40B4-BE49-F238E27FC236}">
                    <a16:creationId xmlns:a16="http://schemas.microsoft.com/office/drawing/2014/main" id="{16D1A207-59AD-4FEA-9D58-957150922316}"/>
                  </a:ext>
                </a:extLst>
              </p:cNvPr>
              <p:cNvSpPr/>
              <p:nvPr/>
            </p:nvSpPr>
            <p:spPr>
              <a:xfrm>
                <a:off x="3561520" y="3321643"/>
                <a:ext cx="387220" cy="38126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28575"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𝒂</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𝟐𝟐</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37" name="Rectangle 136">
                <a:extLst>
                  <a:ext uri="{FF2B5EF4-FFF2-40B4-BE49-F238E27FC236}">
                    <a16:creationId xmlns:a16="http://schemas.microsoft.com/office/drawing/2014/main" id="{16D1A207-59AD-4FEA-9D58-957150922316}"/>
                  </a:ext>
                </a:extLst>
              </p:cNvPr>
              <p:cNvSpPr>
                <a:spLocks noRot="1" noChangeAspect="1" noMove="1" noResize="1" noEditPoints="1" noAdjustHandles="1" noChangeArrowheads="1" noChangeShapeType="1" noTextEdit="1"/>
              </p:cNvSpPr>
              <p:nvPr/>
            </p:nvSpPr>
            <p:spPr>
              <a:xfrm>
                <a:off x="3561520" y="3321643"/>
                <a:ext cx="387220" cy="381261"/>
              </a:xfrm>
              <a:prstGeom prst="rect">
                <a:avLst/>
              </a:prstGeom>
              <a:blipFill>
                <a:blip r:embed="rId6"/>
                <a:stretch>
                  <a:fillRect/>
                </a:stretch>
              </a:blipFill>
              <a:ln w="28575" cap="flat" cmpd="sng" algn="ctr">
                <a:solidFill>
                  <a:srgbClr val="4472C4"/>
                </a:solidFill>
                <a:prstDash val="solid"/>
                <a:miter lim="800000"/>
              </a:ln>
              <a:effectLst/>
            </p:spPr>
            <p:txBody>
              <a:bodyPr/>
              <a:lstStyle/>
              <a:p>
                <a:r>
                  <a:rPr lang="en-US">
                    <a:noFill/>
                  </a:rPr>
                  <a:t> </a:t>
                </a:r>
              </a:p>
            </p:txBody>
          </p:sp>
        </mc:Fallback>
      </mc:AlternateContent>
      <p:sp>
        <p:nvSpPr>
          <p:cNvPr id="138" name="Rectangle 137">
            <a:extLst>
              <a:ext uri="{FF2B5EF4-FFF2-40B4-BE49-F238E27FC236}">
                <a16:creationId xmlns:a16="http://schemas.microsoft.com/office/drawing/2014/main" id="{71DBF5E0-1FD8-4D48-8732-9444B50283F6}"/>
              </a:ext>
            </a:extLst>
          </p:cNvPr>
          <p:cNvSpPr/>
          <p:nvPr/>
        </p:nvSpPr>
        <p:spPr>
          <a:xfrm>
            <a:off x="839077" y="3317671"/>
            <a:ext cx="387220" cy="381261"/>
          </a:xfrm>
          <a:prstGeom prst="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77" b="1" i="0" u="none" strike="noStrike" kern="0" cap="none" spc="0" normalizeH="0" baseline="0" noProof="0" dirty="0">
                <a:ln>
                  <a:noFill/>
                </a:ln>
                <a:solidFill>
                  <a:prstClr val="black"/>
                </a:solidFill>
                <a:effectLst/>
                <a:uLnTx/>
                <a:uFillTx/>
                <a:latin typeface="Calibri" panose="020F0502020204030204"/>
                <a:ea typeface="+mn-ea"/>
                <a:cs typeface="+mn-cs"/>
              </a:rPr>
              <a:t>0</a:t>
            </a:r>
          </a:p>
        </p:txBody>
      </p:sp>
      <mc:AlternateContent xmlns:mc="http://schemas.openxmlformats.org/markup-compatibility/2006" xmlns:a14="http://schemas.microsoft.com/office/drawing/2010/main">
        <mc:Choice Requires="a14">
          <p:sp>
            <p:nvSpPr>
              <p:cNvPr id="139" name="Rectangle 138">
                <a:extLst>
                  <a:ext uri="{FF2B5EF4-FFF2-40B4-BE49-F238E27FC236}">
                    <a16:creationId xmlns:a16="http://schemas.microsoft.com/office/drawing/2014/main" id="{6E5C34C6-B4E5-4864-AEA2-F534E1267A21}"/>
                  </a:ext>
                </a:extLst>
              </p:cNvPr>
              <p:cNvSpPr/>
              <p:nvPr/>
            </p:nvSpPr>
            <p:spPr>
              <a:xfrm>
                <a:off x="855196" y="4115916"/>
                <a:ext cx="387220" cy="38126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28575"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𝒂</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𝟏𝟏</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39" name="Rectangle 138">
                <a:extLst>
                  <a:ext uri="{FF2B5EF4-FFF2-40B4-BE49-F238E27FC236}">
                    <a16:creationId xmlns:a16="http://schemas.microsoft.com/office/drawing/2014/main" id="{6E5C34C6-B4E5-4864-AEA2-F534E1267A21}"/>
                  </a:ext>
                </a:extLst>
              </p:cNvPr>
              <p:cNvSpPr>
                <a:spLocks noRot="1" noChangeAspect="1" noMove="1" noResize="1" noEditPoints="1" noAdjustHandles="1" noChangeArrowheads="1" noChangeShapeType="1" noTextEdit="1"/>
              </p:cNvSpPr>
              <p:nvPr/>
            </p:nvSpPr>
            <p:spPr>
              <a:xfrm>
                <a:off x="855196" y="4115916"/>
                <a:ext cx="387220" cy="381261"/>
              </a:xfrm>
              <a:prstGeom prst="rect">
                <a:avLst/>
              </a:prstGeom>
              <a:blipFill>
                <a:blip r:embed="rId8"/>
                <a:stretch>
                  <a:fillRect/>
                </a:stretch>
              </a:blipFill>
              <a:ln w="28575" cap="flat" cmpd="sng" algn="ctr">
                <a:solidFill>
                  <a:srgbClr val="4472C4"/>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0" name="Rectangle 139">
                <a:extLst>
                  <a:ext uri="{FF2B5EF4-FFF2-40B4-BE49-F238E27FC236}">
                    <a16:creationId xmlns:a16="http://schemas.microsoft.com/office/drawing/2014/main" id="{8CA27A13-F557-47B7-BEE8-47EBE6015B65}"/>
                  </a:ext>
                </a:extLst>
              </p:cNvPr>
              <p:cNvSpPr/>
              <p:nvPr/>
            </p:nvSpPr>
            <p:spPr>
              <a:xfrm>
                <a:off x="1629632" y="4115916"/>
                <a:ext cx="387220" cy="38126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28575"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𝒂</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𝟏𝟐</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40" name="Rectangle 139">
                <a:extLst>
                  <a:ext uri="{FF2B5EF4-FFF2-40B4-BE49-F238E27FC236}">
                    <a16:creationId xmlns:a16="http://schemas.microsoft.com/office/drawing/2014/main" id="{8CA27A13-F557-47B7-BEE8-47EBE6015B65}"/>
                  </a:ext>
                </a:extLst>
              </p:cNvPr>
              <p:cNvSpPr>
                <a:spLocks noRot="1" noChangeAspect="1" noMove="1" noResize="1" noEditPoints="1" noAdjustHandles="1" noChangeArrowheads="1" noChangeShapeType="1" noTextEdit="1"/>
              </p:cNvSpPr>
              <p:nvPr/>
            </p:nvSpPr>
            <p:spPr>
              <a:xfrm>
                <a:off x="1629632" y="4115916"/>
                <a:ext cx="387220" cy="381261"/>
              </a:xfrm>
              <a:prstGeom prst="rect">
                <a:avLst/>
              </a:prstGeom>
              <a:blipFill>
                <a:blip r:embed="rId9"/>
                <a:stretch>
                  <a:fillRect/>
                </a:stretch>
              </a:blipFill>
              <a:ln w="28575" cap="flat" cmpd="sng" algn="ctr">
                <a:solidFill>
                  <a:srgbClr val="4472C4"/>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1" name="Rectangle 140">
                <a:extLst>
                  <a:ext uri="{FF2B5EF4-FFF2-40B4-BE49-F238E27FC236}">
                    <a16:creationId xmlns:a16="http://schemas.microsoft.com/office/drawing/2014/main" id="{F62869E5-3593-45C1-BC7F-8FE810B01253}"/>
                  </a:ext>
                </a:extLst>
              </p:cNvPr>
              <p:cNvSpPr/>
              <p:nvPr/>
            </p:nvSpPr>
            <p:spPr>
              <a:xfrm>
                <a:off x="2404070" y="4115917"/>
                <a:ext cx="387220" cy="38126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28575"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𝒂</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𝟐𝟏</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41" name="Rectangle 140">
                <a:extLst>
                  <a:ext uri="{FF2B5EF4-FFF2-40B4-BE49-F238E27FC236}">
                    <a16:creationId xmlns:a16="http://schemas.microsoft.com/office/drawing/2014/main" id="{F62869E5-3593-45C1-BC7F-8FE810B01253}"/>
                  </a:ext>
                </a:extLst>
              </p:cNvPr>
              <p:cNvSpPr>
                <a:spLocks noRot="1" noChangeAspect="1" noMove="1" noResize="1" noEditPoints="1" noAdjustHandles="1" noChangeArrowheads="1" noChangeShapeType="1" noTextEdit="1"/>
              </p:cNvSpPr>
              <p:nvPr/>
            </p:nvSpPr>
            <p:spPr>
              <a:xfrm>
                <a:off x="2404070" y="4115917"/>
                <a:ext cx="387220" cy="381261"/>
              </a:xfrm>
              <a:prstGeom prst="rect">
                <a:avLst/>
              </a:prstGeom>
              <a:blipFill>
                <a:blip r:embed="rId10"/>
                <a:stretch>
                  <a:fillRect/>
                </a:stretch>
              </a:blipFill>
              <a:ln w="28575" cap="flat" cmpd="sng" algn="ctr">
                <a:solidFill>
                  <a:srgbClr val="4472C4"/>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2" name="Rectangle 141">
                <a:extLst>
                  <a:ext uri="{FF2B5EF4-FFF2-40B4-BE49-F238E27FC236}">
                    <a16:creationId xmlns:a16="http://schemas.microsoft.com/office/drawing/2014/main" id="{EE2CB570-AA97-457D-87D6-BDCD00A8DDF9}"/>
                  </a:ext>
                </a:extLst>
              </p:cNvPr>
              <p:cNvSpPr/>
              <p:nvPr/>
            </p:nvSpPr>
            <p:spPr>
              <a:xfrm>
                <a:off x="3184464" y="4115917"/>
                <a:ext cx="387220" cy="38126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28575"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𝒂</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𝟐𝟐</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42" name="Rectangle 141">
                <a:extLst>
                  <a:ext uri="{FF2B5EF4-FFF2-40B4-BE49-F238E27FC236}">
                    <a16:creationId xmlns:a16="http://schemas.microsoft.com/office/drawing/2014/main" id="{EE2CB570-AA97-457D-87D6-BDCD00A8DDF9}"/>
                  </a:ext>
                </a:extLst>
              </p:cNvPr>
              <p:cNvSpPr>
                <a:spLocks noRot="1" noChangeAspect="1" noMove="1" noResize="1" noEditPoints="1" noAdjustHandles="1" noChangeArrowheads="1" noChangeShapeType="1" noTextEdit="1"/>
              </p:cNvSpPr>
              <p:nvPr/>
            </p:nvSpPr>
            <p:spPr>
              <a:xfrm>
                <a:off x="3184464" y="4115917"/>
                <a:ext cx="387220" cy="381261"/>
              </a:xfrm>
              <a:prstGeom prst="rect">
                <a:avLst/>
              </a:prstGeom>
              <a:blipFill>
                <a:blip r:embed="rId11"/>
                <a:stretch>
                  <a:fillRect/>
                </a:stretch>
              </a:blipFill>
              <a:ln w="28575" cap="flat" cmpd="sng" algn="ctr">
                <a:solidFill>
                  <a:srgbClr val="4472C4"/>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 name="Rectangle 142">
                <a:extLst>
                  <a:ext uri="{FF2B5EF4-FFF2-40B4-BE49-F238E27FC236}">
                    <a16:creationId xmlns:a16="http://schemas.microsoft.com/office/drawing/2014/main" id="{3A912F46-3FCB-4F49-AD14-8B808C8BA80E}"/>
                  </a:ext>
                </a:extLst>
              </p:cNvPr>
              <p:cNvSpPr/>
              <p:nvPr/>
            </p:nvSpPr>
            <p:spPr>
              <a:xfrm>
                <a:off x="1242414" y="4115916"/>
                <a:ext cx="387220" cy="38126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28575"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𝒂</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𝟏𝟏</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43" name="Rectangle 142">
                <a:extLst>
                  <a:ext uri="{FF2B5EF4-FFF2-40B4-BE49-F238E27FC236}">
                    <a16:creationId xmlns:a16="http://schemas.microsoft.com/office/drawing/2014/main" id="{3A912F46-3FCB-4F49-AD14-8B808C8BA80E}"/>
                  </a:ext>
                </a:extLst>
              </p:cNvPr>
              <p:cNvSpPr>
                <a:spLocks noRot="1" noChangeAspect="1" noMove="1" noResize="1" noEditPoints="1" noAdjustHandles="1" noChangeArrowheads="1" noChangeShapeType="1" noTextEdit="1"/>
              </p:cNvSpPr>
              <p:nvPr/>
            </p:nvSpPr>
            <p:spPr>
              <a:xfrm>
                <a:off x="1242414" y="4115916"/>
                <a:ext cx="387220" cy="381261"/>
              </a:xfrm>
              <a:prstGeom prst="rect">
                <a:avLst/>
              </a:prstGeom>
              <a:blipFill>
                <a:blip r:embed="rId12"/>
                <a:stretch>
                  <a:fillRect/>
                </a:stretch>
              </a:blipFill>
              <a:ln w="28575" cap="flat" cmpd="sng" algn="ctr">
                <a:solidFill>
                  <a:srgbClr val="4472C4"/>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4" name="Rectangle 143">
                <a:extLst>
                  <a:ext uri="{FF2B5EF4-FFF2-40B4-BE49-F238E27FC236}">
                    <a16:creationId xmlns:a16="http://schemas.microsoft.com/office/drawing/2014/main" id="{80FA3006-BA1D-468E-9D9A-63AB553A09A9}"/>
                  </a:ext>
                </a:extLst>
              </p:cNvPr>
              <p:cNvSpPr/>
              <p:nvPr/>
            </p:nvSpPr>
            <p:spPr>
              <a:xfrm>
                <a:off x="2016851" y="4115917"/>
                <a:ext cx="387220" cy="38126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28575"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𝒂</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𝟏𝟐</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44" name="Rectangle 143">
                <a:extLst>
                  <a:ext uri="{FF2B5EF4-FFF2-40B4-BE49-F238E27FC236}">
                    <a16:creationId xmlns:a16="http://schemas.microsoft.com/office/drawing/2014/main" id="{80FA3006-BA1D-468E-9D9A-63AB553A09A9}"/>
                  </a:ext>
                </a:extLst>
              </p:cNvPr>
              <p:cNvSpPr>
                <a:spLocks noRot="1" noChangeAspect="1" noMove="1" noResize="1" noEditPoints="1" noAdjustHandles="1" noChangeArrowheads="1" noChangeShapeType="1" noTextEdit="1"/>
              </p:cNvSpPr>
              <p:nvPr/>
            </p:nvSpPr>
            <p:spPr>
              <a:xfrm>
                <a:off x="2016851" y="4115917"/>
                <a:ext cx="387220" cy="381261"/>
              </a:xfrm>
              <a:prstGeom prst="rect">
                <a:avLst/>
              </a:prstGeom>
              <a:blipFill>
                <a:blip r:embed="rId13"/>
                <a:stretch>
                  <a:fillRect/>
                </a:stretch>
              </a:blipFill>
              <a:ln w="28575" cap="flat" cmpd="sng" algn="ctr">
                <a:solidFill>
                  <a:srgbClr val="4472C4"/>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5" name="Rectangle 144">
                <a:extLst>
                  <a:ext uri="{FF2B5EF4-FFF2-40B4-BE49-F238E27FC236}">
                    <a16:creationId xmlns:a16="http://schemas.microsoft.com/office/drawing/2014/main" id="{87BD981F-677D-428D-8683-8F6B7C32A1F6}"/>
                  </a:ext>
                </a:extLst>
              </p:cNvPr>
              <p:cNvSpPr/>
              <p:nvPr/>
            </p:nvSpPr>
            <p:spPr>
              <a:xfrm>
                <a:off x="2791290" y="4115917"/>
                <a:ext cx="387220" cy="38126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28575"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𝒂</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𝟐𝟏</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45" name="Rectangle 144">
                <a:extLst>
                  <a:ext uri="{FF2B5EF4-FFF2-40B4-BE49-F238E27FC236}">
                    <a16:creationId xmlns:a16="http://schemas.microsoft.com/office/drawing/2014/main" id="{87BD981F-677D-428D-8683-8F6B7C32A1F6}"/>
                  </a:ext>
                </a:extLst>
              </p:cNvPr>
              <p:cNvSpPr>
                <a:spLocks noRot="1" noChangeAspect="1" noMove="1" noResize="1" noEditPoints="1" noAdjustHandles="1" noChangeArrowheads="1" noChangeShapeType="1" noTextEdit="1"/>
              </p:cNvSpPr>
              <p:nvPr/>
            </p:nvSpPr>
            <p:spPr>
              <a:xfrm>
                <a:off x="2791290" y="4115917"/>
                <a:ext cx="387220" cy="381261"/>
              </a:xfrm>
              <a:prstGeom prst="rect">
                <a:avLst/>
              </a:prstGeom>
              <a:blipFill>
                <a:blip r:embed="rId14"/>
                <a:stretch>
                  <a:fillRect/>
                </a:stretch>
              </a:blipFill>
              <a:ln w="28575" cap="flat" cmpd="sng" algn="ctr">
                <a:solidFill>
                  <a:srgbClr val="4472C4"/>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6" name="Rectangle 145">
                <a:extLst>
                  <a:ext uri="{FF2B5EF4-FFF2-40B4-BE49-F238E27FC236}">
                    <a16:creationId xmlns:a16="http://schemas.microsoft.com/office/drawing/2014/main" id="{04BA6509-4444-43F9-8C58-92CDCE5208BC}"/>
                  </a:ext>
                </a:extLst>
              </p:cNvPr>
              <p:cNvSpPr/>
              <p:nvPr/>
            </p:nvSpPr>
            <p:spPr>
              <a:xfrm>
                <a:off x="3571682" y="4115917"/>
                <a:ext cx="387220" cy="38126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28575"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𝒂</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𝟐𝟐</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46" name="Rectangle 145">
                <a:extLst>
                  <a:ext uri="{FF2B5EF4-FFF2-40B4-BE49-F238E27FC236}">
                    <a16:creationId xmlns:a16="http://schemas.microsoft.com/office/drawing/2014/main" id="{04BA6509-4444-43F9-8C58-92CDCE5208BC}"/>
                  </a:ext>
                </a:extLst>
              </p:cNvPr>
              <p:cNvSpPr>
                <a:spLocks noRot="1" noChangeAspect="1" noMove="1" noResize="1" noEditPoints="1" noAdjustHandles="1" noChangeArrowheads="1" noChangeShapeType="1" noTextEdit="1"/>
              </p:cNvSpPr>
              <p:nvPr/>
            </p:nvSpPr>
            <p:spPr>
              <a:xfrm>
                <a:off x="3571682" y="4115917"/>
                <a:ext cx="387220" cy="381261"/>
              </a:xfrm>
              <a:prstGeom prst="rect">
                <a:avLst/>
              </a:prstGeom>
              <a:blipFill>
                <a:blip r:embed="rId15"/>
                <a:stretch>
                  <a:fillRect/>
                </a:stretch>
              </a:blipFill>
              <a:ln w="28575" cap="flat" cmpd="sng" algn="ctr">
                <a:solidFill>
                  <a:srgbClr val="4472C4"/>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7" name="Rectangle 146">
                <a:extLst>
                  <a:ext uri="{FF2B5EF4-FFF2-40B4-BE49-F238E27FC236}">
                    <a16:creationId xmlns:a16="http://schemas.microsoft.com/office/drawing/2014/main" id="{7B1AA57C-F6E4-44C0-8E84-A5984D816261}"/>
                  </a:ext>
                </a:extLst>
              </p:cNvPr>
              <p:cNvSpPr/>
              <p:nvPr/>
            </p:nvSpPr>
            <p:spPr>
              <a:xfrm>
                <a:off x="2022808" y="1436638"/>
                <a:ext cx="387220" cy="38126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28575"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𝒂</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𝟏𝟏</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47" name="Rectangle 146">
                <a:extLst>
                  <a:ext uri="{FF2B5EF4-FFF2-40B4-BE49-F238E27FC236}">
                    <a16:creationId xmlns:a16="http://schemas.microsoft.com/office/drawing/2014/main" id="{7B1AA57C-F6E4-44C0-8E84-A5984D816261}"/>
                  </a:ext>
                </a:extLst>
              </p:cNvPr>
              <p:cNvSpPr>
                <a:spLocks noRot="1" noChangeAspect="1" noMove="1" noResize="1" noEditPoints="1" noAdjustHandles="1" noChangeArrowheads="1" noChangeShapeType="1" noTextEdit="1"/>
              </p:cNvSpPr>
              <p:nvPr/>
            </p:nvSpPr>
            <p:spPr>
              <a:xfrm>
                <a:off x="2022808" y="1436638"/>
                <a:ext cx="387220" cy="381261"/>
              </a:xfrm>
              <a:prstGeom prst="rect">
                <a:avLst/>
              </a:prstGeom>
              <a:blipFill>
                <a:blip r:embed="rId16"/>
                <a:stretch>
                  <a:fillRect/>
                </a:stretch>
              </a:blipFill>
              <a:ln w="28575" cap="flat" cmpd="sng" algn="ctr">
                <a:solidFill>
                  <a:srgbClr val="4472C4"/>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8" name="Rectangle 147">
                <a:extLst>
                  <a:ext uri="{FF2B5EF4-FFF2-40B4-BE49-F238E27FC236}">
                    <a16:creationId xmlns:a16="http://schemas.microsoft.com/office/drawing/2014/main" id="{DF48CB8C-3A75-4099-A59F-98C1BFED27D9}"/>
                  </a:ext>
                </a:extLst>
              </p:cNvPr>
              <p:cNvSpPr/>
              <p:nvPr/>
            </p:nvSpPr>
            <p:spPr>
              <a:xfrm>
                <a:off x="2415984" y="1436638"/>
                <a:ext cx="387220" cy="38126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28575"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𝒂</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𝟏𝟐</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48" name="Rectangle 147">
                <a:extLst>
                  <a:ext uri="{FF2B5EF4-FFF2-40B4-BE49-F238E27FC236}">
                    <a16:creationId xmlns:a16="http://schemas.microsoft.com/office/drawing/2014/main" id="{DF48CB8C-3A75-4099-A59F-98C1BFED27D9}"/>
                  </a:ext>
                </a:extLst>
              </p:cNvPr>
              <p:cNvSpPr>
                <a:spLocks noRot="1" noChangeAspect="1" noMove="1" noResize="1" noEditPoints="1" noAdjustHandles="1" noChangeArrowheads="1" noChangeShapeType="1" noTextEdit="1"/>
              </p:cNvSpPr>
              <p:nvPr/>
            </p:nvSpPr>
            <p:spPr>
              <a:xfrm>
                <a:off x="2415984" y="1436638"/>
                <a:ext cx="387220" cy="381261"/>
              </a:xfrm>
              <a:prstGeom prst="rect">
                <a:avLst/>
              </a:prstGeom>
              <a:blipFill>
                <a:blip r:embed="rId4"/>
                <a:stretch>
                  <a:fillRect/>
                </a:stretch>
              </a:blipFill>
              <a:ln w="28575" cap="flat" cmpd="sng" algn="ctr">
                <a:solidFill>
                  <a:srgbClr val="4472C4"/>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9" name="Rectangle 148">
                <a:extLst>
                  <a:ext uri="{FF2B5EF4-FFF2-40B4-BE49-F238E27FC236}">
                    <a16:creationId xmlns:a16="http://schemas.microsoft.com/office/drawing/2014/main" id="{E92DED5F-2FBA-49F3-A522-EA05BEEC0048}"/>
                  </a:ext>
                </a:extLst>
              </p:cNvPr>
              <p:cNvSpPr/>
              <p:nvPr/>
            </p:nvSpPr>
            <p:spPr>
              <a:xfrm>
                <a:off x="2022808" y="1821872"/>
                <a:ext cx="387220" cy="38126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28575"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𝒂</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𝟐𝟏</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49" name="Rectangle 148">
                <a:extLst>
                  <a:ext uri="{FF2B5EF4-FFF2-40B4-BE49-F238E27FC236}">
                    <a16:creationId xmlns:a16="http://schemas.microsoft.com/office/drawing/2014/main" id="{E92DED5F-2FBA-49F3-A522-EA05BEEC0048}"/>
                  </a:ext>
                </a:extLst>
              </p:cNvPr>
              <p:cNvSpPr>
                <a:spLocks noRot="1" noChangeAspect="1" noMove="1" noResize="1" noEditPoints="1" noAdjustHandles="1" noChangeArrowheads="1" noChangeShapeType="1" noTextEdit="1"/>
              </p:cNvSpPr>
              <p:nvPr/>
            </p:nvSpPr>
            <p:spPr>
              <a:xfrm>
                <a:off x="2022808" y="1821872"/>
                <a:ext cx="387220" cy="381261"/>
              </a:xfrm>
              <a:prstGeom prst="rect">
                <a:avLst/>
              </a:prstGeom>
              <a:blipFill>
                <a:blip r:embed="rId17"/>
                <a:stretch>
                  <a:fillRect/>
                </a:stretch>
              </a:blipFill>
              <a:ln w="28575" cap="flat" cmpd="sng" algn="ctr">
                <a:solidFill>
                  <a:srgbClr val="4472C4"/>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0" name="Rectangle 149">
                <a:extLst>
                  <a:ext uri="{FF2B5EF4-FFF2-40B4-BE49-F238E27FC236}">
                    <a16:creationId xmlns:a16="http://schemas.microsoft.com/office/drawing/2014/main" id="{26E94452-3322-4AD8-AA61-C9AD9B0F7299}"/>
                  </a:ext>
                </a:extLst>
              </p:cNvPr>
              <p:cNvSpPr/>
              <p:nvPr/>
            </p:nvSpPr>
            <p:spPr>
              <a:xfrm>
                <a:off x="2415984" y="1821872"/>
                <a:ext cx="387220" cy="38126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28575"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𝒂</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𝟐𝟐</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50" name="Rectangle 149">
                <a:extLst>
                  <a:ext uri="{FF2B5EF4-FFF2-40B4-BE49-F238E27FC236}">
                    <a16:creationId xmlns:a16="http://schemas.microsoft.com/office/drawing/2014/main" id="{26E94452-3322-4AD8-AA61-C9AD9B0F7299}"/>
                  </a:ext>
                </a:extLst>
              </p:cNvPr>
              <p:cNvSpPr>
                <a:spLocks noRot="1" noChangeAspect="1" noMove="1" noResize="1" noEditPoints="1" noAdjustHandles="1" noChangeArrowheads="1" noChangeShapeType="1" noTextEdit="1"/>
              </p:cNvSpPr>
              <p:nvPr/>
            </p:nvSpPr>
            <p:spPr>
              <a:xfrm>
                <a:off x="2415984" y="1821872"/>
                <a:ext cx="387220" cy="381261"/>
              </a:xfrm>
              <a:prstGeom prst="rect">
                <a:avLst/>
              </a:prstGeom>
              <a:blipFill>
                <a:blip r:embed="rId6"/>
                <a:stretch>
                  <a:fillRect/>
                </a:stretch>
              </a:blipFill>
              <a:ln w="28575" cap="flat" cmpd="sng" algn="ctr">
                <a:solidFill>
                  <a:srgbClr val="4472C4"/>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1" name="Rectangle 150">
                <a:extLst>
                  <a:ext uri="{FF2B5EF4-FFF2-40B4-BE49-F238E27FC236}">
                    <a16:creationId xmlns:a16="http://schemas.microsoft.com/office/drawing/2014/main" id="{89A836F9-1B55-4738-9603-BBACE5A72FB3}"/>
                  </a:ext>
                </a:extLst>
              </p:cNvPr>
              <p:cNvSpPr/>
              <p:nvPr/>
            </p:nvSpPr>
            <p:spPr>
              <a:xfrm>
                <a:off x="5261554" y="2559044"/>
                <a:ext cx="387220" cy="381261"/>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28575"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𝒃</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𝟏𝟏</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51" name="Rectangle 150">
                <a:extLst>
                  <a:ext uri="{FF2B5EF4-FFF2-40B4-BE49-F238E27FC236}">
                    <a16:creationId xmlns:a16="http://schemas.microsoft.com/office/drawing/2014/main" id="{89A836F9-1B55-4738-9603-BBACE5A72FB3}"/>
                  </a:ext>
                </a:extLst>
              </p:cNvPr>
              <p:cNvSpPr>
                <a:spLocks noRot="1" noChangeAspect="1" noMove="1" noResize="1" noEditPoints="1" noAdjustHandles="1" noChangeArrowheads="1" noChangeShapeType="1" noTextEdit="1"/>
              </p:cNvSpPr>
              <p:nvPr/>
            </p:nvSpPr>
            <p:spPr>
              <a:xfrm>
                <a:off x="5261554" y="2559044"/>
                <a:ext cx="387220" cy="381261"/>
              </a:xfrm>
              <a:prstGeom prst="rect">
                <a:avLst/>
              </a:prstGeom>
              <a:blipFill>
                <a:blip r:embed="rId18"/>
                <a:stretch>
                  <a:fillRect/>
                </a:stretch>
              </a:blipFill>
              <a:ln w="28575" cap="flat" cmpd="sng" algn="ctr">
                <a:solidFill>
                  <a:srgbClr val="70AD47"/>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2" name="Rectangle 151">
                <a:extLst>
                  <a:ext uri="{FF2B5EF4-FFF2-40B4-BE49-F238E27FC236}">
                    <a16:creationId xmlns:a16="http://schemas.microsoft.com/office/drawing/2014/main" id="{62B3B500-ACB6-4CC0-A0A7-8CB8A85401A9}"/>
                  </a:ext>
                </a:extLst>
              </p:cNvPr>
              <p:cNvSpPr/>
              <p:nvPr/>
            </p:nvSpPr>
            <p:spPr>
              <a:xfrm>
                <a:off x="5648773" y="2559044"/>
                <a:ext cx="387220" cy="381261"/>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28575"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𝒃</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𝟏𝟐</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52" name="Rectangle 151">
                <a:extLst>
                  <a:ext uri="{FF2B5EF4-FFF2-40B4-BE49-F238E27FC236}">
                    <a16:creationId xmlns:a16="http://schemas.microsoft.com/office/drawing/2014/main" id="{62B3B500-ACB6-4CC0-A0A7-8CB8A85401A9}"/>
                  </a:ext>
                </a:extLst>
              </p:cNvPr>
              <p:cNvSpPr>
                <a:spLocks noRot="1" noChangeAspect="1" noMove="1" noResize="1" noEditPoints="1" noAdjustHandles="1" noChangeArrowheads="1" noChangeShapeType="1" noTextEdit="1"/>
              </p:cNvSpPr>
              <p:nvPr/>
            </p:nvSpPr>
            <p:spPr>
              <a:xfrm>
                <a:off x="5648773" y="2559044"/>
                <a:ext cx="387220" cy="381261"/>
              </a:xfrm>
              <a:prstGeom prst="rect">
                <a:avLst/>
              </a:prstGeom>
              <a:blipFill>
                <a:blip r:embed="rId19"/>
                <a:stretch>
                  <a:fillRect/>
                </a:stretch>
              </a:blipFill>
              <a:ln w="28575" cap="flat" cmpd="sng" algn="ctr">
                <a:solidFill>
                  <a:srgbClr val="70AD47"/>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3" name="Rectangle 152">
                <a:extLst>
                  <a:ext uri="{FF2B5EF4-FFF2-40B4-BE49-F238E27FC236}">
                    <a16:creationId xmlns:a16="http://schemas.microsoft.com/office/drawing/2014/main" id="{179F0705-CD0D-4737-BE75-D8B5DC30D8A1}"/>
                  </a:ext>
                </a:extLst>
              </p:cNvPr>
              <p:cNvSpPr/>
              <p:nvPr/>
            </p:nvSpPr>
            <p:spPr>
              <a:xfrm>
                <a:off x="6035993" y="2559044"/>
                <a:ext cx="387220" cy="381261"/>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28575"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𝒃</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𝟐𝟏</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53" name="Rectangle 152">
                <a:extLst>
                  <a:ext uri="{FF2B5EF4-FFF2-40B4-BE49-F238E27FC236}">
                    <a16:creationId xmlns:a16="http://schemas.microsoft.com/office/drawing/2014/main" id="{179F0705-CD0D-4737-BE75-D8B5DC30D8A1}"/>
                  </a:ext>
                </a:extLst>
              </p:cNvPr>
              <p:cNvSpPr>
                <a:spLocks noRot="1" noChangeAspect="1" noMove="1" noResize="1" noEditPoints="1" noAdjustHandles="1" noChangeArrowheads="1" noChangeShapeType="1" noTextEdit="1"/>
              </p:cNvSpPr>
              <p:nvPr/>
            </p:nvSpPr>
            <p:spPr>
              <a:xfrm>
                <a:off x="6035993" y="2559044"/>
                <a:ext cx="387220" cy="381261"/>
              </a:xfrm>
              <a:prstGeom prst="rect">
                <a:avLst/>
              </a:prstGeom>
              <a:blipFill>
                <a:blip r:embed="rId20"/>
                <a:stretch>
                  <a:fillRect/>
                </a:stretch>
              </a:blipFill>
              <a:ln w="28575" cap="flat" cmpd="sng" algn="ctr">
                <a:solidFill>
                  <a:srgbClr val="70AD47"/>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4" name="Rectangle 153">
                <a:extLst>
                  <a:ext uri="{FF2B5EF4-FFF2-40B4-BE49-F238E27FC236}">
                    <a16:creationId xmlns:a16="http://schemas.microsoft.com/office/drawing/2014/main" id="{D97A607A-15F7-48FC-8E91-4E39BB5A69FB}"/>
                  </a:ext>
                </a:extLst>
              </p:cNvPr>
              <p:cNvSpPr/>
              <p:nvPr/>
            </p:nvSpPr>
            <p:spPr>
              <a:xfrm>
                <a:off x="6429167" y="2559044"/>
                <a:ext cx="387220" cy="381261"/>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28575"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𝒃</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𝟐𝟐</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54" name="Rectangle 153">
                <a:extLst>
                  <a:ext uri="{FF2B5EF4-FFF2-40B4-BE49-F238E27FC236}">
                    <a16:creationId xmlns:a16="http://schemas.microsoft.com/office/drawing/2014/main" id="{D97A607A-15F7-48FC-8E91-4E39BB5A69FB}"/>
                  </a:ext>
                </a:extLst>
              </p:cNvPr>
              <p:cNvSpPr>
                <a:spLocks noRot="1" noChangeAspect="1" noMove="1" noResize="1" noEditPoints="1" noAdjustHandles="1" noChangeArrowheads="1" noChangeShapeType="1" noTextEdit="1"/>
              </p:cNvSpPr>
              <p:nvPr/>
            </p:nvSpPr>
            <p:spPr>
              <a:xfrm>
                <a:off x="6429167" y="2559044"/>
                <a:ext cx="387220" cy="381261"/>
              </a:xfrm>
              <a:prstGeom prst="rect">
                <a:avLst/>
              </a:prstGeom>
              <a:blipFill>
                <a:blip r:embed="rId21"/>
                <a:stretch>
                  <a:fillRect/>
                </a:stretch>
              </a:blipFill>
              <a:ln w="28575" cap="flat" cmpd="sng" algn="ctr">
                <a:solidFill>
                  <a:srgbClr val="70AD47"/>
                </a:solidFill>
                <a:prstDash val="solid"/>
                <a:miter lim="800000"/>
              </a:ln>
              <a:effectLst/>
            </p:spPr>
            <p:txBody>
              <a:bodyPr/>
              <a:lstStyle/>
              <a:p>
                <a:r>
                  <a:rPr lang="en-US">
                    <a:noFill/>
                  </a:rPr>
                  <a:t> </a:t>
                </a:r>
              </a:p>
            </p:txBody>
          </p:sp>
        </mc:Fallback>
      </mc:AlternateContent>
      <p:sp>
        <p:nvSpPr>
          <p:cNvPr id="155" name="Rectangle 154">
            <a:extLst>
              <a:ext uri="{FF2B5EF4-FFF2-40B4-BE49-F238E27FC236}">
                <a16:creationId xmlns:a16="http://schemas.microsoft.com/office/drawing/2014/main" id="{9F960168-1DED-44F3-AA6E-0F54E0668937}"/>
              </a:ext>
            </a:extLst>
          </p:cNvPr>
          <p:cNvSpPr/>
          <p:nvPr/>
        </p:nvSpPr>
        <p:spPr>
          <a:xfrm>
            <a:off x="6822353" y="2559044"/>
            <a:ext cx="375305" cy="381261"/>
          </a:xfrm>
          <a:prstGeom prst="rect">
            <a:avLst/>
          </a:prstGeom>
          <a:solidFill>
            <a:sysClr val="window" lastClr="FFFFFF"/>
          </a:solidFill>
          <a:ln w="28575"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77" b="1" i="0" u="none" strike="noStrike" kern="0" cap="none" spc="0" normalizeH="0" baseline="0" noProof="0" dirty="0">
                <a:ln>
                  <a:noFill/>
                </a:ln>
                <a:solidFill>
                  <a:prstClr val="black"/>
                </a:solidFill>
                <a:effectLst/>
                <a:uLnTx/>
                <a:uFillTx/>
                <a:latin typeface="Calibri" panose="020F0502020204030204"/>
                <a:ea typeface="+mn-ea"/>
                <a:cs typeface="+mn-cs"/>
              </a:rPr>
              <a:t>0</a:t>
            </a:r>
          </a:p>
        </p:txBody>
      </p:sp>
      <p:sp>
        <p:nvSpPr>
          <p:cNvPr id="156" name="Rectangle 155">
            <a:extLst>
              <a:ext uri="{FF2B5EF4-FFF2-40B4-BE49-F238E27FC236}">
                <a16:creationId xmlns:a16="http://schemas.microsoft.com/office/drawing/2014/main" id="{717BE8AB-FE0E-4359-BC5F-BDAE30C3E6C0}"/>
              </a:ext>
            </a:extLst>
          </p:cNvPr>
          <p:cNvSpPr/>
          <p:nvPr/>
        </p:nvSpPr>
        <p:spPr>
          <a:xfrm>
            <a:off x="7197648" y="2559044"/>
            <a:ext cx="387220" cy="381261"/>
          </a:xfrm>
          <a:prstGeom prst="rect">
            <a:avLst/>
          </a:prstGeom>
          <a:solidFill>
            <a:sysClr val="window" lastClr="FFFFFF"/>
          </a:solidFill>
          <a:ln w="28575"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77" b="1" i="0" u="none" strike="noStrike" kern="0" cap="none" spc="0" normalizeH="0" baseline="0" noProof="0" dirty="0">
                <a:ln>
                  <a:noFill/>
                </a:ln>
                <a:solidFill>
                  <a:prstClr val="black"/>
                </a:solidFill>
                <a:effectLst/>
                <a:uLnTx/>
                <a:uFillTx/>
                <a:latin typeface="Calibri" panose="020F0502020204030204"/>
                <a:ea typeface="+mn-ea"/>
                <a:cs typeface="+mn-cs"/>
              </a:rPr>
              <a:t>0</a:t>
            </a:r>
          </a:p>
        </p:txBody>
      </p:sp>
      <p:sp>
        <p:nvSpPr>
          <p:cNvPr id="157" name="Rectangle 156">
            <a:extLst>
              <a:ext uri="{FF2B5EF4-FFF2-40B4-BE49-F238E27FC236}">
                <a16:creationId xmlns:a16="http://schemas.microsoft.com/office/drawing/2014/main" id="{04F678AA-B7A8-49BE-AC3C-37A4A7B4B46A}"/>
              </a:ext>
            </a:extLst>
          </p:cNvPr>
          <p:cNvSpPr/>
          <p:nvPr/>
        </p:nvSpPr>
        <p:spPr>
          <a:xfrm>
            <a:off x="7590823" y="2559044"/>
            <a:ext cx="387220" cy="381261"/>
          </a:xfrm>
          <a:prstGeom prst="rect">
            <a:avLst/>
          </a:prstGeom>
          <a:solidFill>
            <a:sysClr val="window" lastClr="FFFFFF"/>
          </a:solidFill>
          <a:ln w="28575"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77" b="1" i="0" u="none" strike="noStrike" kern="0" cap="none" spc="0" normalizeH="0" baseline="0" noProof="0" dirty="0">
                <a:ln>
                  <a:noFill/>
                </a:ln>
                <a:solidFill>
                  <a:prstClr val="black"/>
                </a:solidFill>
                <a:effectLst/>
                <a:uLnTx/>
                <a:uFillTx/>
                <a:latin typeface="Calibri" panose="020F0502020204030204"/>
                <a:ea typeface="+mn-ea"/>
                <a:cs typeface="+mn-cs"/>
              </a:rPr>
              <a:t>0</a:t>
            </a:r>
          </a:p>
        </p:txBody>
      </p:sp>
      <p:sp>
        <p:nvSpPr>
          <p:cNvPr id="158" name="Rectangle 157">
            <a:extLst>
              <a:ext uri="{FF2B5EF4-FFF2-40B4-BE49-F238E27FC236}">
                <a16:creationId xmlns:a16="http://schemas.microsoft.com/office/drawing/2014/main" id="{6D3CF316-9D21-416B-A3A4-821AE2D84DF9}"/>
              </a:ext>
            </a:extLst>
          </p:cNvPr>
          <p:cNvSpPr/>
          <p:nvPr/>
        </p:nvSpPr>
        <p:spPr>
          <a:xfrm>
            <a:off x="7972084" y="2559044"/>
            <a:ext cx="387220" cy="381261"/>
          </a:xfrm>
          <a:prstGeom prst="rect">
            <a:avLst/>
          </a:prstGeom>
          <a:solidFill>
            <a:sysClr val="window" lastClr="FFFFFF"/>
          </a:solidFill>
          <a:ln w="28575"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77" b="1" i="0" u="none" strike="noStrike" kern="0" cap="none" spc="0" normalizeH="0" baseline="0" noProof="0" dirty="0">
                <a:ln>
                  <a:noFill/>
                </a:ln>
                <a:solidFill>
                  <a:prstClr val="black"/>
                </a:solidFill>
                <a:effectLst/>
                <a:uLnTx/>
                <a:uFillTx/>
                <a:latin typeface="Calibri" panose="020F0502020204030204"/>
                <a:ea typeface="+mn-ea"/>
                <a:cs typeface="+mn-cs"/>
              </a:rPr>
              <a:t>0</a:t>
            </a:r>
          </a:p>
        </p:txBody>
      </p:sp>
      <p:sp>
        <p:nvSpPr>
          <p:cNvPr id="159" name="Rectangle 158">
            <a:extLst>
              <a:ext uri="{FF2B5EF4-FFF2-40B4-BE49-F238E27FC236}">
                <a16:creationId xmlns:a16="http://schemas.microsoft.com/office/drawing/2014/main" id="{44A37CDA-CBDB-429A-9FF3-DE2FCD38FB7C}"/>
              </a:ext>
            </a:extLst>
          </p:cNvPr>
          <p:cNvSpPr/>
          <p:nvPr/>
        </p:nvSpPr>
        <p:spPr>
          <a:xfrm>
            <a:off x="5660686" y="3321643"/>
            <a:ext cx="387220" cy="381261"/>
          </a:xfrm>
          <a:prstGeom prst="rect">
            <a:avLst/>
          </a:prstGeom>
          <a:solidFill>
            <a:sysClr val="window" lastClr="FFFFFF"/>
          </a:solidFill>
          <a:ln w="28575"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77" b="1" i="0" u="none" strike="noStrike" kern="0" cap="none" spc="0" normalizeH="0" baseline="0" noProof="0" dirty="0">
                <a:ln>
                  <a:noFill/>
                </a:ln>
                <a:solidFill>
                  <a:prstClr val="black"/>
                </a:solidFill>
                <a:effectLst/>
                <a:uLnTx/>
                <a:uFillTx/>
                <a:latin typeface="Calibri" panose="020F0502020204030204"/>
                <a:ea typeface="+mn-ea"/>
                <a:cs typeface="+mn-cs"/>
              </a:rPr>
              <a:t>0</a:t>
            </a:r>
          </a:p>
        </p:txBody>
      </p:sp>
      <p:sp>
        <p:nvSpPr>
          <p:cNvPr id="160" name="Rectangle 159">
            <a:extLst>
              <a:ext uri="{FF2B5EF4-FFF2-40B4-BE49-F238E27FC236}">
                <a16:creationId xmlns:a16="http://schemas.microsoft.com/office/drawing/2014/main" id="{022F7AA9-013F-4C4F-9250-5FCBFFB17A07}"/>
              </a:ext>
            </a:extLst>
          </p:cNvPr>
          <p:cNvSpPr/>
          <p:nvPr/>
        </p:nvSpPr>
        <p:spPr>
          <a:xfrm>
            <a:off x="6047904" y="3321643"/>
            <a:ext cx="387220" cy="381261"/>
          </a:xfrm>
          <a:prstGeom prst="rect">
            <a:avLst/>
          </a:prstGeom>
          <a:solidFill>
            <a:sysClr val="window" lastClr="FFFFFF"/>
          </a:solidFill>
          <a:ln w="28575"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77" b="1" i="0" u="none" strike="noStrike" kern="0" cap="none" spc="0" normalizeH="0" baseline="0" noProof="0" dirty="0">
                <a:ln>
                  <a:noFill/>
                </a:ln>
                <a:solidFill>
                  <a:prstClr val="black"/>
                </a:solidFill>
                <a:effectLst/>
                <a:uLnTx/>
                <a:uFillTx/>
                <a:latin typeface="Calibri" panose="020F0502020204030204"/>
                <a:ea typeface="+mn-ea"/>
                <a:cs typeface="+mn-cs"/>
              </a:rPr>
              <a:t>0</a:t>
            </a:r>
          </a:p>
        </p:txBody>
      </p:sp>
      <p:sp>
        <p:nvSpPr>
          <p:cNvPr id="161" name="Rectangle 160">
            <a:extLst>
              <a:ext uri="{FF2B5EF4-FFF2-40B4-BE49-F238E27FC236}">
                <a16:creationId xmlns:a16="http://schemas.microsoft.com/office/drawing/2014/main" id="{5C61D830-74F3-4AB8-B4B7-5EF7FA0E4E03}"/>
              </a:ext>
            </a:extLst>
          </p:cNvPr>
          <p:cNvSpPr/>
          <p:nvPr/>
        </p:nvSpPr>
        <p:spPr>
          <a:xfrm>
            <a:off x="6435121" y="3321643"/>
            <a:ext cx="387220" cy="381261"/>
          </a:xfrm>
          <a:prstGeom prst="rect">
            <a:avLst/>
          </a:prstGeom>
          <a:solidFill>
            <a:sysClr val="window" lastClr="FFFFFF"/>
          </a:solidFill>
          <a:ln w="28575"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77" b="1" i="0" u="none" strike="noStrike" kern="0" cap="none" spc="0" normalizeH="0" baseline="0" noProof="0" dirty="0">
                <a:ln>
                  <a:noFill/>
                </a:ln>
                <a:solidFill>
                  <a:prstClr val="black"/>
                </a:solidFill>
                <a:effectLst/>
                <a:uLnTx/>
                <a:uFillTx/>
                <a:latin typeface="Calibri" panose="020F0502020204030204"/>
                <a:ea typeface="+mn-ea"/>
                <a:cs typeface="+mn-cs"/>
              </a:rPr>
              <a:t>0</a:t>
            </a:r>
          </a:p>
        </p:txBody>
      </p:sp>
      <mc:AlternateContent xmlns:mc="http://schemas.openxmlformats.org/markup-compatibility/2006" xmlns:a14="http://schemas.microsoft.com/office/drawing/2010/main">
        <mc:Choice Requires="a14">
          <p:sp>
            <p:nvSpPr>
              <p:cNvPr id="162" name="Rectangle 161">
                <a:extLst>
                  <a:ext uri="{FF2B5EF4-FFF2-40B4-BE49-F238E27FC236}">
                    <a16:creationId xmlns:a16="http://schemas.microsoft.com/office/drawing/2014/main" id="{FF5A9412-EA4B-4CA0-9CDF-8B668FF23F65}"/>
                  </a:ext>
                </a:extLst>
              </p:cNvPr>
              <p:cNvSpPr/>
              <p:nvPr/>
            </p:nvSpPr>
            <p:spPr>
              <a:xfrm>
                <a:off x="6828297" y="3321643"/>
                <a:ext cx="387220" cy="381261"/>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28575"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𝒃</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𝟏𝟏</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62" name="Rectangle 161">
                <a:extLst>
                  <a:ext uri="{FF2B5EF4-FFF2-40B4-BE49-F238E27FC236}">
                    <a16:creationId xmlns:a16="http://schemas.microsoft.com/office/drawing/2014/main" id="{FF5A9412-EA4B-4CA0-9CDF-8B668FF23F65}"/>
                  </a:ext>
                </a:extLst>
              </p:cNvPr>
              <p:cNvSpPr>
                <a:spLocks noRot="1" noChangeAspect="1" noMove="1" noResize="1" noEditPoints="1" noAdjustHandles="1" noChangeArrowheads="1" noChangeShapeType="1" noTextEdit="1"/>
              </p:cNvSpPr>
              <p:nvPr/>
            </p:nvSpPr>
            <p:spPr>
              <a:xfrm>
                <a:off x="6828297" y="3321643"/>
                <a:ext cx="387220" cy="381261"/>
              </a:xfrm>
              <a:prstGeom prst="rect">
                <a:avLst/>
              </a:prstGeom>
              <a:blipFill>
                <a:blip r:embed="rId18"/>
                <a:stretch>
                  <a:fillRect/>
                </a:stretch>
              </a:blipFill>
              <a:ln w="28575" cap="flat" cmpd="sng" algn="ctr">
                <a:solidFill>
                  <a:srgbClr val="70AD47"/>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3" name="Rectangle 162">
                <a:extLst>
                  <a:ext uri="{FF2B5EF4-FFF2-40B4-BE49-F238E27FC236}">
                    <a16:creationId xmlns:a16="http://schemas.microsoft.com/office/drawing/2014/main" id="{6ADBE8CB-0702-498A-93AE-CED35664A7B4}"/>
                  </a:ext>
                </a:extLst>
              </p:cNvPr>
              <p:cNvSpPr/>
              <p:nvPr/>
            </p:nvSpPr>
            <p:spPr>
              <a:xfrm>
                <a:off x="7209559" y="3321643"/>
                <a:ext cx="387220" cy="381261"/>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28575"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𝒃</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𝟏𝟐</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63" name="Rectangle 162">
                <a:extLst>
                  <a:ext uri="{FF2B5EF4-FFF2-40B4-BE49-F238E27FC236}">
                    <a16:creationId xmlns:a16="http://schemas.microsoft.com/office/drawing/2014/main" id="{6ADBE8CB-0702-498A-93AE-CED35664A7B4}"/>
                  </a:ext>
                </a:extLst>
              </p:cNvPr>
              <p:cNvSpPr>
                <a:spLocks noRot="1" noChangeAspect="1" noMove="1" noResize="1" noEditPoints="1" noAdjustHandles="1" noChangeArrowheads="1" noChangeShapeType="1" noTextEdit="1"/>
              </p:cNvSpPr>
              <p:nvPr/>
            </p:nvSpPr>
            <p:spPr>
              <a:xfrm>
                <a:off x="7209559" y="3321643"/>
                <a:ext cx="387220" cy="381261"/>
              </a:xfrm>
              <a:prstGeom prst="rect">
                <a:avLst/>
              </a:prstGeom>
              <a:blipFill>
                <a:blip r:embed="rId19"/>
                <a:stretch>
                  <a:fillRect/>
                </a:stretch>
              </a:blipFill>
              <a:ln w="28575" cap="flat" cmpd="sng" algn="ctr">
                <a:solidFill>
                  <a:srgbClr val="70AD47"/>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4" name="Rectangle 163">
                <a:extLst>
                  <a:ext uri="{FF2B5EF4-FFF2-40B4-BE49-F238E27FC236}">
                    <a16:creationId xmlns:a16="http://schemas.microsoft.com/office/drawing/2014/main" id="{5FBDA4A4-7888-43D3-9C40-CECB4C665839}"/>
                  </a:ext>
                </a:extLst>
              </p:cNvPr>
              <p:cNvSpPr/>
              <p:nvPr/>
            </p:nvSpPr>
            <p:spPr>
              <a:xfrm>
                <a:off x="7596779" y="3321643"/>
                <a:ext cx="387220" cy="381261"/>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28575"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𝒃</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𝟐𝟏</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64" name="Rectangle 163">
                <a:extLst>
                  <a:ext uri="{FF2B5EF4-FFF2-40B4-BE49-F238E27FC236}">
                    <a16:creationId xmlns:a16="http://schemas.microsoft.com/office/drawing/2014/main" id="{5FBDA4A4-7888-43D3-9C40-CECB4C665839}"/>
                  </a:ext>
                </a:extLst>
              </p:cNvPr>
              <p:cNvSpPr>
                <a:spLocks noRot="1" noChangeAspect="1" noMove="1" noResize="1" noEditPoints="1" noAdjustHandles="1" noChangeArrowheads="1" noChangeShapeType="1" noTextEdit="1"/>
              </p:cNvSpPr>
              <p:nvPr/>
            </p:nvSpPr>
            <p:spPr>
              <a:xfrm>
                <a:off x="7596779" y="3321643"/>
                <a:ext cx="387220" cy="381261"/>
              </a:xfrm>
              <a:prstGeom prst="rect">
                <a:avLst/>
              </a:prstGeom>
              <a:blipFill>
                <a:blip r:embed="rId20"/>
                <a:stretch>
                  <a:fillRect/>
                </a:stretch>
              </a:blipFill>
              <a:ln w="28575" cap="flat" cmpd="sng" algn="ctr">
                <a:solidFill>
                  <a:srgbClr val="70AD47"/>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5" name="Rectangle 164">
                <a:extLst>
                  <a:ext uri="{FF2B5EF4-FFF2-40B4-BE49-F238E27FC236}">
                    <a16:creationId xmlns:a16="http://schemas.microsoft.com/office/drawing/2014/main" id="{B04D2555-1295-4EFC-961F-4B6181E53635}"/>
                  </a:ext>
                </a:extLst>
              </p:cNvPr>
              <p:cNvSpPr/>
              <p:nvPr/>
            </p:nvSpPr>
            <p:spPr>
              <a:xfrm>
                <a:off x="7989954" y="3321643"/>
                <a:ext cx="387220" cy="381261"/>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28575"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𝒃</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𝟐𝟐</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65" name="Rectangle 164">
                <a:extLst>
                  <a:ext uri="{FF2B5EF4-FFF2-40B4-BE49-F238E27FC236}">
                    <a16:creationId xmlns:a16="http://schemas.microsoft.com/office/drawing/2014/main" id="{B04D2555-1295-4EFC-961F-4B6181E53635}"/>
                  </a:ext>
                </a:extLst>
              </p:cNvPr>
              <p:cNvSpPr>
                <a:spLocks noRot="1" noChangeAspect="1" noMove="1" noResize="1" noEditPoints="1" noAdjustHandles="1" noChangeArrowheads="1" noChangeShapeType="1" noTextEdit="1"/>
              </p:cNvSpPr>
              <p:nvPr/>
            </p:nvSpPr>
            <p:spPr>
              <a:xfrm>
                <a:off x="7989954" y="3321643"/>
                <a:ext cx="387220" cy="381261"/>
              </a:xfrm>
              <a:prstGeom prst="rect">
                <a:avLst/>
              </a:prstGeom>
              <a:blipFill>
                <a:blip r:embed="rId21"/>
                <a:stretch>
                  <a:fillRect/>
                </a:stretch>
              </a:blipFill>
              <a:ln w="28575" cap="flat" cmpd="sng" algn="ctr">
                <a:solidFill>
                  <a:srgbClr val="70AD47"/>
                </a:solidFill>
                <a:prstDash val="solid"/>
                <a:miter lim="800000"/>
              </a:ln>
              <a:effectLst/>
            </p:spPr>
            <p:txBody>
              <a:bodyPr/>
              <a:lstStyle/>
              <a:p>
                <a:r>
                  <a:rPr lang="en-US">
                    <a:noFill/>
                  </a:rPr>
                  <a:t> </a:t>
                </a:r>
              </a:p>
            </p:txBody>
          </p:sp>
        </mc:Fallback>
      </mc:AlternateContent>
      <p:sp>
        <p:nvSpPr>
          <p:cNvPr id="166" name="Rectangle 165">
            <a:extLst>
              <a:ext uri="{FF2B5EF4-FFF2-40B4-BE49-F238E27FC236}">
                <a16:creationId xmlns:a16="http://schemas.microsoft.com/office/drawing/2014/main" id="{64F826C6-14D7-4BA5-84F2-69F797E4F261}"/>
              </a:ext>
            </a:extLst>
          </p:cNvPr>
          <p:cNvSpPr/>
          <p:nvPr/>
        </p:nvSpPr>
        <p:spPr>
          <a:xfrm>
            <a:off x="5261554" y="3321967"/>
            <a:ext cx="387220" cy="381261"/>
          </a:xfrm>
          <a:prstGeom prst="rect">
            <a:avLst/>
          </a:prstGeom>
          <a:solidFill>
            <a:sysClr val="window" lastClr="FFFFFF"/>
          </a:solidFill>
          <a:ln w="28575"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77" b="1" i="0" u="none" strike="noStrike" kern="0" cap="none" spc="0" normalizeH="0" baseline="0" noProof="0" dirty="0">
                <a:ln>
                  <a:noFill/>
                </a:ln>
                <a:solidFill>
                  <a:prstClr val="black"/>
                </a:solidFill>
                <a:effectLst/>
                <a:uLnTx/>
                <a:uFillTx/>
                <a:latin typeface="Calibri" panose="020F0502020204030204"/>
                <a:ea typeface="+mn-ea"/>
                <a:cs typeface="+mn-cs"/>
              </a:rPr>
              <a:t>0</a:t>
            </a:r>
          </a:p>
        </p:txBody>
      </p:sp>
      <mc:AlternateContent xmlns:mc="http://schemas.openxmlformats.org/markup-compatibility/2006" xmlns:a14="http://schemas.microsoft.com/office/drawing/2010/main">
        <mc:Choice Requires="a14">
          <p:sp>
            <p:nvSpPr>
              <p:cNvPr id="167" name="Rectangle 166">
                <a:extLst>
                  <a:ext uri="{FF2B5EF4-FFF2-40B4-BE49-F238E27FC236}">
                    <a16:creationId xmlns:a16="http://schemas.microsoft.com/office/drawing/2014/main" id="{DF9CC711-021B-4F54-B636-2C8F7B46E861}"/>
                  </a:ext>
                </a:extLst>
              </p:cNvPr>
              <p:cNvSpPr/>
              <p:nvPr/>
            </p:nvSpPr>
            <p:spPr>
              <a:xfrm>
                <a:off x="5267511" y="4115917"/>
                <a:ext cx="387220" cy="381261"/>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28575"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𝒃</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𝟏𝟏</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67" name="Rectangle 166">
                <a:extLst>
                  <a:ext uri="{FF2B5EF4-FFF2-40B4-BE49-F238E27FC236}">
                    <a16:creationId xmlns:a16="http://schemas.microsoft.com/office/drawing/2014/main" id="{DF9CC711-021B-4F54-B636-2C8F7B46E861}"/>
                  </a:ext>
                </a:extLst>
              </p:cNvPr>
              <p:cNvSpPr>
                <a:spLocks noRot="1" noChangeAspect="1" noMove="1" noResize="1" noEditPoints="1" noAdjustHandles="1" noChangeArrowheads="1" noChangeShapeType="1" noTextEdit="1"/>
              </p:cNvSpPr>
              <p:nvPr/>
            </p:nvSpPr>
            <p:spPr>
              <a:xfrm>
                <a:off x="5267511" y="4115917"/>
                <a:ext cx="387220" cy="381261"/>
              </a:xfrm>
              <a:prstGeom prst="rect">
                <a:avLst/>
              </a:prstGeom>
              <a:blipFill>
                <a:blip r:embed="rId22"/>
                <a:stretch>
                  <a:fillRect/>
                </a:stretch>
              </a:blipFill>
              <a:ln w="28575" cap="flat" cmpd="sng" algn="ctr">
                <a:solidFill>
                  <a:srgbClr val="70AD47"/>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8" name="Rectangle 167">
                <a:extLst>
                  <a:ext uri="{FF2B5EF4-FFF2-40B4-BE49-F238E27FC236}">
                    <a16:creationId xmlns:a16="http://schemas.microsoft.com/office/drawing/2014/main" id="{253280AA-4063-4BFA-9C97-BDE182525D89}"/>
                  </a:ext>
                </a:extLst>
              </p:cNvPr>
              <p:cNvSpPr/>
              <p:nvPr/>
            </p:nvSpPr>
            <p:spPr>
              <a:xfrm>
                <a:off x="6041950" y="4115917"/>
                <a:ext cx="387220" cy="381261"/>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28575"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𝒃</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𝟐𝟏</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68" name="Rectangle 167">
                <a:extLst>
                  <a:ext uri="{FF2B5EF4-FFF2-40B4-BE49-F238E27FC236}">
                    <a16:creationId xmlns:a16="http://schemas.microsoft.com/office/drawing/2014/main" id="{253280AA-4063-4BFA-9C97-BDE182525D89}"/>
                  </a:ext>
                </a:extLst>
              </p:cNvPr>
              <p:cNvSpPr>
                <a:spLocks noRot="1" noChangeAspect="1" noMove="1" noResize="1" noEditPoints="1" noAdjustHandles="1" noChangeArrowheads="1" noChangeShapeType="1" noTextEdit="1"/>
              </p:cNvSpPr>
              <p:nvPr/>
            </p:nvSpPr>
            <p:spPr>
              <a:xfrm>
                <a:off x="6041950" y="4115917"/>
                <a:ext cx="387220" cy="381261"/>
              </a:xfrm>
              <a:prstGeom prst="rect">
                <a:avLst/>
              </a:prstGeom>
              <a:blipFill>
                <a:blip r:embed="rId23"/>
                <a:stretch>
                  <a:fillRect/>
                </a:stretch>
              </a:blipFill>
              <a:ln w="28575" cap="flat" cmpd="sng" algn="ctr">
                <a:solidFill>
                  <a:srgbClr val="70AD47"/>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9" name="Rectangle 168">
                <a:extLst>
                  <a:ext uri="{FF2B5EF4-FFF2-40B4-BE49-F238E27FC236}">
                    <a16:creationId xmlns:a16="http://schemas.microsoft.com/office/drawing/2014/main" id="{3A66B5C8-EAA6-452D-A910-377173659E31}"/>
                  </a:ext>
                </a:extLst>
              </p:cNvPr>
              <p:cNvSpPr/>
              <p:nvPr/>
            </p:nvSpPr>
            <p:spPr>
              <a:xfrm>
                <a:off x="6816385" y="4115917"/>
                <a:ext cx="387220" cy="381261"/>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28575"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𝒃</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𝟏𝟏</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69" name="Rectangle 168">
                <a:extLst>
                  <a:ext uri="{FF2B5EF4-FFF2-40B4-BE49-F238E27FC236}">
                    <a16:creationId xmlns:a16="http://schemas.microsoft.com/office/drawing/2014/main" id="{3A66B5C8-EAA6-452D-A910-377173659E31}"/>
                  </a:ext>
                </a:extLst>
              </p:cNvPr>
              <p:cNvSpPr>
                <a:spLocks noRot="1" noChangeAspect="1" noMove="1" noResize="1" noEditPoints="1" noAdjustHandles="1" noChangeArrowheads="1" noChangeShapeType="1" noTextEdit="1"/>
              </p:cNvSpPr>
              <p:nvPr/>
            </p:nvSpPr>
            <p:spPr>
              <a:xfrm>
                <a:off x="6816385" y="4115917"/>
                <a:ext cx="387220" cy="381261"/>
              </a:xfrm>
              <a:prstGeom prst="rect">
                <a:avLst/>
              </a:prstGeom>
              <a:blipFill>
                <a:blip r:embed="rId22"/>
                <a:stretch>
                  <a:fillRect/>
                </a:stretch>
              </a:blipFill>
              <a:ln w="28575" cap="flat" cmpd="sng" algn="ctr">
                <a:solidFill>
                  <a:srgbClr val="70AD47"/>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0" name="Rectangle 169">
                <a:extLst>
                  <a:ext uri="{FF2B5EF4-FFF2-40B4-BE49-F238E27FC236}">
                    <a16:creationId xmlns:a16="http://schemas.microsoft.com/office/drawing/2014/main" id="{42354E87-EDDA-4C76-A968-0FF8B7D9C9D5}"/>
                  </a:ext>
                </a:extLst>
              </p:cNvPr>
              <p:cNvSpPr/>
              <p:nvPr/>
            </p:nvSpPr>
            <p:spPr>
              <a:xfrm>
                <a:off x="7596780" y="4115917"/>
                <a:ext cx="387220" cy="381261"/>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28575"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𝒃</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𝟐𝟏</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70" name="Rectangle 169">
                <a:extLst>
                  <a:ext uri="{FF2B5EF4-FFF2-40B4-BE49-F238E27FC236}">
                    <a16:creationId xmlns:a16="http://schemas.microsoft.com/office/drawing/2014/main" id="{42354E87-EDDA-4C76-A968-0FF8B7D9C9D5}"/>
                  </a:ext>
                </a:extLst>
              </p:cNvPr>
              <p:cNvSpPr>
                <a:spLocks noRot="1" noChangeAspect="1" noMove="1" noResize="1" noEditPoints="1" noAdjustHandles="1" noChangeArrowheads="1" noChangeShapeType="1" noTextEdit="1"/>
              </p:cNvSpPr>
              <p:nvPr/>
            </p:nvSpPr>
            <p:spPr>
              <a:xfrm>
                <a:off x="7596780" y="4115917"/>
                <a:ext cx="387220" cy="381261"/>
              </a:xfrm>
              <a:prstGeom prst="rect">
                <a:avLst/>
              </a:prstGeom>
              <a:blipFill>
                <a:blip r:embed="rId23"/>
                <a:stretch>
                  <a:fillRect/>
                </a:stretch>
              </a:blipFill>
              <a:ln w="28575" cap="flat" cmpd="sng" algn="ctr">
                <a:solidFill>
                  <a:srgbClr val="70AD47"/>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1" name="Rectangle 170">
                <a:extLst>
                  <a:ext uri="{FF2B5EF4-FFF2-40B4-BE49-F238E27FC236}">
                    <a16:creationId xmlns:a16="http://schemas.microsoft.com/office/drawing/2014/main" id="{32172660-831D-4557-A11D-1346C44D6566}"/>
                  </a:ext>
                </a:extLst>
              </p:cNvPr>
              <p:cNvSpPr/>
              <p:nvPr/>
            </p:nvSpPr>
            <p:spPr>
              <a:xfrm>
                <a:off x="5654731" y="4115917"/>
                <a:ext cx="387220" cy="381261"/>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28575"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𝒃</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𝟏𝟐</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71" name="Rectangle 170">
                <a:extLst>
                  <a:ext uri="{FF2B5EF4-FFF2-40B4-BE49-F238E27FC236}">
                    <a16:creationId xmlns:a16="http://schemas.microsoft.com/office/drawing/2014/main" id="{32172660-831D-4557-A11D-1346C44D6566}"/>
                  </a:ext>
                </a:extLst>
              </p:cNvPr>
              <p:cNvSpPr>
                <a:spLocks noRot="1" noChangeAspect="1" noMove="1" noResize="1" noEditPoints="1" noAdjustHandles="1" noChangeArrowheads="1" noChangeShapeType="1" noTextEdit="1"/>
              </p:cNvSpPr>
              <p:nvPr/>
            </p:nvSpPr>
            <p:spPr>
              <a:xfrm>
                <a:off x="5654731" y="4115917"/>
                <a:ext cx="387220" cy="381261"/>
              </a:xfrm>
              <a:prstGeom prst="rect">
                <a:avLst/>
              </a:prstGeom>
              <a:blipFill>
                <a:blip r:embed="rId24"/>
                <a:stretch>
                  <a:fillRect/>
                </a:stretch>
              </a:blipFill>
              <a:ln w="28575" cap="flat" cmpd="sng" algn="ctr">
                <a:solidFill>
                  <a:srgbClr val="70AD47"/>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2" name="Rectangle 171">
                <a:extLst>
                  <a:ext uri="{FF2B5EF4-FFF2-40B4-BE49-F238E27FC236}">
                    <a16:creationId xmlns:a16="http://schemas.microsoft.com/office/drawing/2014/main" id="{DB87C25F-EFB7-40F1-91DE-48C0FBED3655}"/>
                  </a:ext>
                </a:extLst>
              </p:cNvPr>
              <p:cNvSpPr/>
              <p:nvPr/>
            </p:nvSpPr>
            <p:spPr>
              <a:xfrm>
                <a:off x="6429167" y="4115917"/>
                <a:ext cx="387220" cy="381261"/>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28575"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𝒃</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𝟐𝟐</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72" name="Rectangle 171">
                <a:extLst>
                  <a:ext uri="{FF2B5EF4-FFF2-40B4-BE49-F238E27FC236}">
                    <a16:creationId xmlns:a16="http://schemas.microsoft.com/office/drawing/2014/main" id="{DB87C25F-EFB7-40F1-91DE-48C0FBED3655}"/>
                  </a:ext>
                </a:extLst>
              </p:cNvPr>
              <p:cNvSpPr>
                <a:spLocks noRot="1" noChangeAspect="1" noMove="1" noResize="1" noEditPoints="1" noAdjustHandles="1" noChangeArrowheads="1" noChangeShapeType="1" noTextEdit="1"/>
              </p:cNvSpPr>
              <p:nvPr/>
            </p:nvSpPr>
            <p:spPr>
              <a:xfrm>
                <a:off x="6429167" y="4115917"/>
                <a:ext cx="387220" cy="381261"/>
              </a:xfrm>
              <a:prstGeom prst="rect">
                <a:avLst/>
              </a:prstGeom>
              <a:blipFill>
                <a:blip r:embed="rId25"/>
                <a:stretch>
                  <a:fillRect/>
                </a:stretch>
              </a:blipFill>
              <a:ln w="28575" cap="flat" cmpd="sng" algn="ctr">
                <a:solidFill>
                  <a:srgbClr val="70AD47"/>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3" name="Rectangle 172">
                <a:extLst>
                  <a:ext uri="{FF2B5EF4-FFF2-40B4-BE49-F238E27FC236}">
                    <a16:creationId xmlns:a16="http://schemas.microsoft.com/office/drawing/2014/main" id="{F9575300-8343-4C33-84F2-59DE601E6C96}"/>
                  </a:ext>
                </a:extLst>
              </p:cNvPr>
              <p:cNvSpPr/>
              <p:nvPr/>
            </p:nvSpPr>
            <p:spPr>
              <a:xfrm>
                <a:off x="7203604" y="4115917"/>
                <a:ext cx="387220" cy="381261"/>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28575"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𝒃</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𝟏𝟐</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73" name="Rectangle 172">
                <a:extLst>
                  <a:ext uri="{FF2B5EF4-FFF2-40B4-BE49-F238E27FC236}">
                    <a16:creationId xmlns:a16="http://schemas.microsoft.com/office/drawing/2014/main" id="{F9575300-8343-4C33-84F2-59DE601E6C96}"/>
                  </a:ext>
                </a:extLst>
              </p:cNvPr>
              <p:cNvSpPr>
                <a:spLocks noRot="1" noChangeAspect="1" noMove="1" noResize="1" noEditPoints="1" noAdjustHandles="1" noChangeArrowheads="1" noChangeShapeType="1" noTextEdit="1"/>
              </p:cNvSpPr>
              <p:nvPr/>
            </p:nvSpPr>
            <p:spPr>
              <a:xfrm>
                <a:off x="7203604" y="4115917"/>
                <a:ext cx="387220" cy="381261"/>
              </a:xfrm>
              <a:prstGeom prst="rect">
                <a:avLst/>
              </a:prstGeom>
              <a:blipFill>
                <a:blip r:embed="rId24"/>
                <a:stretch>
                  <a:fillRect/>
                </a:stretch>
              </a:blipFill>
              <a:ln w="28575" cap="flat" cmpd="sng" algn="ctr">
                <a:solidFill>
                  <a:srgbClr val="70AD47"/>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4" name="Rectangle 173">
                <a:extLst>
                  <a:ext uri="{FF2B5EF4-FFF2-40B4-BE49-F238E27FC236}">
                    <a16:creationId xmlns:a16="http://schemas.microsoft.com/office/drawing/2014/main" id="{C7BB55DE-EC9A-483D-8579-EC9240B31C46}"/>
                  </a:ext>
                </a:extLst>
              </p:cNvPr>
              <p:cNvSpPr/>
              <p:nvPr/>
            </p:nvSpPr>
            <p:spPr>
              <a:xfrm>
                <a:off x="7983999" y="4115917"/>
                <a:ext cx="387220" cy="381261"/>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28575"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𝒃</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𝟐𝟐</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74" name="Rectangle 173">
                <a:extLst>
                  <a:ext uri="{FF2B5EF4-FFF2-40B4-BE49-F238E27FC236}">
                    <a16:creationId xmlns:a16="http://schemas.microsoft.com/office/drawing/2014/main" id="{C7BB55DE-EC9A-483D-8579-EC9240B31C46}"/>
                  </a:ext>
                </a:extLst>
              </p:cNvPr>
              <p:cNvSpPr>
                <a:spLocks noRot="1" noChangeAspect="1" noMove="1" noResize="1" noEditPoints="1" noAdjustHandles="1" noChangeArrowheads="1" noChangeShapeType="1" noTextEdit="1"/>
              </p:cNvSpPr>
              <p:nvPr/>
            </p:nvSpPr>
            <p:spPr>
              <a:xfrm>
                <a:off x="7983999" y="4115917"/>
                <a:ext cx="387220" cy="381261"/>
              </a:xfrm>
              <a:prstGeom prst="rect">
                <a:avLst/>
              </a:prstGeom>
              <a:blipFill>
                <a:blip r:embed="rId25"/>
                <a:stretch>
                  <a:fillRect/>
                </a:stretch>
              </a:blipFill>
              <a:ln w="28575" cap="flat" cmpd="sng" algn="ctr">
                <a:solidFill>
                  <a:srgbClr val="70AD47"/>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5" name="Rectangle 174">
                <a:extLst>
                  <a:ext uri="{FF2B5EF4-FFF2-40B4-BE49-F238E27FC236}">
                    <a16:creationId xmlns:a16="http://schemas.microsoft.com/office/drawing/2014/main" id="{3BEA578A-C1BB-4765-9975-EE1620DF5D07}"/>
                  </a:ext>
                </a:extLst>
              </p:cNvPr>
              <p:cNvSpPr/>
              <p:nvPr/>
            </p:nvSpPr>
            <p:spPr>
              <a:xfrm>
                <a:off x="6417255" y="1450543"/>
                <a:ext cx="387220" cy="381261"/>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28575"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𝒃</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𝟏𝟏</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75" name="Rectangle 174">
                <a:extLst>
                  <a:ext uri="{FF2B5EF4-FFF2-40B4-BE49-F238E27FC236}">
                    <a16:creationId xmlns:a16="http://schemas.microsoft.com/office/drawing/2014/main" id="{3BEA578A-C1BB-4765-9975-EE1620DF5D07}"/>
                  </a:ext>
                </a:extLst>
              </p:cNvPr>
              <p:cNvSpPr>
                <a:spLocks noRot="1" noChangeAspect="1" noMove="1" noResize="1" noEditPoints="1" noAdjustHandles="1" noChangeArrowheads="1" noChangeShapeType="1" noTextEdit="1"/>
              </p:cNvSpPr>
              <p:nvPr/>
            </p:nvSpPr>
            <p:spPr>
              <a:xfrm>
                <a:off x="6417255" y="1450543"/>
                <a:ext cx="387220" cy="381261"/>
              </a:xfrm>
              <a:prstGeom prst="rect">
                <a:avLst/>
              </a:prstGeom>
              <a:blipFill>
                <a:blip r:embed="rId26"/>
                <a:stretch>
                  <a:fillRect/>
                </a:stretch>
              </a:blipFill>
              <a:ln w="28575" cap="flat" cmpd="sng" algn="ctr">
                <a:solidFill>
                  <a:srgbClr val="70AD47"/>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6" name="Rectangle 175">
                <a:extLst>
                  <a:ext uri="{FF2B5EF4-FFF2-40B4-BE49-F238E27FC236}">
                    <a16:creationId xmlns:a16="http://schemas.microsoft.com/office/drawing/2014/main" id="{020896B8-75B9-45FD-8EDE-A4D65B4D4A82}"/>
                  </a:ext>
                </a:extLst>
              </p:cNvPr>
              <p:cNvSpPr/>
              <p:nvPr/>
            </p:nvSpPr>
            <p:spPr>
              <a:xfrm>
                <a:off x="6810429" y="1450543"/>
                <a:ext cx="387220" cy="381261"/>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28575"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𝒃</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𝟏𝟐</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76" name="Rectangle 175">
                <a:extLst>
                  <a:ext uri="{FF2B5EF4-FFF2-40B4-BE49-F238E27FC236}">
                    <a16:creationId xmlns:a16="http://schemas.microsoft.com/office/drawing/2014/main" id="{020896B8-75B9-45FD-8EDE-A4D65B4D4A82}"/>
                  </a:ext>
                </a:extLst>
              </p:cNvPr>
              <p:cNvSpPr>
                <a:spLocks noRot="1" noChangeAspect="1" noMove="1" noResize="1" noEditPoints="1" noAdjustHandles="1" noChangeArrowheads="1" noChangeShapeType="1" noTextEdit="1"/>
              </p:cNvSpPr>
              <p:nvPr/>
            </p:nvSpPr>
            <p:spPr>
              <a:xfrm>
                <a:off x="6810429" y="1450543"/>
                <a:ext cx="387220" cy="381261"/>
              </a:xfrm>
              <a:prstGeom prst="rect">
                <a:avLst/>
              </a:prstGeom>
              <a:blipFill>
                <a:blip r:embed="rId27"/>
                <a:stretch>
                  <a:fillRect/>
                </a:stretch>
              </a:blipFill>
              <a:ln w="28575" cap="flat" cmpd="sng" algn="ctr">
                <a:solidFill>
                  <a:srgbClr val="70AD47"/>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7" name="Rectangle 176">
                <a:extLst>
                  <a:ext uri="{FF2B5EF4-FFF2-40B4-BE49-F238E27FC236}">
                    <a16:creationId xmlns:a16="http://schemas.microsoft.com/office/drawing/2014/main" id="{854FA466-0B25-4147-A625-86765F162F55}"/>
                  </a:ext>
                </a:extLst>
              </p:cNvPr>
              <p:cNvSpPr/>
              <p:nvPr/>
            </p:nvSpPr>
            <p:spPr>
              <a:xfrm>
                <a:off x="6417255" y="1835776"/>
                <a:ext cx="387220" cy="381261"/>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28575"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𝒃</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𝟐𝟏</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77" name="Rectangle 176">
                <a:extLst>
                  <a:ext uri="{FF2B5EF4-FFF2-40B4-BE49-F238E27FC236}">
                    <a16:creationId xmlns:a16="http://schemas.microsoft.com/office/drawing/2014/main" id="{854FA466-0B25-4147-A625-86765F162F55}"/>
                  </a:ext>
                </a:extLst>
              </p:cNvPr>
              <p:cNvSpPr>
                <a:spLocks noRot="1" noChangeAspect="1" noMove="1" noResize="1" noEditPoints="1" noAdjustHandles="1" noChangeArrowheads="1" noChangeShapeType="1" noTextEdit="1"/>
              </p:cNvSpPr>
              <p:nvPr/>
            </p:nvSpPr>
            <p:spPr>
              <a:xfrm>
                <a:off x="6417255" y="1835776"/>
                <a:ext cx="387220" cy="381261"/>
              </a:xfrm>
              <a:prstGeom prst="rect">
                <a:avLst/>
              </a:prstGeom>
              <a:blipFill>
                <a:blip r:embed="rId28"/>
                <a:stretch>
                  <a:fillRect/>
                </a:stretch>
              </a:blipFill>
              <a:ln w="28575" cap="flat" cmpd="sng" algn="ctr">
                <a:solidFill>
                  <a:srgbClr val="70AD47"/>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8" name="Rectangle 177">
                <a:extLst>
                  <a:ext uri="{FF2B5EF4-FFF2-40B4-BE49-F238E27FC236}">
                    <a16:creationId xmlns:a16="http://schemas.microsoft.com/office/drawing/2014/main" id="{3BFF9C5E-D65C-43FC-840C-3AEC6D117738}"/>
                  </a:ext>
                </a:extLst>
              </p:cNvPr>
              <p:cNvSpPr/>
              <p:nvPr/>
            </p:nvSpPr>
            <p:spPr>
              <a:xfrm>
                <a:off x="6810429" y="1835776"/>
                <a:ext cx="387220" cy="381261"/>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28575"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𝒃</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𝟐𝟐</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78" name="Rectangle 177">
                <a:extLst>
                  <a:ext uri="{FF2B5EF4-FFF2-40B4-BE49-F238E27FC236}">
                    <a16:creationId xmlns:a16="http://schemas.microsoft.com/office/drawing/2014/main" id="{3BFF9C5E-D65C-43FC-840C-3AEC6D117738}"/>
                  </a:ext>
                </a:extLst>
              </p:cNvPr>
              <p:cNvSpPr>
                <a:spLocks noRot="1" noChangeAspect="1" noMove="1" noResize="1" noEditPoints="1" noAdjustHandles="1" noChangeArrowheads="1" noChangeShapeType="1" noTextEdit="1"/>
              </p:cNvSpPr>
              <p:nvPr/>
            </p:nvSpPr>
            <p:spPr>
              <a:xfrm>
                <a:off x="6810429" y="1835776"/>
                <a:ext cx="387220" cy="381261"/>
              </a:xfrm>
              <a:prstGeom prst="rect">
                <a:avLst/>
              </a:prstGeom>
              <a:blipFill>
                <a:blip r:embed="rId29"/>
                <a:stretch>
                  <a:fillRect/>
                </a:stretch>
              </a:blipFill>
              <a:ln w="28575" cap="flat" cmpd="sng" algn="ctr">
                <a:solidFill>
                  <a:srgbClr val="70AD47"/>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1" name="TextBox 210">
                <a:extLst>
                  <a:ext uri="{FF2B5EF4-FFF2-40B4-BE49-F238E27FC236}">
                    <a16:creationId xmlns:a16="http://schemas.microsoft.com/office/drawing/2014/main" id="{809B0CCE-309E-41E2-90C2-0B16EBE2B864}"/>
                  </a:ext>
                </a:extLst>
              </p:cNvPr>
              <p:cNvSpPr txBox="1"/>
              <p:nvPr/>
            </p:nvSpPr>
            <p:spPr>
              <a:xfrm>
                <a:off x="873922" y="2956979"/>
                <a:ext cx="1602939" cy="33855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ctrlPr>
                        </m:sSupPr>
                        <m:e>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𝑨</m:t>
                          </m:r>
                        </m:e>
                        <m:sup>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m:t>
                          </m:r>
                        </m:sup>
                      </m:sSup>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𝑹𝒐𝒕</m:t>
                      </m:r>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𝑨</m:t>
                      </m:r>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 </m:t>
                      </m:r>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𝟏</m:t>
                      </m:r>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m:t>
                      </m:r>
                    </m:oMath>
                  </m:oMathPara>
                </a14:m>
                <a:endParaRPr kumimoji="0" lang="en-US" sz="1600" b="1" i="0" u="none" strike="noStrike" kern="0" cap="none" spc="0" normalizeH="0" baseline="0" noProof="0">
                  <a:ln>
                    <a:noFill/>
                  </a:ln>
                  <a:solidFill>
                    <a:prstClr val="black"/>
                  </a:solidFill>
                  <a:effectLst/>
                  <a:uLnTx/>
                  <a:uFillTx/>
                </a:endParaRPr>
              </a:p>
            </p:txBody>
          </p:sp>
        </mc:Choice>
        <mc:Fallback xmlns="">
          <p:sp>
            <p:nvSpPr>
              <p:cNvPr id="211" name="TextBox 210">
                <a:extLst>
                  <a:ext uri="{FF2B5EF4-FFF2-40B4-BE49-F238E27FC236}">
                    <a16:creationId xmlns:a16="http://schemas.microsoft.com/office/drawing/2014/main" id="{809B0CCE-309E-41E2-90C2-0B16EBE2B864}"/>
                  </a:ext>
                </a:extLst>
              </p:cNvPr>
              <p:cNvSpPr txBox="1">
                <a:spLocks noRot="1" noChangeAspect="1" noMove="1" noResize="1" noEditPoints="1" noAdjustHandles="1" noChangeArrowheads="1" noChangeShapeType="1" noTextEdit="1"/>
              </p:cNvSpPr>
              <p:nvPr/>
            </p:nvSpPr>
            <p:spPr>
              <a:xfrm>
                <a:off x="873922" y="2956979"/>
                <a:ext cx="1602939" cy="338554"/>
              </a:xfrm>
              <a:prstGeom prst="rect">
                <a:avLst/>
              </a:prstGeom>
              <a:blipFill>
                <a:blip r:embed="rId30"/>
                <a:stretch>
                  <a:fillRect b="-89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2" name="TextBox 211">
                <a:extLst>
                  <a:ext uri="{FF2B5EF4-FFF2-40B4-BE49-F238E27FC236}">
                    <a16:creationId xmlns:a16="http://schemas.microsoft.com/office/drawing/2014/main" id="{72C19AF5-7F8A-47A0-A435-6194FFDAD369}"/>
                  </a:ext>
                </a:extLst>
              </p:cNvPr>
              <p:cNvSpPr txBox="1"/>
              <p:nvPr/>
            </p:nvSpPr>
            <p:spPr>
              <a:xfrm>
                <a:off x="1110996" y="3753045"/>
                <a:ext cx="1320105" cy="33855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ctrlPr>
                        </m:sSupPr>
                        <m:e>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𝑨</m:t>
                          </m:r>
                        </m:e>
                        <m:sup>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m:t>
                          </m:r>
                        </m:sup>
                      </m:sSup>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𝑨</m:t>
                      </m:r>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𝑨</m:t>
                      </m:r>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m:t>
                      </m:r>
                    </m:oMath>
                  </m:oMathPara>
                </a14:m>
                <a:endParaRPr kumimoji="0" lang="en-US" sz="1600" b="1" i="0" u="none" strike="noStrike" kern="0" cap="none" spc="0" normalizeH="0" baseline="0" noProof="0">
                  <a:ln>
                    <a:noFill/>
                  </a:ln>
                  <a:solidFill>
                    <a:prstClr val="black"/>
                  </a:solidFill>
                  <a:effectLst/>
                  <a:uLnTx/>
                  <a:uFillTx/>
                </a:endParaRPr>
              </a:p>
            </p:txBody>
          </p:sp>
        </mc:Choice>
        <mc:Fallback xmlns="">
          <p:sp>
            <p:nvSpPr>
              <p:cNvPr id="212" name="TextBox 211">
                <a:extLst>
                  <a:ext uri="{FF2B5EF4-FFF2-40B4-BE49-F238E27FC236}">
                    <a16:creationId xmlns:a16="http://schemas.microsoft.com/office/drawing/2014/main" id="{72C19AF5-7F8A-47A0-A435-6194FFDAD369}"/>
                  </a:ext>
                </a:extLst>
              </p:cNvPr>
              <p:cNvSpPr txBox="1">
                <a:spLocks noRot="1" noChangeAspect="1" noMove="1" noResize="1" noEditPoints="1" noAdjustHandles="1" noChangeArrowheads="1" noChangeShapeType="1" noTextEdit="1"/>
              </p:cNvSpPr>
              <p:nvPr/>
            </p:nvSpPr>
            <p:spPr>
              <a:xfrm>
                <a:off x="1110996" y="3753045"/>
                <a:ext cx="1320105" cy="338554"/>
              </a:xfrm>
              <a:prstGeom prst="rect">
                <a:avLst/>
              </a:prstGeom>
              <a:blipFill>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3" name="TextBox 212">
                <a:extLst>
                  <a:ext uri="{FF2B5EF4-FFF2-40B4-BE49-F238E27FC236}">
                    <a16:creationId xmlns:a16="http://schemas.microsoft.com/office/drawing/2014/main" id="{E4BCBE23-CE23-40B0-968F-064C5C09B096}"/>
                  </a:ext>
                </a:extLst>
              </p:cNvPr>
              <p:cNvSpPr txBox="1"/>
              <p:nvPr/>
            </p:nvSpPr>
            <p:spPr>
              <a:xfrm>
                <a:off x="6804475" y="2961985"/>
                <a:ext cx="1575688" cy="33855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ctrlPr>
                        </m:sSupPr>
                        <m:e>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𝑩</m:t>
                          </m:r>
                        </m:e>
                        <m:sup>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m:t>
                          </m:r>
                        </m:sup>
                      </m:sSup>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𝑹𝒐𝒕</m:t>
                      </m:r>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𝑩</m:t>
                      </m:r>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 </m:t>
                      </m:r>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𝟒</m:t>
                      </m:r>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m:t>
                      </m:r>
                    </m:oMath>
                  </m:oMathPara>
                </a14:m>
                <a:endParaRPr kumimoji="0" lang="en-US" sz="1600" b="1" i="0" u="none" strike="noStrike" kern="0" cap="none" spc="0" normalizeH="0" baseline="0" noProof="0">
                  <a:ln>
                    <a:noFill/>
                  </a:ln>
                  <a:solidFill>
                    <a:prstClr val="black"/>
                  </a:solidFill>
                  <a:effectLst/>
                  <a:uLnTx/>
                  <a:uFillTx/>
                </a:endParaRPr>
              </a:p>
            </p:txBody>
          </p:sp>
        </mc:Choice>
        <mc:Fallback xmlns="">
          <p:sp>
            <p:nvSpPr>
              <p:cNvPr id="213" name="TextBox 212">
                <a:extLst>
                  <a:ext uri="{FF2B5EF4-FFF2-40B4-BE49-F238E27FC236}">
                    <a16:creationId xmlns:a16="http://schemas.microsoft.com/office/drawing/2014/main" id="{E4BCBE23-CE23-40B0-968F-064C5C09B096}"/>
                  </a:ext>
                </a:extLst>
              </p:cNvPr>
              <p:cNvSpPr txBox="1">
                <a:spLocks noRot="1" noChangeAspect="1" noMove="1" noResize="1" noEditPoints="1" noAdjustHandles="1" noChangeArrowheads="1" noChangeShapeType="1" noTextEdit="1"/>
              </p:cNvSpPr>
              <p:nvPr/>
            </p:nvSpPr>
            <p:spPr>
              <a:xfrm>
                <a:off x="6804475" y="2961985"/>
                <a:ext cx="1575688" cy="338554"/>
              </a:xfrm>
              <a:prstGeom prst="rect">
                <a:avLst/>
              </a:prstGeom>
              <a:blipFill>
                <a:blip r:embed="rId32"/>
                <a:stretch>
                  <a:fillRect b="-1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4" name="TextBox 213">
                <a:extLst>
                  <a:ext uri="{FF2B5EF4-FFF2-40B4-BE49-F238E27FC236}">
                    <a16:creationId xmlns:a16="http://schemas.microsoft.com/office/drawing/2014/main" id="{FFEA5775-5B8C-4C32-A7A3-0A63C34539E5}"/>
                  </a:ext>
                </a:extLst>
              </p:cNvPr>
              <p:cNvSpPr txBox="1"/>
              <p:nvPr/>
            </p:nvSpPr>
            <p:spPr>
              <a:xfrm>
                <a:off x="6807117" y="3747481"/>
                <a:ext cx="1358577" cy="33855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ctrlPr>
                        </m:sSupPr>
                        <m:e>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𝑩</m:t>
                          </m:r>
                        </m:e>
                        <m:sup>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m:t>
                          </m:r>
                        </m:sup>
                      </m:sSup>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𝑩</m:t>
                      </m:r>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𝑩</m:t>
                      </m:r>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m:t>
                      </m:r>
                    </m:oMath>
                  </m:oMathPara>
                </a14:m>
                <a:endParaRPr kumimoji="0" lang="en-US" sz="1600" b="1" i="0" u="none" strike="noStrike" kern="0" cap="none" spc="0" normalizeH="0" baseline="0" noProof="0">
                  <a:ln>
                    <a:noFill/>
                  </a:ln>
                  <a:solidFill>
                    <a:prstClr val="black"/>
                  </a:solidFill>
                  <a:effectLst/>
                  <a:uLnTx/>
                  <a:uFillTx/>
                </a:endParaRPr>
              </a:p>
            </p:txBody>
          </p:sp>
        </mc:Choice>
        <mc:Fallback xmlns="">
          <p:sp>
            <p:nvSpPr>
              <p:cNvPr id="214" name="TextBox 213">
                <a:extLst>
                  <a:ext uri="{FF2B5EF4-FFF2-40B4-BE49-F238E27FC236}">
                    <a16:creationId xmlns:a16="http://schemas.microsoft.com/office/drawing/2014/main" id="{FFEA5775-5B8C-4C32-A7A3-0A63C34539E5}"/>
                  </a:ext>
                </a:extLst>
              </p:cNvPr>
              <p:cNvSpPr txBox="1">
                <a:spLocks noRot="1" noChangeAspect="1" noMove="1" noResize="1" noEditPoints="1" noAdjustHandles="1" noChangeArrowheads="1" noChangeShapeType="1" noTextEdit="1"/>
              </p:cNvSpPr>
              <p:nvPr/>
            </p:nvSpPr>
            <p:spPr>
              <a:xfrm>
                <a:off x="6807117" y="3747481"/>
                <a:ext cx="1358577" cy="338554"/>
              </a:xfrm>
              <a:prstGeom prst="rect">
                <a:avLst/>
              </a:prstGeom>
              <a:blipFill>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1" name="TextBox 220">
                <a:extLst>
                  <a:ext uri="{FF2B5EF4-FFF2-40B4-BE49-F238E27FC236}">
                    <a16:creationId xmlns:a16="http://schemas.microsoft.com/office/drawing/2014/main" id="{49FC1862-BB87-4D14-A52F-5FE506313900}"/>
                  </a:ext>
                </a:extLst>
              </p:cNvPr>
              <p:cNvSpPr txBox="1"/>
              <p:nvPr/>
            </p:nvSpPr>
            <p:spPr>
              <a:xfrm>
                <a:off x="1509475" y="1691444"/>
                <a:ext cx="367408" cy="33855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𝑨</m:t>
                      </m:r>
                    </m:oMath>
                  </m:oMathPara>
                </a14:m>
                <a:endParaRPr kumimoji="0" lang="en-US" sz="1600" b="1" i="0" u="none" strike="noStrike" kern="0" cap="none" spc="0" normalizeH="0" baseline="0" noProof="0">
                  <a:ln>
                    <a:noFill/>
                  </a:ln>
                  <a:solidFill>
                    <a:prstClr val="black"/>
                  </a:solidFill>
                  <a:effectLst/>
                  <a:uLnTx/>
                  <a:uFillTx/>
                </a:endParaRPr>
              </a:p>
            </p:txBody>
          </p:sp>
        </mc:Choice>
        <mc:Fallback xmlns="">
          <p:sp>
            <p:nvSpPr>
              <p:cNvPr id="221" name="TextBox 220">
                <a:extLst>
                  <a:ext uri="{FF2B5EF4-FFF2-40B4-BE49-F238E27FC236}">
                    <a16:creationId xmlns:a16="http://schemas.microsoft.com/office/drawing/2014/main" id="{49FC1862-BB87-4D14-A52F-5FE506313900}"/>
                  </a:ext>
                </a:extLst>
              </p:cNvPr>
              <p:cNvSpPr txBox="1">
                <a:spLocks noRot="1" noChangeAspect="1" noMove="1" noResize="1" noEditPoints="1" noAdjustHandles="1" noChangeArrowheads="1" noChangeShapeType="1" noTextEdit="1"/>
              </p:cNvSpPr>
              <p:nvPr/>
            </p:nvSpPr>
            <p:spPr>
              <a:xfrm>
                <a:off x="1509475" y="1691444"/>
                <a:ext cx="367408" cy="338554"/>
              </a:xfrm>
              <a:prstGeom prst="rect">
                <a:avLst/>
              </a:prstGeom>
              <a:blipFill>
                <a:blip r:embed="rId3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2" name="TextBox 221">
                <a:extLst>
                  <a:ext uri="{FF2B5EF4-FFF2-40B4-BE49-F238E27FC236}">
                    <a16:creationId xmlns:a16="http://schemas.microsoft.com/office/drawing/2014/main" id="{D2203BBC-A8D2-44C3-851A-AACE0DD71E43}"/>
                  </a:ext>
                </a:extLst>
              </p:cNvPr>
              <p:cNvSpPr txBox="1"/>
              <p:nvPr/>
            </p:nvSpPr>
            <p:spPr>
              <a:xfrm>
                <a:off x="7422795" y="1677539"/>
                <a:ext cx="323411" cy="33855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𝑩</m:t>
                      </m:r>
                    </m:oMath>
                  </m:oMathPara>
                </a14:m>
                <a:endParaRPr kumimoji="0" lang="en-US" sz="1600" b="1" i="0" u="none" strike="noStrike" kern="0" cap="none" spc="0" normalizeH="0" baseline="0" noProof="0">
                  <a:ln>
                    <a:noFill/>
                  </a:ln>
                  <a:solidFill>
                    <a:prstClr val="black"/>
                  </a:solidFill>
                  <a:effectLst/>
                  <a:uLnTx/>
                  <a:uFillTx/>
                </a:endParaRPr>
              </a:p>
            </p:txBody>
          </p:sp>
        </mc:Choice>
        <mc:Fallback xmlns="">
          <p:sp>
            <p:nvSpPr>
              <p:cNvPr id="222" name="TextBox 221">
                <a:extLst>
                  <a:ext uri="{FF2B5EF4-FFF2-40B4-BE49-F238E27FC236}">
                    <a16:creationId xmlns:a16="http://schemas.microsoft.com/office/drawing/2014/main" id="{D2203BBC-A8D2-44C3-851A-AACE0DD71E43}"/>
                  </a:ext>
                </a:extLst>
              </p:cNvPr>
              <p:cNvSpPr txBox="1">
                <a:spLocks noRot="1" noChangeAspect="1" noMove="1" noResize="1" noEditPoints="1" noAdjustHandles="1" noChangeArrowheads="1" noChangeShapeType="1" noTextEdit="1"/>
              </p:cNvSpPr>
              <p:nvPr/>
            </p:nvSpPr>
            <p:spPr>
              <a:xfrm>
                <a:off x="7422795" y="1677539"/>
                <a:ext cx="323411" cy="338554"/>
              </a:xfrm>
              <a:prstGeom prst="rect">
                <a:avLst/>
              </a:prstGeom>
              <a:blipFill>
                <a:blip r:embed="rId35"/>
                <a:stretch>
                  <a:fillRect/>
                </a:stretch>
              </a:blipFill>
            </p:spPr>
            <p:txBody>
              <a:bodyPr/>
              <a:lstStyle/>
              <a:p>
                <a:r>
                  <a:rPr lang="en-US">
                    <a:noFill/>
                  </a:rPr>
                  <a:t> </a:t>
                </a:r>
              </a:p>
            </p:txBody>
          </p:sp>
        </mc:Fallback>
      </mc:AlternateContent>
      <p:cxnSp>
        <p:nvCxnSpPr>
          <p:cNvPr id="223" name="Straight Arrow Connector 222">
            <a:extLst>
              <a:ext uri="{FF2B5EF4-FFF2-40B4-BE49-F238E27FC236}">
                <a16:creationId xmlns:a16="http://schemas.microsoft.com/office/drawing/2014/main" id="{1DF09C86-011D-48F1-956E-37E08DA913D9}"/>
              </a:ext>
            </a:extLst>
          </p:cNvPr>
          <p:cNvCxnSpPr>
            <a:cxnSpLocks/>
          </p:cNvCxnSpPr>
          <p:nvPr/>
        </p:nvCxnSpPr>
        <p:spPr>
          <a:xfrm>
            <a:off x="2410028" y="2217037"/>
            <a:ext cx="1" cy="324834"/>
          </a:xfrm>
          <a:prstGeom prst="straightConnector1">
            <a:avLst/>
          </a:prstGeom>
          <a:noFill/>
          <a:ln w="28575" cap="flat" cmpd="sng" algn="ctr">
            <a:solidFill>
              <a:srgbClr val="4472C4"/>
            </a:solidFill>
            <a:prstDash val="solid"/>
            <a:miter lim="800000"/>
            <a:tailEnd type="triangle"/>
          </a:ln>
          <a:effectLst/>
        </p:spPr>
      </p:cxnSp>
      <p:cxnSp>
        <p:nvCxnSpPr>
          <p:cNvPr id="224" name="Straight Arrow Connector 223">
            <a:extLst>
              <a:ext uri="{FF2B5EF4-FFF2-40B4-BE49-F238E27FC236}">
                <a16:creationId xmlns:a16="http://schemas.microsoft.com/office/drawing/2014/main" id="{4A5A0119-B83B-45C0-873E-D0B8EB69C039}"/>
              </a:ext>
            </a:extLst>
          </p:cNvPr>
          <p:cNvCxnSpPr>
            <a:cxnSpLocks/>
          </p:cNvCxnSpPr>
          <p:nvPr/>
        </p:nvCxnSpPr>
        <p:spPr>
          <a:xfrm flipH="1">
            <a:off x="2399864" y="2954814"/>
            <a:ext cx="4206" cy="357333"/>
          </a:xfrm>
          <a:prstGeom prst="straightConnector1">
            <a:avLst/>
          </a:prstGeom>
          <a:noFill/>
          <a:ln w="28575" cap="flat" cmpd="sng" algn="ctr">
            <a:solidFill>
              <a:srgbClr val="4472C4"/>
            </a:solidFill>
            <a:prstDash val="solid"/>
            <a:miter lim="800000"/>
            <a:tailEnd type="triangle"/>
          </a:ln>
          <a:effectLst/>
        </p:spPr>
      </p:cxnSp>
      <p:cxnSp>
        <p:nvCxnSpPr>
          <p:cNvPr id="225" name="Straight Arrow Connector 224">
            <a:extLst>
              <a:ext uri="{FF2B5EF4-FFF2-40B4-BE49-F238E27FC236}">
                <a16:creationId xmlns:a16="http://schemas.microsoft.com/office/drawing/2014/main" id="{3B0CC792-E555-4EBB-8E5B-D933961D5946}"/>
              </a:ext>
            </a:extLst>
          </p:cNvPr>
          <p:cNvCxnSpPr>
            <a:cxnSpLocks/>
          </p:cNvCxnSpPr>
          <p:nvPr/>
        </p:nvCxnSpPr>
        <p:spPr>
          <a:xfrm>
            <a:off x="2401302" y="3706454"/>
            <a:ext cx="1" cy="401112"/>
          </a:xfrm>
          <a:prstGeom prst="straightConnector1">
            <a:avLst/>
          </a:prstGeom>
          <a:noFill/>
          <a:ln w="28575" cap="flat" cmpd="sng" algn="ctr">
            <a:solidFill>
              <a:srgbClr val="4472C4"/>
            </a:solidFill>
            <a:prstDash val="solid"/>
            <a:miter lim="800000"/>
            <a:tailEnd type="triangle"/>
          </a:ln>
          <a:effectLst/>
        </p:spPr>
      </p:cxnSp>
      <p:cxnSp>
        <p:nvCxnSpPr>
          <p:cNvPr id="226" name="Straight Arrow Connector 225">
            <a:extLst>
              <a:ext uri="{FF2B5EF4-FFF2-40B4-BE49-F238E27FC236}">
                <a16:creationId xmlns:a16="http://schemas.microsoft.com/office/drawing/2014/main" id="{3E97A5DC-D62F-4D51-A0F3-24C6289EBF4E}"/>
              </a:ext>
            </a:extLst>
          </p:cNvPr>
          <p:cNvCxnSpPr>
            <a:cxnSpLocks/>
          </p:cNvCxnSpPr>
          <p:nvPr/>
        </p:nvCxnSpPr>
        <p:spPr>
          <a:xfrm>
            <a:off x="4230360" y="2745671"/>
            <a:ext cx="0" cy="1165678"/>
          </a:xfrm>
          <a:prstGeom prst="straightConnector1">
            <a:avLst/>
          </a:prstGeom>
          <a:noFill/>
          <a:ln w="28575" cap="flat" cmpd="sng" algn="ctr">
            <a:solidFill>
              <a:srgbClr val="4472C4"/>
            </a:solidFill>
            <a:prstDash val="solid"/>
            <a:miter lim="800000"/>
            <a:tailEnd type="none"/>
          </a:ln>
          <a:effectLst/>
        </p:spPr>
      </p:cxnSp>
      <p:cxnSp>
        <p:nvCxnSpPr>
          <p:cNvPr id="227" name="Straight Arrow Connector 226">
            <a:extLst>
              <a:ext uri="{FF2B5EF4-FFF2-40B4-BE49-F238E27FC236}">
                <a16:creationId xmlns:a16="http://schemas.microsoft.com/office/drawing/2014/main" id="{C36C2A6E-24E6-4C29-A825-195B22DDC9C9}"/>
              </a:ext>
            </a:extLst>
          </p:cNvPr>
          <p:cNvCxnSpPr>
            <a:cxnSpLocks/>
          </p:cNvCxnSpPr>
          <p:nvPr/>
        </p:nvCxnSpPr>
        <p:spPr>
          <a:xfrm flipH="1" flipV="1">
            <a:off x="2401302" y="3908113"/>
            <a:ext cx="1841760" cy="3697"/>
          </a:xfrm>
          <a:prstGeom prst="straightConnector1">
            <a:avLst/>
          </a:prstGeom>
          <a:noFill/>
          <a:ln w="28575" cap="flat" cmpd="sng" algn="ctr">
            <a:solidFill>
              <a:srgbClr val="4472C4"/>
            </a:solidFill>
            <a:prstDash val="solid"/>
            <a:miter lim="800000"/>
            <a:tailEnd type="none"/>
          </a:ln>
          <a:effectLst/>
        </p:spPr>
      </p:cxnSp>
      <p:cxnSp>
        <p:nvCxnSpPr>
          <p:cNvPr id="228" name="Straight Arrow Connector 227">
            <a:extLst>
              <a:ext uri="{FF2B5EF4-FFF2-40B4-BE49-F238E27FC236}">
                <a16:creationId xmlns:a16="http://schemas.microsoft.com/office/drawing/2014/main" id="{F6BC42A0-35D7-4FA3-866A-F06E098F1051}"/>
              </a:ext>
            </a:extLst>
          </p:cNvPr>
          <p:cNvCxnSpPr>
            <a:cxnSpLocks/>
            <a:endCxn id="130" idx="3"/>
          </p:cNvCxnSpPr>
          <p:nvPr/>
        </p:nvCxnSpPr>
        <p:spPr>
          <a:xfrm flipH="1">
            <a:off x="3946990" y="2745671"/>
            <a:ext cx="296070" cy="4004"/>
          </a:xfrm>
          <a:prstGeom prst="straightConnector1">
            <a:avLst/>
          </a:prstGeom>
          <a:noFill/>
          <a:ln w="28575" cap="flat" cmpd="sng" algn="ctr">
            <a:solidFill>
              <a:srgbClr val="4472C4"/>
            </a:solidFill>
            <a:prstDash val="solid"/>
            <a:miter lim="800000"/>
            <a:tailEnd type="none"/>
          </a:ln>
          <a:effectLst/>
        </p:spPr>
      </p:cxnSp>
      <p:cxnSp>
        <p:nvCxnSpPr>
          <p:cNvPr id="229" name="Straight Arrow Connector 228">
            <a:extLst>
              <a:ext uri="{FF2B5EF4-FFF2-40B4-BE49-F238E27FC236}">
                <a16:creationId xmlns:a16="http://schemas.microsoft.com/office/drawing/2014/main" id="{C9DB3A85-0831-4EE6-80F4-474A1645E788}"/>
              </a:ext>
            </a:extLst>
          </p:cNvPr>
          <p:cNvCxnSpPr>
            <a:cxnSpLocks/>
          </p:cNvCxnSpPr>
          <p:nvPr/>
        </p:nvCxnSpPr>
        <p:spPr>
          <a:xfrm>
            <a:off x="6816385" y="2230911"/>
            <a:ext cx="0" cy="305420"/>
          </a:xfrm>
          <a:prstGeom prst="straightConnector1">
            <a:avLst/>
          </a:prstGeom>
          <a:noFill/>
          <a:ln w="28575" cap="flat" cmpd="sng" algn="ctr">
            <a:solidFill>
              <a:srgbClr val="92D050"/>
            </a:solidFill>
            <a:prstDash val="solid"/>
            <a:miter lim="800000"/>
            <a:tailEnd type="triangle"/>
          </a:ln>
          <a:effectLst/>
        </p:spPr>
      </p:cxnSp>
      <p:cxnSp>
        <p:nvCxnSpPr>
          <p:cNvPr id="230" name="Straight Arrow Connector 229">
            <a:extLst>
              <a:ext uri="{FF2B5EF4-FFF2-40B4-BE49-F238E27FC236}">
                <a16:creationId xmlns:a16="http://schemas.microsoft.com/office/drawing/2014/main" id="{9FB4CA5A-8CA1-4128-ACA1-E29789076CB0}"/>
              </a:ext>
            </a:extLst>
          </p:cNvPr>
          <p:cNvCxnSpPr>
            <a:cxnSpLocks/>
          </p:cNvCxnSpPr>
          <p:nvPr/>
        </p:nvCxnSpPr>
        <p:spPr>
          <a:xfrm>
            <a:off x="6818637" y="2958861"/>
            <a:ext cx="0" cy="327550"/>
          </a:xfrm>
          <a:prstGeom prst="straightConnector1">
            <a:avLst/>
          </a:prstGeom>
          <a:noFill/>
          <a:ln w="28575" cap="flat" cmpd="sng" algn="ctr">
            <a:solidFill>
              <a:srgbClr val="92D050"/>
            </a:solidFill>
            <a:prstDash val="solid"/>
            <a:miter lim="800000"/>
            <a:tailEnd type="triangle"/>
          </a:ln>
          <a:effectLst/>
        </p:spPr>
      </p:cxnSp>
      <p:cxnSp>
        <p:nvCxnSpPr>
          <p:cNvPr id="231" name="Straight Arrow Connector 230">
            <a:extLst>
              <a:ext uri="{FF2B5EF4-FFF2-40B4-BE49-F238E27FC236}">
                <a16:creationId xmlns:a16="http://schemas.microsoft.com/office/drawing/2014/main" id="{71861401-F695-44BD-8256-1D1143C75B30}"/>
              </a:ext>
            </a:extLst>
          </p:cNvPr>
          <p:cNvCxnSpPr>
            <a:cxnSpLocks/>
          </p:cNvCxnSpPr>
          <p:nvPr/>
        </p:nvCxnSpPr>
        <p:spPr>
          <a:xfrm>
            <a:off x="6824055" y="3717686"/>
            <a:ext cx="0" cy="382358"/>
          </a:xfrm>
          <a:prstGeom prst="straightConnector1">
            <a:avLst/>
          </a:prstGeom>
          <a:noFill/>
          <a:ln w="28575" cap="flat" cmpd="sng" algn="ctr">
            <a:solidFill>
              <a:srgbClr val="92D050"/>
            </a:solidFill>
            <a:prstDash val="solid"/>
            <a:miter lim="800000"/>
            <a:tailEnd type="triangle"/>
          </a:ln>
          <a:effectLst/>
        </p:spPr>
      </p:cxnSp>
      <p:cxnSp>
        <p:nvCxnSpPr>
          <p:cNvPr id="232" name="Straight Arrow Connector 231">
            <a:extLst>
              <a:ext uri="{FF2B5EF4-FFF2-40B4-BE49-F238E27FC236}">
                <a16:creationId xmlns:a16="http://schemas.microsoft.com/office/drawing/2014/main" id="{F672FB67-2F0C-4754-AC43-88376A23C2B9}"/>
              </a:ext>
            </a:extLst>
          </p:cNvPr>
          <p:cNvCxnSpPr>
            <a:cxnSpLocks/>
          </p:cNvCxnSpPr>
          <p:nvPr/>
        </p:nvCxnSpPr>
        <p:spPr>
          <a:xfrm>
            <a:off x="4931755" y="2737729"/>
            <a:ext cx="0" cy="1168063"/>
          </a:xfrm>
          <a:prstGeom prst="straightConnector1">
            <a:avLst/>
          </a:prstGeom>
          <a:noFill/>
          <a:ln w="28575" cap="flat" cmpd="sng" algn="ctr">
            <a:solidFill>
              <a:srgbClr val="92D050"/>
            </a:solidFill>
            <a:prstDash val="solid"/>
            <a:miter lim="800000"/>
            <a:tailEnd type="none"/>
          </a:ln>
          <a:effectLst/>
        </p:spPr>
      </p:cxnSp>
      <p:cxnSp>
        <p:nvCxnSpPr>
          <p:cNvPr id="233" name="Straight Arrow Connector 232">
            <a:extLst>
              <a:ext uri="{FF2B5EF4-FFF2-40B4-BE49-F238E27FC236}">
                <a16:creationId xmlns:a16="http://schemas.microsoft.com/office/drawing/2014/main" id="{D15D7E27-05AC-49B5-8E2B-DC56F37D343D}"/>
              </a:ext>
            </a:extLst>
          </p:cNvPr>
          <p:cNvCxnSpPr>
            <a:cxnSpLocks/>
            <a:stCxn id="151" idx="1"/>
          </p:cNvCxnSpPr>
          <p:nvPr/>
        </p:nvCxnSpPr>
        <p:spPr>
          <a:xfrm flipH="1">
            <a:off x="4917855" y="2749675"/>
            <a:ext cx="343699" cy="0"/>
          </a:xfrm>
          <a:prstGeom prst="straightConnector1">
            <a:avLst/>
          </a:prstGeom>
          <a:noFill/>
          <a:ln w="28575" cap="flat" cmpd="sng" algn="ctr">
            <a:solidFill>
              <a:srgbClr val="92D050"/>
            </a:solidFill>
            <a:prstDash val="solid"/>
            <a:miter lim="800000"/>
            <a:tailEnd type="none"/>
          </a:ln>
          <a:effectLst/>
        </p:spPr>
      </p:cxnSp>
      <p:cxnSp>
        <p:nvCxnSpPr>
          <p:cNvPr id="234" name="Straight Arrow Connector 233">
            <a:extLst>
              <a:ext uri="{FF2B5EF4-FFF2-40B4-BE49-F238E27FC236}">
                <a16:creationId xmlns:a16="http://schemas.microsoft.com/office/drawing/2014/main" id="{0EE2AFF5-963A-4BE4-B547-4AC7CA3B84BE}"/>
              </a:ext>
            </a:extLst>
          </p:cNvPr>
          <p:cNvCxnSpPr>
            <a:cxnSpLocks/>
          </p:cNvCxnSpPr>
          <p:nvPr/>
        </p:nvCxnSpPr>
        <p:spPr>
          <a:xfrm flipH="1">
            <a:off x="4917855" y="3905792"/>
            <a:ext cx="1906201" cy="0"/>
          </a:xfrm>
          <a:prstGeom prst="straightConnector1">
            <a:avLst/>
          </a:prstGeom>
          <a:noFill/>
          <a:ln w="28575" cap="flat" cmpd="sng" algn="ctr">
            <a:solidFill>
              <a:srgbClr val="92D050"/>
            </a:solidFill>
            <a:prstDash val="solid"/>
            <a:miter lim="800000"/>
            <a:tailEnd type="none"/>
          </a:ln>
          <a:effectLst/>
        </p:spPr>
      </p:cxnSp>
    </p:spTree>
    <p:extLst>
      <p:ext uri="{BB962C8B-B14F-4D97-AF65-F5344CB8AC3E}">
        <p14:creationId xmlns:p14="http://schemas.microsoft.com/office/powerpoint/2010/main" val="198920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1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6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6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7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7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7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7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7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1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3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34"/>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3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3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3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3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3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3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3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3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3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38"/>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11"/>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224"/>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39"/>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40"/>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41"/>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42"/>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43"/>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44"/>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45"/>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46"/>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212"/>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227"/>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226"/>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228"/>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211" grpId="0"/>
      <p:bldP spid="212" grpId="0"/>
      <p:bldP spid="213" grpId="0"/>
      <p:bldP spid="2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506FB-1F8F-4785-924E-2123A9ADB907}"/>
              </a:ext>
            </a:extLst>
          </p:cNvPr>
          <p:cNvSpPr>
            <a:spLocks noGrp="1"/>
          </p:cNvSpPr>
          <p:nvPr>
            <p:ph type="title"/>
          </p:nvPr>
        </p:nvSpPr>
        <p:spPr/>
        <p:txBody>
          <a:bodyPr/>
          <a:lstStyle/>
          <a:p>
            <a:r>
              <a:rPr lang="en-US"/>
              <a:t>Example of Matrix Multiplication: C = A x B</a:t>
            </a:r>
          </a:p>
        </p:txBody>
      </p:sp>
      <p:sp>
        <p:nvSpPr>
          <p:cNvPr id="4" name="Slide Number Placeholder 3">
            <a:extLst>
              <a:ext uri="{FF2B5EF4-FFF2-40B4-BE49-F238E27FC236}">
                <a16:creationId xmlns:a16="http://schemas.microsoft.com/office/drawing/2014/main" id="{60496C0E-C2DA-4F32-B8C6-36D93E8EF0E5}"/>
              </a:ext>
            </a:extLst>
          </p:cNvPr>
          <p:cNvSpPr>
            <a:spLocks noGrp="1"/>
          </p:cNvSpPr>
          <p:nvPr>
            <p:ph type="sldNum" idx="12"/>
          </p:nvPr>
        </p:nvSpPr>
        <p:spPr/>
        <p:txBody>
          <a:bodyPr/>
          <a:lstStyle/>
          <a:p>
            <a:pPr defTabSz="914378">
              <a:buClr>
                <a:srgbClr val="000000"/>
              </a:buClr>
            </a:pPr>
            <a:fld id="{00000000-1234-1234-1234-123412341234}" type="slidenum">
              <a:rPr lang="en" kern="0" smtClean="0">
                <a:latin typeface="Arial"/>
                <a:cs typeface="Arial"/>
                <a:sym typeface="Arial"/>
              </a:rPr>
              <a:pPr defTabSz="914378">
                <a:buClr>
                  <a:srgbClr val="000000"/>
                </a:buClr>
              </a:pPr>
              <a:t>17</a:t>
            </a:fld>
            <a:endParaRPr lang="en" kern="0">
              <a:latin typeface="Arial"/>
              <a:cs typeface="Arial"/>
              <a:sym typeface="Arial"/>
            </a:endParaRPr>
          </a:p>
        </p:txBody>
      </p:sp>
      <mc:AlternateContent xmlns:mc="http://schemas.openxmlformats.org/markup-compatibility/2006" xmlns:a14="http://schemas.microsoft.com/office/drawing/2010/main">
        <mc:Choice Requires="a14">
          <p:sp>
            <p:nvSpPr>
              <p:cNvPr id="139" name="Rectangle 138">
                <a:extLst>
                  <a:ext uri="{FF2B5EF4-FFF2-40B4-BE49-F238E27FC236}">
                    <a16:creationId xmlns:a16="http://schemas.microsoft.com/office/drawing/2014/main" id="{6E5C34C6-B4E5-4864-AEA2-F534E1267A21}"/>
                  </a:ext>
                </a:extLst>
              </p:cNvPr>
              <p:cNvSpPr/>
              <p:nvPr/>
            </p:nvSpPr>
            <p:spPr>
              <a:xfrm>
                <a:off x="906531" y="1326179"/>
                <a:ext cx="387220" cy="38126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28575"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𝒂</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𝟏𝟏</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39" name="Rectangle 138">
                <a:extLst>
                  <a:ext uri="{FF2B5EF4-FFF2-40B4-BE49-F238E27FC236}">
                    <a16:creationId xmlns:a16="http://schemas.microsoft.com/office/drawing/2014/main" id="{6E5C34C6-B4E5-4864-AEA2-F534E1267A21}"/>
                  </a:ext>
                </a:extLst>
              </p:cNvPr>
              <p:cNvSpPr>
                <a:spLocks noRot="1" noChangeAspect="1" noMove="1" noResize="1" noEditPoints="1" noAdjustHandles="1" noChangeArrowheads="1" noChangeShapeType="1" noTextEdit="1"/>
              </p:cNvSpPr>
              <p:nvPr/>
            </p:nvSpPr>
            <p:spPr>
              <a:xfrm>
                <a:off x="906531" y="1326179"/>
                <a:ext cx="387220" cy="381261"/>
              </a:xfrm>
              <a:prstGeom prst="rect">
                <a:avLst/>
              </a:prstGeom>
              <a:blipFill>
                <a:blip r:embed="rId3"/>
                <a:stretch>
                  <a:fillRect/>
                </a:stretch>
              </a:blipFill>
              <a:ln w="28575" cap="flat" cmpd="sng" algn="ctr">
                <a:solidFill>
                  <a:srgbClr val="4472C4"/>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0" name="Rectangle 139">
                <a:extLst>
                  <a:ext uri="{FF2B5EF4-FFF2-40B4-BE49-F238E27FC236}">
                    <a16:creationId xmlns:a16="http://schemas.microsoft.com/office/drawing/2014/main" id="{8CA27A13-F557-47B7-BEE8-47EBE6015B65}"/>
                  </a:ext>
                </a:extLst>
              </p:cNvPr>
              <p:cNvSpPr/>
              <p:nvPr/>
            </p:nvSpPr>
            <p:spPr>
              <a:xfrm>
                <a:off x="1680967" y="1326179"/>
                <a:ext cx="387220" cy="38126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28575"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𝒂</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𝟏𝟐</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40" name="Rectangle 139">
                <a:extLst>
                  <a:ext uri="{FF2B5EF4-FFF2-40B4-BE49-F238E27FC236}">
                    <a16:creationId xmlns:a16="http://schemas.microsoft.com/office/drawing/2014/main" id="{8CA27A13-F557-47B7-BEE8-47EBE6015B65}"/>
                  </a:ext>
                </a:extLst>
              </p:cNvPr>
              <p:cNvSpPr>
                <a:spLocks noRot="1" noChangeAspect="1" noMove="1" noResize="1" noEditPoints="1" noAdjustHandles="1" noChangeArrowheads="1" noChangeShapeType="1" noTextEdit="1"/>
              </p:cNvSpPr>
              <p:nvPr/>
            </p:nvSpPr>
            <p:spPr>
              <a:xfrm>
                <a:off x="1680967" y="1326179"/>
                <a:ext cx="387220" cy="381261"/>
              </a:xfrm>
              <a:prstGeom prst="rect">
                <a:avLst/>
              </a:prstGeom>
              <a:blipFill>
                <a:blip r:embed="rId4"/>
                <a:stretch>
                  <a:fillRect/>
                </a:stretch>
              </a:blipFill>
              <a:ln w="28575" cap="flat" cmpd="sng" algn="ctr">
                <a:solidFill>
                  <a:srgbClr val="4472C4"/>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1" name="Rectangle 140">
                <a:extLst>
                  <a:ext uri="{FF2B5EF4-FFF2-40B4-BE49-F238E27FC236}">
                    <a16:creationId xmlns:a16="http://schemas.microsoft.com/office/drawing/2014/main" id="{F62869E5-3593-45C1-BC7F-8FE810B01253}"/>
                  </a:ext>
                </a:extLst>
              </p:cNvPr>
              <p:cNvSpPr/>
              <p:nvPr/>
            </p:nvSpPr>
            <p:spPr>
              <a:xfrm>
                <a:off x="2455405" y="1326180"/>
                <a:ext cx="387220" cy="38126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28575"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𝒂</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𝟐𝟏</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41" name="Rectangle 140">
                <a:extLst>
                  <a:ext uri="{FF2B5EF4-FFF2-40B4-BE49-F238E27FC236}">
                    <a16:creationId xmlns:a16="http://schemas.microsoft.com/office/drawing/2014/main" id="{F62869E5-3593-45C1-BC7F-8FE810B01253}"/>
                  </a:ext>
                </a:extLst>
              </p:cNvPr>
              <p:cNvSpPr>
                <a:spLocks noRot="1" noChangeAspect="1" noMove="1" noResize="1" noEditPoints="1" noAdjustHandles="1" noChangeArrowheads="1" noChangeShapeType="1" noTextEdit="1"/>
              </p:cNvSpPr>
              <p:nvPr/>
            </p:nvSpPr>
            <p:spPr>
              <a:xfrm>
                <a:off x="2455405" y="1326180"/>
                <a:ext cx="387220" cy="381261"/>
              </a:xfrm>
              <a:prstGeom prst="rect">
                <a:avLst/>
              </a:prstGeom>
              <a:blipFill>
                <a:blip r:embed="rId5"/>
                <a:stretch>
                  <a:fillRect/>
                </a:stretch>
              </a:blipFill>
              <a:ln w="28575" cap="flat" cmpd="sng" algn="ctr">
                <a:solidFill>
                  <a:srgbClr val="4472C4"/>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2" name="Rectangle 141">
                <a:extLst>
                  <a:ext uri="{FF2B5EF4-FFF2-40B4-BE49-F238E27FC236}">
                    <a16:creationId xmlns:a16="http://schemas.microsoft.com/office/drawing/2014/main" id="{EE2CB570-AA97-457D-87D6-BDCD00A8DDF9}"/>
                  </a:ext>
                </a:extLst>
              </p:cNvPr>
              <p:cNvSpPr/>
              <p:nvPr/>
            </p:nvSpPr>
            <p:spPr>
              <a:xfrm>
                <a:off x="3235799" y="1326180"/>
                <a:ext cx="387220" cy="38126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28575"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𝒂</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𝟐𝟐</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42" name="Rectangle 141">
                <a:extLst>
                  <a:ext uri="{FF2B5EF4-FFF2-40B4-BE49-F238E27FC236}">
                    <a16:creationId xmlns:a16="http://schemas.microsoft.com/office/drawing/2014/main" id="{EE2CB570-AA97-457D-87D6-BDCD00A8DDF9}"/>
                  </a:ext>
                </a:extLst>
              </p:cNvPr>
              <p:cNvSpPr>
                <a:spLocks noRot="1" noChangeAspect="1" noMove="1" noResize="1" noEditPoints="1" noAdjustHandles="1" noChangeArrowheads="1" noChangeShapeType="1" noTextEdit="1"/>
              </p:cNvSpPr>
              <p:nvPr/>
            </p:nvSpPr>
            <p:spPr>
              <a:xfrm>
                <a:off x="3235799" y="1326180"/>
                <a:ext cx="387220" cy="381261"/>
              </a:xfrm>
              <a:prstGeom prst="rect">
                <a:avLst/>
              </a:prstGeom>
              <a:blipFill>
                <a:blip r:embed="rId6"/>
                <a:stretch>
                  <a:fillRect/>
                </a:stretch>
              </a:blipFill>
              <a:ln w="28575" cap="flat" cmpd="sng" algn="ctr">
                <a:solidFill>
                  <a:srgbClr val="4472C4"/>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 name="Rectangle 142">
                <a:extLst>
                  <a:ext uri="{FF2B5EF4-FFF2-40B4-BE49-F238E27FC236}">
                    <a16:creationId xmlns:a16="http://schemas.microsoft.com/office/drawing/2014/main" id="{3A912F46-3FCB-4F49-AD14-8B808C8BA80E}"/>
                  </a:ext>
                </a:extLst>
              </p:cNvPr>
              <p:cNvSpPr/>
              <p:nvPr/>
            </p:nvSpPr>
            <p:spPr>
              <a:xfrm>
                <a:off x="1293749" y="1326179"/>
                <a:ext cx="387220" cy="38126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28575"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𝒂</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𝟏𝟏</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43" name="Rectangle 142">
                <a:extLst>
                  <a:ext uri="{FF2B5EF4-FFF2-40B4-BE49-F238E27FC236}">
                    <a16:creationId xmlns:a16="http://schemas.microsoft.com/office/drawing/2014/main" id="{3A912F46-3FCB-4F49-AD14-8B808C8BA80E}"/>
                  </a:ext>
                </a:extLst>
              </p:cNvPr>
              <p:cNvSpPr>
                <a:spLocks noRot="1" noChangeAspect="1" noMove="1" noResize="1" noEditPoints="1" noAdjustHandles="1" noChangeArrowheads="1" noChangeShapeType="1" noTextEdit="1"/>
              </p:cNvSpPr>
              <p:nvPr/>
            </p:nvSpPr>
            <p:spPr>
              <a:xfrm>
                <a:off x="1293749" y="1326179"/>
                <a:ext cx="387220" cy="381261"/>
              </a:xfrm>
              <a:prstGeom prst="rect">
                <a:avLst/>
              </a:prstGeom>
              <a:blipFill>
                <a:blip r:embed="rId7"/>
                <a:stretch>
                  <a:fillRect/>
                </a:stretch>
              </a:blipFill>
              <a:ln w="28575" cap="flat" cmpd="sng" algn="ctr">
                <a:solidFill>
                  <a:srgbClr val="4472C4"/>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4" name="Rectangle 143">
                <a:extLst>
                  <a:ext uri="{FF2B5EF4-FFF2-40B4-BE49-F238E27FC236}">
                    <a16:creationId xmlns:a16="http://schemas.microsoft.com/office/drawing/2014/main" id="{80FA3006-BA1D-468E-9D9A-63AB553A09A9}"/>
                  </a:ext>
                </a:extLst>
              </p:cNvPr>
              <p:cNvSpPr/>
              <p:nvPr/>
            </p:nvSpPr>
            <p:spPr>
              <a:xfrm>
                <a:off x="2068186" y="1326180"/>
                <a:ext cx="387220" cy="38126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28575"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𝒂</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𝟏𝟐</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44" name="Rectangle 143">
                <a:extLst>
                  <a:ext uri="{FF2B5EF4-FFF2-40B4-BE49-F238E27FC236}">
                    <a16:creationId xmlns:a16="http://schemas.microsoft.com/office/drawing/2014/main" id="{80FA3006-BA1D-468E-9D9A-63AB553A09A9}"/>
                  </a:ext>
                </a:extLst>
              </p:cNvPr>
              <p:cNvSpPr>
                <a:spLocks noRot="1" noChangeAspect="1" noMove="1" noResize="1" noEditPoints="1" noAdjustHandles="1" noChangeArrowheads="1" noChangeShapeType="1" noTextEdit="1"/>
              </p:cNvSpPr>
              <p:nvPr/>
            </p:nvSpPr>
            <p:spPr>
              <a:xfrm>
                <a:off x="2068186" y="1326180"/>
                <a:ext cx="387220" cy="381261"/>
              </a:xfrm>
              <a:prstGeom prst="rect">
                <a:avLst/>
              </a:prstGeom>
              <a:blipFill>
                <a:blip r:embed="rId8"/>
                <a:stretch>
                  <a:fillRect/>
                </a:stretch>
              </a:blipFill>
              <a:ln w="28575" cap="flat" cmpd="sng" algn="ctr">
                <a:solidFill>
                  <a:srgbClr val="4472C4"/>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5" name="Rectangle 144">
                <a:extLst>
                  <a:ext uri="{FF2B5EF4-FFF2-40B4-BE49-F238E27FC236}">
                    <a16:creationId xmlns:a16="http://schemas.microsoft.com/office/drawing/2014/main" id="{87BD981F-677D-428D-8683-8F6B7C32A1F6}"/>
                  </a:ext>
                </a:extLst>
              </p:cNvPr>
              <p:cNvSpPr/>
              <p:nvPr/>
            </p:nvSpPr>
            <p:spPr>
              <a:xfrm>
                <a:off x="2842625" y="1326180"/>
                <a:ext cx="387220" cy="38126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28575"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𝒂</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𝟐𝟏</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45" name="Rectangle 144">
                <a:extLst>
                  <a:ext uri="{FF2B5EF4-FFF2-40B4-BE49-F238E27FC236}">
                    <a16:creationId xmlns:a16="http://schemas.microsoft.com/office/drawing/2014/main" id="{87BD981F-677D-428D-8683-8F6B7C32A1F6}"/>
                  </a:ext>
                </a:extLst>
              </p:cNvPr>
              <p:cNvSpPr>
                <a:spLocks noRot="1" noChangeAspect="1" noMove="1" noResize="1" noEditPoints="1" noAdjustHandles="1" noChangeArrowheads="1" noChangeShapeType="1" noTextEdit="1"/>
              </p:cNvSpPr>
              <p:nvPr/>
            </p:nvSpPr>
            <p:spPr>
              <a:xfrm>
                <a:off x="2842625" y="1326180"/>
                <a:ext cx="387220" cy="381261"/>
              </a:xfrm>
              <a:prstGeom prst="rect">
                <a:avLst/>
              </a:prstGeom>
              <a:blipFill>
                <a:blip r:embed="rId9"/>
                <a:stretch>
                  <a:fillRect/>
                </a:stretch>
              </a:blipFill>
              <a:ln w="28575" cap="flat" cmpd="sng" algn="ctr">
                <a:solidFill>
                  <a:srgbClr val="4472C4"/>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6" name="Rectangle 145">
                <a:extLst>
                  <a:ext uri="{FF2B5EF4-FFF2-40B4-BE49-F238E27FC236}">
                    <a16:creationId xmlns:a16="http://schemas.microsoft.com/office/drawing/2014/main" id="{04BA6509-4444-43F9-8C58-92CDCE5208BC}"/>
                  </a:ext>
                </a:extLst>
              </p:cNvPr>
              <p:cNvSpPr/>
              <p:nvPr/>
            </p:nvSpPr>
            <p:spPr>
              <a:xfrm>
                <a:off x="3623017" y="1326180"/>
                <a:ext cx="387220" cy="38126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28575"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𝒂</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𝟐𝟐</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46" name="Rectangle 145">
                <a:extLst>
                  <a:ext uri="{FF2B5EF4-FFF2-40B4-BE49-F238E27FC236}">
                    <a16:creationId xmlns:a16="http://schemas.microsoft.com/office/drawing/2014/main" id="{04BA6509-4444-43F9-8C58-92CDCE5208BC}"/>
                  </a:ext>
                </a:extLst>
              </p:cNvPr>
              <p:cNvSpPr>
                <a:spLocks noRot="1" noChangeAspect="1" noMove="1" noResize="1" noEditPoints="1" noAdjustHandles="1" noChangeArrowheads="1" noChangeShapeType="1" noTextEdit="1"/>
              </p:cNvSpPr>
              <p:nvPr/>
            </p:nvSpPr>
            <p:spPr>
              <a:xfrm>
                <a:off x="3623017" y="1326180"/>
                <a:ext cx="387220" cy="381261"/>
              </a:xfrm>
              <a:prstGeom prst="rect">
                <a:avLst/>
              </a:prstGeom>
              <a:blipFill>
                <a:blip r:embed="rId10"/>
                <a:stretch>
                  <a:fillRect/>
                </a:stretch>
              </a:blipFill>
              <a:ln w="28575" cap="flat" cmpd="sng" algn="ctr">
                <a:solidFill>
                  <a:srgbClr val="4472C4"/>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7" name="Rectangle 166">
                <a:extLst>
                  <a:ext uri="{FF2B5EF4-FFF2-40B4-BE49-F238E27FC236}">
                    <a16:creationId xmlns:a16="http://schemas.microsoft.com/office/drawing/2014/main" id="{DF9CC711-021B-4F54-B636-2C8F7B46E861}"/>
                  </a:ext>
                </a:extLst>
              </p:cNvPr>
              <p:cNvSpPr/>
              <p:nvPr/>
            </p:nvSpPr>
            <p:spPr>
              <a:xfrm>
                <a:off x="5318846" y="1326180"/>
                <a:ext cx="387220" cy="381261"/>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28575"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𝒃</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𝟏𝟏</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67" name="Rectangle 166">
                <a:extLst>
                  <a:ext uri="{FF2B5EF4-FFF2-40B4-BE49-F238E27FC236}">
                    <a16:creationId xmlns:a16="http://schemas.microsoft.com/office/drawing/2014/main" id="{DF9CC711-021B-4F54-B636-2C8F7B46E861}"/>
                  </a:ext>
                </a:extLst>
              </p:cNvPr>
              <p:cNvSpPr>
                <a:spLocks noRot="1" noChangeAspect="1" noMove="1" noResize="1" noEditPoints="1" noAdjustHandles="1" noChangeArrowheads="1" noChangeShapeType="1" noTextEdit="1"/>
              </p:cNvSpPr>
              <p:nvPr/>
            </p:nvSpPr>
            <p:spPr>
              <a:xfrm>
                <a:off x="5318846" y="1326180"/>
                <a:ext cx="387220" cy="381261"/>
              </a:xfrm>
              <a:prstGeom prst="rect">
                <a:avLst/>
              </a:prstGeom>
              <a:blipFill>
                <a:blip r:embed="rId11"/>
                <a:stretch>
                  <a:fillRect/>
                </a:stretch>
              </a:blipFill>
              <a:ln w="28575" cap="flat" cmpd="sng" algn="ctr">
                <a:solidFill>
                  <a:srgbClr val="70AD47"/>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8" name="Rectangle 167">
                <a:extLst>
                  <a:ext uri="{FF2B5EF4-FFF2-40B4-BE49-F238E27FC236}">
                    <a16:creationId xmlns:a16="http://schemas.microsoft.com/office/drawing/2014/main" id="{253280AA-4063-4BFA-9C97-BDE182525D89}"/>
                  </a:ext>
                </a:extLst>
              </p:cNvPr>
              <p:cNvSpPr/>
              <p:nvPr/>
            </p:nvSpPr>
            <p:spPr>
              <a:xfrm>
                <a:off x="6093285" y="1326180"/>
                <a:ext cx="387220" cy="381261"/>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28575"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𝒃</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𝟐𝟏</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68" name="Rectangle 167">
                <a:extLst>
                  <a:ext uri="{FF2B5EF4-FFF2-40B4-BE49-F238E27FC236}">
                    <a16:creationId xmlns:a16="http://schemas.microsoft.com/office/drawing/2014/main" id="{253280AA-4063-4BFA-9C97-BDE182525D89}"/>
                  </a:ext>
                </a:extLst>
              </p:cNvPr>
              <p:cNvSpPr>
                <a:spLocks noRot="1" noChangeAspect="1" noMove="1" noResize="1" noEditPoints="1" noAdjustHandles="1" noChangeArrowheads="1" noChangeShapeType="1" noTextEdit="1"/>
              </p:cNvSpPr>
              <p:nvPr/>
            </p:nvSpPr>
            <p:spPr>
              <a:xfrm>
                <a:off x="6093285" y="1326180"/>
                <a:ext cx="387220" cy="381261"/>
              </a:xfrm>
              <a:prstGeom prst="rect">
                <a:avLst/>
              </a:prstGeom>
              <a:blipFill>
                <a:blip r:embed="rId12"/>
                <a:stretch>
                  <a:fillRect/>
                </a:stretch>
              </a:blipFill>
              <a:ln w="28575" cap="flat" cmpd="sng" algn="ctr">
                <a:solidFill>
                  <a:srgbClr val="70AD47"/>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9" name="Rectangle 168">
                <a:extLst>
                  <a:ext uri="{FF2B5EF4-FFF2-40B4-BE49-F238E27FC236}">
                    <a16:creationId xmlns:a16="http://schemas.microsoft.com/office/drawing/2014/main" id="{3A66B5C8-EAA6-452D-A910-377173659E31}"/>
                  </a:ext>
                </a:extLst>
              </p:cNvPr>
              <p:cNvSpPr/>
              <p:nvPr/>
            </p:nvSpPr>
            <p:spPr>
              <a:xfrm>
                <a:off x="6867720" y="1326180"/>
                <a:ext cx="387220" cy="381261"/>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28575"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𝒃</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𝟏𝟏</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69" name="Rectangle 168">
                <a:extLst>
                  <a:ext uri="{FF2B5EF4-FFF2-40B4-BE49-F238E27FC236}">
                    <a16:creationId xmlns:a16="http://schemas.microsoft.com/office/drawing/2014/main" id="{3A66B5C8-EAA6-452D-A910-377173659E31}"/>
                  </a:ext>
                </a:extLst>
              </p:cNvPr>
              <p:cNvSpPr>
                <a:spLocks noRot="1" noChangeAspect="1" noMove="1" noResize="1" noEditPoints="1" noAdjustHandles="1" noChangeArrowheads="1" noChangeShapeType="1" noTextEdit="1"/>
              </p:cNvSpPr>
              <p:nvPr/>
            </p:nvSpPr>
            <p:spPr>
              <a:xfrm>
                <a:off x="6867720" y="1326180"/>
                <a:ext cx="387220" cy="381261"/>
              </a:xfrm>
              <a:prstGeom prst="rect">
                <a:avLst/>
              </a:prstGeom>
              <a:blipFill>
                <a:blip r:embed="rId11"/>
                <a:stretch>
                  <a:fillRect/>
                </a:stretch>
              </a:blipFill>
              <a:ln w="28575" cap="flat" cmpd="sng" algn="ctr">
                <a:solidFill>
                  <a:srgbClr val="70AD47"/>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0" name="Rectangle 169">
                <a:extLst>
                  <a:ext uri="{FF2B5EF4-FFF2-40B4-BE49-F238E27FC236}">
                    <a16:creationId xmlns:a16="http://schemas.microsoft.com/office/drawing/2014/main" id="{42354E87-EDDA-4C76-A968-0FF8B7D9C9D5}"/>
                  </a:ext>
                </a:extLst>
              </p:cNvPr>
              <p:cNvSpPr/>
              <p:nvPr/>
            </p:nvSpPr>
            <p:spPr>
              <a:xfrm>
                <a:off x="7648115" y="1326180"/>
                <a:ext cx="387220" cy="381261"/>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28575"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𝒃</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𝟐𝟏</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70" name="Rectangle 169">
                <a:extLst>
                  <a:ext uri="{FF2B5EF4-FFF2-40B4-BE49-F238E27FC236}">
                    <a16:creationId xmlns:a16="http://schemas.microsoft.com/office/drawing/2014/main" id="{42354E87-EDDA-4C76-A968-0FF8B7D9C9D5}"/>
                  </a:ext>
                </a:extLst>
              </p:cNvPr>
              <p:cNvSpPr>
                <a:spLocks noRot="1" noChangeAspect="1" noMove="1" noResize="1" noEditPoints="1" noAdjustHandles="1" noChangeArrowheads="1" noChangeShapeType="1" noTextEdit="1"/>
              </p:cNvSpPr>
              <p:nvPr/>
            </p:nvSpPr>
            <p:spPr>
              <a:xfrm>
                <a:off x="7648115" y="1326180"/>
                <a:ext cx="387220" cy="381261"/>
              </a:xfrm>
              <a:prstGeom prst="rect">
                <a:avLst/>
              </a:prstGeom>
              <a:blipFill>
                <a:blip r:embed="rId12"/>
                <a:stretch>
                  <a:fillRect/>
                </a:stretch>
              </a:blipFill>
              <a:ln w="28575" cap="flat" cmpd="sng" algn="ctr">
                <a:solidFill>
                  <a:srgbClr val="70AD47"/>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1" name="Rectangle 170">
                <a:extLst>
                  <a:ext uri="{FF2B5EF4-FFF2-40B4-BE49-F238E27FC236}">
                    <a16:creationId xmlns:a16="http://schemas.microsoft.com/office/drawing/2014/main" id="{32172660-831D-4557-A11D-1346C44D6566}"/>
                  </a:ext>
                </a:extLst>
              </p:cNvPr>
              <p:cNvSpPr/>
              <p:nvPr/>
            </p:nvSpPr>
            <p:spPr>
              <a:xfrm>
                <a:off x="5706066" y="1326180"/>
                <a:ext cx="387220" cy="381261"/>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28575"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𝒃</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𝟏𝟐</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71" name="Rectangle 170">
                <a:extLst>
                  <a:ext uri="{FF2B5EF4-FFF2-40B4-BE49-F238E27FC236}">
                    <a16:creationId xmlns:a16="http://schemas.microsoft.com/office/drawing/2014/main" id="{32172660-831D-4557-A11D-1346C44D6566}"/>
                  </a:ext>
                </a:extLst>
              </p:cNvPr>
              <p:cNvSpPr>
                <a:spLocks noRot="1" noChangeAspect="1" noMove="1" noResize="1" noEditPoints="1" noAdjustHandles="1" noChangeArrowheads="1" noChangeShapeType="1" noTextEdit="1"/>
              </p:cNvSpPr>
              <p:nvPr/>
            </p:nvSpPr>
            <p:spPr>
              <a:xfrm>
                <a:off x="5706066" y="1326180"/>
                <a:ext cx="387220" cy="381261"/>
              </a:xfrm>
              <a:prstGeom prst="rect">
                <a:avLst/>
              </a:prstGeom>
              <a:blipFill>
                <a:blip r:embed="rId13"/>
                <a:stretch>
                  <a:fillRect/>
                </a:stretch>
              </a:blipFill>
              <a:ln w="28575" cap="flat" cmpd="sng" algn="ctr">
                <a:solidFill>
                  <a:srgbClr val="70AD47"/>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2" name="Rectangle 171">
                <a:extLst>
                  <a:ext uri="{FF2B5EF4-FFF2-40B4-BE49-F238E27FC236}">
                    <a16:creationId xmlns:a16="http://schemas.microsoft.com/office/drawing/2014/main" id="{DB87C25F-EFB7-40F1-91DE-48C0FBED3655}"/>
                  </a:ext>
                </a:extLst>
              </p:cNvPr>
              <p:cNvSpPr/>
              <p:nvPr/>
            </p:nvSpPr>
            <p:spPr>
              <a:xfrm>
                <a:off x="6480502" y="1326180"/>
                <a:ext cx="387220" cy="381261"/>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28575"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𝒃</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𝟐𝟐</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72" name="Rectangle 171">
                <a:extLst>
                  <a:ext uri="{FF2B5EF4-FFF2-40B4-BE49-F238E27FC236}">
                    <a16:creationId xmlns:a16="http://schemas.microsoft.com/office/drawing/2014/main" id="{DB87C25F-EFB7-40F1-91DE-48C0FBED3655}"/>
                  </a:ext>
                </a:extLst>
              </p:cNvPr>
              <p:cNvSpPr>
                <a:spLocks noRot="1" noChangeAspect="1" noMove="1" noResize="1" noEditPoints="1" noAdjustHandles="1" noChangeArrowheads="1" noChangeShapeType="1" noTextEdit="1"/>
              </p:cNvSpPr>
              <p:nvPr/>
            </p:nvSpPr>
            <p:spPr>
              <a:xfrm>
                <a:off x="6480502" y="1326180"/>
                <a:ext cx="387220" cy="381261"/>
              </a:xfrm>
              <a:prstGeom prst="rect">
                <a:avLst/>
              </a:prstGeom>
              <a:blipFill>
                <a:blip r:embed="rId14"/>
                <a:stretch>
                  <a:fillRect/>
                </a:stretch>
              </a:blipFill>
              <a:ln w="28575" cap="flat" cmpd="sng" algn="ctr">
                <a:solidFill>
                  <a:srgbClr val="70AD47"/>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3" name="Rectangle 172">
                <a:extLst>
                  <a:ext uri="{FF2B5EF4-FFF2-40B4-BE49-F238E27FC236}">
                    <a16:creationId xmlns:a16="http://schemas.microsoft.com/office/drawing/2014/main" id="{F9575300-8343-4C33-84F2-59DE601E6C96}"/>
                  </a:ext>
                </a:extLst>
              </p:cNvPr>
              <p:cNvSpPr/>
              <p:nvPr/>
            </p:nvSpPr>
            <p:spPr>
              <a:xfrm>
                <a:off x="7254939" y="1326180"/>
                <a:ext cx="387220" cy="381261"/>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28575"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𝒃</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𝟏𝟐</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73" name="Rectangle 172">
                <a:extLst>
                  <a:ext uri="{FF2B5EF4-FFF2-40B4-BE49-F238E27FC236}">
                    <a16:creationId xmlns:a16="http://schemas.microsoft.com/office/drawing/2014/main" id="{F9575300-8343-4C33-84F2-59DE601E6C96}"/>
                  </a:ext>
                </a:extLst>
              </p:cNvPr>
              <p:cNvSpPr>
                <a:spLocks noRot="1" noChangeAspect="1" noMove="1" noResize="1" noEditPoints="1" noAdjustHandles="1" noChangeArrowheads="1" noChangeShapeType="1" noTextEdit="1"/>
              </p:cNvSpPr>
              <p:nvPr/>
            </p:nvSpPr>
            <p:spPr>
              <a:xfrm>
                <a:off x="7254939" y="1326180"/>
                <a:ext cx="387220" cy="381261"/>
              </a:xfrm>
              <a:prstGeom prst="rect">
                <a:avLst/>
              </a:prstGeom>
              <a:blipFill>
                <a:blip r:embed="rId15"/>
                <a:stretch>
                  <a:fillRect/>
                </a:stretch>
              </a:blipFill>
              <a:ln w="28575" cap="flat" cmpd="sng" algn="ctr">
                <a:solidFill>
                  <a:srgbClr val="70AD47"/>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4" name="Rectangle 173">
                <a:extLst>
                  <a:ext uri="{FF2B5EF4-FFF2-40B4-BE49-F238E27FC236}">
                    <a16:creationId xmlns:a16="http://schemas.microsoft.com/office/drawing/2014/main" id="{C7BB55DE-EC9A-483D-8579-EC9240B31C46}"/>
                  </a:ext>
                </a:extLst>
              </p:cNvPr>
              <p:cNvSpPr/>
              <p:nvPr/>
            </p:nvSpPr>
            <p:spPr>
              <a:xfrm>
                <a:off x="8035334" y="1326180"/>
                <a:ext cx="387220" cy="381261"/>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28575"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𝒃</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𝟐𝟐</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74" name="Rectangle 173">
                <a:extLst>
                  <a:ext uri="{FF2B5EF4-FFF2-40B4-BE49-F238E27FC236}">
                    <a16:creationId xmlns:a16="http://schemas.microsoft.com/office/drawing/2014/main" id="{C7BB55DE-EC9A-483D-8579-EC9240B31C46}"/>
                  </a:ext>
                </a:extLst>
              </p:cNvPr>
              <p:cNvSpPr>
                <a:spLocks noRot="1" noChangeAspect="1" noMove="1" noResize="1" noEditPoints="1" noAdjustHandles="1" noChangeArrowheads="1" noChangeShapeType="1" noTextEdit="1"/>
              </p:cNvSpPr>
              <p:nvPr/>
            </p:nvSpPr>
            <p:spPr>
              <a:xfrm>
                <a:off x="8035334" y="1326180"/>
                <a:ext cx="387220" cy="381261"/>
              </a:xfrm>
              <a:prstGeom prst="rect">
                <a:avLst/>
              </a:prstGeom>
              <a:blipFill>
                <a:blip r:embed="rId14"/>
                <a:stretch>
                  <a:fillRect/>
                </a:stretch>
              </a:blipFill>
              <a:ln w="28575" cap="flat" cmpd="sng" algn="ctr">
                <a:solidFill>
                  <a:srgbClr val="70AD47"/>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9" name="Rectangle 178">
                <a:extLst>
                  <a:ext uri="{FF2B5EF4-FFF2-40B4-BE49-F238E27FC236}">
                    <a16:creationId xmlns:a16="http://schemas.microsoft.com/office/drawing/2014/main" id="{0C361221-B40B-4903-81ED-1A428A7D2DAD}"/>
                  </a:ext>
                </a:extLst>
              </p:cNvPr>
              <p:cNvSpPr/>
              <p:nvPr/>
            </p:nvSpPr>
            <p:spPr>
              <a:xfrm>
                <a:off x="3098775" y="1908932"/>
                <a:ext cx="387220" cy="381261"/>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28575" cap="flat" cmpd="sng" algn="ctr">
                <a:solidFill>
                  <a:srgbClr val="ED7D3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𝒄</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𝟏𝟏𝟏</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79" name="Rectangle 178">
                <a:extLst>
                  <a:ext uri="{FF2B5EF4-FFF2-40B4-BE49-F238E27FC236}">
                    <a16:creationId xmlns:a16="http://schemas.microsoft.com/office/drawing/2014/main" id="{0C361221-B40B-4903-81ED-1A428A7D2DAD}"/>
                  </a:ext>
                </a:extLst>
              </p:cNvPr>
              <p:cNvSpPr>
                <a:spLocks noRot="1" noChangeAspect="1" noMove="1" noResize="1" noEditPoints="1" noAdjustHandles="1" noChangeArrowheads="1" noChangeShapeType="1" noTextEdit="1"/>
              </p:cNvSpPr>
              <p:nvPr/>
            </p:nvSpPr>
            <p:spPr>
              <a:xfrm>
                <a:off x="3098775" y="1908932"/>
                <a:ext cx="387220" cy="381261"/>
              </a:xfrm>
              <a:prstGeom prst="rect">
                <a:avLst/>
              </a:prstGeom>
              <a:blipFill>
                <a:blip r:embed="rId16"/>
                <a:stretch>
                  <a:fillRect l="-1449"/>
                </a:stretch>
              </a:blipFill>
              <a:ln w="28575" cap="flat" cmpd="sng" algn="ctr">
                <a:solidFill>
                  <a:srgbClr val="ED7D31"/>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0" name="Rectangle 179">
                <a:extLst>
                  <a:ext uri="{FF2B5EF4-FFF2-40B4-BE49-F238E27FC236}">
                    <a16:creationId xmlns:a16="http://schemas.microsoft.com/office/drawing/2014/main" id="{659FBA5E-ADF9-4E90-A2FD-EFD43DBBCF59}"/>
                  </a:ext>
                </a:extLst>
              </p:cNvPr>
              <p:cNvSpPr/>
              <p:nvPr/>
            </p:nvSpPr>
            <p:spPr>
              <a:xfrm>
                <a:off x="3873213" y="1908932"/>
                <a:ext cx="387220" cy="381261"/>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28575" cap="flat" cmpd="sng" algn="ctr">
                <a:solidFill>
                  <a:srgbClr val="ED7D3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𝒄</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𝟏𝟐𝟏</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80" name="Rectangle 179">
                <a:extLst>
                  <a:ext uri="{FF2B5EF4-FFF2-40B4-BE49-F238E27FC236}">
                    <a16:creationId xmlns:a16="http://schemas.microsoft.com/office/drawing/2014/main" id="{659FBA5E-ADF9-4E90-A2FD-EFD43DBBCF59}"/>
                  </a:ext>
                </a:extLst>
              </p:cNvPr>
              <p:cNvSpPr>
                <a:spLocks noRot="1" noChangeAspect="1" noMove="1" noResize="1" noEditPoints="1" noAdjustHandles="1" noChangeArrowheads="1" noChangeShapeType="1" noTextEdit="1"/>
              </p:cNvSpPr>
              <p:nvPr/>
            </p:nvSpPr>
            <p:spPr>
              <a:xfrm>
                <a:off x="3873213" y="1908932"/>
                <a:ext cx="387220" cy="381261"/>
              </a:xfrm>
              <a:prstGeom prst="rect">
                <a:avLst/>
              </a:prstGeom>
              <a:blipFill>
                <a:blip r:embed="rId17"/>
                <a:stretch>
                  <a:fillRect l="-1449"/>
                </a:stretch>
              </a:blipFill>
              <a:ln w="28575" cap="flat" cmpd="sng" algn="ctr">
                <a:solidFill>
                  <a:srgbClr val="ED7D31"/>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1" name="Rectangle 180">
                <a:extLst>
                  <a:ext uri="{FF2B5EF4-FFF2-40B4-BE49-F238E27FC236}">
                    <a16:creationId xmlns:a16="http://schemas.microsoft.com/office/drawing/2014/main" id="{FE4FB4E0-646D-42C2-B5DB-E6E1E4C47B7E}"/>
                  </a:ext>
                </a:extLst>
              </p:cNvPr>
              <p:cNvSpPr/>
              <p:nvPr/>
            </p:nvSpPr>
            <p:spPr>
              <a:xfrm>
                <a:off x="4647650" y="1908932"/>
                <a:ext cx="387220" cy="381261"/>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28575" cap="flat" cmpd="sng" algn="ctr">
                <a:solidFill>
                  <a:srgbClr val="ED7D3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𝒄</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𝟐𝟏𝟏</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81" name="Rectangle 180">
                <a:extLst>
                  <a:ext uri="{FF2B5EF4-FFF2-40B4-BE49-F238E27FC236}">
                    <a16:creationId xmlns:a16="http://schemas.microsoft.com/office/drawing/2014/main" id="{FE4FB4E0-646D-42C2-B5DB-E6E1E4C47B7E}"/>
                  </a:ext>
                </a:extLst>
              </p:cNvPr>
              <p:cNvSpPr>
                <a:spLocks noRot="1" noChangeAspect="1" noMove="1" noResize="1" noEditPoints="1" noAdjustHandles="1" noChangeArrowheads="1" noChangeShapeType="1" noTextEdit="1"/>
              </p:cNvSpPr>
              <p:nvPr/>
            </p:nvSpPr>
            <p:spPr>
              <a:xfrm>
                <a:off x="4647650" y="1908932"/>
                <a:ext cx="387220" cy="381261"/>
              </a:xfrm>
              <a:prstGeom prst="rect">
                <a:avLst/>
              </a:prstGeom>
              <a:blipFill>
                <a:blip r:embed="rId18"/>
                <a:stretch>
                  <a:fillRect l="-1449"/>
                </a:stretch>
              </a:blipFill>
              <a:ln w="28575" cap="flat" cmpd="sng" algn="ctr">
                <a:solidFill>
                  <a:srgbClr val="ED7D31"/>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2" name="Rectangle 181">
                <a:extLst>
                  <a:ext uri="{FF2B5EF4-FFF2-40B4-BE49-F238E27FC236}">
                    <a16:creationId xmlns:a16="http://schemas.microsoft.com/office/drawing/2014/main" id="{673BDDAE-058D-472F-BCAC-7EB4AFD0A6FC}"/>
                  </a:ext>
                </a:extLst>
              </p:cNvPr>
              <p:cNvSpPr/>
              <p:nvPr/>
            </p:nvSpPr>
            <p:spPr>
              <a:xfrm>
                <a:off x="5428044" y="1908932"/>
                <a:ext cx="387220" cy="381261"/>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28575" cap="flat" cmpd="sng" algn="ctr">
                <a:solidFill>
                  <a:srgbClr val="ED7D3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𝒄</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𝟐𝟐𝟏</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82" name="Rectangle 181">
                <a:extLst>
                  <a:ext uri="{FF2B5EF4-FFF2-40B4-BE49-F238E27FC236}">
                    <a16:creationId xmlns:a16="http://schemas.microsoft.com/office/drawing/2014/main" id="{673BDDAE-058D-472F-BCAC-7EB4AFD0A6FC}"/>
                  </a:ext>
                </a:extLst>
              </p:cNvPr>
              <p:cNvSpPr>
                <a:spLocks noRot="1" noChangeAspect="1" noMove="1" noResize="1" noEditPoints="1" noAdjustHandles="1" noChangeArrowheads="1" noChangeShapeType="1" noTextEdit="1"/>
              </p:cNvSpPr>
              <p:nvPr/>
            </p:nvSpPr>
            <p:spPr>
              <a:xfrm>
                <a:off x="5428044" y="1908932"/>
                <a:ext cx="387220" cy="381261"/>
              </a:xfrm>
              <a:prstGeom prst="rect">
                <a:avLst/>
              </a:prstGeom>
              <a:blipFill>
                <a:blip r:embed="rId19"/>
                <a:stretch>
                  <a:fillRect l="-1449"/>
                </a:stretch>
              </a:blipFill>
              <a:ln w="28575" cap="flat" cmpd="sng" algn="ctr">
                <a:solidFill>
                  <a:srgbClr val="ED7D31"/>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3" name="Rectangle 182">
                <a:extLst>
                  <a:ext uri="{FF2B5EF4-FFF2-40B4-BE49-F238E27FC236}">
                    <a16:creationId xmlns:a16="http://schemas.microsoft.com/office/drawing/2014/main" id="{5D2FC7B3-05E4-442B-9611-B566540B59F2}"/>
                  </a:ext>
                </a:extLst>
              </p:cNvPr>
              <p:cNvSpPr/>
              <p:nvPr/>
            </p:nvSpPr>
            <p:spPr>
              <a:xfrm>
                <a:off x="3485995" y="1908932"/>
                <a:ext cx="387220" cy="381261"/>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28575" cap="flat" cmpd="sng" algn="ctr">
                <a:solidFill>
                  <a:srgbClr val="ED7D3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𝒄</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𝟏𝟏𝟐</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83" name="Rectangle 182">
                <a:extLst>
                  <a:ext uri="{FF2B5EF4-FFF2-40B4-BE49-F238E27FC236}">
                    <a16:creationId xmlns:a16="http://schemas.microsoft.com/office/drawing/2014/main" id="{5D2FC7B3-05E4-442B-9611-B566540B59F2}"/>
                  </a:ext>
                </a:extLst>
              </p:cNvPr>
              <p:cNvSpPr>
                <a:spLocks noRot="1" noChangeAspect="1" noMove="1" noResize="1" noEditPoints="1" noAdjustHandles="1" noChangeArrowheads="1" noChangeShapeType="1" noTextEdit="1"/>
              </p:cNvSpPr>
              <p:nvPr/>
            </p:nvSpPr>
            <p:spPr>
              <a:xfrm>
                <a:off x="3485995" y="1908932"/>
                <a:ext cx="387220" cy="381261"/>
              </a:xfrm>
              <a:prstGeom prst="rect">
                <a:avLst/>
              </a:prstGeom>
              <a:blipFill>
                <a:blip r:embed="rId20"/>
                <a:stretch>
                  <a:fillRect l="-1471"/>
                </a:stretch>
              </a:blipFill>
              <a:ln w="28575" cap="flat" cmpd="sng" algn="ctr">
                <a:solidFill>
                  <a:srgbClr val="ED7D31"/>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4" name="Rectangle 183">
                <a:extLst>
                  <a:ext uri="{FF2B5EF4-FFF2-40B4-BE49-F238E27FC236}">
                    <a16:creationId xmlns:a16="http://schemas.microsoft.com/office/drawing/2014/main" id="{9167B0EC-8D2A-44E3-B30E-00281DF8FAFB}"/>
                  </a:ext>
                </a:extLst>
              </p:cNvPr>
              <p:cNvSpPr/>
              <p:nvPr/>
            </p:nvSpPr>
            <p:spPr>
              <a:xfrm>
                <a:off x="4260432" y="1908932"/>
                <a:ext cx="387220" cy="381261"/>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28575" cap="flat" cmpd="sng" algn="ctr">
                <a:solidFill>
                  <a:srgbClr val="ED7D3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𝒄</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𝟏𝟐𝟐</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84" name="Rectangle 183">
                <a:extLst>
                  <a:ext uri="{FF2B5EF4-FFF2-40B4-BE49-F238E27FC236}">
                    <a16:creationId xmlns:a16="http://schemas.microsoft.com/office/drawing/2014/main" id="{9167B0EC-8D2A-44E3-B30E-00281DF8FAFB}"/>
                  </a:ext>
                </a:extLst>
              </p:cNvPr>
              <p:cNvSpPr>
                <a:spLocks noRot="1" noChangeAspect="1" noMove="1" noResize="1" noEditPoints="1" noAdjustHandles="1" noChangeArrowheads="1" noChangeShapeType="1" noTextEdit="1"/>
              </p:cNvSpPr>
              <p:nvPr/>
            </p:nvSpPr>
            <p:spPr>
              <a:xfrm>
                <a:off x="4260432" y="1908932"/>
                <a:ext cx="387220" cy="381261"/>
              </a:xfrm>
              <a:prstGeom prst="rect">
                <a:avLst/>
              </a:prstGeom>
              <a:blipFill>
                <a:blip r:embed="rId21"/>
                <a:stretch>
                  <a:fillRect l="-1471"/>
                </a:stretch>
              </a:blipFill>
              <a:ln w="28575" cap="flat" cmpd="sng" algn="ctr">
                <a:solidFill>
                  <a:srgbClr val="ED7D31"/>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5" name="Rectangle 184">
                <a:extLst>
                  <a:ext uri="{FF2B5EF4-FFF2-40B4-BE49-F238E27FC236}">
                    <a16:creationId xmlns:a16="http://schemas.microsoft.com/office/drawing/2014/main" id="{1D97131C-CBFB-4922-A77E-E867FAF97775}"/>
                  </a:ext>
                </a:extLst>
              </p:cNvPr>
              <p:cNvSpPr/>
              <p:nvPr/>
            </p:nvSpPr>
            <p:spPr>
              <a:xfrm>
                <a:off x="5034869" y="1908932"/>
                <a:ext cx="387220" cy="381261"/>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28575" cap="flat" cmpd="sng" algn="ctr">
                <a:solidFill>
                  <a:srgbClr val="ED7D3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𝒄</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𝟐𝟏𝟐</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85" name="Rectangle 184">
                <a:extLst>
                  <a:ext uri="{FF2B5EF4-FFF2-40B4-BE49-F238E27FC236}">
                    <a16:creationId xmlns:a16="http://schemas.microsoft.com/office/drawing/2014/main" id="{1D97131C-CBFB-4922-A77E-E867FAF97775}"/>
                  </a:ext>
                </a:extLst>
              </p:cNvPr>
              <p:cNvSpPr>
                <a:spLocks noRot="1" noChangeAspect="1" noMove="1" noResize="1" noEditPoints="1" noAdjustHandles="1" noChangeArrowheads="1" noChangeShapeType="1" noTextEdit="1"/>
              </p:cNvSpPr>
              <p:nvPr/>
            </p:nvSpPr>
            <p:spPr>
              <a:xfrm>
                <a:off x="5034869" y="1908932"/>
                <a:ext cx="387220" cy="381261"/>
              </a:xfrm>
              <a:prstGeom prst="rect">
                <a:avLst/>
              </a:prstGeom>
              <a:blipFill>
                <a:blip r:embed="rId22"/>
                <a:stretch>
                  <a:fillRect l="-1471"/>
                </a:stretch>
              </a:blipFill>
              <a:ln w="28575" cap="flat" cmpd="sng" algn="ctr">
                <a:solidFill>
                  <a:srgbClr val="ED7D31"/>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6" name="Rectangle 185">
                <a:extLst>
                  <a:ext uri="{FF2B5EF4-FFF2-40B4-BE49-F238E27FC236}">
                    <a16:creationId xmlns:a16="http://schemas.microsoft.com/office/drawing/2014/main" id="{E128E021-8325-4902-843E-80B6AB92EDCC}"/>
                  </a:ext>
                </a:extLst>
              </p:cNvPr>
              <p:cNvSpPr/>
              <p:nvPr/>
            </p:nvSpPr>
            <p:spPr>
              <a:xfrm>
                <a:off x="5815263" y="1908932"/>
                <a:ext cx="387220" cy="381261"/>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28575" cap="flat" cmpd="sng" algn="ctr">
                <a:solidFill>
                  <a:srgbClr val="ED7D3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𝒄</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𝟐𝟐𝟐</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86" name="Rectangle 185">
                <a:extLst>
                  <a:ext uri="{FF2B5EF4-FFF2-40B4-BE49-F238E27FC236}">
                    <a16:creationId xmlns:a16="http://schemas.microsoft.com/office/drawing/2014/main" id="{E128E021-8325-4902-843E-80B6AB92EDCC}"/>
                  </a:ext>
                </a:extLst>
              </p:cNvPr>
              <p:cNvSpPr>
                <a:spLocks noRot="1" noChangeAspect="1" noMove="1" noResize="1" noEditPoints="1" noAdjustHandles="1" noChangeArrowheads="1" noChangeShapeType="1" noTextEdit="1"/>
              </p:cNvSpPr>
              <p:nvPr/>
            </p:nvSpPr>
            <p:spPr>
              <a:xfrm>
                <a:off x="5815263" y="1908932"/>
                <a:ext cx="387220" cy="381261"/>
              </a:xfrm>
              <a:prstGeom prst="rect">
                <a:avLst/>
              </a:prstGeom>
              <a:blipFill>
                <a:blip r:embed="rId23"/>
                <a:stretch>
                  <a:fillRect l="-1471"/>
                </a:stretch>
              </a:blipFill>
              <a:ln w="28575" cap="flat" cmpd="sng" algn="ctr">
                <a:solidFill>
                  <a:srgbClr val="ED7D31"/>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7" name="Rectangle 186">
                <a:extLst>
                  <a:ext uri="{FF2B5EF4-FFF2-40B4-BE49-F238E27FC236}">
                    <a16:creationId xmlns:a16="http://schemas.microsoft.com/office/drawing/2014/main" id="{38649E28-EB78-4811-8A8C-263E02FE08F9}"/>
                  </a:ext>
                </a:extLst>
              </p:cNvPr>
              <p:cNvSpPr/>
              <p:nvPr/>
            </p:nvSpPr>
            <p:spPr>
              <a:xfrm>
                <a:off x="5418114" y="2687024"/>
                <a:ext cx="387220" cy="381261"/>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28575" cap="flat" cmpd="sng" algn="ctr">
                <a:solidFill>
                  <a:srgbClr val="ED7D3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𝒄</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𝟏𝟏𝟏</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87" name="Rectangle 186">
                <a:extLst>
                  <a:ext uri="{FF2B5EF4-FFF2-40B4-BE49-F238E27FC236}">
                    <a16:creationId xmlns:a16="http://schemas.microsoft.com/office/drawing/2014/main" id="{38649E28-EB78-4811-8A8C-263E02FE08F9}"/>
                  </a:ext>
                </a:extLst>
              </p:cNvPr>
              <p:cNvSpPr>
                <a:spLocks noRot="1" noChangeAspect="1" noMove="1" noResize="1" noEditPoints="1" noAdjustHandles="1" noChangeArrowheads="1" noChangeShapeType="1" noTextEdit="1"/>
              </p:cNvSpPr>
              <p:nvPr/>
            </p:nvSpPr>
            <p:spPr>
              <a:xfrm>
                <a:off x="5418114" y="2687024"/>
                <a:ext cx="387220" cy="381261"/>
              </a:xfrm>
              <a:prstGeom prst="rect">
                <a:avLst/>
              </a:prstGeom>
              <a:blipFill>
                <a:blip r:embed="rId24"/>
                <a:stretch>
                  <a:fillRect l="-1471"/>
                </a:stretch>
              </a:blipFill>
              <a:ln w="28575" cap="flat" cmpd="sng" algn="ctr">
                <a:solidFill>
                  <a:srgbClr val="ED7D31"/>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8" name="Rectangle 187">
                <a:extLst>
                  <a:ext uri="{FF2B5EF4-FFF2-40B4-BE49-F238E27FC236}">
                    <a16:creationId xmlns:a16="http://schemas.microsoft.com/office/drawing/2014/main" id="{62B11528-B5E5-4981-A9FB-C2E10C72523A}"/>
                  </a:ext>
                </a:extLst>
              </p:cNvPr>
              <p:cNvSpPr/>
              <p:nvPr/>
            </p:nvSpPr>
            <p:spPr>
              <a:xfrm>
                <a:off x="3094804" y="2687024"/>
                <a:ext cx="387220" cy="381261"/>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28575" cap="flat" cmpd="sng" algn="ctr">
                <a:solidFill>
                  <a:srgbClr val="ED7D3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𝒄</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𝟏𝟐𝟏</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88" name="Rectangle 187">
                <a:extLst>
                  <a:ext uri="{FF2B5EF4-FFF2-40B4-BE49-F238E27FC236}">
                    <a16:creationId xmlns:a16="http://schemas.microsoft.com/office/drawing/2014/main" id="{62B11528-B5E5-4981-A9FB-C2E10C72523A}"/>
                  </a:ext>
                </a:extLst>
              </p:cNvPr>
              <p:cNvSpPr>
                <a:spLocks noRot="1" noChangeAspect="1" noMove="1" noResize="1" noEditPoints="1" noAdjustHandles="1" noChangeArrowheads="1" noChangeShapeType="1" noTextEdit="1"/>
              </p:cNvSpPr>
              <p:nvPr/>
            </p:nvSpPr>
            <p:spPr>
              <a:xfrm>
                <a:off x="3094804" y="2687024"/>
                <a:ext cx="387220" cy="381261"/>
              </a:xfrm>
              <a:prstGeom prst="rect">
                <a:avLst/>
              </a:prstGeom>
              <a:blipFill>
                <a:blip r:embed="rId25"/>
                <a:stretch>
                  <a:fillRect l="-1471"/>
                </a:stretch>
              </a:blipFill>
              <a:ln w="28575" cap="flat" cmpd="sng" algn="ctr">
                <a:solidFill>
                  <a:srgbClr val="ED7D31"/>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9" name="Rectangle 188">
                <a:extLst>
                  <a:ext uri="{FF2B5EF4-FFF2-40B4-BE49-F238E27FC236}">
                    <a16:creationId xmlns:a16="http://schemas.microsoft.com/office/drawing/2014/main" id="{DA7B440C-E07A-4EC4-BE73-E0E56A8E8792}"/>
                  </a:ext>
                </a:extLst>
              </p:cNvPr>
              <p:cNvSpPr/>
              <p:nvPr/>
            </p:nvSpPr>
            <p:spPr>
              <a:xfrm>
                <a:off x="3869240" y="2687024"/>
                <a:ext cx="387220" cy="381261"/>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28575" cap="flat" cmpd="sng" algn="ctr">
                <a:solidFill>
                  <a:srgbClr val="ED7D3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𝒄</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𝟐𝟏𝟏</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89" name="Rectangle 188">
                <a:extLst>
                  <a:ext uri="{FF2B5EF4-FFF2-40B4-BE49-F238E27FC236}">
                    <a16:creationId xmlns:a16="http://schemas.microsoft.com/office/drawing/2014/main" id="{DA7B440C-E07A-4EC4-BE73-E0E56A8E8792}"/>
                  </a:ext>
                </a:extLst>
              </p:cNvPr>
              <p:cNvSpPr>
                <a:spLocks noRot="1" noChangeAspect="1" noMove="1" noResize="1" noEditPoints="1" noAdjustHandles="1" noChangeArrowheads="1" noChangeShapeType="1" noTextEdit="1"/>
              </p:cNvSpPr>
              <p:nvPr/>
            </p:nvSpPr>
            <p:spPr>
              <a:xfrm>
                <a:off x="3869240" y="2687024"/>
                <a:ext cx="387220" cy="381261"/>
              </a:xfrm>
              <a:prstGeom prst="rect">
                <a:avLst/>
              </a:prstGeom>
              <a:blipFill>
                <a:blip r:embed="rId26"/>
                <a:stretch>
                  <a:fillRect l="-1471"/>
                </a:stretch>
              </a:blipFill>
              <a:ln w="28575" cap="flat" cmpd="sng" algn="ctr">
                <a:solidFill>
                  <a:srgbClr val="ED7D31"/>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0" name="Rectangle 189">
                <a:extLst>
                  <a:ext uri="{FF2B5EF4-FFF2-40B4-BE49-F238E27FC236}">
                    <a16:creationId xmlns:a16="http://schemas.microsoft.com/office/drawing/2014/main" id="{CAE55D7D-8054-4F2E-8E62-CE271F0080EA}"/>
                  </a:ext>
                </a:extLst>
              </p:cNvPr>
              <p:cNvSpPr/>
              <p:nvPr/>
            </p:nvSpPr>
            <p:spPr>
              <a:xfrm>
                <a:off x="4649634" y="2687024"/>
                <a:ext cx="387220" cy="381261"/>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28575" cap="flat" cmpd="sng" algn="ctr">
                <a:solidFill>
                  <a:srgbClr val="ED7D3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𝒄</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𝟐𝟐𝟏</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90" name="Rectangle 189">
                <a:extLst>
                  <a:ext uri="{FF2B5EF4-FFF2-40B4-BE49-F238E27FC236}">
                    <a16:creationId xmlns:a16="http://schemas.microsoft.com/office/drawing/2014/main" id="{CAE55D7D-8054-4F2E-8E62-CE271F0080EA}"/>
                  </a:ext>
                </a:extLst>
              </p:cNvPr>
              <p:cNvSpPr>
                <a:spLocks noRot="1" noChangeAspect="1" noMove="1" noResize="1" noEditPoints="1" noAdjustHandles="1" noChangeArrowheads="1" noChangeShapeType="1" noTextEdit="1"/>
              </p:cNvSpPr>
              <p:nvPr/>
            </p:nvSpPr>
            <p:spPr>
              <a:xfrm>
                <a:off x="4649634" y="2687024"/>
                <a:ext cx="387220" cy="381261"/>
              </a:xfrm>
              <a:prstGeom prst="rect">
                <a:avLst/>
              </a:prstGeom>
              <a:blipFill>
                <a:blip r:embed="rId27"/>
                <a:stretch>
                  <a:fillRect l="-1471"/>
                </a:stretch>
              </a:blipFill>
              <a:ln w="28575" cap="flat" cmpd="sng" algn="ctr">
                <a:solidFill>
                  <a:srgbClr val="ED7D31"/>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1" name="Rectangle 190">
                <a:extLst>
                  <a:ext uri="{FF2B5EF4-FFF2-40B4-BE49-F238E27FC236}">
                    <a16:creationId xmlns:a16="http://schemas.microsoft.com/office/drawing/2014/main" id="{D55FCA9D-916A-49A8-BFCD-925BDEB04851}"/>
                  </a:ext>
                </a:extLst>
              </p:cNvPr>
              <p:cNvSpPr/>
              <p:nvPr/>
            </p:nvSpPr>
            <p:spPr>
              <a:xfrm>
                <a:off x="5805333" y="2687024"/>
                <a:ext cx="387220" cy="381261"/>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28575" cap="flat" cmpd="sng" algn="ctr">
                <a:solidFill>
                  <a:srgbClr val="ED7D3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𝒄</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𝟏𝟏𝟐</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91" name="Rectangle 190">
                <a:extLst>
                  <a:ext uri="{FF2B5EF4-FFF2-40B4-BE49-F238E27FC236}">
                    <a16:creationId xmlns:a16="http://schemas.microsoft.com/office/drawing/2014/main" id="{D55FCA9D-916A-49A8-BFCD-925BDEB04851}"/>
                  </a:ext>
                </a:extLst>
              </p:cNvPr>
              <p:cNvSpPr>
                <a:spLocks noRot="1" noChangeAspect="1" noMove="1" noResize="1" noEditPoints="1" noAdjustHandles="1" noChangeArrowheads="1" noChangeShapeType="1" noTextEdit="1"/>
              </p:cNvSpPr>
              <p:nvPr/>
            </p:nvSpPr>
            <p:spPr>
              <a:xfrm>
                <a:off x="5805333" y="2687024"/>
                <a:ext cx="387220" cy="381261"/>
              </a:xfrm>
              <a:prstGeom prst="rect">
                <a:avLst/>
              </a:prstGeom>
              <a:blipFill>
                <a:blip r:embed="rId28"/>
                <a:stretch>
                  <a:fillRect l="-1449"/>
                </a:stretch>
              </a:blipFill>
              <a:ln w="28575" cap="flat" cmpd="sng" algn="ctr">
                <a:solidFill>
                  <a:srgbClr val="ED7D31"/>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2" name="Rectangle 191">
                <a:extLst>
                  <a:ext uri="{FF2B5EF4-FFF2-40B4-BE49-F238E27FC236}">
                    <a16:creationId xmlns:a16="http://schemas.microsoft.com/office/drawing/2014/main" id="{307FA04A-8291-4384-8337-7A8832DC8BDA}"/>
                  </a:ext>
                </a:extLst>
              </p:cNvPr>
              <p:cNvSpPr/>
              <p:nvPr/>
            </p:nvSpPr>
            <p:spPr>
              <a:xfrm>
                <a:off x="3482022" y="2687024"/>
                <a:ext cx="387220" cy="381261"/>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28575" cap="flat" cmpd="sng" algn="ctr">
                <a:solidFill>
                  <a:srgbClr val="ED7D3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𝒄</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𝟏𝟐𝟐</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92" name="Rectangle 191">
                <a:extLst>
                  <a:ext uri="{FF2B5EF4-FFF2-40B4-BE49-F238E27FC236}">
                    <a16:creationId xmlns:a16="http://schemas.microsoft.com/office/drawing/2014/main" id="{307FA04A-8291-4384-8337-7A8832DC8BDA}"/>
                  </a:ext>
                </a:extLst>
              </p:cNvPr>
              <p:cNvSpPr>
                <a:spLocks noRot="1" noChangeAspect="1" noMove="1" noResize="1" noEditPoints="1" noAdjustHandles="1" noChangeArrowheads="1" noChangeShapeType="1" noTextEdit="1"/>
              </p:cNvSpPr>
              <p:nvPr/>
            </p:nvSpPr>
            <p:spPr>
              <a:xfrm>
                <a:off x="3482022" y="2687024"/>
                <a:ext cx="387220" cy="381261"/>
              </a:xfrm>
              <a:prstGeom prst="rect">
                <a:avLst/>
              </a:prstGeom>
              <a:blipFill>
                <a:blip r:embed="rId29"/>
                <a:stretch>
                  <a:fillRect l="-1449"/>
                </a:stretch>
              </a:blipFill>
              <a:ln w="28575" cap="flat" cmpd="sng" algn="ctr">
                <a:solidFill>
                  <a:srgbClr val="ED7D31"/>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3" name="Rectangle 192">
                <a:extLst>
                  <a:ext uri="{FF2B5EF4-FFF2-40B4-BE49-F238E27FC236}">
                    <a16:creationId xmlns:a16="http://schemas.microsoft.com/office/drawing/2014/main" id="{8CE80A5F-334F-4410-BF25-562A2D1DD1C2}"/>
                  </a:ext>
                </a:extLst>
              </p:cNvPr>
              <p:cNvSpPr/>
              <p:nvPr/>
            </p:nvSpPr>
            <p:spPr>
              <a:xfrm>
                <a:off x="4256458" y="2687024"/>
                <a:ext cx="387220" cy="381261"/>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28575" cap="flat" cmpd="sng" algn="ctr">
                <a:solidFill>
                  <a:srgbClr val="ED7D3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𝒄</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𝟐𝟏𝟐</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93" name="Rectangle 192">
                <a:extLst>
                  <a:ext uri="{FF2B5EF4-FFF2-40B4-BE49-F238E27FC236}">
                    <a16:creationId xmlns:a16="http://schemas.microsoft.com/office/drawing/2014/main" id="{8CE80A5F-334F-4410-BF25-562A2D1DD1C2}"/>
                  </a:ext>
                </a:extLst>
              </p:cNvPr>
              <p:cNvSpPr>
                <a:spLocks noRot="1" noChangeAspect="1" noMove="1" noResize="1" noEditPoints="1" noAdjustHandles="1" noChangeArrowheads="1" noChangeShapeType="1" noTextEdit="1"/>
              </p:cNvSpPr>
              <p:nvPr/>
            </p:nvSpPr>
            <p:spPr>
              <a:xfrm>
                <a:off x="4256458" y="2687024"/>
                <a:ext cx="387220" cy="381261"/>
              </a:xfrm>
              <a:prstGeom prst="rect">
                <a:avLst/>
              </a:prstGeom>
              <a:blipFill>
                <a:blip r:embed="rId30"/>
                <a:stretch>
                  <a:fillRect l="-1449"/>
                </a:stretch>
              </a:blipFill>
              <a:ln w="28575" cap="flat" cmpd="sng" algn="ctr">
                <a:solidFill>
                  <a:srgbClr val="ED7D31"/>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4" name="Rectangle 193">
                <a:extLst>
                  <a:ext uri="{FF2B5EF4-FFF2-40B4-BE49-F238E27FC236}">
                    <a16:creationId xmlns:a16="http://schemas.microsoft.com/office/drawing/2014/main" id="{9BEA4DBD-F277-4558-BA6C-658AE6DB8518}"/>
                  </a:ext>
                </a:extLst>
              </p:cNvPr>
              <p:cNvSpPr/>
              <p:nvPr/>
            </p:nvSpPr>
            <p:spPr>
              <a:xfrm>
                <a:off x="5036852" y="2687024"/>
                <a:ext cx="387220" cy="381261"/>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28575" cap="flat" cmpd="sng" algn="ctr">
                <a:solidFill>
                  <a:srgbClr val="ED7D3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𝒄</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𝟐𝟐𝟐</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94" name="Rectangle 193">
                <a:extLst>
                  <a:ext uri="{FF2B5EF4-FFF2-40B4-BE49-F238E27FC236}">
                    <a16:creationId xmlns:a16="http://schemas.microsoft.com/office/drawing/2014/main" id="{9BEA4DBD-F277-4558-BA6C-658AE6DB8518}"/>
                  </a:ext>
                </a:extLst>
              </p:cNvPr>
              <p:cNvSpPr>
                <a:spLocks noRot="1" noChangeAspect="1" noMove="1" noResize="1" noEditPoints="1" noAdjustHandles="1" noChangeArrowheads="1" noChangeShapeType="1" noTextEdit="1"/>
              </p:cNvSpPr>
              <p:nvPr/>
            </p:nvSpPr>
            <p:spPr>
              <a:xfrm>
                <a:off x="5036852" y="2687024"/>
                <a:ext cx="387220" cy="381261"/>
              </a:xfrm>
              <a:prstGeom prst="rect">
                <a:avLst/>
              </a:prstGeom>
              <a:blipFill>
                <a:blip r:embed="rId31"/>
                <a:stretch>
                  <a:fillRect l="-1449"/>
                </a:stretch>
              </a:blipFill>
              <a:ln w="28575" cap="flat" cmpd="sng" algn="ctr">
                <a:solidFill>
                  <a:srgbClr val="ED7D31"/>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5" name="Rectangle 194">
                <a:extLst>
                  <a:ext uri="{FF2B5EF4-FFF2-40B4-BE49-F238E27FC236}">
                    <a16:creationId xmlns:a16="http://schemas.microsoft.com/office/drawing/2014/main" id="{65DD995E-50AD-4B03-8D02-A364A64E9E14}"/>
                  </a:ext>
                </a:extLst>
              </p:cNvPr>
              <p:cNvSpPr/>
              <p:nvPr/>
            </p:nvSpPr>
            <p:spPr>
              <a:xfrm>
                <a:off x="3088847" y="3493510"/>
                <a:ext cx="387220" cy="381261"/>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28575" cap="flat" cmpd="sng" algn="ctr">
                <a:solidFill>
                  <a:srgbClr val="ED7D3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𝒄</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𝟏𝟏</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95" name="Rectangle 194">
                <a:extLst>
                  <a:ext uri="{FF2B5EF4-FFF2-40B4-BE49-F238E27FC236}">
                    <a16:creationId xmlns:a16="http://schemas.microsoft.com/office/drawing/2014/main" id="{65DD995E-50AD-4B03-8D02-A364A64E9E14}"/>
                  </a:ext>
                </a:extLst>
              </p:cNvPr>
              <p:cNvSpPr>
                <a:spLocks noRot="1" noChangeAspect="1" noMove="1" noResize="1" noEditPoints="1" noAdjustHandles="1" noChangeArrowheads="1" noChangeShapeType="1" noTextEdit="1"/>
              </p:cNvSpPr>
              <p:nvPr/>
            </p:nvSpPr>
            <p:spPr>
              <a:xfrm>
                <a:off x="3088847" y="3493510"/>
                <a:ext cx="387220" cy="381261"/>
              </a:xfrm>
              <a:prstGeom prst="rect">
                <a:avLst/>
              </a:prstGeom>
              <a:blipFill>
                <a:blip r:embed="rId32"/>
                <a:stretch>
                  <a:fillRect/>
                </a:stretch>
              </a:blipFill>
              <a:ln w="28575" cap="flat" cmpd="sng" algn="ctr">
                <a:solidFill>
                  <a:srgbClr val="ED7D31"/>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6" name="Rectangle 195">
                <a:extLst>
                  <a:ext uri="{FF2B5EF4-FFF2-40B4-BE49-F238E27FC236}">
                    <a16:creationId xmlns:a16="http://schemas.microsoft.com/office/drawing/2014/main" id="{77FD38CD-42FE-470B-B6FF-E69B33ABB2BF}"/>
                  </a:ext>
                </a:extLst>
              </p:cNvPr>
              <p:cNvSpPr/>
              <p:nvPr/>
            </p:nvSpPr>
            <p:spPr>
              <a:xfrm>
                <a:off x="3863283" y="3493510"/>
                <a:ext cx="387220" cy="381261"/>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28575" cap="flat" cmpd="sng" algn="ctr">
                <a:solidFill>
                  <a:srgbClr val="ED7D3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96" name="Rectangle 195">
                <a:extLst>
                  <a:ext uri="{FF2B5EF4-FFF2-40B4-BE49-F238E27FC236}">
                    <a16:creationId xmlns:a16="http://schemas.microsoft.com/office/drawing/2014/main" id="{77FD38CD-42FE-470B-B6FF-E69B33ABB2BF}"/>
                  </a:ext>
                </a:extLst>
              </p:cNvPr>
              <p:cNvSpPr>
                <a:spLocks noRot="1" noChangeAspect="1" noMove="1" noResize="1" noEditPoints="1" noAdjustHandles="1" noChangeArrowheads="1" noChangeShapeType="1" noTextEdit="1"/>
              </p:cNvSpPr>
              <p:nvPr/>
            </p:nvSpPr>
            <p:spPr>
              <a:xfrm>
                <a:off x="3863283" y="3493510"/>
                <a:ext cx="387220" cy="381261"/>
              </a:xfrm>
              <a:prstGeom prst="rect">
                <a:avLst/>
              </a:prstGeom>
              <a:blipFill>
                <a:blip r:embed="rId33"/>
                <a:stretch>
                  <a:fillRect/>
                </a:stretch>
              </a:blipFill>
              <a:ln w="28575" cap="flat" cmpd="sng" algn="ctr">
                <a:solidFill>
                  <a:srgbClr val="ED7D31"/>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7" name="Rectangle 196">
                <a:extLst>
                  <a:ext uri="{FF2B5EF4-FFF2-40B4-BE49-F238E27FC236}">
                    <a16:creationId xmlns:a16="http://schemas.microsoft.com/office/drawing/2014/main" id="{FB85676C-213E-4149-A422-BB03F9F18642}"/>
                  </a:ext>
                </a:extLst>
              </p:cNvPr>
              <p:cNvSpPr/>
              <p:nvPr/>
            </p:nvSpPr>
            <p:spPr>
              <a:xfrm>
                <a:off x="4637720" y="3493510"/>
                <a:ext cx="387220" cy="381261"/>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28575" cap="flat" cmpd="sng" algn="ctr">
                <a:solidFill>
                  <a:srgbClr val="ED7D3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𝒄</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𝟐𝟏</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97" name="Rectangle 196">
                <a:extLst>
                  <a:ext uri="{FF2B5EF4-FFF2-40B4-BE49-F238E27FC236}">
                    <a16:creationId xmlns:a16="http://schemas.microsoft.com/office/drawing/2014/main" id="{FB85676C-213E-4149-A422-BB03F9F18642}"/>
                  </a:ext>
                </a:extLst>
              </p:cNvPr>
              <p:cNvSpPr>
                <a:spLocks noRot="1" noChangeAspect="1" noMove="1" noResize="1" noEditPoints="1" noAdjustHandles="1" noChangeArrowheads="1" noChangeShapeType="1" noTextEdit="1"/>
              </p:cNvSpPr>
              <p:nvPr/>
            </p:nvSpPr>
            <p:spPr>
              <a:xfrm>
                <a:off x="4637720" y="3493510"/>
                <a:ext cx="387220" cy="381261"/>
              </a:xfrm>
              <a:prstGeom prst="rect">
                <a:avLst/>
              </a:prstGeom>
              <a:blipFill>
                <a:blip r:embed="rId34"/>
                <a:stretch>
                  <a:fillRect/>
                </a:stretch>
              </a:blipFill>
              <a:ln w="28575" cap="flat" cmpd="sng" algn="ctr">
                <a:solidFill>
                  <a:srgbClr val="ED7D31"/>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8" name="Rectangle 197">
                <a:extLst>
                  <a:ext uri="{FF2B5EF4-FFF2-40B4-BE49-F238E27FC236}">
                    <a16:creationId xmlns:a16="http://schemas.microsoft.com/office/drawing/2014/main" id="{8719CFDB-7BD5-4B61-A946-AFB74C200F1C}"/>
                  </a:ext>
                </a:extLst>
              </p:cNvPr>
              <p:cNvSpPr/>
              <p:nvPr/>
            </p:nvSpPr>
            <p:spPr>
              <a:xfrm>
                <a:off x="5418115" y="3493510"/>
                <a:ext cx="387220" cy="381261"/>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28575" cap="flat" cmpd="sng" algn="ctr">
                <a:solidFill>
                  <a:srgbClr val="ED7D3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98" name="Rectangle 197">
                <a:extLst>
                  <a:ext uri="{FF2B5EF4-FFF2-40B4-BE49-F238E27FC236}">
                    <a16:creationId xmlns:a16="http://schemas.microsoft.com/office/drawing/2014/main" id="{8719CFDB-7BD5-4B61-A946-AFB74C200F1C}"/>
                  </a:ext>
                </a:extLst>
              </p:cNvPr>
              <p:cNvSpPr>
                <a:spLocks noRot="1" noChangeAspect="1" noMove="1" noResize="1" noEditPoints="1" noAdjustHandles="1" noChangeArrowheads="1" noChangeShapeType="1" noTextEdit="1"/>
              </p:cNvSpPr>
              <p:nvPr/>
            </p:nvSpPr>
            <p:spPr>
              <a:xfrm>
                <a:off x="5418115" y="3493510"/>
                <a:ext cx="387220" cy="381261"/>
              </a:xfrm>
              <a:prstGeom prst="rect">
                <a:avLst/>
              </a:prstGeom>
              <a:blipFill>
                <a:blip r:embed="rId33"/>
                <a:stretch>
                  <a:fillRect/>
                </a:stretch>
              </a:blipFill>
              <a:ln w="28575" cap="flat" cmpd="sng" algn="ctr">
                <a:solidFill>
                  <a:srgbClr val="ED7D31"/>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9" name="Rectangle 198">
                <a:extLst>
                  <a:ext uri="{FF2B5EF4-FFF2-40B4-BE49-F238E27FC236}">
                    <a16:creationId xmlns:a16="http://schemas.microsoft.com/office/drawing/2014/main" id="{F15B4C40-7E81-4A39-8D65-A2E718D1B62B}"/>
                  </a:ext>
                </a:extLst>
              </p:cNvPr>
              <p:cNvSpPr/>
              <p:nvPr/>
            </p:nvSpPr>
            <p:spPr>
              <a:xfrm>
                <a:off x="3476066" y="3493510"/>
                <a:ext cx="387220" cy="381261"/>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28575" cap="flat" cmpd="sng" algn="ctr">
                <a:solidFill>
                  <a:srgbClr val="ED7D3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𝒄</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𝟏𝟐</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99" name="Rectangle 198">
                <a:extLst>
                  <a:ext uri="{FF2B5EF4-FFF2-40B4-BE49-F238E27FC236}">
                    <a16:creationId xmlns:a16="http://schemas.microsoft.com/office/drawing/2014/main" id="{F15B4C40-7E81-4A39-8D65-A2E718D1B62B}"/>
                  </a:ext>
                </a:extLst>
              </p:cNvPr>
              <p:cNvSpPr>
                <a:spLocks noRot="1" noChangeAspect="1" noMove="1" noResize="1" noEditPoints="1" noAdjustHandles="1" noChangeArrowheads="1" noChangeShapeType="1" noTextEdit="1"/>
              </p:cNvSpPr>
              <p:nvPr/>
            </p:nvSpPr>
            <p:spPr>
              <a:xfrm>
                <a:off x="3476066" y="3493510"/>
                <a:ext cx="387220" cy="381261"/>
              </a:xfrm>
              <a:prstGeom prst="rect">
                <a:avLst/>
              </a:prstGeom>
              <a:blipFill>
                <a:blip r:embed="rId35"/>
                <a:stretch>
                  <a:fillRect/>
                </a:stretch>
              </a:blipFill>
              <a:ln w="28575" cap="flat" cmpd="sng" algn="ctr">
                <a:solidFill>
                  <a:srgbClr val="ED7D31"/>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0" name="Rectangle 199">
                <a:extLst>
                  <a:ext uri="{FF2B5EF4-FFF2-40B4-BE49-F238E27FC236}">
                    <a16:creationId xmlns:a16="http://schemas.microsoft.com/office/drawing/2014/main" id="{7928834B-B3CA-4607-B6B5-457E874CDF3F}"/>
                  </a:ext>
                </a:extLst>
              </p:cNvPr>
              <p:cNvSpPr/>
              <p:nvPr/>
            </p:nvSpPr>
            <p:spPr>
              <a:xfrm>
                <a:off x="4250501" y="3493510"/>
                <a:ext cx="387220" cy="381261"/>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28575" cap="flat" cmpd="sng" algn="ctr">
                <a:solidFill>
                  <a:srgbClr val="ED7D3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200" name="Rectangle 199">
                <a:extLst>
                  <a:ext uri="{FF2B5EF4-FFF2-40B4-BE49-F238E27FC236}">
                    <a16:creationId xmlns:a16="http://schemas.microsoft.com/office/drawing/2014/main" id="{7928834B-B3CA-4607-B6B5-457E874CDF3F}"/>
                  </a:ext>
                </a:extLst>
              </p:cNvPr>
              <p:cNvSpPr>
                <a:spLocks noRot="1" noChangeAspect="1" noMove="1" noResize="1" noEditPoints="1" noAdjustHandles="1" noChangeArrowheads="1" noChangeShapeType="1" noTextEdit="1"/>
              </p:cNvSpPr>
              <p:nvPr/>
            </p:nvSpPr>
            <p:spPr>
              <a:xfrm>
                <a:off x="4250501" y="3493510"/>
                <a:ext cx="387220" cy="381261"/>
              </a:xfrm>
              <a:prstGeom prst="rect">
                <a:avLst/>
              </a:prstGeom>
              <a:blipFill>
                <a:blip r:embed="rId36"/>
                <a:stretch>
                  <a:fillRect/>
                </a:stretch>
              </a:blipFill>
              <a:ln w="28575" cap="flat" cmpd="sng" algn="ctr">
                <a:solidFill>
                  <a:srgbClr val="ED7D31"/>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1" name="Rectangle 200">
                <a:extLst>
                  <a:ext uri="{FF2B5EF4-FFF2-40B4-BE49-F238E27FC236}">
                    <a16:creationId xmlns:a16="http://schemas.microsoft.com/office/drawing/2014/main" id="{DE87D40C-A5D6-4756-84AE-E3A58EE356D5}"/>
                  </a:ext>
                </a:extLst>
              </p:cNvPr>
              <p:cNvSpPr/>
              <p:nvPr/>
            </p:nvSpPr>
            <p:spPr>
              <a:xfrm>
                <a:off x="5024939" y="3493510"/>
                <a:ext cx="387220" cy="381261"/>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28575" cap="flat" cmpd="sng" algn="ctr">
                <a:solidFill>
                  <a:srgbClr val="ED7D3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𝒄</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𝟐𝟐</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201" name="Rectangle 200">
                <a:extLst>
                  <a:ext uri="{FF2B5EF4-FFF2-40B4-BE49-F238E27FC236}">
                    <a16:creationId xmlns:a16="http://schemas.microsoft.com/office/drawing/2014/main" id="{DE87D40C-A5D6-4756-84AE-E3A58EE356D5}"/>
                  </a:ext>
                </a:extLst>
              </p:cNvPr>
              <p:cNvSpPr>
                <a:spLocks noRot="1" noChangeAspect="1" noMove="1" noResize="1" noEditPoints="1" noAdjustHandles="1" noChangeArrowheads="1" noChangeShapeType="1" noTextEdit="1"/>
              </p:cNvSpPr>
              <p:nvPr/>
            </p:nvSpPr>
            <p:spPr>
              <a:xfrm>
                <a:off x="5024939" y="3493510"/>
                <a:ext cx="387220" cy="381261"/>
              </a:xfrm>
              <a:prstGeom prst="rect">
                <a:avLst/>
              </a:prstGeom>
              <a:blipFill>
                <a:blip r:embed="rId37"/>
                <a:stretch>
                  <a:fillRect/>
                </a:stretch>
              </a:blipFill>
              <a:ln w="28575" cap="flat" cmpd="sng" algn="ctr">
                <a:solidFill>
                  <a:srgbClr val="ED7D31"/>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2" name="Rectangle 201">
                <a:extLst>
                  <a:ext uri="{FF2B5EF4-FFF2-40B4-BE49-F238E27FC236}">
                    <a16:creationId xmlns:a16="http://schemas.microsoft.com/office/drawing/2014/main" id="{E93C5690-694E-4FEF-A11C-20625950F24D}"/>
                  </a:ext>
                </a:extLst>
              </p:cNvPr>
              <p:cNvSpPr/>
              <p:nvPr/>
            </p:nvSpPr>
            <p:spPr>
              <a:xfrm>
                <a:off x="5805334" y="3493510"/>
                <a:ext cx="387220" cy="381261"/>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28575" cap="flat" cmpd="sng" algn="ctr">
                <a:solidFill>
                  <a:srgbClr val="ED7D3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202" name="Rectangle 201">
                <a:extLst>
                  <a:ext uri="{FF2B5EF4-FFF2-40B4-BE49-F238E27FC236}">
                    <a16:creationId xmlns:a16="http://schemas.microsoft.com/office/drawing/2014/main" id="{E93C5690-694E-4FEF-A11C-20625950F24D}"/>
                  </a:ext>
                </a:extLst>
              </p:cNvPr>
              <p:cNvSpPr>
                <a:spLocks noRot="1" noChangeAspect="1" noMove="1" noResize="1" noEditPoints="1" noAdjustHandles="1" noChangeArrowheads="1" noChangeShapeType="1" noTextEdit="1"/>
              </p:cNvSpPr>
              <p:nvPr/>
            </p:nvSpPr>
            <p:spPr>
              <a:xfrm>
                <a:off x="5805334" y="3493510"/>
                <a:ext cx="387220" cy="381261"/>
              </a:xfrm>
              <a:prstGeom prst="rect">
                <a:avLst/>
              </a:prstGeom>
              <a:blipFill>
                <a:blip r:embed="rId36"/>
                <a:stretch>
                  <a:fillRect/>
                </a:stretch>
              </a:blipFill>
              <a:ln w="28575" cap="flat" cmpd="sng" algn="ctr">
                <a:solidFill>
                  <a:srgbClr val="ED7D31"/>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3" name="Rectangle 202">
                <a:extLst>
                  <a:ext uri="{FF2B5EF4-FFF2-40B4-BE49-F238E27FC236}">
                    <a16:creationId xmlns:a16="http://schemas.microsoft.com/office/drawing/2014/main" id="{E67A711D-1C7A-4C20-BE14-0BFE061FFA40}"/>
                  </a:ext>
                </a:extLst>
              </p:cNvPr>
              <p:cNvSpPr/>
              <p:nvPr/>
            </p:nvSpPr>
            <p:spPr>
              <a:xfrm>
                <a:off x="3088847" y="4319103"/>
                <a:ext cx="387220" cy="381261"/>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28575" cap="flat" cmpd="sng" algn="ctr">
                <a:solidFill>
                  <a:srgbClr val="ED7D3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𝒄</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𝟏𝟏</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203" name="Rectangle 202">
                <a:extLst>
                  <a:ext uri="{FF2B5EF4-FFF2-40B4-BE49-F238E27FC236}">
                    <a16:creationId xmlns:a16="http://schemas.microsoft.com/office/drawing/2014/main" id="{E67A711D-1C7A-4C20-BE14-0BFE061FFA40}"/>
                  </a:ext>
                </a:extLst>
              </p:cNvPr>
              <p:cNvSpPr>
                <a:spLocks noRot="1" noChangeAspect="1" noMove="1" noResize="1" noEditPoints="1" noAdjustHandles="1" noChangeArrowheads="1" noChangeShapeType="1" noTextEdit="1"/>
              </p:cNvSpPr>
              <p:nvPr/>
            </p:nvSpPr>
            <p:spPr>
              <a:xfrm>
                <a:off x="3088847" y="4319103"/>
                <a:ext cx="387220" cy="381261"/>
              </a:xfrm>
              <a:prstGeom prst="rect">
                <a:avLst/>
              </a:prstGeom>
              <a:blipFill>
                <a:blip r:embed="rId38"/>
                <a:stretch>
                  <a:fillRect/>
                </a:stretch>
              </a:blipFill>
              <a:ln w="28575" cap="flat" cmpd="sng" algn="ctr">
                <a:solidFill>
                  <a:srgbClr val="ED7D31"/>
                </a:solidFill>
                <a:prstDash val="solid"/>
                <a:miter lim="800000"/>
              </a:ln>
              <a:effectLst/>
            </p:spPr>
            <p:txBody>
              <a:bodyPr/>
              <a:lstStyle/>
              <a:p>
                <a:r>
                  <a:rPr lang="en-US">
                    <a:noFill/>
                  </a:rPr>
                  <a:t> </a:t>
                </a:r>
              </a:p>
            </p:txBody>
          </p:sp>
        </mc:Fallback>
      </mc:AlternateContent>
      <p:sp>
        <p:nvSpPr>
          <p:cNvPr id="204" name="Rectangle 203">
            <a:extLst>
              <a:ext uri="{FF2B5EF4-FFF2-40B4-BE49-F238E27FC236}">
                <a16:creationId xmlns:a16="http://schemas.microsoft.com/office/drawing/2014/main" id="{53499DB5-AADC-46F7-881D-BBA7207099C3}"/>
              </a:ext>
            </a:extLst>
          </p:cNvPr>
          <p:cNvSpPr/>
          <p:nvPr/>
        </p:nvSpPr>
        <p:spPr>
          <a:xfrm>
            <a:off x="3863284" y="4319103"/>
            <a:ext cx="387220" cy="381261"/>
          </a:xfrm>
          <a:prstGeom prst="rect">
            <a:avLst/>
          </a:prstGeom>
          <a:solidFill>
            <a:sysClr val="window" lastClr="FFFFFF"/>
          </a:solidFill>
          <a:ln w="28575" cap="flat" cmpd="sng" algn="ctr">
            <a:solidFill>
              <a:srgbClr val="ED7D3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77" b="1" i="0" u="none" strike="noStrike" kern="0" cap="none" spc="0" normalizeH="0" baseline="0" noProof="0" dirty="0">
                <a:ln>
                  <a:noFill/>
                </a:ln>
                <a:solidFill>
                  <a:prstClr val="black"/>
                </a:solidFill>
                <a:effectLst/>
                <a:uLnTx/>
                <a:uFillTx/>
                <a:latin typeface="Calibri" panose="020F0502020204030204"/>
                <a:ea typeface="+mn-ea"/>
                <a:cs typeface="+mn-cs"/>
              </a:rPr>
              <a:t>0</a:t>
            </a:r>
          </a:p>
        </p:txBody>
      </p:sp>
      <mc:AlternateContent xmlns:mc="http://schemas.openxmlformats.org/markup-compatibility/2006" xmlns:a14="http://schemas.microsoft.com/office/drawing/2010/main">
        <mc:Choice Requires="a14">
          <p:sp>
            <p:nvSpPr>
              <p:cNvPr id="205" name="Rectangle 204">
                <a:extLst>
                  <a:ext uri="{FF2B5EF4-FFF2-40B4-BE49-F238E27FC236}">
                    <a16:creationId xmlns:a16="http://schemas.microsoft.com/office/drawing/2014/main" id="{AD94059D-4578-4723-95B1-EE6CA72FD46E}"/>
                  </a:ext>
                </a:extLst>
              </p:cNvPr>
              <p:cNvSpPr/>
              <p:nvPr/>
            </p:nvSpPr>
            <p:spPr>
              <a:xfrm>
                <a:off x="4637720" y="4319103"/>
                <a:ext cx="387220" cy="381261"/>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28575" cap="flat" cmpd="sng" algn="ctr">
                <a:solidFill>
                  <a:srgbClr val="ED7D3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𝒄</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𝟐𝟏</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205" name="Rectangle 204">
                <a:extLst>
                  <a:ext uri="{FF2B5EF4-FFF2-40B4-BE49-F238E27FC236}">
                    <a16:creationId xmlns:a16="http://schemas.microsoft.com/office/drawing/2014/main" id="{AD94059D-4578-4723-95B1-EE6CA72FD46E}"/>
                  </a:ext>
                </a:extLst>
              </p:cNvPr>
              <p:cNvSpPr>
                <a:spLocks noRot="1" noChangeAspect="1" noMove="1" noResize="1" noEditPoints="1" noAdjustHandles="1" noChangeArrowheads="1" noChangeShapeType="1" noTextEdit="1"/>
              </p:cNvSpPr>
              <p:nvPr/>
            </p:nvSpPr>
            <p:spPr>
              <a:xfrm>
                <a:off x="4637720" y="4319103"/>
                <a:ext cx="387220" cy="381261"/>
              </a:xfrm>
              <a:prstGeom prst="rect">
                <a:avLst/>
              </a:prstGeom>
              <a:blipFill>
                <a:blip r:embed="rId39"/>
                <a:stretch>
                  <a:fillRect/>
                </a:stretch>
              </a:blipFill>
              <a:ln w="28575" cap="flat" cmpd="sng" algn="ctr">
                <a:solidFill>
                  <a:srgbClr val="ED7D31"/>
                </a:solidFill>
                <a:prstDash val="solid"/>
                <a:miter lim="800000"/>
              </a:ln>
              <a:effectLst/>
            </p:spPr>
            <p:txBody>
              <a:bodyPr/>
              <a:lstStyle/>
              <a:p>
                <a:r>
                  <a:rPr lang="en-US">
                    <a:noFill/>
                  </a:rPr>
                  <a:t> </a:t>
                </a:r>
              </a:p>
            </p:txBody>
          </p:sp>
        </mc:Fallback>
      </mc:AlternateContent>
      <p:sp>
        <p:nvSpPr>
          <p:cNvPr id="206" name="Rectangle 205">
            <a:extLst>
              <a:ext uri="{FF2B5EF4-FFF2-40B4-BE49-F238E27FC236}">
                <a16:creationId xmlns:a16="http://schemas.microsoft.com/office/drawing/2014/main" id="{8EA556D0-B6E2-45AF-9523-461FBB69D755}"/>
              </a:ext>
            </a:extLst>
          </p:cNvPr>
          <p:cNvSpPr/>
          <p:nvPr/>
        </p:nvSpPr>
        <p:spPr>
          <a:xfrm>
            <a:off x="5418115" y="4319103"/>
            <a:ext cx="387220" cy="381261"/>
          </a:xfrm>
          <a:prstGeom prst="rect">
            <a:avLst/>
          </a:prstGeom>
          <a:solidFill>
            <a:sysClr val="window" lastClr="FFFFFF"/>
          </a:solidFill>
          <a:ln w="28575" cap="flat" cmpd="sng" algn="ctr">
            <a:solidFill>
              <a:srgbClr val="ED7D3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77" b="1" i="0" u="none" strike="noStrike" kern="0" cap="none" spc="0" normalizeH="0" baseline="0" noProof="0" dirty="0">
                <a:ln>
                  <a:noFill/>
                </a:ln>
                <a:solidFill>
                  <a:prstClr val="black"/>
                </a:solidFill>
                <a:effectLst/>
                <a:uLnTx/>
                <a:uFillTx/>
                <a:latin typeface="Calibri" panose="020F0502020204030204"/>
                <a:ea typeface="+mn-ea"/>
                <a:cs typeface="+mn-cs"/>
              </a:rPr>
              <a:t>0</a:t>
            </a:r>
          </a:p>
        </p:txBody>
      </p:sp>
      <mc:AlternateContent xmlns:mc="http://schemas.openxmlformats.org/markup-compatibility/2006" xmlns:a14="http://schemas.microsoft.com/office/drawing/2010/main">
        <mc:Choice Requires="a14">
          <p:sp>
            <p:nvSpPr>
              <p:cNvPr id="207" name="Rectangle 206">
                <a:extLst>
                  <a:ext uri="{FF2B5EF4-FFF2-40B4-BE49-F238E27FC236}">
                    <a16:creationId xmlns:a16="http://schemas.microsoft.com/office/drawing/2014/main" id="{DEB319CF-DDFC-4184-B6B6-1F73FA4443CA}"/>
                  </a:ext>
                </a:extLst>
              </p:cNvPr>
              <p:cNvSpPr/>
              <p:nvPr/>
            </p:nvSpPr>
            <p:spPr>
              <a:xfrm>
                <a:off x="3476066" y="4319103"/>
                <a:ext cx="387220" cy="381261"/>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28575" cap="flat" cmpd="sng" algn="ctr">
                <a:solidFill>
                  <a:srgbClr val="ED7D3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𝒄</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𝟏𝟐</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207" name="Rectangle 206">
                <a:extLst>
                  <a:ext uri="{FF2B5EF4-FFF2-40B4-BE49-F238E27FC236}">
                    <a16:creationId xmlns:a16="http://schemas.microsoft.com/office/drawing/2014/main" id="{DEB319CF-DDFC-4184-B6B6-1F73FA4443CA}"/>
                  </a:ext>
                </a:extLst>
              </p:cNvPr>
              <p:cNvSpPr>
                <a:spLocks noRot="1" noChangeAspect="1" noMove="1" noResize="1" noEditPoints="1" noAdjustHandles="1" noChangeArrowheads="1" noChangeShapeType="1" noTextEdit="1"/>
              </p:cNvSpPr>
              <p:nvPr/>
            </p:nvSpPr>
            <p:spPr>
              <a:xfrm>
                <a:off x="3476066" y="4319103"/>
                <a:ext cx="387220" cy="381261"/>
              </a:xfrm>
              <a:prstGeom prst="rect">
                <a:avLst/>
              </a:prstGeom>
              <a:blipFill>
                <a:blip r:embed="rId40"/>
                <a:stretch>
                  <a:fillRect/>
                </a:stretch>
              </a:blipFill>
              <a:ln w="28575" cap="flat" cmpd="sng" algn="ctr">
                <a:solidFill>
                  <a:srgbClr val="ED7D31"/>
                </a:solidFill>
                <a:prstDash val="solid"/>
                <a:miter lim="800000"/>
              </a:ln>
              <a:effectLst/>
            </p:spPr>
            <p:txBody>
              <a:bodyPr/>
              <a:lstStyle/>
              <a:p>
                <a:r>
                  <a:rPr lang="en-US">
                    <a:noFill/>
                  </a:rPr>
                  <a:t> </a:t>
                </a:r>
              </a:p>
            </p:txBody>
          </p:sp>
        </mc:Fallback>
      </mc:AlternateContent>
      <p:sp>
        <p:nvSpPr>
          <p:cNvPr id="208" name="Rectangle 207">
            <a:extLst>
              <a:ext uri="{FF2B5EF4-FFF2-40B4-BE49-F238E27FC236}">
                <a16:creationId xmlns:a16="http://schemas.microsoft.com/office/drawing/2014/main" id="{06FAB522-118D-43FB-BBA1-862EC3785AEC}"/>
              </a:ext>
            </a:extLst>
          </p:cNvPr>
          <p:cNvSpPr/>
          <p:nvPr/>
        </p:nvSpPr>
        <p:spPr>
          <a:xfrm>
            <a:off x="4250501" y="4319103"/>
            <a:ext cx="387220" cy="381261"/>
          </a:xfrm>
          <a:prstGeom prst="rect">
            <a:avLst/>
          </a:prstGeom>
          <a:solidFill>
            <a:sysClr val="window" lastClr="FFFFFF"/>
          </a:solidFill>
          <a:ln w="28575" cap="flat" cmpd="sng" algn="ctr">
            <a:solidFill>
              <a:srgbClr val="ED7D3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77" b="1" i="0" u="none" strike="noStrike" kern="0" cap="none" spc="0" normalizeH="0" baseline="0" noProof="0" dirty="0">
                <a:ln>
                  <a:noFill/>
                </a:ln>
                <a:solidFill>
                  <a:prstClr val="black"/>
                </a:solidFill>
                <a:effectLst/>
                <a:uLnTx/>
                <a:uFillTx/>
                <a:latin typeface="Calibri" panose="020F0502020204030204"/>
                <a:ea typeface="+mn-ea"/>
                <a:cs typeface="+mn-cs"/>
              </a:rPr>
              <a:t>0</a:t>
            </a:r>
          </a:p>
        </p:txBody>
      </p:sp>
      <mc:AlternateContent xmlns:mc="http://schemas.openxmlformats.org/markup-compatibility/2006" xmlns:a14="http://schemas.microsoft.com/office/drawing/2010/main">
        <mc:Choice Requires="a14">
          <p:sp>
            <p:nvSpPr>
              <p:cNvPr id="209" name="Rectangle 208">
                <a:extLst>
                  <a:ext uri="{FF2B5EF4-FFF2-40B4-BE49-F238E27FC236}">
                    <a16:creationId xmlns:a16="http://schemas.microsoft.com/office/drawing/2014/main" id="{A2A9FE82-075B-4001-B82B-F8A30E0ED5BF}"/>
                  </a:ext>
                </a:extLst>
              </p:cNvPr>
              <p:cNvSpPr/>
              <p:nvPr/>
            </p:nvSpPr>
            <p:spPr>
              <a:xfrm>
                <a:off x="5024939" y="4319103"/>
                <a:ext cx="387220" cy="381261"/>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28575" cap="flat" cmpd="sng" algn="ctr">
                <a:solidFill>
                  <a:srgbClr val="ED7D3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𝒄</m:t>
                          </m:r>
                        </m:e>
                        <m:sub>
                          <m:r>
                            <a:rPr kumimoji="0" lang="en-US" sz="1277" b="1"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𝟐𝟐</m:t>
                          </m:r>
                        </m:sub>
                      </m:sSub>
                    </m:oMath>
                  </m:oMathPara>
                </a14:m>
                <a:endParaRPr kumimoji="0" lang="en-US" sz="1277" b="1" i="0" u="none" strike="noStrike" kern="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209" name="Rectangle 208">
                <a:extLst>
                  <a:ext uri="{FF2B5EF4-FFF2-40B4-BE49-F238E27FC236}">
                    <a16:creationId xmlns:a16="http://schemas.microsoft.com/office/drawing/2014/main" id="{A2A9FE82-075B-4001-B82B-F8A30E0ED5BF}"/>
                  </a:ext>
                </a:extLst>
              </p:cNvPr>
              <p:cNvSpPr>
                <a:spLocks noRot="1" noChangeAspect="1" noMove="1" noResize="1" noEditPoints="1" noAdjustHandles="1" noChangeArrowheads="1" noChangeShapeType="1" noTextEdit="1"/>
              </p:cNvSpPr>
              <p:nvPr/>
            </p:nvSpPr>
            <p:spPr>
              <a:xfrm>
                <a:off x="5024939" y="4319103"/>
                <a:ext cx="387220" cy="381261"/>
              </a:xfrm>
              <a:prstGeom prst="rect">
                <a:avLst/>
              </a:prstGeom>
              <a:blipFill>
                <a:blip r:embed="rId41"/>
                <a:stretch>
                  <a:fillRect/>
                </a:stretch>
              </a:blipFill>
              <a:ln w="28575" cap="flat" cmpd="sng" algn="ctr">
                <a:solidFill>
                  <a:srgbClr val="ED7D31"/>
                </a:solidFill>
                <a:prstDash val="solid"/>
                <a:miter lim="800000"/>
              </a:ln>
              <a:effectLst/>
            </p:spPr>
            <p:txBody>
              <a:bodyPr/>
              <a:lstStyle/>
              <a:p>
                <a:r>
                  <a:rPr lang="en-US">
                    <a:noFill/>
                  </a:rPr>
                  <a:t> </a:t>
                </a:r>
              </a:p>
            </p:txBody>
          </p:sp>
        </mc:Fallback>
      </mc:AlternateContent>
      <p:sp>
        <p:nvSpPr>
          <p:cNvPr id="210" name="Rectangle 209">
            <a:extLst>
              <a:ext uri="{FF2B5EF4-FFF2-40B4-BE49-F238E27FC236}">
                <a16:creationId xmlns:a16="http://schemas.microsoft.com/office/drawing/2014/main" id="{03D7948F-A3E3-4D5A-BE90-8FB531AB2EDE}"/>
              </a:ext>
            </a:extLst>
          </p:cNvPr>
          <p:cNvSpPr/>
          <p:nvPr/>
        </p:nvSpPr>
        <p:spPr>
          <a:xfrm>
            <a:off x="5805334" y="4319103"/>
            <a:ext cx="387220" cy="381261"/>
          </a:xfrm>
          <a:prstGeom prst="rect">
            <a:avLst/>
          </a:prstGeom>
          <a:solidFill>
            <a:sysClr val="window" lastClr="FFFFFF"/>
          </a:solidFill>
          <a:ln w="28575" cap="flat" cmpd="sng" algn="ctr">
            <a:solidFill>
              <a:srgbClr val="ED7D3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77" b="1" i="0" u="none" strike="noStrike" kern="0" cap="none" spc="0" normalizeH="0" baseline="0" noProof="0" dirty="0">
                <a:ln>
                  <a:noFill/>
                </a:ln>
                <a:solidFill>
                  <a:prstClr val="black"/>
                </a:solidFill>
                <a:effectLst/>
                <a:uLnTx/>
                <a:uFillTx/>
                <a:latin typeface="Calibri" panose="020F0502020204030204"/>
                <a:ea typeface="+mn-ea"/>
                <a:cs typeface="+mn-cs"/>
              </a:rPr>
              <a:t>0</a:t>
            </a:r>
          </a:p>
        </p:txBody>
      </p:sp>
      <mc:AlternateContent xmlns:mc="http://schemas.openxmlformats.org/markup-compatibility/2006" xmlns:a14="http://schemas.microsoft.com/office/drawing/2010/main">
        <mc:Choice Requires="a14">
          <p:sp>
            <p:nvSpPr>
              <p:cNvPr id="215" name="TextBox 214">
                <a:extLst>
                  <a:ext uri="{FF2B5EF4-FFF2-40B4-BE49-F238E27FC236}">
                    <a16:creationId xmlns:a16="http://schemas.microsoft.com/office/drawing/2014/main" id="{8760A72B-E5D2-4170-9CF7-64F0E5D074CD}"/>
                  </a:ext>
                </a:extLst>
              </p:cNvPr>
              <p:cNvSpPr txBox="1"/>
              <p:nvPr/>
            </p:nvSpPr>
            <p:spPr>
              <a:xfrm>
                <a:off x="4033071" y="1420037"/>
                <a:ext cx="1343060" cy="33855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ctrlPr>
                        </m:sSupPr>
                        <m:e>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𝑪</m:t>
                          </m:r>
                        </m:e>
                        <m:sup>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m:t>
                          </m:r>
                        </m:sup>
                      </m:sSup>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m:t>
                      </m:r>
                      <m:sSup>
                        <m:sSupPr>
                          <m:ctrlP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ctrlPr>
                        </m:sSupPr>
                        <m:e>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𝑨</m:t>
                          </m:r>
                        </m:e>
                        <m:sup>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m:t>
                          </m:r>
                        </m:sup>
                      </m:sSup>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𝑩</m:t>
                      </m:r>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m:t>
                      </m:r>
                    </m:oMath>
                  </m:oMathPara>
                </a14:m>
                <a:endParaRPr kumimoji="0" lang="en-US" sz="1600" b="1" i="0" u="none" strike="noStrike" kern="0" cap="none" spc="0" normalizeH="0" baseline="0" noProof="0">
                  <a:ln>
                    <a:noFill/>
                  </a:ln>
                  <a:solidFill>
                    <a:prstClr val="black"/>
                  </a:solidFill>
                  <a:effectLst/>
                  <a:uLnTx/>
                  <a:uFillTx/>
                </a:endParaRPr>
              </a:p>
            </p:txBody>
          </p:sp>
        </mc:Choice>
        <mc:Fallback xmlns="">
          <p:sp>
            <p:nvSpPr>
              <p:cNvPr id="215" name="TextBox 214">
                <a:extLst>
                  <a:ext uri="{FF2B5EF4-FFF2-40B4-BE49-F238E27FC236}">
                    <a16:creationId xmlns:a16="http://schemas.microsoft.com/office/drawing/2014/main" id="{8760A72B-E5D2-4170-9CF7-64F0E5D074CD}"/>
                  </a:ext>
                </a:extLst>
              </p:cNvPr>
              <p:cNvSpPr txBox="1">
                <a:spLocks noRot="1" noChangeAspect="1" noMove="1" noResize="1" noEditPoints="1" noAdjustHandles="1" noChangeArrowheads="1" noChangeShapeType="1" noTextEdit="1"/>
              </p:cNvSpPr>
              <p:nvPr/>
            </p:nvSpPr>
            <p:spPr>
              <a:xfrm>
                <a:off x="4033071" y="1420037"/>
                <a:ext cx="1343060" cy="338554"/>
              </a:xfrm>
              <a:prstGeom prst="rect">
                <a:avLst/>
              </a:prstGeom>
              <a:blipFill>
                <a:blip r:embed="rId4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6" name="TextBox 215">
                <a:extLst>
                  <a:ext uri="{FF2B5EF4-FFF2-40B4-BE49-F238E27FC236}">
                    <a16:creationId xmlns:a16="http://schemas.microsoft.com/office/drawing/2014/main" id="{869EB155-75F6-4715-A64B-DA665CDF82D0}"/>
                  </a:ext>
                </a:extLst>
              </p:cNvPr>
              <p:cNvSpPr txBox="1"/>
              <p:nvPr/>
            </p:nvSpPr>
            <p:spPr>
              <a:xfrm>
                <a:off x="3521688" y="2316154"/>
                <a:ext cx="1137876" cy="33855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𝑹𝒐𝒕</m:t>
                      </m:r>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m:t>
                      </m:r>
                      <m:sSup>
                        <m:sSupPr>
                          <m:ctrlP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ctrlPr>
                        </m:sSupPr>
                        <m:e>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𝑪</m:t>
                          </m:r>
                        </m:e>
                        <m:sup>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m:t>
                          </m:r>
                        </m:sup>
                      </m:sSup>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 </m:t>
                      </m:r>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𝟔</m:t>
                      </m:r>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m:t>
                      </m:r>
                    </m:oMath>
                  </m:oMathPara>
                </a14:m>
                <a:endParaRPr kumimoji="0" lang="en-US" sz="1600" b="1" i="0" u="none" strike="noStrike" kern="0" cap="none" spc="0" normalizeH="0" baseline="0" noProof="0">
                  <a:ln>
                    <a:noFill/>
                  </a:ln>
                  <a:solidFill>
                    <a:prstClr val="black"/>
                  </a:solidFill>
                  <a:effectLst/>
                  <a:uLnTx/>
                  <a:uFillTx/>
                </a:endParaRPr>
              </a:p>
            </p:txBody>
          </p:sp>
        </mc:Choice>
        <mc:Fallback xmlns="">
          <p:sp>
            <p:nvSpPr>
              <p:cNvPr id="216" name="TextBox 215">
                <a:extLst>
                  <a:ext uri="{FF2B5EF4-FFF2-40B4-BE49-F238E27FC236}">
                    <a16:creationId xmlns:a16="http://schemas.microsoft.com/office/drawing/2014/main" id="{869EB155-75F6-4715-A64B-DA665CDF82D0}"/>
                  </a:ext>
                </a:extLst>
              </p:cNvPr>
              <p:cNvSpPr txBox="1">
                <a:spLocks noRot="1" noChangeAspect="1" noMove="1" noResize="1" noEditPoints="1" noAdjustHandles="1" noChangeArrowheads="1" noChangeShapeType="1" noTextEdit="1"/>
              </p:cNvSpPr>
              <p:nvPr/>
            </p:nvSpPr>
            <p:spPr>
              <a:xfrm>
                <a:off x="3521688" y="2316154"/>
                <a:ext cx="1137876" cy="338554"/>
              </a:xfrm>
              <a:prstGeom prst="rect">
                <a:avLst/>
              </a:prstGeom>
              <a:blipFill>
                <a:blip r:embed="rId43"/>
                <a:stretch>
                  <a:fillRect b="-1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7" name="TextBox 216">
                <a:extLst>
                  <a:ext uri="{FF2B5EF4-FFF2-40B4-BE49-F238E27FC236}">
                    <a16:creationId xmlns:a16="http://schemas.microsoft.com/office/drawing/2014/main" id="{C20CCDD4-56CA-4DF2-B5D1-74A115CE0D52}"/>
                  </a:ext>
                </a:extLst>
              </p:cNvPr>
              <p:cNvSpPr txBox="1"/>
              <p:nvPr/>
            </p:nvSpPr>
            <p:spPr>
              <a:xfrm>
                <a:off x="2547121" y="3108662"/>
                <a:ext cx="2127955" cy="33855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ctrlPr>
                        </m:sSupPr>
                        <m:e>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𝑪</m:t>
                          </m:r>
                        </m:e>
                        <m:sup>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m:t>
                          </m:r>
                        </m:sup>
                      </m:sSup>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m:t>
                      </m:r>
                      <m:sSup>
                        <m:sSupPr>
                          <m:ctrlP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ctrlPr>
                        </m:sSupPr>
                        <m:e>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𝑪</m:t>
                          </m:r>
                        </m:e>
                        <m:sup>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m:t>
                          </m:r>
                        </m:sup>
                      </m:sSup>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 </m:t>
                      </m:r>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𝑹𝒐𝒕</m:t>
                      </m:r>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m:t>
                      </m:r>
                      <m:sSup>
                        <m:sSupPr>
                          <m:ctrlP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ctrlPr>
                        </m:sSupPr>
                        <m:e>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𝑪</m:t>
                          </m:r>
                        </m:e>
                        <m:sup>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m:t>
                          </m:r>
                        </m:sup>
                      </m:sSup>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 </m:t>
                      </m:r>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𝟔</m:t>
                      </m:r>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m:t>
                      </m:r>
                    </m:oMath>
                  </m:oMathPara>
                </a14:m>
                <a:endParaRPr kumimoji="0" lang="en-US" sz="1600" b="1" i="0" u="none" strike="noStrike" kern="0" cap="none" spc="0" normalizeH="0" baseline="0" noProof="0" dirty="0">
                  <a:ln>
                    <a:noFill/>
                  </a:ln>
                  <a:solidFill>
                    <a:prstClr val="black"/>
                  </a:solidFill>
                  <a:effectLst/>
                  <a:uLnTx/>
                  <a:uFillTx/>
                </a:endParaRPr>
              </a:p>
            </p:txBody>
          </p:sp>
        </mc:Choice>
        <mc:Fallback xmlns="">
          <p:sp>
            <p:nvSpPr>
              <p:cNvPr id="217" name="TextBox 216">
                <a:extLst>
                  <a:ext uri="{FF2B5EF4-FFF2-40B4-BE49-F238E27FC236}">
                    <a16:creationId xmlns:a16="http://schemas.microsoft.com/office/drawing/2014/main" id="{C20CCDD4-56CA-4DF2-B5D1-74A115CE0D52}"/>
                  </a:ext>
                </a:extLst>
              </p:cNvPr>
              <p:cNvSpPr txBox="1">
                <a:spLocks noRot="1" noChangeAspect="1" noMove="1" noResize="1" noEditPoints="1" noAdjustHandles="1" noChangeArrowheads="1" noChangeShapeType="1" noTextEdit="1"/>
              </p:cNvSpPr>
              <p:nvPr/>
            </p:nvSpPr>
            <p:spPr>
              <a:xfrm>
                <a:off x="2547121" y="3108662"/>
                <a:ext cx="2127955" cy="338554"/>
              </a:xfrm>
              <a:prstGeom prst="rect">
                <a:avLst/>
              </a:prstGeom>
              <a:blipFill>
                <a:blip r:embed="rId44"/>
                <a:stretch>
                  <a:fillRect b="-1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8" name="TextBox 217">
                <a:extLst>
                  <a:ext uri="{FF2B5EF4-FFF2-40B4-BE49-F238E27FC236}">
                    <a16:creationId xmlns:a16="http://schemas.microsoft.com/office/drawing/2014/main" id="{E90DAA06-1B23-40A3-9EB7-15199B42C433}"/>
                  </a:ext>
                </a:extLst>
              </p:cNvPr>
              <p:cNvSpPr txBox="1"/>
              <p:nvPr/>
            </p:nvSpPr>
            <p:spPr>
              <a:xfrm>
                <a:off x="3045675" y="3943230"/>
                <a:ext cx="1562159" cy="33855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𝑪</m:t>
                      </m:r>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m:t>
                      </m:r>
                      <m:sSup>
                        <m:sSupPr>
                          <m:ctrlP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ctrlPr>
                        </m:sSupPr>
                        <m:e>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𝑪</m:t>
                          </m:r>
                        </m:e>
                        <m:sup>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m:t>
                          </m:r>
                        </m:sup>
                      </m:sSup>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𝑴𝒂𝒔𝒌</m:t>
                      </m:r>
                    </m:oMath>
                  </m:oMathPara>
                </a14:m>
                <a:endParaRPr kumimoji="0" lang="en-US" sz="1600" b="1" i="0" u="none" strike="noStrike" kern="0" cap="none" spc="0" normalizeH="0" baseline="0" noProof="0" dirty="0">
                  <a:ln>
                    <a:noFill/>
                  </a:ln>
                  <a:solidFill>
                    <a:prstClr val="black"/>
                  </a:solidFill>
                  <a:effectLst/>
                  <a:uLnTx/>
                  <a:uFillTx/>
                </a:endParaRPr>
              </a:p>
            </p:txBody>
          </p:sp>
        </mc:Choice>
        <mc:Fallback xmlns="">
          <p:sp>
            <p:nvSpPr>
              <p:cNvPr id="218" name="TextBox 217">
                <a:extLst>
                  <a:ext uri="{FF2B5EF4-FFF2-40B4-BE49-F238E27FC236}">
                    <a16:creationId xmlns:a16="http://schemas.microsoft.com/office/drawing/2014/main" id="{E90DAA06-1B23-40A3-9EB7-15199B42C433}"/>
                  </a:ext>
                </a:extLst>
              </p:cNvPr>
              <p:cNvSpPr txBox="1">
                <a:spLocks noRot="1" noChangeAspect="1" noMove="1" noResize="1" noEditPoints="1" noAdjustHandles="1" noChangeArrowheads="1" noChangeShapeType="1" noTextEdit="1"/>
              </p:cNvSpPr>
              <p:nvPr/>
            </p:nvSpPr>
            <p:spPr>
              <a:xfrm>
                <a:off x="3045675" y="3943230"/>
                <a:ext cx="1562159" cy="338554"/>
              </a:xfrm>
              <a:prstGeom prst="rect">
                <a:avLst/>
              </a:prstGeom>
              <a:blipFill>
                <a:blip r:embed="rId45"/>
                <a:stretch>
                  <a:fillRect/>
                </a:stretch>
              </a:blipFill>
            </p:spPr>
            <p:txBody>
              <a:bodyPr/>
              <a:lstStyle/>
              <a:p>
                <a:r>
                  <a:rPr lang="en-US">
                    <a:noFill/>
                  </a:rPr>
                  <a:t> </a:t>
                </a:r>
              </a:p>
            </p:txBody>
          </p:sp>
        </mc:Fallback>
      </mc:AlternateContent>
      <p:cxnSp>
        <p:nvCxnSpPr>
          <p:cNvPr id="219" name="Straight Arrow Connector 218">
            <a:extLst>
              <a:ext uri="{FF2B5EF4-FFF2-40B4-BE49-F238E27FC236}">
                <a16:creationId xmlns:a16="http://schemas.microsoft.com/office/drawing/2014/main" id="{A4185194-4F5F-4AD6-B46E-FCED6DFCB164}"/>
              </a:ext>
            </a:extLst>
          </p:cNvPr>
          <p:cNvCxnSpPr>
            <a:cxnSpLocks/>
          </p:cNvCxnSpPr>
          <p:nvPr/>
        </p:nvCxnSpPr>
        <p:spPr>
          <a:xfrm>
            <a:off x="2449449" y="1735403"/>
            <a:ext cx="2188271" cy="159034"/>
          </a:xfrm>
          <a:prstGeom prst="straightConnector1">
            <a:avLst/>
          </a:prstGeom>
          <a:noFill/>
          <a:ln w="28575" cap="flat" cmpd="sng" algn="ctr">
            <a:solidFill>
              <a:srgbClr val="4472C4"/>
            </a:solidFill>
            <a:prstDash val="solid"/>
            <a:miter lim="800000"/>
            <a:tailEnd type="triangle"/>
          </a:ln>
          <a:effectLst/>
        </p:spPr>
      </p:cxnSp>
      <p:cxnSp>
        <p:nvCxnSpPr>
          <p:cNvPr id="220" name="Straight Arrow Connector 219">
            <a:extLst>
              <a:ext uri="{FF2B5EF4-FFF2-40B4-BE49-F238E27FC236}">
                <a16:creationId xmlns:a16="http://schemas.microsoft.com/office/drawing/2014/main" id="{6DD13298-8769-4D63-8347-7D9EB4F31EA6}"/>
              </a:ext>
            </a:extLst>
          </p:cNvPr>
          <p:cNvCxnSpPr>
            <a:cxnSpLocks/>
          </p:cNvCxnSpPr>
          <p:nvPr/>
        </p:nvCxnSpPr>
        <p:spPr>
          <a:xfrm flipH="1">
            <a:off x="4659565" y="1722030"/>
            <a:ext cx="2214113" cy="172407"/>
          </a:xfrm>
          <a:prstGeom prst="straightConnector1">
            <a:avLst/>
          </a:prstGeom>
          <a:noFill/>
          <a:ln w="28575" cap="flat" cmpd="sng" algn="ctr">
            <a:solidFill>
              <a:srgbClr val="92D050"/>
            </a:solidFill>
            <a:prstDash val="solid"/>
            <a:miter lim="800000"/>
            <a:tailEnd type="triangle"/>
          </a:ln>
          <a:effectLst/>
        </p:spPr>
      </p:cxnSp>
      <p:cxnSp>
        <p:nvCxnSpPr>
          <p:cNvPr id="235" name="Straight Arrow Connector 234">
            <a:extLst>
              <a:ext uri="{FF2B5EF4-FFF2-40B4-BE49-F238E27FC236}">
                <a16:creationId xmlns:a16="http://schemas.microsoft.com/office/drawing/2014/main" id="{5CBABA25-1D70-4281-9DE6-EBB1C9AFD947}"/>
              </a:ext>
            </a:extLst>
          </p:cNvPr>
          <p:cNvCxnSpPr>
            <a:cxnSpLocks/>
          </p:cNvCxnSpPr>
          <p:nvPr/>
        </p:nvCxnSpPr>
        <p:spPr>
          <a:xfrm>
            <a:off x="4644672" y="2288053"/>
            <a:ext cx="1" cy="401112"/>
          </a:xfrm>
          <a:prstGeom prst="straightConnector1">
            <a:avLst/>
          </a:prstGeom>
          <a:noFill/>
          <a:ln w="28575" cap="flat" cmpd="sng" algn="ctr">
            <a:solidFill>
              <a:srgbClr val="ED7D31"/>
            </a:solidFill>
            <a:prstDash val="solid"/>
            <a:miter lim="800000"/>
            <a:tailEnd type="triangle"/>
          </a:ln>
          <a:effectLst/>
        </p:spPr>
      </p:cxnSp>
      <p:cxnSp>
        <p:nvCxnSpPr>
          <p:cNvPr id="236" name="Straight Arrow Connector 235">
            <a:extLst>
              <a:ext uri="{FF2B5EF4-FFF2-40B4-BE49-F238E27FC236}">
                <a16:creationId xmlns:a16="http://schemas.microsoft.com/office/drawing/2014/main" id="{F3CC318E-FFEE-485E-ABD0-7E73D0D139C9}"/>
              </a:ext>
            </a:extLst>
          </p:cNvPr>
          <p:cNvCxnSpPr>
            <a:cxnSpLocks/>
          </p:cNvCxnSpPr>
          <p:nvPr/>
        </p:nvCxnSpPr>
        <p:spPr>
          <a:xfrm>
            <a:off x="4644671" y="3080341"/>
            <a:ext cx="1" cy="401112"/>
          </a:xfrm>
          <a:prstGeom prst="straightConnector1">
            <a:avLst/>
          </a:prstGeom>
          <a:noFill/>
          <a:ln w="28575" cap="flat" cmpd="sng" algn="ctr">
            <a:solidFill>
              <a:srgbClr val="ED7D31"/>
            </a:solidFill>
            <a:prstDash val="solid"/>
            <a:miter lim="800000"/>
            <a:tailEnd type="triangle"/>
          </a:ln>
          <a:effectLst/>
        </p:spPr>
      </p:cxnSp>
      <p:cxnSp>
        <p:nvCxnSpPr>
          <p:cNvPr id="237" name="Straight Arrow Connector 236">
            <a:extLst>
              <a:ext uri="{FF2B5EF4-FFF2-40B4-BE49-F238E27FC236}">
                <a16:creationId xmlns:a16="http://schemas.microsoft.com/office/drawing/2014/main" id="{9032366A-1618-48C4-B349-4D76BEA1DEE7}"/>
              </a:ext>
            </a:extLst>
          </p:cNvPr>
          <p:cNvCxnSpPr>
            <a:cxnSpLocks/>
          </p:cNvCxnSpPr>
          <p:nvPr/>
        </p:nvCxnSpPr>
        <p:spPr>
          <a:xfrm>
            <a:off x="4637720" y="3874771"/>
            <a:ext cx="0" cy="425225"/>
          </a:xfrm>
          <a:prstGeom prst="straightConnector1">
            <a:avLst/>
          </a:prstGeom>
          <a:noFill/>
          <a:ln w="28575" cap="flat" cmpd="sng" algn="ctr">
            <a:solidFill>
              <a:srgbClr val="ED7D31"/>
            </a:solidFill>
            <a:prstDash val="solid"/>
            <a:miter lim="800000"/>
            <a:tailEnd type="triangle"/>
          </a:ln>
          <a:effectLst/>
        </p:spPr>
      </p:cxnSp>
      <p:cxnSp>
        <p:nvCxnSpPr>
          <p:cNvPr id="238" name="Straight Arrow Connector 237">
            <a:extLst>
              <a:ext uri="{FF2B5EF4-FFF2-40B4-BE49-F238E27FC236}">
                <a16:creationId xmlns:a16="http://schemas.microsoft.com/office/drawing/2014/main" id="{27EEE616-5CE0-42B3-A9F6-61B0429D294E}"/>
              </a:ext>
            </a:extLst>
          </p:cNvPr>
          <p:cNvCxnSpPr>
            <a:cxnSpLocks/>
          </p:cNvCxnSpPr>
          <p:nvPr/>
        </p:nvCxnSpPr>
        <p:spPr>
          <a:xfrm flipH="1">
            <a:off x="6502583" y="2090174"/>
            <a:ext cx="5815" cy="1190723"/>
          </a:xfrm>
          <a:prstGeom prst="straightConnector1">
            <a:avLst/>
          </a:prstGeom>
          <a:noFill/>
          <a:ln w="28575" cap="flat" cmpd="sng" algn="ctr">
            <a:solidFill>
              <a:srgbClr val="ED7D31"/>
            </a:solidFill>
            <a:prstDash val="solid"/>
            <a:miter lim="800000"/>
            <a:tailEnd type="none"/>
          </a:ln>
          <a:effectLst/>
        </p:spPr>
      </p:cxnSp>
      <p:cxnSp>
        <p:nvCxnSpPr>
          <p:cNvPr id="239" name="Straight Arrow Connector 238">
            <a:extLst>
              <a:ext uri="{FF2B5EF4-FFF2-40B4-BE49-F238E27FC236}">
                <a16:creationId xmlns:a16="http://schemas.microsoft.com/office/drawing/2014/main" id="{B3C36696-EF3C-4929-898D-8D34AF2F535D}"/>
              </a:ext>
            </a:extLst>
          </p:cNvPr>
          <p:cNvCxnSpPr>
            <a:cxnSpLocks/>
            <a:stCxn id="186" idx="3"/>
          </p:cNvCxnSpPr>
          <p:nvPr/>
        </p:nvCxnSpPr>
        <p:spPr>
          <a:xfrm flipV="1">
            <a:off x="6202483" y="2099562"/>
            <a:ext cx="318095" cy="1"/>
          </a:xfrm>
          <a:prstGeom prst="straightConnector1">
            <a:avLst/>
          </a:prstGeom>
          <a:noFill/>
          <a:ln w="28575" cap="flat" cmpd="sng" algn="ctr">
            <a:solidFill>
              <a:srgbClr val="ED7D31"/>
            </a:solidFill>
            <a:prstDash val="solid"/>
            <a:miter lim="800000"/>
            <a:tailEnd type="none"/>
          </a:ln>
          <a:effectLst/>
        </p:spPr>
      </p:cxnSp>
      <p:cxnSp>
        <p:nvCxnSpPr>
          <p:cNvPr id="240" name="Straight Arrow Connector 239">
            <a:extLst>
              <a:ext uri="{FF2B5EF4-FFF2-40B4-BE49-F238E27FC236}">
                <a16:creationId xmlns:a16="http://schemas.microsoft.com/office/drawing/2014/main" id="{704C9A0A-7CA0-434F-AC37-A09C5EC45C17}"/>
              </a:ext>
            </a:extLst>
          </p:cNvPr>
          <p:cNvCxnSpPr>
            <a:cxnSpLocks/>
          </p:cNvCxnSpPr>
          <p:nvPr/>
        </p:nvCxnSpPr>
        <p:spPr>
          <a:xfrm flipV="1">
            <a:off x="4634110" y="3280899"/>
            <a:ext cx="1886468" cy="1"/>
          </a:xfrm>
          <a:prstGeom prst="straightConnector1">
            <a:avLst/>
          </a:prstGeom>
          <a:noFill/>
          <a:ln w="28575" cap="flat" cmpd="sng" algn="ctr">
            <a:solidFill>
              <a:srgbClr val="ED7D31"/>
            </a:solidFill>
            <a:prstDash val="solid"/>
            <a:miter lim="800000"/>
            <a:tailEnd type="none"/>
          </a:ln>
          <a:effectLst/>
        </p:spPr>
      </p:cxnSp>
      <p:sp>
        <p:nvSpPr>
          <p:cNvPr id="64" name="TextBox 63">
            <a:extLst>
              <a:ext uri="{FF2B5EF4-FFF2-40B4-BE49-F238E27FC236}">
                <a16:creationId xmlns:a16="http://schemas.microsoft.com/office/drawing/2014/main" id="{86A09880-06F3-488C-B651-6DF096BE2E12}"/>
              </a:ext>
            </a:extLst>
          </p:cNvPr>
          <p:cNvSpPr txBox="1"/>
          <p:nvPr/>
        </p:nvSpPr>
        <p:spPr>
          <a:xfrm>
            <a:off x="6269664" y="2685535"/>
            <a:ext cx="3144121" cy="1431161"/>
          </a:xfrm>
          <a:prstGeom prst="rect">
            <a:avLst/>
          </a:prstGeom>
          <a:noFill/>
        </p:spPr>
        <p:txBody>
          <a:bodyPr wrap="square" rtlCol="0" anchor="t">
            <a:spAutoFit/>
          </a:bodyPr>
          <a:lstStyle/>
          <a:p>
            <a:pPr algn="ctr" defTabSz="685800">
              <a:spcBef>
                <a:spcPts val="900"/>
              </a:spcBef>
              <a:defRPr/>
            </a:pPr>
            <a:r>
              <a:rPr kumimoji="0" lang="en-US" sz="2400" b="1" i="0" u="none" strike="noStrike" kern="0" cap="none" spc="0" normalizeH="0" baseline="0" noProof="0" dirty="0">
                <a:ln>
                  <a:noFill/>
                </a:ln>
                <a:solidFill>
                  <a:schemeClr val="accent5"/>
                </a:solidFill>
                <a:effectLst/>
                <a:uLnTx/>
                <a:uFillTx/>
              </a:rPr>
              <a:t>CHET </a:t>
            </a:r>
            <a:r>
              <a:rPr kumimoji="0" lang="en-US" sz="2400" b="1" i="0" u="none" strike="noStrike" kern="0" cap="none" spc="0" normalizeH="0" noProof="0" dirty="0">
                <a:ln>
                  <a:noFill/>
                </a:ln>
                <a:solidFill>
                  <a:schemeClr val="accent5"/>
                </a:solidFill>
                <a:effectLst/>
                <a:uLnTx/>
                <a:uFillTx/>
              </a:rPr>
              <a:t>chooses </a:t>
            </a:r>
          </a:p>
          <a:p>
            <a:pPr algn="ctr" defTabSz="685800">
              <a:spcBef>
                <a:spcPts val="900"/>
              </a:spcBef>
              <a:defRPr/>
            </a:pPr>
            <a:r>
              <a:rPr lang="en-US" sz="2400" b="1" kern="0" baseline="0" dirty="0">
                <a:solidFill>
                  <a:schemeClr val="accent5"/>
                </a:solidFill>
              </a:rPr>
              <a:t>data layouts</a:t>
            </a:r>
            <a:endParaRPr lang="en-US" sz="2400" b="1" kern="0" dirty="0">
              <a:solidFill>
                <a:schemeClr val="accent5"/>
              </a:solidFill>
            </a:endParaRPr>
          </a:p>
          <a:p>
            <a:pPr algn="ctr" defTabSz="685800">
              <a:spcBef>
                <a:spcPts val="900"/>
              </a:spcBef>
              <a:defRPr/>
            </a:pPr>
            <a:r>
              <a:rPr kumimoji="0" lang="en-US" sz="2400" b="1" i="0" u="none" strike="noStrike" kern="0" cap="none" spc="0" normalizeH="0" baseline="0" noProof="0" dirty="0">
                <a:ln>
                  <a:noFill/>
                </a:ln>
                <a:solidFill>
                  <a:schemeClr val="accent5"/>
                </a:solidFill>
                <a:effectLst/>
                <a:uLnTx/>
                <a:uFillTx/>
              </a:rPr>
              <a:t>automatically</a:t>
            </a:r>
          </a:p>
        </p:txBody>
      </p:sp>
    </p:spTree>
    <p:extLst>
      <p:ext uri="{BB962C8B-B14F-4D97-AF65-F5344CB8AC3E}">
        <p14:creationId xmlns:p14="http://schemas.microsoft.com/office/powerpoint/2010/main" val="192814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9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9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0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0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1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3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4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3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3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0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0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0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0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0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0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1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18"/>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3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5" grpId="0"/>
      <p:bldP spid="216" grpId="0"/>
      <p:bldP spid="217" grpId="0"/>
      <p:bldP spid="218" grpId="0"/>
      <p:bldP spid="6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506FB-1F8F-4785-924E-2123A9ADB907}"/>
              </a:ext>
            </a:extLst>
          </p:cNvPr>
          <p:cNvSpPr>
            <a:spLocks noGrp="1"/>
          </p:cNvSpPr>
          <p:nvPr>
            <p:ph type="title"/>
          </p:nvPr>
        </p:nvSpPr>
        <p:spPr/>
        <p:txBody>
          <a:bodyPr>
            <a:normAutofit/>
          </a:bodyPr>
          <a:lstStyle/>
          <a:p>
            <a:r>
              <a:rPr lang="en-US"/>
              <a:t>Mapping Tensors to Vector of Vectors</a:t>
            </a:r>
          </a:p>
        </p:txBody>
      </p:sp>
      <p:sp>
        <p:nvSpPr>
          <p:cNvPr id="4" name="Slide Number Placeholder 3">
            <a:extLst>
              <a:ext uri="{FF2B5EF4-FFF2-40B4-BE49-F238E27FC236}">
                <a16:creationId xmlns:a16="http://schemas.microsoft.com/office/drawing/2014/main" id="{60496C0E-C2DA-4F32-B8C6-36D93E8EF0E5}"/>
              </a:ext>
            </a:extLst>
          </p:cNvPr>
          <p:cNvSpPr>
            <a:spLocks noGrp="1"/>
          </p:cNvSpPr>
          <p:nvPr>
            <p:ph type="sldNum" idx="12"/>
          </p:nvPr>
        </p:nvSpPr>
        <p:spPr/>
        <p:txBody>
          <a:bodyPr/>
          <a:lstStyle/>
          <a:p>
            <a:pPr defTabSz="914378">
              <a:buClr>
                <a:srgbClr val="000000"/>
              </a:buClr>
            </a:pPr>
            <a:fld id="{00000000-1234-1234-1234-123412341234}" type="slidenum">
              <a:rPr lang="en" kern="0" smtClean="0">
                <a:latin typeface="Arial"/>
                <a:cs typeface="Arial"/>
                <a:sym typeface="Arial"/>
              </a:rPr>
              <a:pPr defTabSz="914378">
                <a:buClr>
                  <a:srgbClr val="000000"/>
                </a:buClr>
              </a:pPr>
              <a:t>18</a:t>
            </a:fld>
            <a:endParaRPr lang="en" kern="0">
              <a:latin typeface="Arial"/>
              <a:cs typeface="Arial"/>
              <a:sym typeface="Arial"/>
            </a:endParaRPr>
          </a:p>
        </p:txBody>
      </p:sp>
      <p:sp>
        <p:nvSpPr>
          <p:cNvPr id="18" name="Rectangle 17">
            <a:extLst>
              <a:ext uri="{FF2B5EF4-FFF2-40B4-BE49-F238E27FC236}">
                <a16:creationId xmlns:a16="http://schemas.microsoft.com/office/drawing/2014/main" id="{AF1F5FF6-FBDA-4A46-9836-A7CDB5A85A49}"/>
              </a:ext>
            </a:extLst>
          </p:cNvPr>
          <p:cNvSpPr/>
          <p:nvPr/>
        </p:nvSpPr>
        <p:spPr>
          <a:xfrm>
            <a:off x="993761" y="1354395"/>
            <a:ext cx="1300163" cy="1300163"/>
          </a:xfrm>
          <a:prstGeom prst="rect">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A175BC11-DCAB-4EF0-944F-FF7B8376A349}"/>
              </a:ext>
            </a:extLst>
          </p:cNvPr>
          <p:cNvSpPr/>
          <p:nvPr/>
        </p:nvSpPr>
        <p:spPr>
          <a:xfrm>
            <a:off x="1108061" y="1468695"/>
            <a:ext cx="1300163" cy="1300163"/>
          </a:xfrm>
          <a:prstGeom prst="rect">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227CAD3E-2917-4AA0-8F65-5C44483C4CB6}"/>
              </a:ext>
            </a:extLst>
          </p:cNvPr>
          <p:cNvSpPr/>
          <p:nvPr/>
        </p:nvSpPr>
        <p:spPr>
          <a:xfrm>
            <a:off x="1222361" y="1582995"/>
            <a:ext cx="1300163" cy="1300163"/>
          </a:xfrm>
          <a:prstGeom prst="rect">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F097F67-E3C1-478C-8742-239F7467AD72}"/>
              </a:ext>
            </a:extLst>
          </p:cNvPr>
          <p:cNvSpPr/>
          <p:nvPr/>
        </p:nvSpPr>
        <p:spPr>
          <a:xfrm>
            <a:off x="1336661" y="1697295"/>
            <a:ext cx="1300163" cy="130016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65B6AC6C-C5DB-4AA2-A271-03E44E691B2C}"/>
              </a:ext>
            </a:extLst>
          </p:cNvPr>
          <p:cNvSpPr txBox="1"/>
          <p:nvPr/>
        </p:nvSpPr>
        <p:spPr>
          <a:xfrm>
            <a:off x="870240" y="3255972"/>
            <a:ext cx="2132409" cy="1477328"/>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There are many ways to layout tensors into vectors, with different tradeoffs</a:t>
            </a:r>
          </a:p>
        </p:txBody>
      </p:sp>
      <p:sp>
        <p:nvSpPr>
          <p:cNvPr id="23" name="TextBox 22">
            <a:extLst>
              <a:ext uri="{FF2B5EF4-FFF2-40B4-BE49-F238E27FC236}">
                <a16:creationId xmlns:a16="http://schemas.microsoft.com/office/drawing/2014/main" id="{AED410E2-1AE3-40C5-96E0-287B02362517}"/>
              </a:ext>
            </a:extLst>
          </p:cNvPr>
          <p:cNvSpPr txBox="1"/>
          <p:nvPr/>
        </p:nvSpPr>
        <p:spPr>
          <a:xfrm>
            <a:off x="311700" y="2576750"/>
            <a:ext cx="298480" cy="30777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rPr>
              <a:t>H</a:t>
            </a:r>
          </a:p>
        </p:txBody>
      </p:sp>
      <p:sp>
        <p:nvSpPr>
          <p:cNvPr id="24" name="TextBox 23">
            <a:extLst>
              <a:ext uri="{FF2B5EF4-FFF2-40B4-BE49-F238E27FC236}">
                <a16:creationId xmlns:a16="http://schemas.microsoft.com/office/drawing/2014/main" id="{A07A29C4-E6D8-4CD9-82B6-51A3AEC1843E}"/>
              </a:ext>
            </a:extLst>
          </p:cNvPr>
          <p:cNvSpPr txBox="1"/>
          <p:nvPr/>
        </p:nvSpPr>
        <p:spPr>
          <a:xfrm>
            <a:off x="812662" y="3105646"/>
            <a:ext cx="348172" cy="30777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rPr>
              <a:t>W</a:t>
            </a:r>
          </a:p>
        </p:txBody>
      </p:sp>
      <p:cxnSp>
        <p:nvCxnSpPr>
          <p:cNvPr id="25" name="Straight Arrow Connector 24">
            <a:extLst>
              <a:ext uri="{FF2B5EF4-FFF2-40B4-BE49-F238E27FC236}">
                <a16:creationId xmlns:a16="http://schemas.microsoft.com/office/drawing/2014/main" id="{2DFE1396-6AEB-4086-A54D-306844A3062A}"/>
              </a:ext>
            </a:extLst>
          </p:cNvPr>
          <p:cNvCxnSpPr>
            <a:cxnSpLocks/>
          </p:cNvCxnSpPr>
          <p:nvPr/>
        </p:nvCxnSpPr>
        <p:spPr>
          <a:xfrm>
            <a:off x="460941" y="3266689"/>
            <a:ext cx="413443" cy="0"/>
          </a:xfrm>
          <a:prstGeom prst="straightConnector1">
            <a:avLst/>
          </a:prstGeom>
          <a:noFill/>
          <a:ln w="28575" cap="rnd" cmpd="sng" algn="ctr">
            <a:solidFill>
              <a:srgbClr val="4472C4"/>
            </a:solidFill>
            <a:prstDash val="solid"/>
            <a:miter lim="800000"/>
            <a:tailEnd type="triangle"/>
          </a:ln>
          <a:effectLst/>
        </p:spPr>
      </p:cxnSp>
      <p:cxnSp>
        <p:nvCxnSpPr>
          <p:cNvPr id="26" name="Straight Arrow Connector 25">
            <a:extLst>
              <a:ext uri="{FF2B5EF4-FFF2-40B4-BE49-F238E27FC236}">
                <a16:creationId xmlns:a16="http://schemas.microsoft.com/office/drawing/2014/main" id="{D5F3F076-B0CE-49B9-8381-A42C417A0F33}"/>
              </a:ext>
            </a:extLst>
          </p:cNvPr>
          <p:cNvCxnSpPr>
            <a:cxnSpLocks/>
          </p:cNvCxnSpPr>
          <p:nvPr/>
        </p:nvCxnSpPr>
        <p:spPr>
          <a:xfrm flipV="1">
            <a:off x="460941" y="2828846"/>
            <a:ext cx="0" cy="432614"/>
          </a:xfrm>
          <a:prstGeom prst="straightConnector1">
            <a:avLst/>
          </a:prstGeom>
          <a:noFill/>
          <a:ln w="28575" cap="rnd" cmpd="sng" algn="ctr">
            <a:solidFill>
              <a:srgbClr val="4472C4"/>
            </a:solidFill>
            <a:prstDash val="solid"/>
            <a:miter lim="800000"/>
            <a:tailEnd type="triangle"/>
          </a:ln>
          <a:effectLst/>
        </p:spPr>
      </p:cxnSp>
      <p:cxnSp>
        <p:nvCxnSpPr>
          <p:cNvPr id="27" name="Straight Arrow Connector 26">
            <a:extLst>
              <a:ext uri="{FF2B5EF4-FFF2-40B4-BE49-F238E27FC236}">
                <a16:creationId xmlns:a16="http://schemas.microsoft.com/office/drawing/2014/main" id="{B103F6D4-8D86-4071-92C8-45F2F8F5D4D6}"/>
              </a:ext>
            </a:extLst>
          </p:cNvPr>
          <p:cNvCxnSpPr>
            <a:cxnSpLocks/>
          </p:cNvCxnSpPr>
          <p:nvPr/>
        </p:nvCxnSpPr>
        <p:spPr>
          <a:xfrm flipV="1">
            <a:off x="460940" y="2952808"/>
            <a:ext cx="309449" cy="309345"/>
          </a:xfrm>
          <a:prstGeom prst="straightConnector1">
            <a:avLst/>
          </a:prstGeom>
          <a:noFill/>
          <a:ln w="25400" cap="rnd" cmpd="sng" algn="ctr">
            <a:solidFill>
              <a:srgbClr val="4472C4"/>
            </a:solidFill>
            <a:prstDash val="solid"/>
            <a:miter lim="800000"/>
            <a:tailEnd type="triangle"/>
          </a:ln>
          <a:effectLst/>
        </p:spPr>
      </p:cxnSp>
      <p:sp>
        <p:nvSpPr>
          <p:cNvPr id="28" name="TextBox 27">
            <a:extLst>
              <a:ext uri="{FF2B5EF4-FFF2-40B4-BE49-F238E27FC236}">
                <a16:creationId xmlns:a16="http://schemas.microsoft.com/office/drawing/2014/main" id="{02854D71-5897-4E6F-8209-9E635F726D63}"/>
              </a:ext>
            </a:extLst>
          </p:cNvPr>
          <p:cNvSpPr txBox="1"/>
          <p:nvPr/>
        </p:nvSpPr>
        <p:spPr>
          <a:xfrm>
            <a:off x="700154" y="2729269"/>
            <a:ext cx="548754" cy="30777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rPr>
              <a:t>C</a:t>
            </a:r>
          </a:p>
        </p:txBody>
      </p:sp>
      <p:sp>
        <p:nvSpPr>
          <p:cNvPr id="47" name="Rectangle 46">
            <a:extLst>
              <a:ext uri="{FF2B5EF4-FFF2-40B4-BE49-F238E27FC236}">
                <a16:creationId xmlns:a16="http://schemas.microsoft.com/office/drawing/2014/main" id="{542136A9-FCDF-461B-8C59-780731819EEB}"/>
              </a:ext>
            </a:extLst>
          </p:cNvPr>
          <p:cNvSpPr/>
          <p:nvPr/>
        </p:nvSpPr>
        <p:spPr>
          <a:xfrm>
            <a:off x="5578205" y="1354395"/>
            <a:ext cx="2543746" cy="159679"/>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F8F06B33-1938-4CD6-AF5F-CD0E15D18464}"/>
              </a:ext>
            </a:extLst>
          </p:cNvPr>
          <p:cNvSpPr/>
          <p:nvPr/>
        </p:nvSpPr>
        <p:spPr>
          <a:xfrm>
            <a:off x="5578205" y="1602404"/>
            <a:ext cx="2543746" cy="159679"/>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D4ACD3CD-A797-407B-AB52-795D2DBD1B9E}"/>
              </a:ext>
            </a:extLst>
          </p:cNvPr>
          <p:cNvSpPr/>
          <p:nvPr/>
        </p:nvSpPr>
        <p:spPr>
          <a:xfrm>
            <a:off x="5578205" y="1850414"/>
            <a:ext cx="2543746" cy="159679"/>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26B0FE8F-48C6-4901-B04C-50DFB51C4B44}"/>
              </a:ext>
            </a:extLst>
          </p:cNvPr>
          <p:cNvSpPr/>
          <p:nvPr/>
        </p:nvSpPr>
        <p:spPr>
          <a:xfrm>
            <a:off x="3771177" y="1354395"/>
            <a:ext cx="1807028" cy="159679"/>
          </a:xfrm>
          <a:prstGeom prst="rect">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rPr>
              <a:t>0</a:t>
            </a:r>
          </a:p>
        </p:txBody>
      </p:sp>
      <p:sp>
        <p:nvSpPr>
          <p:cNvPr id="51" name="Rectangle 50">
            <a:extLst>
              <a:ext uri="{FF2B5EF4-FFF2-40B4-BE49-F238E27FC236}">
                <a16:creationId xmlns:a16="http://schemas.microsoft.com/office/drawing/2014/main" id="{7BD52D3F-AF6D-4B3D-9279-6331C68C75CA}"/>
              </a:ext>
            </a:extLst>
          </p:cNvPr>
          <p:cNvSpPr/>
          <p:nvPr/>
        </p:nvSpPr>
        <p:spPr>
          <a:xfrm>
            <a:off x="3771177" y="1602404"/>
            <a:ext cx="1807028" cy="159679"/>
          </a:xfrm>
          <a:prstGeom prst="rect">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rPr>
              <a:t>1</a:t>
            </a:r>
          </a:p>
        </p:txBody>
      </p:sp>
      <p:sp>
        <p:nvSpPr>
          <p:cNvPr id="52" name="Rectangle 51">
            <a:extLst>
              <a:ext uri="{FF2B5EF4-FFF2-40B4-BE49-F238E27FC236}">
                <a16:creationId xmlns:a16="http://schemas.microsoft.com/office/drawing/2014/main" id="{833955D2-5947-4831-A6F8-83E0D3922D0C}"/>
              </a:ext>
            </a:extLst>
          </p:cNvPr>
          <p:cNvSpPr/>
          <p:nvPr/>
        </p:nvSpPr>
        <p:spPr>
          <a:xfrm>
            <a:off x="3771177" y="1850414"/>
            <a:ext cx="1807028" cy="159679"/>
          </a:xfrm>
          <a:prstGeom prst="rect">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rPr>
              <a:t>2</a:t>
            </a:r>
          </a:p>
        </p:txBody>
      </p:sp>
      <p:sp>
        <p:nvSpPr>
          <p:cNvPr id="53" name="Rectangle 52">
            <a:extLst>
              <a:ext uri="{FF2B5EF4-FFF2-40B4-BE49-F238E27FC236}">
                <a16:creationId xmlns:a16="http://schemas.microsoft.com/office/drawing/2014/main" id="{FC1756B2-BFAA-4217-AA50-631232BED17C}"/>
              </a:ext>
            </a:extLst>
          </p:cNvPr>
          <p:cNvSpPr/>
          <p:nvPr/>
        </p:nvSpPr>
        <p:spPr>
          <a:xfrm>
            <a:off x="5578205" y="2109117"/>
            <a:ext cx="2543746" cy="159679"/>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2D542AE5-E5B1-4EAE-86F8-BB419586478E}"/>
              </a:ext>
            </a:extLst>
          </p:cNvPr>
          <p:cNvSpPr/>
          <p:nvPr/>
        </p:nvSpPr>
        <p:spPr>
          <a:xfrm>
            <a:off x="3771177" y="2109117"/>
            <a:ext cx="1807028" cy="159679"/>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rPr>
              <a:t>3</a:t>
            </a:r>
          </a:p>
        </p:txBody>
      </p:sp>
      <p:sp>
        <p:nvSpPr>
          <p:cNvPr id="55" name="Rectangle 54">
            <a:extLst>
              <a:ext uri="{FF2B5EF4-FFF2-40B4-BE49-F238E27FC236}">
                <a16:creationId xmlns:a16="http://schemas.microsoft.com/office/drawing/2014/main" id="{75579684-1BCD-4ACA-8284-B13D12C6CF43}"/>
              </a:ext>
            </a:extLst>
          </p:cNvPr>
          <p:cNvSpPr/>
          <p:nvPr/>
        </p:nvSpPr>
        <p:spPr>
          <a:xfrm>
            <a:off x="5578203" y="3333583"/>
            <a:ext cx="380922" cy="159679"/>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477E8434-2AE1-443F-B905-BAD2722927AE}"/>
              </a:ext>
            </a:extLst>
          </p:cNvPr>
          <p:cNvSpPr/>
          <p:nvPr/>
        </p:nvSpPr>
        <p:spPr>
          <a:xfrm>
            <a:off x="5578203" y="3581593"/>
            <a:ext cx="380922" cy="159679"/>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E77039D7-040D-4121-9163-33B5D611F0F7}"/>
              </a:ext>
            </a:extLst>
          </p:cNvPr>
          <p:cNvSpPr/>
          <p:nvPr/>
        </p:nvSpPr>
        <p:spPr>
          <a:xfrm>
            <a:off x="3771175" y="3333583"/>
            <a:ext cx="1807028" cy="159679"/>
          </a:xfrm>
          <a:prstGeom prst="rect">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rPr>
              <a:t>0</a:t>
            </a:r>
          </a:p>
        </p:txBody>
      </p:sp>
      <p:sp>
        <p:nvSpPr>
          <p:cNvPr id="58" name="Rectangle 57">
            <a:extLst>
              <a:ext uri="{FF2B5EF4-FFF2-40B4-BE49-F238E27FC236}">
                <a16:creationId xmlns:a16="http://schemas.microsoft.com/office/drawing/2014/main" id="{F2E0D73A-45E7-4F3C-A0F3-66BABF2D4517}"/>
              </a:ext>
            </a:extLst>
          </p:cNvPr>
          <p:cNvSpPr/>
          <p:nvPr/>
        </p:nvSpPr>
        <p:spPr>
          <a:xfrm>
            <a:off x="3771175" y="3581593"/>
            <a:ext cx="1807028" cy="159679"/>
          </a:xfrm>
          <a:prstGeom prst="rect">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rPr>
              <a:t>2</a:t>
            </a:r>
          </a:p>
        </p:txBody>
      </p:sp>
      <p:sp>
        <p:nvSpPr>
          <p:cNvPr id="59" name="Rectangle 58">
            <a:extLst>
              <a:ext uri="{FF2B5EF4-FFF2-40B4-BE49-F238E27FC236}">
                <a16:creationId xmlns:a16="http://schemas.microsoft.com/office/drawing/2014/main" id="{B46D80D1-61B2-4EFC-A0FE-510019F9F6E7}"/>
              </a:ext>
            </a:extLst>
          </p:cNvPr>
          <p:cNvSpPr/>
          <p:nvPr/>
        </p:nvSpPr>
        <p:spPr>
          <a:xfrm>
            <a:off x="7766155" y="3333583"/>
            <a:ext cx="355793" cy="159679"/>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D63249EA-97FF-4820-A778-715E2709B71D}"/>
              </a:ext>
            </a:extLst>
          </p:cNvPr>
          <p:cNvSpPr/>
          <p:nvPr/>
        </p:nvSpPr>
        <p:spPr>
          <a:xfrm>
            <a:off x="7766155" y="3581593"/>
            <a:ext cx="355793" cy="159679"/>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4F2E2C5E-25E1-4A46-8C79-7C5ADD4C7CFA}"/>
              </a:ext>
            </a:extLst>
          </p:cNvPr>
          <p:cNvSpPr/>
          <p:nvPr/>
        </p:nvSpPr>
        <p:spPr>
          <a:xfrm>
            <a:off x="5959126" y="3333583"/>
            <a:ext cx="1807028" cy="159679"/>
          </a:xfrm>
          <a:prstGeom prst="rect">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rPr>
              <a:t>1</a:t>
            </a:r>
          </a:p>
        </p:txBody>
      </p:sp>
      <p:sp>
        <p:nvSpPr>
          <p:cNvPr id="62" name="Rectangle 61">
            <a:extLst>
              <a:ext uri="{FF2B5EF4-FFF2-40B4-BE49-F238E27FC236}">
                <a16:creationId xmlns:a16="http://schemas.microsoft.com/office/drawing/2014/main" id="{8527FDB0-D075-4269-9925-D0E2F881F66E}"/>
              </a:ext>
            </a:extLst>
          </p:cNvPr>
          <p:cNvSpPr/>
          <p:nvPr/>
        </p:nvSpPr>
        <p:spPr>
          <a:xfrm>
            <a:off x="5959126" y="3578097"/>
            <a:ext cx="1807028" cy="159679"/>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rPr>
              <a:t>3</a:t>
            </a:r>
          </a:p>
        </p:txBody>
      </p:sp>
      <p:sp>
        <p:nvSpPr>
          <p:cNvPr id="63" name="TextBox 62">
            <a:extLst>
              <a:ext uri="{FF2B5EF4-FFF2-40B4-BE49-F238E27FC236}">
                <a16:creationId xmlns:a16="http://schemas.microsoft.com/office/drawing/2014/main" id="{B4F66C4B-A786-4361-B9FB-57555C47E859}"/>
              </a:ext>
            </a:extLst>
          </p:cNvPr>
          <p:cNvSpPr txBox="1"/>
          <p:nvPr/>
        </p:nvSpPr>
        <p:spPr>
          <a:xfrm>
            <a:off x="3771175" y="2385752"/>
            <a:ext cx="4699217" cy="830997"/>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rPr>
              <a:t>HW (Height-Width) layout:</a:t>
            </a:r>
          </a:p>
          <a:p>
            <a:pPr marL="257175" marR="0" lvl="0" indent="-205740"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a:ln>
                  <a:noFill/>
                </a:ln>
                <a:solidFill>
                  <a:prstClr val="black"/>
                </a:solidFill>
                <a:effectLst/>
                <a:uLnTx/>
                <a:uFillTx/>
              </a:rPr>
              <a:t>Easier convolutions due to channels being aligned</a:t>
            </a:r>
          </a:p>
          <a:p>
            <a:pPr marL="257175" marR="0" lvl="0" indent="-205740"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a:ln>
                  <a:noFill/>
                </a:ln>
                <a:solidFill>
                  <a:prstClr val="black"/>
                </a:solidFill>
                <a:effectLst/>
                <a:uLnTx/>
                <a:uFillTx/>
              </a:rPr>
              <a:t>Wasted space</a:t>
            </a:r>
          </a:p>
        </p:txBody>
      </p:sp>
      <p:sp>
        <p:nvSpPr>
          <p:cNvPr id="64" name="TextBox 63">
            <a:extLst>
              <a:ext uri="{FF2B5EF4-FFF2-40B4-BE49-F238E27FC236}">
                <a16:creationId xmlns:a16="http://schemas.microsoft.com/office/drawing/2014/main" id="{FC364A65-B881-4ED1-BEC8-EE92EA0F3A8E}"/>
              </a:ext>
            </a:extLst>
          </p:cNvPr>
          <p:cNvSpPr txBox="1"/>
          <p:nvPr/>
        </p:nvSpPr>
        <p:spPr>
          <a:xfrm>
            <a:off x="3771173" y="3862814"/>
            <a:ext cx="4350774" cy="830997"/>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rPr>
              <a:t>CHW (Channel-Height-Width) layout:</a:t>
            </a:r>
          </a:p>
          <a:p>
            <a:pPr marL="257175" marR="0" lvl="0" indent="-205740"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a:ln>
                  <a:noFill/>
                </a:ln>
                <a:solidFill>
                  <a:prstClr val="black"/>
                </a:solidFill>
                <a:effectLst/>
                <a:uLnTx/>
                <a:uFillTx/>
              </a:rPr>
              <a:t>More efficient space usage</a:t>
            </a:r>
          </a:p>
          <a:p>
            <a:pPr marL="257175" marR="0" lvl="0" indent="-205740"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a:ln>
                  <a:noFill/>
                </a:ln>
                <a:solidFill>
                  <a:prstClr val="black"/>
                </a:solidFill>
                <a:effectLst/>
                <a:uLnTx/>
                <a:uFillTx/>
              </a:rPr>
              <a:t>Convolutions require more rotations</a:t>
            </a:r>
          </a:p>
        </p:txBody>
      </p:sp>
    </p:spTree>
    <p:extLst>
      <p:ext uri="{BB962C8B-B14F-4D97-AF65-F5344CB8AC3E}">
        <p14:creationId xmlns:p14="http://schemas.microsoft.com/office/powerpoint/2010/main" val="125927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p:bldP spid="6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506FB-1F8F-4785-924E-2123A9ADB907}"/>
              </a:ext>
            </a:extLst>
          </p:cNvPr>
          <p:cNvSpPr>
            <a:spLocks noGrp="1"/>
          </p:cNvSpPr>
          <p:nvPr>
            <p:ph type="title"/>
          </p:nvPr>
        </p:nvSpPr>
        <p:spPr/>
        <p:txBody>
          <a:bodyPr>
            <a:normAutofit/>
          </a:bodyPr>
          <a:lstStyle/>
          <a:p>
            <a:r>
              <a:rPr lang="en-US"/>
              <a:t>Data Layout Selection</a:t>
            </a:r>
          </a:p>
        </p:txBody>
      </p:sp>
      <p:sp>
        <p:nvSpPr>
          <p:cNvPr id="3" name="Text Placeholder 2">
            <a:extLst>
              <a:ext uri="{FF2B5EF4-FFF2-40B4-BE49-F238E27FC236}">
                <a16:creationId xmlns:a16="http://schemas.microsoft.com/office/drawing/2014/main" id="{EF47753A-FCB5-46B2-9718-708BB9132EDD}"/>
              </a:ext>
            </a:extLst>
          </p:cNvPr>
          <p:cNvSpPr>
            <a:spLocks noGrp="1"/>
          </p:cNvSpPr>
          <p:nvPr>
            <p:ph type="body" idx="1"/>
          </p:nvPr>
        </p:nvSpPr>
        <p:spPr/>
        <p:txBody>
          <a:bodyPr>
            <a:normAutofit/>
          </a:bodyPr>
          <a:lstStyle/>
          <a:p>
            <a:r>
              <a:rPr lang="en-US" sz="2000" dirty="0"/>
              <a:t>Search space: explore possible data layouts </a:t>
            </a:r>
          </a:p>
          <a:p>
            <a:endParaRPr lang="en-US" sz="2000" dirty="0"/>
          </a:p>
          <a:p>
            <a:r>
              <a:rPr lang="en-US" sz="2000" dirty="0"/>
              <a:t>Cost estimation: estimate cost of each search point</a:t>
            </a:r>
          </a:p>
          <a:p>
            <a:endParaRPr lang="en-US" sz="2000" dirty="0"/>
          </a:p>
          <a:p>
            <a:r>
              <a:rPr lang="en-US" sz="2000" dirty="0"/>
              <a:t>Pick the best-performing one</a:t>
            </a:r>
          </a:p>
        </p:txBody>
      </p:sp>
      <p:sp>
        <p:nvSpPr>
          <p:cNvPr id="4" name="Slide Number Placeholder 3">
            <a:extLst>
              <a:ext uri="{FF2B5EF4-FFF2-40B4-BE49-F238E27FC236}">
                <a16:creationId xmlns:a16="http://schemas.microsoft.com/office/drawing/2014/main" id="{60496C0E-C2DA-4F32-B8C6-36D93E8EF0E5}"/>
              </a:ext>
            </a:extLst>
          </p:cNvPr>
          <p:cNvSpPr>
            <a:spLocks noGrp="1"/>
          </p:cNvSpPr>
          <p:nvPr>
            <p:ph type="sldNum" idx="12"/>
          </p:nvPr>
        </p:nvSpPr>
        <p:spPr/>
        <p:txBody>
          <a:bodyPr/>
          <a:lstStyle/>
          <a:p>
            <a:pPr defTabSz="914378">
              <a:buClr>
                <a:srgbClr val="000000"/>
              </a:buClr>
            </a:pPr>
            <a:fld id="{00000000-1234-1234-1234-123412341234}" type="slidenum">
              <a:rPr lang="en" kern="0" smtClean="0">
                <a:latin typeface="Arial"/>
                <a:cs typeface="Arial"/>
                <a:sym typeface="Arial"/>
              </a:rPr>
              <a:pPr defTabSz="914378">
                <a:buClr>
                  <a:srgbClr val="000000"/>
                </a:buClr>
              </a:pPr>
              <a:t>19</a:t>
            </a:fld>
            <a:endParaRPr lang="en" kern="0">
              <a:latin typeface="Arial"/>
              <a:cs typeface="Arial"/>
              <a:sym typeface="Arial"/>
            </a:endParaRPr>
          </a:p>
        </p:txBody>
      </p:sp>
    </p:spTree>
    <p:extLst>
      <p:ext uri="{BB962C8B-B14F-4D97-AF65-F5344CB8AC3E}">
        <p14:creationId xmlns:p14="http://schemas.microsoft.com/office/powerpoint/2010/main" val="464646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246B7-A807-44EE-8854-BD07E0FA31B2}"/>
              </a:ext>
            </a:extLst>
          </p:cNvPr>
          <p:cNvSpPr>
            <a:spLocks noGrp="1"/>
          </p:cNvSpPr>
          <p:nvPr>
            <p:ph type="title"/>
          </p:nvPr>
        </p:nvSpPr>
        <p:spPr/>
        <p:txBody>
          <a:bodyPr>
            <a:normAutofit/>
          </a:bodyPr>
          <a:lstStyle/>
          <a:p>
            <a:r>
              <a:rPr lang="en-US"/>
              <a:t>Neural Network Inference on Sensitive Data</a:t>
            </a:r>
          </a:p>
        </p:txBody>
      </p:sp>
      <p:sp>
        <p:nvSpPr>
          <p:cNvPr id="7" name="Slide Number Placeholder 3">
            <a:extLst>
              <a:ext uri="{FF2B5EF4-FFF2-40B4-BE49-F238E27FC236}">
                <a16:creationId xmlns:a16="http://schemas.microsoft.com/office/drawing/2014/main" id="{60496C0E-C2DA-4F32-B8C6-36D93E8EF0E5}"/>
              </a:ext>
            </a:extLst>
          </p:cNvPr>
          <p:cNvSpPr>
            <a:spLocks noGrp="1"/>
          </p:cNvSpPr>
          <p:nvPr>
            <p:ph type="sldNum" idx="12"/>
          </p:nvPr>
        </p:nvSpPr>
        <p:spPr>
          <a:xfrm>
            <a:off x="8472458" y="4749900"/>
            <a:ext cx="548700" cy="393600"/>
          </a:xfrm>
        </p:spPr>
        <p:txBody>
          <a:bodyPr/>
          <a:lstStyle/>
          <a:p>
            <a:pPr marL="0" marR="0" lvl="0" indent="0" algn="r" defTabSz="914378" rtl="0" eaLnBrk="1" fontAlgn="auto" latinLnBrk="0" hangingPunct="1">
              <a:lnSpc>
                <a:spcPct val="100000"/>
              </a:lnSpc>
              <a:spcBef>
                <a:spcPts val="0"/>
              </a:spcBef>
              <a:spcAft>
                <a:spcPts val="0"/>
              </a:spcAft>
              <a:buClr>
                <a:srgbClr val="000000"/>
              </a:buClr>
              <a:buSzTx/>
              <a:buFontTx/>
              <a:buNone/>
              <a:tabLst/>
              <a:defRPr/>
            </a:pPr>
            <a:r>
              <a:rPr kumimoji="0" lang="en" sz="1600" b="0" i="0" u="none" strike="noStrike" kern="0" cap="none" spc="0" normalizeH="0" baseline="0" noProof="0">
                <a:ln>
                  <a:noFill/>
                </a:ln>
                <a:solidFill>
                  <a:srgbClr val="FFFFFF"/>
                </a:solidFill>
                <a:effectLst/>
                <a:uLnTx/>
                <a:uFillTx/>
                <a:latin typeface="Arial"/>
                <a:ea typeface="+mn-ea"/>
                <a:cs typeface="Arial"/>
                <a:sym typeface="Arial"/>
              </a:rPr>
              <a:t>2</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00" y="1767745"/>
            <a:ext cx="3963795" cy="233164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8979" y="1767745"/>
            <a:ext cx="4143321" cy="2331644"/>
          </a:xfrm>
          <a:prstGeom prst="rect">
            <a:avLst/>
          </a:prstGeom>
        </p:spPr>
      </p:pic>
      <p:sp>
        <p:nvSpPr>
          <p:cNvPr id="6" name="TextBox 5">
            <a:extLst>
              <a:ext uri="{FF2B5EF4-FFF2-40B4-BE49-F238E27FC236}">
                <a16:creationId xmlns:a16="http://schemas.microsoft.com/office/drawing/2014/main" id="{0DF4B39D-CA8F-4B42-B83A-661850D66731}"/>
              </a:ext>
            </a:extLst>
          </p:cNvPr>
          <p:cNvSpPr txBox="1"/>
          <p:nvPr/>
        </p:nvSpPr>
        <p:spPr>
          <a:xfrm>
            <a:off x="311700" y="4099389"/>
            <a:ext cx="3963795" cy="276999"/>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effectLst/>
                <a:uLnTx/>
                <a:uFillTx/>
              </a:rPr>
              <a:t>Credits: </a:t>
            </a:r>
            <a:r>
              <a:rPr kumimoji="0" lang="en-US" sz="1200" b="0" i="0" u="none" strike="noStrike" kern="0" cap="none" spc="0" normalizeH="0" baseline="0" noProof="0" err="1">
                <a:ln>
                  <a:noFill/>
                </a:ln>
                <a:effectLst/>
                <a:uLnTx/>
                <a:uFillTx/>
              </a:rPr>
              <a:t>ScienceSoft</a:t>
            </a:r>
            <a:endParaRPr kumimoji="0" lang="en-US" sz="1200" b="0" i="0" u="none" strike="noStrike" kern="0" cap="none" spc="0" normalizeH="0" baseline="0" noProof="0">
              <a:ln>
                <a:noFill/>
              </a:ln>
              <a:effectLst/>
              <a:uLnTx/>
              <a:uFillTx/>
            </a:endParaRPr>
          </a:p>
        </p:txBody>
      </p:sp>
      <p:sp>
        <p:nvSpPr>
          <p:cNvPr id="8" name="TextBox 7">
            <a:extLst>
              <a:ext uri="{FF2B5EF4-FFF2-40B4-BE49-F238E27FC236}">
                <a16:creationId xmlns:a16="http://schemas.microsoft.com/office/drawing/2014/main" id="{0DF4B39D-CA8F-4B42-B83A-661850D66731}"/>
              </a:ext>
            </a:extLst>
          </p:cNvPr>
          <p:cNvSpPr txBox="1"/>
          <p:nvPr/>
        </p:nvSpPr>
        <p:spPr>
          <a:xfrm>
            <a:off x="4688979" y="4099388"/>
            <a:ext cx="4143321" cy="276999"/>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effectLst/>
                <a:uLnTx/>
                <a:uFillTx/>
              </a:rPr>
              <a:t>Credits: MIT</a:t>
            </a:r>
            <a:r>
              <a:rPr kumimoji="0" lang="en-US" sz="1200" b="0" i="0" u="none" strike="noStrike" kern="0" cap="none" spc="0" normalizeH="0" noProof="0">
                <a:ln>
                  <a:noFill/>
                </a:ln>
                <a:effectLst/>
                <a:uLnTx/>
                <a:uFillTx/>
              </a:rPr>
              <a:t> News</a:t>
            </a:r>
            <a:endParaRPr kumimoji="0" lang="en-US" sz="1200" b="0" i="0" u="none" strike="noStrike" kern="0" cap="none" spc="0" normalizeH="0" baseline="0" noProof="0">
              <a:ln>
                <a:noFill/>
              </a:ln>
              <a:effectLst/>
              <a:uLnTx/>
              <a:uFillTx/>
            </a:endParaRPr>
          </a:p>
        </p:txBody>
      </p:sp>
    </p:spTree>
    <p:extLst>
      <p:ext uri="{BB962C8B-B14F-4D97-AF65-F5344CB8AC3E}">
        <p14:creationId xmlns:p14="http://schemas.microsoft.com/office/powerpoint/2010/main" val="3657615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506FB-1F8F-4785-924E-2123A9ADB907}"/>
              </a:ext>
            </a:extLst>
          </p:cNvPr>
          <p:cNvSpPr>
            <a:spLocks noGrp="1"/>
          </p:cNvSpPr>
          <p:nvPr>
            <p:ph type="title"/>
          </p:nvPr>
        </p:nvSpPr>
        <p:spPr/>
        <p:txBody>
          <a:bodyPr>
            <a:normAutofit/>
          </a:bodyPr>
          <a:lstStyle/>
          <a:p>
            <a:r>
              <a:rPr lang="en-US"/>
              <a:t>Data Layout Selection: Search Space</a:t>
            </a:r>
          </a:p>
        </p:txBody>
      </p:sp>
      <p:sp>
        <p:nvSpPr>
          <p:cNvPr id="4" name="Slide Number Placeholder 3">
            <a:extLst>
              <a:ext uri="{FF2B5EF4-FFF2-40B4-BE49-F238E27FC236}">
                <a16:creationId xmlns:a16="http://schemas.microsoft.com/office/drawing/2014/main" id="{60496C0E-C2DA-4F32-B8C6-36D93E8EF0E5}"/>
              </a:ext>
            </a:extLst>
          </p:cNvPr>
          <p:cNvSpPr>
            <a:spLocks noGrp="1"/>
          </p:cNvSpPr>
          <p:nvPr>
            <p:ph type="sldNum" idx="12"/>
          </p:nvPr>
        </p:nvSpPr>
        <p:spPr/>
        <p:txBody>
          <a:bodyPr/>
          <a:lstStyle/>
          <a:p>
            <a:pPr defTabSz="914378">
              <a:buClr>
                <a:srgbClr val="000000"/>
              </a:buClr>
            </a:pPr>
            <a:fld id="{00000000-1234-1234-1234-123412341234}" type="slidenum">
              <a:rPr lang="en" kern="0" smtClean="0">
                <a:latin typeface="Arial"/>
                <a:cs typeface="Arial"/>
                <a:sym typeface="Arial"/>
              </a:rPr>
              <a:pPr defTabSz="914378">
                <a:buClr>
                  <a:srgbClr val="000000"/>
                </a:buClr>
              </a:pPr>
              <a:t>20</a:t>
            </a:fld>
            <a:endParaRPr lang="en" kern="0">
              <a:latin typeface="Arial"/>
              <a:cs typeface="Arial"/>
              <a:sym typeface="Arial"/>
            </a:endParaRPr>
          </a:p>
        </p:txBody>
      </p:sp>
      <p:sp>
        <p:nvSpPr>
          <p:cNvPr id="5" name="Text Placeholder 2">
            <a:extLst>
              <a:ext uri="{FF2B5EF4-FFF2-40B4-BE49-F238E27FC236}">
                <a16:creationId xmlns:a16="http://schemas.microsoft.com/office/drawing/2014/main" id="{17961CDA-551E-4AA0-8E60-B491561AAEE8}"/>
              </a:ext>
            </a:extLst>
          </p:cNvPr>
          <p:cNvSpPr>
            <a:spLocks noGrp="1"/>
          </p:cNvSpPr>
          <p:nvPr>
            <p:ph type="body" idx="1"/>
          </p:nvPr>
        </p:nvSpPr>
        <p:spPr>
          <a:xfrm>
            <a:off x="311700" y="1266324"/>
            <a:ext cx="5219305" cy="3483575"/>
          </a:xfrm>
        </p:spPr>
        <p:txBody>
          <a:bodyPr>
            <a:normAutofit/>
          </a:bodyPr>
          <a:lstStyle/>
          <a:p>
            <a:r>
              <a:rPr lang="en-US" sz="2000" dirty="0"/>
              <a:t>Search space is exponential</a:t>
            </a:r>
          </a:p>
          <a:p>
            <a:pPr lvl="1"/>
            <a:r>
              <a:rPr lang="en-US" sz="1600" dirty="0"/>
              <a:t>2 choices per tensor operation: </a:t>
            </a:r>
            <a:r>
              <a:rPr lang="en-US" sz="1600" b="1" dirty="0"/>
              <a:t>HW</a:t>
            </a:r>
            <a:r>
              <a:rPr lang="en-US" sz="1600" dirty="0"/>
              <a:t> or </a:t>
            </a:r>
            <a:r>
              <a:rPr lang="en-US" sz="1600" b="1" dirty="0"/>
              <a:t>CHW</a:t>
            </a:r>
            <a:endParaRPr lang="en-US" sz="1600" dirty="0"/>
          </a:p>
          <a:p>
            <a:endParaRPr lang="en-US" sz="2000" dirty="0"/>
          </a:p>
          <a:p>
            <a:r>
              <a:rPr lang="en-US" sz="2000" dirty="0"/>
              <a:t>Prune search space: use domain knowledge -&gt; limits to only 4 choices for the circuit</a:t>
            </a:r>
          </a:p>
          <a:p>
            <a:pPr lvl="1"/>
            <a:r>
              <a:rPr lang="en-US" sz="1600" dirty="0"/>
              <a:t>Convolution faster in </a:t>
            </a:r>
            <a:r>
              <a:rPr lang="en-US" sz="1600" b="1" dirty="0"/>
              <a:t>HW</a:t>
            </a:r>
            <a:r>
              <a:rPr lang="en-US" sz="1600" dirty="0"/>
              <a:t> while rest faster in </a:t>
            </a:r>
            <a:r>
              <a:rPr lang="en-US" sz="1600" b="1" dirty="0"/>
              <a:t>CHW</a:t>
            </a:r>
          </a:p>
          <a:p>
            <a:pPr lvl="1"/>
            <a:r>
              <a:rPr lang="en-US" sz="1600" dirty="0"/>
              <a:t>Matrix multiplication faster if output is in </a:t>
            </a:r>
            <a:r>
              <a:rPr lang="en-US" sz="1600" b="1" dirty="0"/>
              <a:t>CHW</a:t>
            </a:r>
          </a:p>
        </p:txBody>
      </p:sp>
      <p:sp>
        <p:nvSpPr>
          <p:cNvPr id="6" name="Oval 5">
            <a:extLst>
              <a:ext uri="{FF2B5EF4-FFF2-40B4-BE49-F238E27FC236}">
                <a16:creationId xmlns:a16="http://schemas.microsoft.com/office/drawing/2014/main" id="{89E7FC87-7544-42F0-9490-6A0055A0B968}"/>
              </a:ext>
            </a:extLst>
          </p:cNvPr>
          <p:cNvSpPr/>
          <p:nvPr/>
        </p:nvSpPr>
        <p:spPr>
          <a:xfrm>
            <a:off x="6091161" y="1596892"/>
            <a:ext cx="2096430" cy="418372"/>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rPr>
              <a:t>Convolution</a:t>
            </a:r>
          </a:p>
        </p:txBody>
      </p:sp>
      <p:sp>
        <p:nvSpPr>
          <p:cNvPr id="7" name="Oval 6">
            <a:extLst>
              <a:ext uri="{FF2B5EF4-FFF2-40B4-BE49-F238E27FC236}">
                <a16:creationId xmlns:a16="http://schemas.microsoft.com/office/drawing/2014/main" id="{89E7FC87-7544-42F0-9490-6A0055A0B968}"/>
              </a:ext>
            </a:extLst>
          </p:cNvPr>
          <p:cNvSpPr/>
          <p:nvPr/>
        </p:nvSpPr>
        <p:spPr>
          <a:xfrm>
            <a:off x="6091161" y="2359729"/>
            <a:ext cx="2096430" cy="418372"/>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rPr>
              <a:t>Activation</a:t>
            </a:r>
          </a:p>
        </p:txBody>
      </p:sp>
      <p:sp>
        <p:nvSpPr>
          <p:cNvPr id="8" name="Oval 7">
            <a:extLst>
              <a:ext uri="{FF2B5EF4-FFF2-40B4-BE49-F238E27FC236}">
                <a16:creationId xmlns:a16="http://schemas.microsoft.com/office/drawing/2014/main" id="{89E7FC87-7544-42F0-9490-6A0055A0B968}"/>
              </a:ext>
            </a:extLst>
          </p:cNvPr>
          <p:cNvSpPr/>
          <p:nvPr/>
        </p:nvSpPr>
        <p:spPr>
          <a:xfrm>
            <a:off x="6091161" y="3122566"/>
            <a:ext cx="2096430" cy="418372"/>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rPr>
              <a:t>Pooling</a:t>
            </a:r>
          </a:p>
        </p:txBody>
      </p:sp>
      <p:sp>
        <p:nvSpPr>
          <p:cNvPr id="9" name="Oval 8">
            <a:extLst>
              <a:ext uri="{FF2B5EF4-FFF2-40B4-BE49-F238E27FC236}">
                <a16:creationId xmlns:a16="http://schemas.microsoft.com/office/drawing/2014/main" id="{89E7FC87-7544-42F0-9490-6A0055A0B968}"/>
              </a:ext>
            </a:extLst>
          </p:cNvPr>
          <p:cNvSpPr/>
          <p:nvPr/>
        </p:nvSpPr>
        <p:spPr>
          <a:xfrm>
            <a:off x="6091161" y="3887060"/>
            <a:ext cx="2096430" cy="418372"/>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rPr>
              <a:t>Matrix </a:t>
            </a:r>
            <a:r>
              <a:rPr lang="en-US" sz="2000" dirty="0" err="1">
                <a:solidFill>
                  <a:schemeClr val="tx1"/>
                </a:solidFill>
              </a:rPr>
              <a:t>Mult</a:t>
            </a:r>
            <a:r>
              <a:rPr lang="en-US" sz="2000" dirty="0">
                <a:solidFill>
                  <a:schemeClr val="tx1"/>
                </a:solidFill>
              </a:rPr>
              <a:t>.</a:t>
            </a:r>
          </a:p>
        </p:txBody>
      </p:sp>
      <p:cxnSp>
        <p:nvCxnSpPr>
          <p:cNvPr id="10" name="Straight Arrow Connector 9">
            <a:extLst>
              <a:ext uri="{FF2B5EF4-FFF2-40B4-BE49-F238E27FC236}">
                <a16:creationId xmlns:a16="http://schemas.microsoft.com/office/drawing/2014/main" id="{6807F4CC-BF54-4A18-B0C0-74476A86EDEA}"/>
              </a:ext>
            </a:extLst>
          </p:cNvPr>
          <p:cNvCxnSpPr>
            <a:cxnSpLocks/>
            <a:stCxn id="6" idx="4"/>
            <a:endCxn id="7" idx="0"/>
          </p:cNvCxnSpPr>
          <p:nvPr/>
        </p:nvCxnSpPr>
        <p:spPr>
          <a:xfrm>
            <a:off x="7139376" y="2015264"/>
            <a:ext cx="0" cy="3444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90DAA06-1B23-40A3-9EB7-15199B42C433}"/>
              </a:ext>
            </a:extLst>
          </p:cNvPr>
          <p:cNvSpPr txBox="1"/>
          <p:nvPr/>
        </p:nvSpPr>
        <p:spPr>
          <a:xfrm>
            <a:off x="7175308" y="2018219"/>
            <a:ext cx="1297150" cy="33855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u="none" strike="noStrike" kern="0" cap="none" spc="0" normalizeH="0" baseline="0" noProof="0" dirty="0">
                <a:ln>
                  <a:noFill/>
                </a:ln>
                <a:solidFill>
                  <a:prstClr val="black"/>
                </a:solidFill>
                <a:effectLst/>
                <a:uLnTx/>
                <a:uFillTx/>
              </a:rPr>
              <a:t>HW or CHW?</a:t>
            </a:r>
            <a:endParaRPr kumimoji="0" lang="en-US" sz="1600" i="0" u="none" strike="noStrike" kern="0" cap="none" spc="0" normalizeH="0" baseline="0" noProof="0" dirty="0">
              <a:ln>
                <a:noFill/>
              </a:ln>
              <a:solidFill>
                <a:prstClr val="black"/>
              </a:solidFill>
              <a:effectLst/>
              <a:uLnTx/>
              <a:uFillTx/>
            </a:endParaRPr>
          </a:p>
        </p:txBody>
      </p:sp>
      <p:cxnSp>
        <p:nvCxnSpPr>
          <p:cNvPr id="14" name="Straight Arrow Connector 13">
            <a:extLst>
              <a:ext uri="{FF2B5EF4-FFF2-40B4-BE49-F238E27FC236}">
                <a16:creationId xmlns:a16="http://schemas.microsoft.com/office/drawing/2014/main" id="{6807F4CC-BF54-4A18-B0C0-74476A86EDEA}"/>
              </a:ext>
            </a:extLst>
          </p:cNvPr>
          <p:cNvCxnSpPr>
            <a:cxnSpLocks/>
            <a:stCxn id="7" idx="4"/>
            <a:endCxn id="8" idx="0"/>
          </p:cNvCxnSpPr>
          <p:nvPr/>
        </p:nvCxnSpPr>
        <p:spPr>
          <a:xfrm>
            <a:off x="7139376" y="2778101"/>
            <a:ext cx="0" cy="3444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807F4CC-BF54-4A18-B0C0-74476A86EDEA}"/>
              </a:ext>
            </a:extLst>
          </p:cNvPr>
          <p:cNvCxnSpPr>
            <a:cxnSpLocks/>
            <a:stCxn id="8" idx="4"/>
            <a:endCxn id="9" idx="0"/>
          </p:cNvCxnSpPr>
          <p:nvPr/>
        </p:nvCxnSpPr>
        <p:spPr>
          <a:xfrm>
            <a:off x="7139376" y="3540938"/>
            <a:ext cx="0" cy="3461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807F4CC-BF54-4A18-B0C0-74476A86EDEA}"/>
              </a:ext>
            </a:extLst>
          </p:cNvPr>
          <p:cNvCxnSpPr>
            <a:cxnSpLocks/>
            <a:stCxn id="9" idx="4"/>
          </p:cNvCxnSpPr>
          <p:nvPr/>
        </p:nvCxnSpPr>
        <p:spPr>
          <a:xfrm>
            <a:off x="7139376" y="4305432"/>
            <a:ext cx="0" cy="3461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807F4CC-BF54-4A18-B0C0-74476A86EDEA}"/>
              </a:ext>
            </a:extLst>
          </p:cNvPr>
          <p:cNvCxnSpPr>
            <a:cxnSpLocks/>
            <a:endCxn id="6" idx="0"/>
          </p:cNvCxnSpPr>
          <p:nvPr/>
        </p:nvCxnSpPr>
        <p:spPr>
          <a:xfrm>
            <a:off x="7139376" y="1334103"/>
            <a:ext cx="0" cy="2627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90DAA06-1B23-40A3-9EB7-15199B42C433}"/>
              </a:ext>
            </a:extLst>
          </p:cNvPr>
          <p:cNvSpPr txBox="1"/>
          <p:nvPr/>
        </p:nvSpPr>
        <p:spPr>
          <a:xfrm>
            <a:off x="7179211" y="2787347"/>
            <a:ext cx="1297150" cy="33855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u="none" strike="noStrike" kern="0" cap="none" spc="0" normalizeH="0" baseline="0" noProof="0" dirty="0">
                <a:ln>
                  <a:noFill/>
                </a:ln>
                <a:solidFill>
                  <a:prstClr val="black"/>
                </a:solidFill>
                <a:effectLst/>
                <a:uLnTx/>
                <a:uFillTx/>
              </a:rPr>
              <a:t>HW or CHW?</a:t>
            </a:r>
            <a:endParaRPr kumimoji="0" lang="en-US" sz="1600" i="0" u="none" strike="noStrike" kern="0" cap="none" spc="0" normalizeH="0" baseline="0" noProof="0" dirty="0">
              <a:ln>
                <a:noFill/>
              </a:ln>
              <a:solidFill>
                <a:prstClr val="black"/>
              </a:solidFill>
              <a:effectLst/>
              <a:uLnTx/>
              <a:uFillTx/>
            </a:endParaRPr>
          </a:p>
        </p:txBody>
      </p:sp>
      <p:sp>
        <p:nvSpPr>
          <p:cNvPr id="26" name="TextBox 25">
            <a:extLst>
              <a:ext uri="{FF2B5EF4-FFF2-40B4-BE49-F238E27FC236}">
                <a16:creationId xmlns:a16="http://schemas.microsoft.com/office/drawing/2014/main" id="{E90DAA06-1B23-40A3-9EB7-15199B42C433}"/>
              </a:ext>
            </a:extLst>
          </p:cNvPr>
          <p:cNvSpPr txBox="1"/>
          <p:nvPr/>
        </p:nvSpPr>
        <p:spPr>
          <a:xfrm>
            <a:off x="7175308" y="3540938"/>
            <a:ext cx="1297150" cy="33855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u="none" strike="noStrike" kern="0" cap="none" spc="0" normalizeH="0" baseline="0" noProof="0" dirty="0">
                <a:ln>
                  <a:noFill/>
                </a:ln>
                <a:solidFill>
                  <a:prstClr val="black"/>
                </a:solidFill>
                <a:effectLst/>
                <a:uLnTx/>
                <a:uFillTx/>
              </a:rPr>
              <a:t>HW or CHW?</a:t>
            </a:r>
            <a:endParaRPr kumimoji="0" lang="en-US" sz="1600" i="0" u="none" strike="noStrike" kern="0" cap="none" spc="0" normalizeH="0" baseline="0" noProof="0" dirty="0">
              <a:ln>
                <a:noFill/>
              </a:ln>
              <a:solidFill>
                <a:prstClr val="black"/>
              </a:solidFill>
              <a:effectLst/>
              <a:uLnTx/>
              <a:uFillTx/>
            </a:endParaRPr>
          </a:p>
        </p:txBody>
      </p:sp>
      <p:sp>
        <p:nvSpPr>
          <p:cNvPr id="27" name="TextBox 26">
            <a:extLst>
              <a:ext uri="{FF2B5EF4-FFF2-40B4-BE49-F238E27FC236}">
                <a16:creationId xmlns:a16="http://schemas.microsoft.com/office/drawing/2014/main" id="{E90DAA06-1B23-40A3-9EB7-15199B42C433}"/>
              </a:ext>
            </a:extLst>
          </p:cNvPr>
          <p:cNvSpPr txBox="1"/>
          <p:nvPr/>
        </p:nvSpPr>
        <p:spPr>
          <a:xfrm>
            <a:off x="7175308" y="4294529"/>
            <a:ext cx="1297150" cy="33855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u="none" strike="noStrike" kern="0" cap="none" spc="0" normalizeH="0" baseline="0" noProof="0" dirty="0">
                <a:ln>
                  <a:noFill/>
                </a:ln>
                <a:solidFill>
                  <a:prstClr val="black"/>
                </a:solidFill>
                <a:effectLst/>
                <a:uLnTx/>
                <a:uFillTx/>
              </a:rPr>
              <a:t>HW or CHW?</a:t>
            </a:r>
            <a:endParaRPr kumimoji="0" lang="en-US" sz="160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881197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506FB-1F8F-4785-924E-2123A9ADB907}"/>
              </a:ext>
            </a:extLst>
          </p:cNvPr>
          <p:cNvSpPr>
            <a:spLocks noGrp="1"/>
          </p:cNvSpPr>
          <p:nvPr>
            <p:ph type="title"/>
          </p:nvPr>
        </p:nvSpPr>
        <p:spPr/>
        <p:txBody>
          <a:bodyPr>
            <a:normAutofit/>
          </a:bodyPr>
          <a:lstStyle/>
          <a:p>
            <a:r>
              <a:rPr lang="en-US"/>
              <a:t>Data Layout Selection: Cost Estimation</a:t>
            </a:r>
          </a:p>
        </p:txBody>
      </p:sp>
      <p:sp>
        <p:nvSpPr>
          <p:cNvPr id="4" name="Slide Number Placeholder 3">
            <a:extLst>
              <a:ext uri="{FF2B5EF4-FFF2-40B4-BE49-F238E27FC236}">
                <a16:creationId xmlns:a16="http://schemas.microsoft.com/office/drawing/2014/main" id="{60496C0E-C2DA-4F32-B8C6-36D93E8EF0E5}"/>
              </a:ext>
            </a:extLst>
          </p:cNvPr>
          <p:cNvSpPr>
            <a:spLocks noGrp="1"/>
          </p:cNvSpPr>
          <p:nvPr>
            <p:ph type="sldNum" idx="12"/>
          </p:nvPr>
        </p:nvSpPr>
        <p:spPr/>
        <p:txBody>
          <a:bodyPr/>
          <a:lstStyle/>
          <a:p>
            <a:pPr defTabSz="914378">
              <a:buClr>
                <a:srgbClr val="000000"/>
              </a:buClr>
            </a:pPr>
            <a:fld id="{00000000-1234-1234-1234-123412341234}" type="slidenum">
              <a:rPr lang="en" kern="0" smtClean="0">
                <a:latin typeface="Arial"/>
                <a:cs typeface="Arial"/>
                <a:sym typeface="Arial"/>
              </a:rPr>
              <a:pPr defTabSz="914378">
                <a:buClr>
                  <a:srgbClr val="000000"/>
                </a:buClr>
              </a:pPr>
              <a:t>21</a:t>
            </a:fld>
            <a:endParaRPr lang="en" kern="0">
              <a:latin typeface="Arial"/>
              <a:cs typeface="Arial"/>
              <a:sym typeface="Arial"/>
            </a:endParaRPr>
          </a:p>
        </p:txBody>
      </p:sp>
      <p:sp>
        <p:nvSpPr>
          <p:cNvPr id="5" name="Text Placeholder 2">
            <a:extLst>
              <a:ext uri="{FF2B5EF4-FFF2-40B4-BE49-F238E27FC236}">
                <a16:creationId xmlns:a16="http://schemas.microsoft.com/office/drawing/2014/main" id="{8F9C341A-D27F-4BAB-97CE-40070804F6ED}"/>
              </a:ext>
            </a:extLst>
          </p:cNvPr>
          <p:cNvSpPr>
            <a:spLocks noGrp="1"/>
          </p:cNvSpPr>
          <p:nvPr>
            <p:ph type="body" idx="1"/>
          </p:nvPr>
        </p:nvSpPr>
        <p:spPr>
          <a:xfrm>
            <a:off x="311700" y="1266325"/>
            <a:ext cx="8520600" cy="3302700"/>
          </a:xfrm>
        </p:spPr>
        <p:txBody>
          <a:bodyPr>
            <a:normAutofit/>
          </a:bodyPr>
          <a:lstStyle/>
          <a:p>
            <a:r>
              <a:rPr lang="en-US" sz="2000" dirty="0"/>
              <a:t>Cost model for FHE primitives:</a:t>
            </a:r>
          </a:p>
          <a:p>
            <a:pPr lvl="1"/>
            <a:r>
              <a:rPr lang="en-US" sz="1600" dirty="0"/>
              <a:t>Asymptotic complexity (specific to FHE scheme)</a:t>
            </a:r>
          </a:p>
          <a:p>
            <a:pPr lvl="1"/>
            <a:r>
              <a:rPr lang="en-US" sz="1600" dirty="0" err="1"/>
              <a:t>Microbenchmarking</a:t>
            </a:r>
            <a:r>
              <a:rPr lang="en-US" sz="1600" dirty="0"/>
              <a:t> to determine constants</a:t>
            </a:r>
          </a:p>
          <a:p>
            <a:endParaRPr lang="en-US" sz="2000" dirty="0"/>
          </a:p>
          <a:p>
            <a:r>
              <a:rPr lang="en-US" sz="2000" dirty="0"/>
              <a:t>Cost of a circuit: sum the costs for all operations</a:t>
            </a:r>
          </a:p>
        </p:txBody>
      </p:sp>
    </p:spTree>
    <p:extLst>
      <p:ext uri="{BB962C8B-B14F-4D97-AF65-F5344CB8AC3E}">
        <p14:creationId xmlns:p14="http://schemas.microsoft.com/office/powerpoint/2010/main" val="614365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DE7A817-7B99-403F-A723-BA1B6D8788BC}"/>
              </a:ext>
            </a:extLst>
          </p:cNvPr>
          <p:cNvSpPr txBox="1">
            <a:spLocks/>
          </p:cNvSpPr>
          <p:nvPr/>
        </p:nvSpPr>
        <p:spPr>
          <a:xfrm>
            <a:off x="4174290" y="1233751"/>
            <a:ext cx="8520600" cy="3302700"/>
          </a:xfrm>
          <a:prstGeom prst="rect">
            <a:avLst/>
          </a:prstGeom>
        </p:spPr>
        <p:txBody>
          <a:bodyPr spcFirstLastPara="1" vert="horz" wrap="square" lIns="91425" tIns="91425" rIns="91425" bIns="91425" rtlCol="0" anchor="t" anchorCtr="0">
            <a:normAutofit/>
          </a:bodyPr>
          <a:lstStyle>
            <a:lvl1pPr marL="457189" lvl="0" indent="-342892" algn="l" defTabSz="685783" rtl="0" eaLnBrk="1" latinLnBrk="0" hangingPunct="1">
              <a:lnSpc>
                <a:spcPct val="90000"/>
              </a:lnSpc>
              <a:spcBef>
                <a:spcPts val="0"/>
              </a:spcBef>
              <a:spcAft>
                <a:spcPts val="0"/>
              </a:spcAft>
              <a:buClr>
                <a:schemeClr val="accent1"/>
              </a:buClr>
              <a:buSzPts val="1800"/>
              <a:buFont typeface="Calibri" panose="020F0502020204030204" pitchFamily="34" charset="0"/>
              <a:buChar char="●"/>
              <a:defRPr sz="1500" kern="1200">
                <a:solidFill>
                  <a:schemeClr val="tx1">
                    <a:lumMod val="75000"/>
                    <a:lumOff val="25000"/>
                  </a:schemeClr>
                </a:solidFill>
                <a:latin typeface="+mn-lt"/>
                <a:ea typeface="+mn-ea"/>
                <a:cs typeface="+mn-cs"/>
              </a:defRPr>
            </a:lvl1pPr>
            <a:lvl2pPr marL="914378" lvl="1" indent="-317492" algn="l" defTabSz="685783" rtl="0" eaLnBrk="1" latinLnBrk="0" hangingPunct="1">
              <a:lnSpc>
                <a:spcPct val="90000"/>
              </a:lnSpc>
              <a:spcBef>
                <a:spcPts val="1600"/>
              </a:spcBef>
              <a:spcAft>
                <a:spcPts val="0"/>
              </a:spcAft>
              <a:buClr>
                <a:schemeClr val="accent1"/>
              </a:buClr>
              <a:buSzPts val="1400"/>
              <a:buFont typeface="Calibri" pitchFamily="34" charset="0"/>
              <a:buChar char="○"/>
              <a:defRPr sz="1400" kern="1200">
                <a:solidFill>
                  <a:schemeClr val="tx1">
                    <a:lumMod val="75000"/>
                    <a:lumOff val="25000"/>
                  </a:schemeClr>
                </a:solidFill>
                <a:latin typeface="+mn-lt"/>
                <a:ea typeface="+mn-ea"/>
                <a:cs typeface="+mn-cs"/>
              </a:defRPr>
            </a:lvl2pPr>
            <a:lvl3pPr marL="1371566" lvl="2" indent="-317492" algn="l" defTabSz="685783" rtl="0" eaLnBrk="1" latinLnBrk="0" hangingPunct="1">
              <a:lnSpc>
                <a:spcPct val="90000"/>
              </a:lnSpc>
              <a:spcBef>
                <a:spcPts val="1600"/>
              </a:spcBef>
              <a:spcAft>
                <a:spcPts val="0"/>
              </a:spcAft>
              <a:buClr>
                <a:schemeClr val="accent1"/>
              </a:buClr>
              <a:buSzPts val="1400"/>
              <a:buFont typeface="Calibri" pitchFamily="34" charset="0"/>
              <a:buChar char="■"/>
              <a:defRPr sz="1100" kern="1200">
                <a:solidFill>
                  <a:schemeClr val="tx1">
                    <a:lumMod val="75000"/>
                    <a:lumOff val="25000"/>
                  </a:schemeClr>
                </a:solidFill>
                <a:latin typeface="+mn-lt"/>
                <a:ea typeface="+mn-ea"/>
                <a:cs typeface="+mn-cs"/>
              </a:defRPr>
            </a:lvl3pPr>
            <a:lvl4pPr marL="1828754" lvl="3" indent="-317492" algn="l" defTabSz="685783" rtl="0" eaLnBrk="1" latinLnBrk="0" hangingPunct="1">
              <a:lnSpc>
                <a:spcPct val="90000"/>
              </a:lnSpc>
              <a:spcBef>
                <a:spcPts val="1600"/>
              </a:spcBef>
              <a:spcAft>
                <a:spcPts val="0"/>
              </a:spcAft>
              <a:buClr>
                <a:schemeClr val="accent1"/>
              </a:buClr>
              <a:buSzPts val="1400"/>
              <a:buFont typeface="Calibri" pitchFamily="34" charset="0"/>
              <a:buChar char="●"/>
              <a:defRPr sz="1100" kern="1200">
                <a:solidFill>
                  <a:schemeClr val="tx1">
                    <a:lumMod val="75000"/>
                    <a:lumOff val="25000"/>
                  </a:schemeClr>
                </a:solidFill>
                <a:latin typeface="+mn-lt"/>
                <a:ea typeface="+mn-ea"/>
                <a:cs typeface="+mn-cs"/>
              </a:defRPr>
            </a:lvl4pPr>
            <a:lvl5pPr marL="2285943" lvl="4" indent="-317492" algn="l" defTabSz="685783" rtl="0" eaLnBrk="1" latinLnBrk="0" hangingPunct="1">
              <a:lnSpc>
                <a:spcPct val="90000"/>
              </a:lnSpc>
              <a:spcBef>
                <a:spcPts val="1600"/>
              </a:spcBef>
              <a:spcAft>
                <a:spcPts val="0"/>
              </a:spcAft>
              <a:buClr>
                <a:schemeClr val="accent1"/>
              </a:buClr>
              <a:buSzPts val="1400"/>
              <a:buFont typeface="Calibri" pitchFamily="34" charset="0"/>
              <a:buChar char="○"/>
              <a:defRPr sz="1100" kern="1200">
                <a:solidFill>
                  <a:schemeClr val="tx1">
                    <a:lumMod val="75000"/>
                    <a:lumOff val="25000"/>
                  </a:schemeClr>
                </a:solidFill>
                <a:latin typeface="+mn-lt"/>
                <a:ea typeface="+mn-ea"/>
                <a:cs typeface="+mn-cs"/>
              </a:defRPr>
            </a:lvl5pPr>
            <a:lvl6pPr marL="2743132" lvl="5" indent="-317492" algn="l" defTabSz="685783" rtl="0" eaLnBrk="1" latinLnBrk="0" hangingPunct="1">
              <a:lnSpc>
                <a:spcPct val="90000"/>
              </a:lnSpc>
              <a:spcBef>
                <a:spcPts val="1600"/>
              </a:spcBef>
              <a:spcAft>
                <a:spcPts val="0"/>
              </a:spcAft>
              <a:buClr>
                <a:schemeClr val="accent1"/>
              </a:buClr>
              <a:buSzPts val="1400"/>
              <a:buFont typeface="Calibri" pitchFamily="34" charset="0"/>
              <a:buChar char="■"/>
              <a:defRPr sz="1100" kern="1200">
                <a:solidFill>
                  <a:schemeClr val="tx1">
                    <a:lumMod val="75000"/>
                    <a:lumOff val="25000"/>
                  </a:schemeClr>
                </a:solidFill>
                <a:latin typeface="+mn-lt"/>
                <a:ea typeface="+mn-ea"/>
                <a:cs typeface="+mn-cs"/>
              </a:defRPr>
            </a:lvl6pPr>
            <a:lvl7pPr marL="3200320" lvl="6" indent="-317492" algn="l" defTabSz="685783" rtl="0" eaLnBrk="1" latinLnBrk="0" hangingPunct="1">
              <a:lnSpc>
                <a:spcPct val="90000"/>
              </a:lnSpc>
              <a:spcBef>
                <a:spcPts val="1600"/>
              </a:spcBef>
              <a:spcAft>
                <a:spcPts val="0"/>
              </a:spcAft>
              <a:buClr>
                <a:schemeClr val="accent1"/>
              </a:buClr>
              <a:buSzPts val="1400"/>
              <a:buFont typeface="Calibri" pitchFamily="34" charset="0"/>
              <a:buChar char="●"/>
              <a:defRPr sz="1100" kern="1200">
                <a:solidFill>
                  <a:schemeClr val="tx1">
                    <a:lumMod val="75000"/>
                    <a:lumOff val="25000"/>
                  </a:schemeClr>
                </a:solidFill>
                <a:latin typeface="+mn-lt"/>
                <a:ea typeface="+mn-ea"/>
                <a:cs typeface="+mn-cs"/>
              </a:defRPr>
            </a:lvl7pPr>
            <a:lvl8pPr marL="3657509" lvl="7" indent="-317492" algn="l" defTabSz="685783" rtl="0" eaLnBrk="1" latinLnBrk="0" hangingPunct="1">
              <a:lnSpc>
                <a:spcPct val="90000"/>
              </a:lnSpc>
              <a:spcBef>
                <a:spcPts val="1600"/>
              </a:spcBef>
              <a:spcAft>
                <a:spcPts val="0"/>
              </a:spcAft>
              <a:buClr>
                <a:schemeClr val="accent1"/>
              </a:buClr>
              <a:buSzPts val="1400"/>
              <a:buFont typeface="Calibri" pitchFamily="34" charset="0"/>
              <a:buChar char="○"/>
              <a:defRPr sz="1100" kern="1200">
                <a:solidFill>
                  <a:schemeClr val="tx1">
                    <a:lumMod val="75000"/>
                    <a:lumOff val="25000"/>
                  </a:schemeClr>
                </a:solidFill>
                <a:latin typeface="+mn-lt"/>
                <a:ea typeface="+mn-ea"/>
                <a:cs typeface="+mn-cs"/>
              </a:defRPr>
            </a:lvl8pPr>
            <a:lvl9pPr marL="4114697" lvl="8" indent="-317492" algn="l" defTabSz="685783" rtl="0" eaLnBrk="1" latinLnBrk="0" hangingPunct="1">
              <a:lnSpc>
                <a:spcPct val="90000"/>
              </a:lnSpc>
              <a:spcBef>
                <a:spcPts val="1600"/>
              </a:spcBef>
              <a:spcAft>
                <a:spcPts val="1600"/>
              </a:spcAft>
              <a:buClr>
                <a:schemeClr val="accent1"/>
              </a:buClr>
              <a:buSzPts val="1400"/>
              <a:buFont typeface="Calibri" pitchFamily="34" charset="0"/>
              <a:buChar char="■"/>
              <a:defRPr sz="1100" kern="1200">
                <a:solidFill>
                  <a:schemeClr val="tx1">
                    <a:lumMod val="75000"/>
                    <a:lumOff val="25000"/>
                  </a:schemeClr>
                </a:solidFill>
                <a:latin typeface="+mn-lt"/>
                <a:ea typeface="+mn-ea"/>
                <a:cs typeface="+mn-cs"/>
              </a:defRPr>
            </a:lvl9pPr>
          </a:lstStyle>
          <a:p>
            <a:pPr>
              <a:spcBef>
                <a:spcPts val="1000"/>
              </a:spcBef>
            </a:pPr>
            <a:r>
              <a:rPr lang="en-US" sz="1600" b="1"/>
              <a:t>FHE-compatible Deep Neural Networks (DNN):</a:t>
            </a:r>
          </a:p>
          <a:p>
            <a:pPr>
              <a:spcBef>
                <a:spcPts val="1000"/>
              </a:spcBef>
            </a:pPr>
            <a:endParaRPr lang="en-US" sz="1600"/>
          </a:p>
          <a:p>
            <a:pPr>
              <a:spcBef>
                <a:spcPts val="1000"/>
              </a:spcBef>
            </a:pPr>
            <a:endParaRPr lang="en-US" sz="1600"/>
          </a:p>
          <a:p>
            <a:pPr>
              <a:spcBef>
                <a:spcPts val="1000"/>
              </a:spcBef>
            </a:pPr>
            <a:endParaRPr lang="en-US" sz="1600"/>
          </a:p>
          <a:p>
            <a:pPr>
              <a:spcBef>
                <a:spcPts val="1000"/>
              </a:spcBef>
            </a:pPr>
            <a:endParaRPr lang="en-US" sz="1600"/>
          </a:p>
          <a:p>
            <a:pPr marL="114297" indent="0">
              <a:spcBef>
                <a:spcPts val="1000"/>
              </a:spcBef>
              <a:buNone/>
            </a:pPr>
            <a:endParaRPr lang="en-US" sz="1600"/>
          </a:p>
          <a:p>
            <a:pPr>
              <a:spcBef>
                <a:spcPts val="1000"/>
              </a:spcBef>
            </a:pPr>
            <a:endParaRPr lang="en-US" sz="1600" b="1"/>
          </a:p>
          <a:p>
            <a:pPr>
              <a:spcBef>
                <a:spcPts val="1000"/>
              </a:spcBef>
            </a:pPr>
            <a:r>
              <a:rPr lang="en-US" sz="1600" b="1"/>
              <a:t>Evaluation:</a:t>
            </a:r>
          </a:p>
          <a:p>
            <a:pPr lvl="1">
              <a:spcBef>
                <a:spcPts val="1000"/>
              </a:spcBef>
            </a:pPr>
            <a:r>
              <a:rPr lang="en-US" sz="1600"/>
              <a:t>Latency of image inference (batch size = 1)</a:t>
            </a:r>
          </a:p>
          <a:p>
            <a:pPr lvl="1">
              <a:spcBef>
                <a:spcPts val="1000"/>
              </a:spcBef>
            </a:pPr>
            <a:endParaRPr lang="en-US" sz="1600"/>
          </a:p>
          <a:p>
            <a:pPr lvl="1">
              <a:spcBef>
                <a:spcPts val="1000"/>
              </a:spcBef>
            </a:pPr>
            <a:endParaRPr lang="en-US" sz="1600"/>
          </a:p>
          <a:p>
            <a:pPr lvl="1">
              <a:spcBef>
                <a:spcPts val="1000"/>
              </a:spcBef>
            </a:pPr>
            <a:endParaRPr lang="en-US" sz="1600"/>
          </a:p>
        </p:txBody>
      </p:sp>
      <p:sp>
        <p:nvSpPr>
          <p:cNvPr id="2" name="Title 1">
            <a:extLst>
              <a:ext uri="{FF2B5EF4-FFF2-40B4-BE49-F238E27FC236}">
                <a16:creationId xmlns:a16="http://schemas.microsoft.com/office/drawing/2014/main" id="{33C506FB-1F8F-4785-924E-2123A9ADB907}"/>
              </a:ext>
            </a:extLst>
          </p:cNvPr>
          <p:cNvSpPr>
            <a:spLocks noGrp="1"/>
          </p:cNvSpPr>
          <p:nvPr>
            <p:ph type="title"/>
          </p:nvPr>
        </p:nvSpPr>
        <p:spPr/>
        <p:txBody>
          <a:bodyPr>
            <a:normAutofit/>
          </a:bodyPr>
          <a:lstStyle/>
          <a:p>
            <a:r>
              <a:rPr lang="en-US"/>
              <a:t>Experimental Setup</a:t>
            </a:r>
          </a:p>
        </p:txBody>
      </p:sp>
      <p:sp>
        <p:nvSpPr>
          <p:cNvPr id="3" name="Text Placeholder 2">
            <a:extLst>
              <a:ext uri="{FF2B5EF4-FFF2-40B4-BE49-F238E27FC236}">
                <a16:creationId xmlns:a16="http://schemas.microsoft.com/office/drawing/2014/main" id="{EF47753A-FCB5-46B2-9718-708BB9132EDD}"/>
              </a:ext>
            </a:extLst>
          </p:cNvPr>
          <p:cNvSpPr>
            <a:spLocks noGrp="1"/>
          </p:cNvSpPr>
          <p:nvPr>
            <p:ph type="body" idx="1"/>
          </p:nvPr>
        </p:nvSpPr>
        <p:spPr>
          <a:xfrm>
            <a:off x="311700" y="1266325"/>
            <a:ext cx="8520600" cy="3302700"/>
          </a:xfrm>
        </p:spPr>
        <p:txBody>
          <a:bodyPr>
            <a:normAutofit/>
          </a:bodyPr>
          <a:lstStyle/>
          <a:p>
            <a:pPr>
              <a:spcBef>
                <a:spcPts val="1000"/>
              </a:spcBef>
            </a:pPr>
            <a:r>
              <a:rPr lang="en-US" sz="1600" b="1" dirty="0"/>
              <a:t>Systems:</a:t>
            </a:r>
          </a:p>
          <a:p>
            <a:pPr marL="914400" lvl="1">
              <a:spcBef>
                <a:spcPts val="1000"/>
              </a:spcBef>
            </a:pPr>
            <a:r>
              <a:rPr lang="en-US" sz="1600" dirty="0"/>
              <a:t>Hand-written HEAAN </a:t>
            </a:r>
          </a:p>
          <a:p>
            <a:pPr marL="914400" lvl="1">
              <a:spcBef>
                <a:spcPts val="1000"/>
              </a:spcBef>
            </a:pPr>
            <a:r>
              <a:rPr lang="en-US" sz="1600" dirty="0"/>
              <a:t>CHET with HEAAN</a:t>
            </a:r>
          </a:p>
          <a:p>
            <a:pPr marL="914400" lvl="1">
              <a:spcBef>
                <a:spcPts val="1000"/>
              </a:spcBef>
            </a:pPr>
            <a:r>
              <a:rPr lang="en-US" sz="1600" dirty="0"/>
              <a:t>CHET with SEAL</a:t>
            </a:r>
          </a:p>
          <a:p>
            <a:pPr>
              <a:spcBef>
                <a:spcPts val="1000"/>
              </a:spcBef>
            </a:pPr>
            <a:endParaRPr lang="en-US" sz="1600" dirty="0"/>
          </a:p>
          <a:p>
            <a:pPr>
              <a:spcBef>
                <a:spcPts val="1000"/>
              </a:spcBef>
            </a:pPr>
            <a:r>
              <a:rPr lang="en-US" sz="1600" b="1" dirty="0"/>
              <a:t>Machine:</a:t>
            </a:r>
          </a:p>
          <a:p>
            <a:pPr lvl="1">
              <a:spcBef>
                <a:spcPts val="1000"/>
              </a:spcBef>
            </a:pPr>
            <a:r>
              <a:rPr lang="en-US" sz="1500" dirty="0"/>
              <a:t>Dual-socket Intel Xeon E5-2667v3</a:t>
            </a:r>
          </a:p>
          <a:p>
            <a:pPr lvl="1">
              <a:spcBef>
                <a:spcPts val="1000"/>
              </a:spcBef>
            </a:pPr>
            <a:r>
              <a:rPr lang="en-US" sz="1500" dirty="0"/>
              <a:t>16 cores </a:t>
            </a:r>
          </a:p>
          <a:p>
            <a:pPr lvl="1">
              <a:spcBef>
                <a:spcPts val="1000"/>
              </a:spcBef>
            </a:pPr>
            <a:r>
              <a:rPr lang="en-US" sz="1500" dirty="0"/>
              <a:t>224 GB of memory</a:t>
            </a:r>
          </a:p>
          <a:p>
            <a:pPr lvl="1">
              <a:spcBef>
                <a:spcPts val="1000"/>
              </a:spcBef>
            </a:pPr>
            <a:endParaRPr lang="en-US" sz="1500" dirty="0"/>
          </a:p>
        </p:txBody>
      </p:sp>
      <p:sp>
        <p:nvSpPr>
          <p:cNvPr id="4" name="Slide Number Placeholder 3">
            <a:extLst>
              <a:ext uri="{FF2B5EF4-FFF2-40B4-BE49-F238E27FC236}">
                <a16:creationId xmlns:a16="http://schemas.microsoft.com/office/drawing/2014/main" id="{60496C0E-C2DA-4F32-B8C6-36D93E8EF0E5}"/>
              </a:ext>
            </a:extLst>
          </p:cNvPr>
          <p:cNvSpPr>
            <a:spLocks noGrp="1"/>
          </p:cNvSpPr>
          <p:nvPr>
            <p:ph type="sldNum" idx="12"/>
          </p:nvPr>
        </p:nvSpPr>
        <p:spPr/>
        <p:txBody>
          <a:bodyPr/>
          <a:lstStyle/>
          <a:p>
            <a:pPr defTabSz="914378">
              <a:buClr>
                <a:srgbClr val="000000"/>
              </a:buClr>
            </a:pPr>
            <a:fld id="{00000000-1234-1234-1234-123412341234}" type="slidenum">
              <a:rPr lang="en" kern="0" smtClean="0">
                <a:latin typeface="Arial"/>
                <a:cs typeface="Arial"/>
                <a:sym typeface="Arial"/>
              </a:rPr>
              <a:pPr defTabSz="914378">
                <a:buClr>
                  <a:srgbClr val="000000"/>
                </a:buClr>
              </a:pPr>
              <a:t>22</a:t>
            </a:fld>
            <a:endParaRPr lang="en" kern="0">
              <a:latin typeface="Arial"/>
              <a:cs typeface="Arial"/>
              <a:sym typeface="Arial"/>
            </a:endParaRPr>
          </a:p>
        </p:txBody>
      </p:sp>
      <p:graphicFrame>
        <p:nvGraphicFramePr>
          <p:cNvPr id="5" name="Content Placeholder 5">
            <a:extLst>
              <a:ext uri="{FF2B5EF4-FFF2-40B4-BE49-F238E27FC236}">
                <a16:creationId xmlns:a16="http://schemas.microsoft.com/office/drawing/2014/main" id="{1EA630B1-39CA-4522-AC40-7A71F62357D1}"/>
              </a:ext>
            </a:extLst>
          </p:cNvPr>
          <p:cNvGraphicFramePr>
            <a:graphicFrameLocks/>
          </p:cNvGraphicFramePr>
          <p:nvPr>
            <p:extLst>
              <p:ext uri="{D42A27DB-BD31-4B8C-83A1-F6EECF244321}">
                <p14:modId xmlns:p14="http://schemas.microsoft.com/office/powerpoint/2010/main" val="4278555132"/>
              </p:ext>
            </p:extLst>
          </p:nvPr>
        </p:nvGraphicFramePr>
        <p:xfrm>
          <a:off x="4174290" y="1725930"/>
          <a:ext cx="4800972" cy="1905000"/>
        </p:xfrm>
        <a:graphic>
          <a:graphicData uri="http://schemas.openxmlformats.org/drawingml/2006/table">
            <a:tbl>
              <a:tblPr firstRow="1" bandRow="1">
                <a:tableStyleId>{5C22544A-7EE6-4342-B048-85BDC9FD1C3A}</a:tableStyleId>
              </a:tblPr>
              <a:tblGrid>
                <a:gridCol w="1740127">
                  <a:extLst>
                    <a:ext uri="{9D8B030D-6E8A-4147-A177-3AD203B41FA5}">
                      <a16:colId xmlns:a16="http://schemas.microsoft.com/office/drawing/2014/main" val="2485809672"/>
                    </a:ext>
                  </a:extLst>
                </a:gridCol>
                <a:gridCol w="810638">
                  <a:extLst>
                    <a:ext uri="{9D8B030D-6E8A-4147-A177-3AD203B41FA5}">
                      <a16:colId xmlns:a16="http://schemas.microsoft.com/office/drawing/2014/main" val="1756404038"/>
                    </a:ext>
                  </a:extLst>
                </a:gridCol>
                <a:gridCol w="745788">
                  <a:extLst>
                    <a:ext uri="{9D8B030D-6E8A-4147-A177-3AD203B41FA5}">
                      <a16:colId xmlns:a16="http://schemas.microsoft.com/office/drawing/2014/main" val="3993391051"/>
                    </a:ext>
                  </a:extLst>
                </a:gridCol>
                <a:gridCol w="706876">
                  <a:extLst>
                    <a:ext uri="{9D8B030D-6E8A-4147-A177-3AD203B41FA5}">
                      <a16:colId xmlns:a16="http://schemas.microsoft.com/office/drawing/2014/main" val="2813827647"/>
                    </a:ext>
                  </a:extLst>
                </a:gridCol>
                <a:gridCol w="797543">
                  <a:extLst>
                    <a:ext uri="{9D8B030D-6E8A-4147-A177-3AD203B41FA5}">
                      <a16:colId xmlns:a16="http://schemas.microsoft.com/office/drawing/2014/main" val="2845698658"/>
                    </a:ext>
                  </a:extLst>
                </a:gridCol>
              </a:tblGrid>
              <a:tr h="278130">
                <a:tc>
                  <a:txBody>
                    <a:bodyPr/>
                    <a:lstStyle/>
                    <a:p>
                      <a:pPr algn="ctr"/>
                      <a:r>
                        <a:rPr lang="en-US" sz="1400"/>
                        <a:t>DNN</a:t>
                      </a:r>
                    </a:p>
                  </a:txBody>
                  <a:tcPr marL="68580" marR="68580" marT="34290" marB="34290"/>
                </a:tc>
                <a:tc>
                  <a:txBody>
                    <a:bodyPr/>
                    <a:lstStyle/>
                    <a:p>
                      <a:pPr algn="ctr"/>
                      <a:r>
                        <a:rPr lang="en-US" sz="1400"/>
                        <a:t>Dataset</a:t>
                      </a:r>
                    </a:p>
                  </a:txBody>
                  <a:tcPr marL="68580" marR="68580" marT="34290" marB="34290"/>
                </a:tc>
                <a:tc>
                  <a:txBody>
                    <a:bodyPr/>
                    <a:lstStyle/>
                    <a:p>
                      <a:pPr algn="ctr"/>
                      <a:r>
                        <a:rPr lang="en-US" sz="1400"/>
                        <a:t># </a:t>
                      </a:r>
                      <a:r>
                        <a:rPr lang="en-US" sz="1400" baseline="0"/>
                        <a:t>Layers</a:t>
                      </a:r>
                      <a:endParaRPr lang="en-US" sz="1400"/>
                    </a:p>
                  </a:txBody>
                  <a:tcPr marL="68580" marR="68580" marT="34290" marB="34290"/>
                </a:tc>
                <a:tc>
                  <a:txBody>
                    <a:bodyPr/>
                    <a:lstStyle/>
                    <a:p>
                      <a:pPr algn="ctr"/>
                      <a:r>
                        <a:rPr lang="en-US" sz="1400"/>
                        <a:t># FP ops (M)</a:t>
                      </a:r>
                    </a:p>
                  </a:txBody>
                  <a:tcPr marL="68580" marR="68580" marT="34290" marB="34290"/>
                </a:tc>
                <a:tc>
                  <a:txBody>
                    <a:bodyPr/>
                    <a:lstStyle/>
                    <a:p>
                      <a:pPr algn="ctr"/>
                      <a:r>
                        <a:rPr lang="en-US" sz="1400"/>
                        <a:t>Accuracy</a:t>
                      </a:r>
                    </a:p>
                  </a:txBody>
                  <a:tcPr marL="68580" marR="68580" marT="34290" marB="34290"/>
                </a:tc>
                <a:extLst>
                  <a:ext uri="{0D108BD9-81ED-4DB2-BD59-A6C34878D82A}">
                    <a16:rowId xmlns:a16="http://schemas.microsoft.com/office/drawing/2014/main" val="2123130647"/>
                  </a:ext>
                </a:extLst>
              </a:tr>
              <a:tr h="278130">
                <a:tc>
                  <a:txBody>
                    <a:bodyPr/>
                    <a:lstStyle/>
                    <a:p>
                      <a:r>
                        <a:rPr lang="en-US" sz="1400"/>
                        <a:t>LeNet-5-small</a:t>
                      </a:r>
                    </a:p>
                  </a:txBody>
                  <a:tcPr marL="68580" marR="68580" marT="34290" marB="34290"/>
                </a:tc>
                <a:tc>
                  <a:txBody>
                    <a:bodyPr/>
                    <a:lstStyle/>
                    <a:p>
                      <a:r>
                        <a:rPr lang="en-US" sz="1400" b="0"/>
                        <a:t>MNIST</a:t>
                      </a:r>
                    </a:p>
                  </a:txBody>
                  <a:tcPr marL="68580" marR="68580" marT="34290" marB="34290"/>
                </a:tc>
                <a:tc>
                  <a:txBody>
                    <a:bodyPr/>
                    <a:lstStyle/>
                    <a:p>
                      <a:pPr algn="r"/>
                      <a:r>
                        <a:rPr lang="en-US" sz="1400"/>
                        <a:t>8</a:t>
                      </a:r>
                    </a:p>
                  </a:txBody>
                  <a:tcPr marL="68580" marR="68580" marT="34290" marB="34290"/>
                </a:tc>
                <a:tc>
                  <a:txBody>
                    <a:bodyPr/>
                    <a:lstStyle/>
                    <a:p>
                      <a:pPr algn="r"/>
                      <a:r>
                        <a:rPr lang="en-US" sz="1400"/>
                        <a:t>0.2</a:t>
                      </a:r>
                    </a:p>
                  </a:txBody>
                  <a:tcPr marL="68580" marR="68580" marT="34290" marB="34290"/>
                </a:tc>
                <a:tc>
                  <a:txBody>
                    <a:bodyPr/>
                    <a:lstStyle/>
                    <a:p>
                      <a:pPr algn="r"/>
                      <a:r>
                        <a:rPr lang="en-US" sz="1400"/>
                        <a:t>98.5%</a:t>
                      </a:r>
                    </a:p>
                  </a:txBody>
                  <a:tcPr marL="68580" marR="68580" marT="34290" marB="34290"/>
                </a:tc>
                <a:extLst>
                  <a:ext uri="{0D108BD9-81ED-4DB2-BD59-A6C34878D82A}">
                    <a16:rowId xmlns:a16="http://schemas.microsoft.com/office/drawing/2014/main" val="1275868514"/>
                  </a:ext>
                </a:extLst>
              </a:tr>
              <a:tr h="278130">
                <a:tc>
                  <a:txBody>
                    <a:bodyPr/>
                    <a:lstStyle/>
                    <a:p>
                      <a:r>
                        <a:rPr lang="en-US" sz="1400"/>
                        <a:t>LeNet-5-medium</a:t>
                      </a:r>
                    </a:p>
                  </a:txBody>
                  <a:tcPr marL="68580" marR="68580" marT="34290" marB="34290"/>
                </a:tc>
                <a:tc>
                  <a:txBody>
                    <a:bodyPr/>
                    <a:lstStyle/>
                    <a:p>
                      <a:r>
                        <a:rPr lang="en-US" sz="1400" b="0"/>
                        <a:t>MNIST</a:t>
                      </a:r>
                    </a:p>
                  </a:txBody>
                  <a:tcPr marL="68580" marR="68580" marT="34290" marB="34290"/>
                </a:tc>
                <a:tc>
                  <a:txBody>
                    <a:bodyPr/>
                    <a:lstStyle/>
                    <a:p>
                      <a:pPr algn="r"/>
                      <a:r>
                        <a:rPr lang="en-US" sz="1400"/>
                        <a:t>8</a:t>
                      </a:r>
                    </a:p>
                  </a:txBody>
                  <a:tcPr marL="68580" marR="68580" marT="34290" marB="34290"/>
                </a:tc>
                <a:tc>
                  <a:txBody>
                    <a:bodyPr/>
                    <a:lstStyle/>
                    <a:p>
                      <a:pPr algn="r"/>
                      <a:r>
                        <a:rPr lang="en-US" sz="1400"/>
                        <a:t>5.8</a:t>
                      </a:r>
                    </a:p>
                  </a:txBody>
                  <a:tcPr marL="68580" marR="68580" marT="34290" marB="34290"/>
                </a:tc>
                <a:tc>
                  <a:txBody>
                    <a:bodyPr/>
                    <a:lstStyle/>
                    <a:p>
                      <a:pPr algn="r"/>
                      <a:r>
                        <a:rPr lang="en-US" sz="1400"/>
                        <a:t>99.0%</a:t>
                      </a:r>
                    </a:p>
                  </a:txBody>
                  <a:tcPr marL="68580" marR="68580" marT="34290" marB="34290"/>
                </a:tc>
                <a:extLst>
                  <a:ext uri="{0D108BD9-81ED-4DB2-BD59-A6C34878D82A}">
                    <a16:rowId xmlns:a16="http://schemas.microsoft.com/office/drawing/2014/main" val="914377437"/>
                  </a:ext>
                </a:extLst>
              </a:tr>
              <a:tr h="278130">
                <a:tc>
                  <a:txBody>
                    <a:bodyPr/>
                    <a:lstStyle/>
                    <a:p>
                      <a:r>
                        <a:rPr lang="en-US" sz="1400"/>
                        <a:t>LeNet-5-large</a:t>
                      </a:r>
                    </a:p>
                  </a:txBody>
                  <a:tcPr marL="68580" marR="68580" marT="34290" marB="34290"/>
                </a:tc>
                <a:tc>
                  <a:txBody>
                    <a:bodyPr/>
                    <a:lstStyle/>
                    <a:p>
                      <a:r>
                        <a:rPr lang="en-US" sz="1400" b="0"/>
                        <a:t>MNIST</a:t>
                      </a:r>
                    </a:p>
                  </a:txBody>
                  <a:tcPr marL="68580" marR="68580" marT="34290" marB="34290"/>
                </a:tc>
                <a:tc>
                  <a:txBody>
                    <a:bodyPr/>
                    <a:lstStyle/>
                    <a:p>
                      <a:pPr algn="r"/>
                      <a:r>
                        <a:rPr lang="en-US" sz="1400"/>
                        <a:t>8</a:t>
                      </a:r>
                    </a:p>
                  </a:txBody>
                  <a:tcPr marL="68580" marR="68580" marT="34290" marB="34290"/>
                </a:tc>
                <a:tc>
                  <a:txBody>
                    <a:bodyPr/>
                    <a:lstStyle/>
                    <a:p>
                      <a:pPr algn="r"/>
                      <a:r>
                        <a:rPr lang="en-US" sz="1400"/>
                        <a:t>8.7</a:t>
                      </a:r>
                    </a:p>
                  </a:txBody>
                  <a:tcPr marL="68580" marR="68580" marT="34290" marB="34290"/>
                </a:tc>
                <a:tc>
                  <a:txBody>
                    <a:bodyPr/>
                    <a:lstStyle/>
                    <a:p>
                      <a:pPr algn="r"/>
                      <a:r>
                        <a:rPr lang="en-US" sz="1400"/>
                        <a:t>99.3%</a:t>
                      </a:r>
                    </a:p>
                  </a:txBody>
                  <a:tcPr marL="68580" marR="68580" marT="34290" marB="34290"/>
                </a:tc>
                <a:extLst>
                  <a:ext uri="{0D108BD9-81ED-4DB2-BD59-A6C34878D82A}">
                    <a16:rowId xmlns:a16="http://schemas.microsoft.com/office/drawing/2014/main" val="1535005935"/>
                  </a:ext>
                </a:extLst>
              </a:tr>
              <a:tr h="278130">
                <a:tc>
                  <a:txBody>
                    <a:bodyPr/>
                    <a:lstStyle/>
                    <a:p>
                      <a:r>
                        <a:rPr lang="en-US" sz="1400"/>
                        <a:t>Industrial</a:t>
                      </a:r>
                    </a:p>
                  </a:txBody>
                  <a:tcPr marL="68580" marR="68580" marT="34290" marB="34290"/>
                </a:tc>
                <a:tc>
                  <a:txBody>
                    <a:bodyPr/>
                    <a:lstStyle/>
                    <a:p>
                      <a:r>
                        <a:rPr lang="en-US" sz="1400" b="0"/>
                        <a:t>-</a:t>
                      </a:r>
                    </a:p>
                  </a:txBody>
                  <a:tcPr marL="68580" marR="68580" marT="34290" marB="34290"/>
                </a:tc>
                <a:tc>
                  <a:txBody>
                    <a:bodyPr/>
                    <a:lstStyle/>
                    <a:p>
                      <a:pPr algn="r"/>
                      <a:r>
                        <a:rPr lang="en-US" sz="1400"/>
                        <a:t>13</a:t>
                      </a:r>
                    </a:p>
                  </a:txBody>
                  <a:tcPr marL="68580" marR="68580" marT="34290" marB="34290"/>
                </a:tc>
                <a:tc>
                  <a:txBody>
                    <a:bodyPr/>
                    <a:lstStyle/>
                    <a:p>
                      <a:pPr algn="r"/>
                      <a:r>
                        <a:rPr lang="en-US" sz="1400"/>
                        <a:t>-</a:t>
                      </a:r>
                    </a:p>
                  </a:txBody>
                  <a:tcPr marL="68580" marR="68580" marT="34290" marB="34290"/>
                </a:tc>
                <a:tc>
                  <a:txBody>
                    <a:bodyPr/>
                    <a:lstStyle/>
                    <a:p>
                      <a:pPr algn="r"/>
                      <a:r>
                        <a:rPr lang="en-US" sz="1400"/>
                        <a:t>-</a:t>
                      </a:r>
                    </a:p>
                  </a:txBody>
                  <a:tcPr marL="68580" marR="68580" marT="34290" marB="34290"/>
                </a:tc>
                <a:extLst>
                  <a:ext uri="{0D108BD9-81ED-4DB2-BD59-A6C34878D82A}">
                    <a16:rowId xmlns:a16="http://schemas.microsoft.com/office/drawing/2014/main" val="683522239"/>
                  </a:ext>
                </a:extLst>
              </a:tr>
              <a:tr h="278130">
                <a:tc>
                  <a:txBody>
                    <a:bodyPr/>
                    <a:lstStyle/>
                    <a:p>
                      <a:r>
                        <a:rPr lang="en-US" sz="1400" err="1"/>
                        <a:t>SqueezeNet</a:t>
                      </a:r>
                      <a:r>
                        <a:rPr lang="en-US" sz="1400"/>
                        <a:t>-CIFAR</a:t>
                      </a:r>
                    </a:p>
                  </a:txBody>
                  <a:tcPr marL="68580" marR="68580" marT="34290" marB="34290"/>
                </a:tc>
                <a:tc>
                  <a:txBody>
                    <a:bodyPr/>
                    <a:lstStyle/>
                    <a:p>
                      <a:r>
                        <a:rPr lang="en-US" sz="1400" b="0"/>
                        <a:t>CIFAR-10</a:t>
                      </a:r>
                    </a:p>
                  </a:txBody>
                  <a:tcPr marL="68580" marR="68580" marT="34290" marB="34290"/>
                </a:tc>
                <a:tc>
                  <a:txBody>
                    <a:bodyPr/>
                    <a:lstStyle/>
                    <a:p>
                      <a:pPr algn="r"/>
                      <a:r>
                        <a:rPr lang="en-US" sz="1400"/>
                        <a:t>19</a:t>
                      </a:r>
                    </a:p>
                  </a:txBody>
                  <a:tcPr marL="68580" marR="68580" marT="34290" marB="34290"/>
                </a:tc>
                <a:tc>
                  <a:txBody>
                    <a:bodyPr/>
                    <a:lstStyle/>
                    <a:p>
                      <a:pPr algn="r"/>
                      <a:r>
                        <a:rPr lang="en-US" sz="1400"/>
                        <a:t>37.8</a:t>
                      </a:r>
                    </a:p>
                  </a:txBody>
                  <a:tcPr marL="68580" marR="68580" marT="34290" marB="34290"/>
                </a:tc>
                <a:tc>
                  <a:txBody>
                    <a:bodyPr/>
                    <a:lstStyle/>
                    <a:p>
                      <a:pPr algn="r"/>
                      <a:r>
                        <a:rPr lang="en-US" sz="1400"/>
                        <a:t>81.5%</a:t>
                      </a:r>
                    </a:p>
                  </a:txBody>
                  <a:tcPr marL="68580" marR="68580" marT="34290" marB="34290"/>
                </a:tc>
                <a:extLst>
                  <a:ext uri="{0D108BD9-81ED-4DB2-BD59-A6C34878D82A}">
                    <a16:rowId xmlns:a16="http://schemas.microsoft.com/office/drawing/2014/main" val="1146351390"/>
                  </a:ext>
                </a:extLst>
              </a:tr>
            </a:tbl>
          </a:graphicData>
        </a:graphic>
      </p:graphicFrame>
      <p:cxnSp>
        <p:nvCxnSpPr>
          <p:cNvPr id="8" name="Straight Connector 7">
            <a:extLst>
              <a:ext uri="{FF2B5EF4-FFF2-40B4-BE49-F238E27FC236}">
                <a16:creationId xmlns:a16="http://schemas.microsoft.com/office/drawing/2014/main" id="{9703E5F9-7185-46E1-A114-F5E49973DBB2}"/>
              </a:ext>
            </a:extLst>
          </p:cNvPr>
          <p:cNvCxnSpPr/>
          <p:nvPr/>
        </p:nvCxnSpPr>
        <p:spPr>
          <a:xfrm>
            <a:off x="3961237" y="1340189"/>
            <a:ext cx="0" cy="330161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87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506FB-1F8F-4785-924E-2123A9ADB907}"/>
              </a:ext>
            </a:extLst>
          </p:cNvPr>
          <p:cNvSpPr>
            <a:spLocks noGrp="1"/>
          </p:cNvSpPr>
          <p:nvPr>
            <p:ph type="title"/>
          </p:nvPr>
        </p:nvSpPr>
        <p:spPr/>
        <p:txBody>
          <a:bodyPr>
            <a:normAutofit fontScale="90000"/>
          </a:bodyPr>
          <a:lstStyle/>
          <a:p>
            <a:r>
              <a:rPr lang="en-US"/>
              <a:t>CHET outperforms hand-written implementations</a:t>
            </a:r>
          </a:p>
        </p:txBody>
      </p:sp>
      <p:sp>
        <p:nvSpPr>
          <p:cNvPr id="4" name="Slide Number Placeholder 3">
            <a:extLst>
              <a:ext uri="{FF2B5EF4-FFF2-40B4-BE49-F238E27FC236}">
                <a16:creationId xmlns:a16="http://schemas.microsoft.com/office/drawing/2014/main" id="{60496C0E-C2DA-4F32-B8C6-36D93E8EF0E5}"/>
              </a:ext>
            </a:extLst>
          </p:cNvPr>
          <p:cNvSpPr>
            <a:spLocks noGrp="1"/>
          </p:cNvSpPr>
          <p:nvPr>
            <p:ph type="sldNum" idx="12"/>
          </p:nvPr>
        </p:nvSpPr>
        <p:spPr/>
        <p:txBody>
          <a:bodyPr/>
          <a:lstStyle/>
          <a:p>
            <a:pPr defTabSz="914378">
              <a:buClr>
                <a:srgbClr val="000000"/>
              </a:buClr>
            </a:pPr>
            <a:fld id="{00000000-1234-1234-1234-123412341234}" type="slidenum">
              <a:rPr lang="en" kern="0" smtClean="0">
                <a:latin typeface="Arial"/>
                <a:cs typeface="Arial"/>
                <a:sym typeface="Arial"/>
              </a:rPr>
              <a:pPr defTabSz="914378">
                <a:buClr>
                  <a:srgbClr val="000000"/>
                </a:buClr>
              </a:pPr>
              <a:t>23</a:t>
            </a:fld>
            <a:endParaRPr lang="en" kern="0">
              <a:latin typeface="Arial"/>
              <a:cs typeface="Arial"/>
              <a:sym typeface="Arial"/>
            </a:endParaRPr>
          </a:p>
        </p:txBody>
      </p:sp>
      <p:pic>
        <p:nvPicPr>
          <p:cNvPr id="18" name="Picture 17">
            <a:extLst>
              <a:ext uri="{FF2B5EF4-FFF2-40B4-BE49-F238E27FC236}">
                <a16:creationId xmlns:a16="http://schemas.microsoft.com/office/drawing/2014/main" id="{F469866C-CEB8-4D02-AEC4-AD5FCA7E21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593" y="1397336"/>
            <a:ext cx="6400813" cy="3200407"/>
          </a:xfrm>
          <a:prstGeom prst="rect">
            <a:avLst/>
          </a:prstGeom>
        </p:spPr>
      </p:pic>
    </p:spTree>
    <p:extLst>
      <p:ext uri="{BB962C8B-B14F-4D97-AF65-F5344CB8AC3E}">
        <p14:creationId xmlns:p14="http://schemas.microsoft.com/office/powerpoint/2010/main" val="2021100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Chart 37"/>
          <p:cNvGraphicFramePr>
            <a:graphicFrameLocks/>
          </p:cNvGraphicFramePr>
          <p:nvPr>
            <p:extLst>
              <p:ext uri="{D42A27DB-BD31-4B8C-83A1-F6EECF244321}">
                <p14:modId xmlns:p14="http://schemas.microsoft.com/office/powerpoint/2010/main" val="2549111055"/>
              </p:ext>
            </p:extLst>
          </p:nvPr>
        </p:nvGraphicFramePr>
        <p:xfrm>
          <a:off x="311700" y="1307251"/>
          <a:ext cx="4150449" cy="33968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 name="Chart 39"/>
          <p:cNvGraphicFramePr>
            <a:graphicFrameLocks/>
          </p:cNvGraphicFramePr>
          <p:nvPr>
            <p:extLst>
              <p:ext uri="{D42A27DB-BD31-4B8C-83A1-F6EECF244321}">
                <p14:modId xmlns:p14="http://schemas.microsoft.com/office/powerpoint/2010/main" val="2926740764"/>
              </p:ext>
            </p:extLst>
          </p:nvPr>
        </p:nvGraphicFramePr>
        <p:xfrm>
          <a:off x="4798906" y="1307253"/>
          <a:ext cx="4158825" cy="3396827"/>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33C506FB-1F8F-4785-924E-2123A9ADB907}"/>
              </a:ext>
            </a:extLst>
          </p:cNvPr>
          <p:cNvSpPr>
            <a:spLocks noGrp="1"/>
          </p:cNvSpPr>
          <p:nvPr>
            <p:ph type="title"/>
          </p:nvPr>
        </p:nvSpPr>
        <p:spPr/>
        <p:txBody>
          <a:bodyPr>
            <a:normAutofit fontScale="90000"/>
          </a:bodyPr>
          <a:lstStyle/>
          <a:p>
            <a:r>
              <a:rPr lang="en-US" dirty="0"/>
              <a:t>Best data layout depends on FHE library and DNN</a:t>
            </a:r>
          </a:p>
        </p:txBody>
      </p:sp>
      <p:sp>
        <p:nvSpPr>
          <p:cNvPr id="4" name="Slide Number Placeholder 3">
            <a:extLst>
              <a:ext uri="{FF2B5EF4-FFF2-40B4-BE49-F238E27FC236}">
                <a16:creationId xmlns:a16="http://schemas.microsoft.com/office/drawing/2014/main" id="{60496C0E-C2DA-4F32-B8C6-36D93E8EF0E5}"/>
              </a:ext>
            </a:extLst>
          </p:cNvPr>
          <p:cNvSpPr>
            <a:spLocks noGrp="1"/>
          </p:cNvSpPr>
          <p:nvPr>
            <p:ph type="sldNum" idx="12"/>
          </p:nvPr>
        </p:nvSpPr>
        <p:spPr/>
        <p:txBody>
          <a:bodyPr/>
          <a:lstStyle/>
          <a:p>
            <a:pPr defTabSz="914378">
              <a:buClr>
                <a:srgbClr val="000000"/>
              </a:buClr>
            </a:pPr>
            <a:fld id="{00000000-1234-1234-1234-123412341234}" type="slidenum">
              <a:rPr lang="en" kern="0" smtClean="0">
                <a:latin typeface="Arial"/>
                <a:cs typeface="Arial"/>
                <a:sym typeface="Arial"/>
              </a:rPr>
              <a:pPr defTabSz="914378">
                <a:buClr>
                  <a:srgbClr val="000000"/>
                </a:buClr>
              </a:pPr>
              <a:t>24</a:t>
            </a:fld>
            <a:endParaRPr lang="en" kern="0">
              <a:latin typeface="Arial"/>
              <a:cs typeface="Arial"/>
              <a:sym typeface="Arial"/>
            </a:endParaRPr>
          </a:p>
        </p:txBody>
      </p:sp>
      <p:cxnSp>
        <p:nvCxnSpPr>
          <p:cNvPr id="10" name="Connector: Curved 9">
            <a:extLst>
              <a:ext uri="{FF2B5EF4-FFF2-40B4-BE49-F238E27FC236}">
                <a16:creationId xmlns:a16="http://schemas.microsoft.com/office/drawing/2014/main" id="{4AFB26E9-AF0E-46CF-A5D0-723E9A7808C1}"/>
              </a:ext>
            </a:extLst>
          </p:cNvPr>
          <p:cNvCxnSpPr>
            <a:cxnSpLocks/>
          </p:cNvCxnSpPr>
          <p:nvPr/>
        </p:nvCxnSpPr>
        <p:spPr>
          <a:xfrm rot="16200000" flipH="1">
            <a:off x="6772289" y="1753249"/>
            <a:ext cx="1780521" cy="9725"/>
          </a:xfrm>
          <a:prstGeom prst="curvedConnector3">
            <a:avLst>
              <a:gd name="adj1" fmla="val 50000"/>
            </a:avLst>
          </a:prstGeom>
          <a:ln w="19050">
            <a:solidFill>
              <a:schemeClr val="accent5"/>
            </a:solidFill>
            <a:tailEnd type="triangle"/>
          </a:ln>
        </p:spPr>
        <p:style>
          <a:lnRef idx="1">
            <a:schemeClr val="dk1"/>
          </a:lnRef>
          <a:fillRef idx="0">
            <a:schemeClr val="dk1"/>
          </a:fillRef>
          <a:effectRef idx="0">
            <a:schemeClr val="dk1"/>
          </a:effectRef>
          <a:fontRef idx="minor">
            <a:schemeClr val="tx1"/>
          </a:fontRef>
        </p:style>
      </p:cxnSp>
      <p:cxnSp>
        <p:nvCxnSpPr>
          <p:cNvPr id="12" name="Connector: Curved 11">
            <a:extLst>
              <a:ext uri="{FF2B5EF4-FFF2-40B4-BE49-F238E27FC236}">
                <a16:creationId xmlns:a16="http://schemas.microsoft.com/office/drawing/2014/main" id="{2C6E1FAD-AB85-4103-A784-973BC00222B6}"/>
              </a:ext>
            </a:extLst>
          </p:cNvPr>
          <p:cNvCxnSpPr>
            <a:cxnSpLocks/>
          </p:cNvCxnSpPr>
          <p:nvPr/>
        </p:nvCxnSpPr>
        <p:spPr>
          <a:xfrm rot="16200000" flipH="1">
            <a:off x="7549620" y="1288473"/>
            <a:ext cx="1210334" cy="994200"/>
          </a:xfrm>
          <a:prstGeom prst="curvedConnector3">
            <a:avLst>
              <a:gd name="adj1" fmla="val 50000"/>
            </a:avLst>
          </a:prstGeom>
          <a:ln w="19050">
            <a:solidFill>
              <a:schemeClr val="accent5"/>
            </a:solidFill>
            <a:tailEnd type="triangle"/>
          </a:ln>
        </p:spPr>
        <p:style>
          <a:lnRef idx="1">
            <a:schemeClr val="dk1"/>
          </a:lnRef>
          <a:fillRef idx="0">
            <a:schemeClr val="dk1"/>
          </a:fillRef>
          <a:effectRef idx="0">
            <a:schemeClr val="dk1"/>
          </a:effectRef>
          <a:fontRef idx="minor">
            <a:schemeClr val="tx1"/>
          </a:fontRef>
        </p:style>
      </p:cxnSp>
      <p:cxnSp>
        <p:nvCxnSpPr>
          <p:cNvPr id="13" name="Connector: Curved 12">
            <a:extLst>
              <a:ext uri="{FF2B5EF4-FFF2-40B4-BE49-F238E27FC236}">
                <a16:creationId xmlns:a16="http://schemas.microsoft.com/office/drawing/2014/main" id="{617FD80C-BF71-4307-8245-0564C61B79AF}"/>
              </a:ext>
            </a:extLst>
          </p:cNvPr>
          <p:cNvCxnSpPr>
            <a:cxnSpLocks/>
          </p:cNvCxnSpPr>
          <p:nvPr/>
        </p:nvCxnSpPr>
        <p:spPr>
          <a:xfrm>
            <a:off x="5331572" y="1159157"/>
            <a:ext cx="1851238" cy="1271484"/>
          </a:xfrm>
          <a:prstGeom prst="curvedConnector3">
            <a:avLst>
              <a:gd name="adj1" fmla="val 99574"/>
            </a:avLst>
          </a:prstGeom>
          <a:ln w="19050">
            <a:solidFill>
              <a:schemeClr val="accent5"/>
            </a:solidFill>
            <a:tailEnd type="triangle"/>
          </a:ln>
        </p:spPr>
        <p:style>
          <a:lnRef idx="1">
            <a:schemeClr val="dk1"/>
          </a:lnRef>
          <a:fillRef idx="0">
            <a:schemeClr val="dk1"/>
          </a:fillRef>
          <a:effectRef idx="0">
            <a:schemeClr val="dk1"/>
          </a:effectRef>
          <a:fontRef idx="minor">
            <a:schemeClr val="tx1"/>
          </a:fontRef>
        </p:style>
      </p:cxnSp>
      <p:cxnSp>
        <p:nvCxnSpPr>
          <p:cNvPr id="15" name="Connector: Curved 14">
            <a:extLst>
              <a:ext uri="{FF2B5EF4-FFF2-40B4-BE49-F238E27FC236}">
                <a16:creationId xmlns:a16="http://schemas.microsoft.com/office/drawing/2014/main" id="{B8A7ABD8-D405-4F5D-882A-CD63FCFDE6C4}"/>
              </a:ext>
            </a:extLst>
          </p:cNvPr>
          <p:cNvCxnSpPr>
            <a:cxnSpLocks/>
          </p:cNvCxnSpPr>
          <p:nvPr/>
        </p:nvCxnSpPr>
        <p:spPr>
          <a:xfrm rot="10800000" flipV="1">
            <a:off x="2445064" y="1156913"/>
            <a:ext cx="2886508" cy="1642813"/>
          </a:xfrm>
          <a:prstGeom prst="curvedConnector3">
            <a:avLst>
              <a:gd name="adj1" fmla="val 100057"/>
            </a:avLst>
          </a:prstGeom>
          <a:ln w="19050">
            <a:solidFill>
              <a:schemeClr val="accent5"/>
            </a:solidFill>
            <a:tailEnd type="triangle"/>
          </a:ln>
        </p:spPr>
        <p:style>
          <a:lnRef idx="1">
            <a:schemeClr val="dk1"/>
          </a:lnRef>
          <a:fillRef idx="0">
            <a:schemeClr val="dk1"/>
          </a:fillRef>
          <a:effectRef idx="0">
            <a:schemeClr val="dk1"/>
          </a:effectRef>
          <a:fontRef idx="minor">
            <a:schemeClr val="tx1"/>
          </a:fontRef>
        </p:style>
      </p:cxnSp>
      <p:sp>
        <p:nvSpPr>
          <p:cNvPr id="84" name="TextBox 83">
            <a:extLst>
              <a:ext uri="{FF2B5EF4-FFF2-40B4-BE49-F238E27FC236}">
                <a16:creationId xmlns:a16="http://schemas.microsoft.com/office/drawing/2014/main" id="{AE8677DB-E50D-469F-94C8-0CAD7D1AFBBF}"/>
              </a:ext>
            </a:extLst>
          </p:cNvPr>
          <p:cNvSpPr txBox="1"/>
          <p:nvPr/>
        </p:nvSpPr>
        <p:spPr>
          <a:xfrm rot="16200000">
            <a:off x="-765306" y="2103026"/>
            <a:ext cx="1960881" cy="369332"/>
          </a:xfrm>
          <a:prstGeom prst="rect">
            <a:avLst/>
          </a:prstGeom>
          <a:noFill/>
        </p:spPr>
        <p:txBody>
          <a:bodyPr wrap="square" rtlCol="0">
            <a:spAutoFit/>
          </a:bodyPr>
          <a:lstStyle/>
          <a:p>
            <a:pPr algn="ctr"/>
            <a:r>
              <a:rPr lang="en-US" sz="1800" dirty="0"/>
              <a:t>Slowdown</a:t>
            </a:r>
          </a:p>
        </p:txBody>
      </p:sp>
      <p:sp>
        <p:nvSpPr>
          <p:cNvPr id="85" name="TextBox 84">
            <a:extLst>
              <a:ext uri="{FF2B5EF4-FFF2-40B4-BE49-F238E27FC236}">
                <a16:creationId xmlns:a16="http://schemas.microsoft.com/office/drawing/2014/main" id="{AE8677DB-E50D-469F-94C8-0CAD7D1AFBBF}"/>
              </a:ext>
            </a:extLst>
          </p:cNvPr>
          <p:cNvSpPr txBox="1"/>
          <p:nvPr/>
        </p:nvSpPr>
        <p:spPr>
          <a:xfrm rot="16200000">
            <a:off x="3737755" y="2103025"/>
            <a:ext cx="1960881" cy="369332"/>
          </a:xfrm>
          <a:prstGeom prst="rect">
            <a:avLst/>
          </a:prstGeom>
          <a:noFill/>
        </p:spPr>
        <p:txBody>
          <a:bodyPr wrap="square" rtlCol="0">
            <a:spAutoFit/>
          </a:bodyPr>
          <a:lstStyle/>
          <a:p>
            <a:pPr algn="ctr"/>
            <a:r>
              <a:rPr lang="en-US" sz="1800" dirty="0"/>
              <a:t>Slowdown</a:t>
            </a:r>
          </a:p>
        </p:txBody>
      </p:sp>
      <p:cxnSp>
        <p:nvCxnSpPr>
          <p:cNvPr id="117" name="Connector: Curved 9">
            <a:extLst>
              <a:ext uri="{FF2B5EF4-FFF2-40B4-BE49-F238E27FC236}">
                <a16:creationId xmlns:a16="http://schemas.microsoft.com/office/drawing/2014/main" id="{4AFB26E9-AF0E-46CF-A5D0-723E9A7808C1}"/>
              </a:ext>
            </a:extLst>
          </p:cNvPr>
          <p:cNvCxnSpPr>
            <a:cxnSpLocks/>
          </p:cNvCxnSpPr>
          <p:nvPr/>
        </p:nvCxnSpPr>
        <p:spPr>
          <a:xfrm flipH="1">
            <a:off x="5319723" y="897556"/>
            <a:ext cx="1704" cy="257113"/>
          </a:xfrm>
          <a:prstGeom prst="straightConnector1">
            <a:avLst/>
          </a:prstGeom>
          <a:ln w="19050">
            <a:solidFill>
              <a:schemeClr val="accent5"/>
            </a:solidFill>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5344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7"/>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
                                        <p:tgtEl>
                                          <p:spTgt spid="12"/>
                                        </p:tgtEl>
                                      </p:cBhvr>
                                    </p:animEffec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506FB-1F8F-4785-924E-2123A9ADB907}"/>
              </a:ext>
            </a:extLst>
          </p:cNvPr>
          <p:cNvSpPr>
            <a:spLocks noGrp="1"/>
          </p:cNvSpPr>
          <p:nvPr>
            <p:ph type="title"/>
          </p:nvPr>
        </p:nvSpPr>
        <p:spPr/>
        <p:txBody>
          <a:bodyPr>
            <a:normAutofit/>
          </a:bodyPr>
          <a:lstStyle/>
          <a:p>
            <a:r>
              <a:rPr lang="en-US" dirty="0"/>
              <a:t>Prior Compilers for Deep Learning</a:t>
            </a:r>
          </a:p>
        </p:txBody>
      </p:sp>
      <p:sp>
        <p:nvSpPr>
          <p:cNvPr id="4" name="Slide Number Placeholder 3">
            <a:extLst>
              <a:ext uri="{FF2B5EF4-FFF2-40B4-BE49-F238E27FC236}">
                <a16:creationId xmlns:a16="http://schemas.microsoft.com/office/drawing/2014/main" id="{60496C0E-C2DA-4F32-B8C6-36D93E8EF0E5}"/>
              </a:ext>
            </a:extLst>
          </p:cNvPr>
          <p:cNvSpPr>
            <a:spLocks noGrp="1"/>
          </p:cNvSpPr>
          <p:nvPr>
            <p:ph type="sldNum" idx="12"/>
          </p:nvPr>
        </p:nvSpPr>
        <p:spPr/>
        <p:txBody>
          <a:bodyPr/>
          <a:lstStyle/>
          <a:p>
            <a:pPr defTabSz="914378">
              <a:buClr>
                <a:srgbClr val="000000"/>
              </a:buClr>
            </a:pPr>
            <a:fld id="{00000000-1234-1234-1234-123412341234}" type="slidenum">
              <a:rPr lang="en" kern="0" smtClean="0">
                <a:latin typeface="Arial"/>
                <a:cs typeface="Arial"/>
                <a:sym typeface="Arial"/>
              </a:rPr>
              <a:pPr defTabSz="914378">
                <a:buClr>
                  <a:srgbClr val="000000"/>
                </a:buClr>
              </a:pPr>
              <a:t>25</a:t>
            </a:fld>
            <a:endParaRPr lang="en" kern="0">
              <a:latin typeface="Arial"/>
              <a:cs typeface="Arial"/>
              <a:sym typeface="Arial"/>
            </a:endParaRPr>
          </a:p>
        </p:txBody>
      </p:sp>
      <p:sp>
        <p:nvSpPr>
          <p:cNvPr id="23" name="Arrow: Right 22">
            <a:extLst>
              <a:ext uri="{FF2B5EF4-FFF2-40B4-BE49-F238E27FC236}">
                <a16:creationId xmlns:a16="http://schemas.microsoft.com/office/drawing/2014/main" id="{10F7D4C1-4E0C-4F9D-B474-9C8E7C79285A}"/>
              </a:ext>
            </a:extLst>
          </p:cNvPr>
          <p:cNvSpPr/>
          <p:nvPr/>
        </p:nvSpPr>
        <p:spPr>
          <a:xfrm>
            <a:off x="688501" y="3830107"/>
            <a:ext cx="7886700" cy="465152"/>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Calibri" panose="020F0502020204030204"/>
                <a:ea typeface="+mn-ea"/>
                <a:cs typeface="+mn-cs"/>
              </a:rPr>
              <a:t>More automation</a:t>
            </a:r>
          </a:p>
        </p:txBody>
      </p:sp>
      <p:sp>
        <p:nvSpPr>
          <p:cNvPr id="24" name="TextBox 23">
            <a:extLst>
              <a:ext uri="{FF2B5EF4-FFF2-40B4-BE49-F238E27FC236}">
                <a16:creationId xmlns:a16="http://schemas.microsoft.com/office/drawing/2014/main" id="{2EDB1185-393F-487A-BA12-7E899E111F84}"/>
              </a:ext>
            </a:extLst>
          </p:cNvPr>
          <p:cNvSpPr txBox="1"/>
          <p:nvPr/>
        </p:nvSpPr>
        <p:spPr>
          <a:xfrm>
            <a:off x="688500" y="3472041"/>
            <a:ext cx="1188830" cy="523220"/>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rPr>
              <a:t>Hand-Written Models</a:t>
            </a:r>
          </a:p>
        </p:txBody>
      </p:sp>
      <p:sp>
        <p:nvSpPr>
          <p:cNvPr id="25" name="TextBox 24">
            <a:extLst>
              <a:ext uri="{FF2B5EF4-FFF2-40B4-BE49-F238E27FC236}">
                <a16:creationId xmlns:a16="http://schemas.microsoft.com/office/drawing/2014/main" id="{AC19466C-B5BA-46F1-A736-7DFB1942E177}"/>
              </a:ext>
            </a:extLst>
          </p:cNvPr>
          <p:cNvSpPr txBox="1"/>
          <p:nvPr/>
        </p:nvSpPr>
        <p:spPr>
          <a:xfrm>
            <a:off x="4062463" y="3472040"/>
            <a:ext cx="971054" cy="523220"/>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rPr>
              <a:t>Scheduling Language</a:t>
            </a:r>
          </a:p>
        </p:txBody>
      </p:sp>
      <p:sp>
        <p:nvSpPr>
          <p:cNvPr id="26" name="TextBox 25">
            <a:extLst>
              <a:ext uri="{FF2B5EF4-FFF2-40B4-BE49-F238E27FC236}">
                <a16:creationId xmlns:a16="http://schemas.microsoft.com/office/drawing/2014/main" id="{21ADFA41-3C93-4564-9FE2-C48B41063C7E}"/>
              </a:ext>
            </a:extLst>
          </p:cNvPr>
          <p:cNvSpPr txBox="1"/>
          <p:nvPr/>
        </p:nvSpPr>
        <p:spPr>
          <a:xfrm>
            <a:off x="6868651" y="3472038"/>
            <a:ext cx="1566849" cy="523220"/>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rPr>
              <a:t>Fully Automatic Kernel Generation</a:t>
            </a:r>
          </a:p>
        </p:txBody>
      </p:sp>
      <p:sp>
        <p:nvSpPr>
          <p:cNvPr id="27" name="TextBox 26">
            <a:extLst>
              <a:ext uri="{FF2B5EF4-FFF2-40B4-BE49-F238E27FC236}">
                <a16:creationId xmlns:a16="http://schemas.microsoft.com/office/drawing/2014/main" id="{2ECD15D9-58F4-4D73-9BBD-5A39EE7C84DF}"/>
              </a:ext>
            </a:extLst>
          </p:cNvPr>
          <p:cNvSpPr txBox="1"/>
          <p:nvPr/>
        </p:nvSpPr>
        <p:spPr>
          <a:xfrm>
            <a:off x="5465557" y="3472039"/>
            <a:ext cx="971054" cy="523220"/>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rPr>
              <a:t>Automatic Tuning</a:t>
            </a:r>
          </a:p>
        </p:txBody>
      </p:sp>
      <p:sp>
        <p:nvSpPr>
          <p:cNvPr id="28" name="TextBox 27">
            <a:extLst>
              <a:ext uri="{FF2B5EF4-FFF2-40B4-BE49-F238E27FC236}">
                <a16:creationId xmlns:a16="http://schemas.microsoft.com/office/drawing/2014/main" id="{164CF5E6-8367-4BB7-B190-CC3C22390E6F}"/>
              </a:ext>
            </a:extLst>
          </p:cNvPr>
          <p:cNvSpPr txBox="1"/>
          <p:nvPr/>
        </p:nvSpPr>
        <p:spPr>
          <a:xfrm>
            <a:off x="2256086" y="3472040"/>
            <a:ext cx="1456065" cy="523220"/>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rPr>
              <a:t>Automatic Layout Selection</a:t>
            </a:r>
          </a:p>
        </p:txBody>
      </p:sp>
      <p:sp>
        <p:nvSpPr>
          <p:cNvPr id="29" name="TextBox 28">
            <a:extLst>
              <a:ext uri="{FF2B5EF4-FFF2-40B4-BE49-F238E27FC236}">
                <a16:creationId xmlns:a16="http://schemas.microsoft.com/office/drawing/2014/main" id="{084AFB3E-F21A-49FE-B7D7-153E53263899}"/>
              </a:ext>
            </a:extLst>
          </p:cNvPr>
          <p:cNvSpPr txBox="1"/>
          <p:nvPr/>
        </p:nvSpPr>
        <p:spPr>
          <a:xfrm>
            <a:off x="5204531" y="4323152"/>
            <a:ext cx="557617" cy="307777"/>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70AD47">
                    <a:lumMod val="75000"/>
                  </a:srgbClr>
                </a:solidFill>
                <a:effectLst/>
                <a:uLnTx/>
                <a:uFillTx/>
              </a:rPr>
              <a:t>TVM</a:t>
            </a:r>
          </a:p>
        </p:txBody>
      </p:sp>
      <p:cxnSp>
        <p:nvCxnSpPr>
          <p:cNvPr id="30" name="Connector: Curved 29">
            <a:extLst>
              <a:ext uri="{FF2B5EF4-FFF2-40B4-BE49-F238E27FC236}">
                <a16:creationId xmlns:a16="http://schemas.microsoft.com/office/drawing/2014/main" id="{6E4FAE6D-BDD0-4260-A158-C37FE472AFC0}"/>
              </a:ext>
            </a:extLst>
          </p:cNvPr>
          <p:cNvCxnSpPr>
            <a:cxnSpLocks/>
            <a:stCxn id="29" idx="3"/>
          </p:cNvCxnSpPr>
          <p:nvPr/>
        </p:nvCxnSpPr>
        <p:spPr>
          <a:xfrm flipV="1">
            <a:off x="5762148" y="4184656"/>
            <a:ext cx="218397" cy="292385"/>
          </a:xfrm>
          <a:prstGeom prst="curvedConnector2">
            <a:avLst/>
          </a:prstGeom>
          <a:noFill/>
          <a:ln w="12700" cap="flat" cmpd="sng" algn="ctr">
            <a:solidFill>
              <a:srgbClr val="70AD47">
                <a:lumMod val="75000"/>
              </a:srgbClr>
            </a:solidFill>
            <a:prstDash val="solid"/>
            <a:miter lim="800000"/>
            <a:tailEnd type="triangle"/>
          </a:ln>
          <a:effectLst/>
        </p:spPr>
      </p:cxnSp>
      <p:sp>
        <p:nvSpPr>
          <p:cNvPr id="31" name="TextBox 30">
            <a:extLst>
              <a:ext uri="{FF2B5EF4-FFF2-40B4-BE49-F238E27FC236}">
                <a16:creationId xmlns:a16="http://schemas.microsoft.com/office/drawing/2014/main" id="{1DDC08BC-0E1E-43A5-9E41-7171CB3D27E8}"/>
              </a:ext>
            </a:extLst>
          </p:cNvPr>
          <p:cNvSpPr txBox="1"/>
          <p:nvPr/>
        </p:nvSpPr>
        <p:spPr>
          <a:xfrm>
            <a:off x="6444707" y="4320653"/>
            <a:ext cx="1077714" cy="307777"/>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70AD47">
                    <a:lumMod val="75000"/>
                  </a:srgbClr>
                </a:solidFill>
                <a:effectLst/>
                <a:uLnTx/>
                <a:uFillTx/>
              </a:rPr>
              <a:t>TC, PlaidML</a:t>
            </a:r>
          </a:p>
        </p:txBody>
      </p:sp>
      <p:cxnSp>
        <p:nvCxnSpPr>
          <p:cNvPr id="32" name="Connector: Curved 31">
            <a:extLst>
              <a:ext uri="{FF2B5EF4-FFF2-40B4-BE49-F238E27FC236}">
                <a16:creationId xmlns:a16="http://schemas.microsoft.com/office/drawing/2014/main" id="{7D606148-7C3F-46B1-A630-72E85C09172C}"/>
              </a:ext>
            </a:extLst>
          </p:cNvPr>
          <p:cNvCxnSpPr>
            <a:cxnSpLocks/>
            <a:stCxn id="31" idx="3"/>
          </p:cNvCxnSpPr>
          <p:nvPr/>
        </p:nvCxnSpPr>
        <p:spPr>
          <a:xfrm flipV="1">
            <a:off x="7522421" y="4182159"/>
            <a:ext cx="218397" cy="292383"/>
          </a:xfrm>
          <a:prstGeom prst="curvedConnector2">
            <a:avLst/>
          </a:prstGeom>
          <a:noFill/>
          <a:ln w="12700" cap="flat" cmpd="sng" algn="ctr">
            <a:solidFill>
              <a:srgbClr val="70AD47">
                <a:lumMod val="75000"/>
              </a:srgbClr>
            </a:solidFill>
            <a:prstDash val="solid"/>
            <a:miter lim="800000"/>
            <a:tailEnd type="triangle"/>
          </a:ln>
          <a:effectLst/>
        </p:spPr>
      </p:cxnSp>
      <p:sp>
        <p:nvSpPr>
          <p:cNvPr id="33" name="TextBox 32">
            <a:extLst>
              <a:ext uri="{FF2B5EF4-FFF2-40B4-BE49-F238E27FC236}">
                <a16:creationId xmlns:a16="http://schemas.microsoft.com/office/drawing/2014/main" id="{198359F5-0FE0-42B6-85DF-01A96F3A6738}"/>
              </a:ext>
            </a:extLst>
          </p:cNvPr>
          <p:cNvSpPr txBox="1"/>
          <p:nvPr/>
        </p:nvSpPr>
        <p:spPr>
          <a:xfrm>
            <a:off x="3621018" y="4320654"/>
            <a:ext cx="682559" cy="307777"/>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70AD47">
                    <a:lumMod val="75000"/>
                  </a:srgbClr>
                </a:solidFill>
                <a:effectLst/>
                <a:uLnTx/>
                <a:uFillTx/>
              </a:rPr>
              <a:t>Halide</a:t>
            </a:r>
          </a:p>
        </p:txBody>
      </p:sp>
      <p:cxnSp>
        <p:nvCxnSpPr>
          <p:cNvPr id="34" name="Connector: Curved 33">
            <a:extLst>
              <a:ext uri="{FF2B5EF4-FFF2-40B4-BE49-F238E27FC236}">
                <a16:creationId xmlns:a16="http://schemas.microsoft.com/office/drawing/2014/main" id="{B0DE5B86-24A1-4C72-973C-4EFA5978300A}"/>
              </a:ext>
            </a:extLst>
          </p:cNvPr>
          <p:cNvCxnSpPr>
            <a:cxnSpLocks/>
            <a:stCxn id="33" idx="3"/>
          </p:cNvCxnSpPr>
          <p:nvPr/>
        </p:nvCxnSpPr>
        <p:spPr>
          <a:xfrm flipV="1">
            <a:off x="4303577" y="4182158"/>
            <a:ext cx="218395" cy="292385"/>
          </a:xfrm>
          <a:prstGeom prst="curvedConnector2">
            <a:avLst/>
          </a:prstGeom>
          <a:noFill/>
          <a:ln w="12700" cap="flat" cmpd="sng" algn="ctr">
            <a:solidFill>
              <a:srgbClr val="70AD47">
                <a:lumMod val="75000"/>
              </a:srgbClr>
            </a:solidFill>
            <a:prstDash val="solid"/>
            <a:miter lim="800000"/>
            <a:tailEnd type="triangle"/>
          </a:ln>
          <a:effectLst/>
        </p:spPr>
      </p:cxnSp>
      <p:sp>
        <p:nvSpPr>
          <p:cNvPr id="35" name="TextBox 34">
            <a:extLst>
              <a:ext uri="{FF2B5EF4-FFF2-40B4-BE49-F238E27FC236}">
                <a16:creationId xmlns:a16="http://schemas.microsoft.com/office/drawing/2014/main" id="{D1BE1357-D507-42AF-A1C9-2AD363463BF8}"/>
              </a:ext>
            </a:extLst>
          </p:cNvPr>
          <p:cNvSpPr txBox="1"/>
          <p:nvPr/>
        </p:nvSpPr>
        <p:spPr>
          <a:xfrm>
            <a:off x="2088417" y="4320653"/>
            <a:ext cx="582149" cy="307777"/>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70AD47">
                    <a:lumMod val="75000"/>
                  </a:srgbClr>
                </a:solidFill>
                <a:effectLst/>
                <a:uLnTx/>
                <a:uFillTx/>
              </a:rPr>
              <a:t>CHET</a:t>
            </a:r>
          </a:p>
        </p:txBody>
      </p:sp>
      <p:cxnSp>
        <p:nvCxnSpPr>
          <p:cNvPr id="36" name="Connector: Curved 35">
            <a:extLst>
              <a:ext uri="{FF2B5EF4-FFF2-40B4-BE49-F238E27FC236}">
                <a16:creationId xmlns:a16="http://schemas.microsoft.com/office/drawing/2014/main" id="{831F7AB1-C67E-46F0-97B5-2888978A7874}"/>
              </a:ext>
            </a:extLst>
          </p:cNvPr>
          <p:cNvCxnSpPr>
            <a:cxnSpLocks/>
            <a:stCxn id="35" idx="3"/>
          </p:cNvCxnSpPr>
          <p:nvPr/>
        </p:nvCxnSpPr>
        <p:spPr>
          <a:xfrm flipV="1">
            <a:off x="2670566" y="4182157"/>
            <a:ext cx="218397" cy="292385"/>
          </a:xfrm>
          <a:prstGeom prst="curvedConnector2">
            <a:avLst/>
          </a:prstGeom>
          <a:noFill/>
          <a:ln w="12700" cap="flat" cmpd="sng" algn="ctr">
            <a:solidFill>
              <a:srgbClr val="70AD47">
                <a:lumMod val="75000"/>
              </a:srgbClr>
            </a:solidFill>
            <a:prstDash val="solid"/>
            <a:miter lim="800000"/>
            <a:tailEnd type="triangle"/>
          </a:ln>
          <a:effectLst/>
        </p:spPr>
      </p:cxnSp>
      <p:sp>
        <p:nvSpPr>
          <p:cNvPr id="21" name="Text Placeholder 2">
            <a:extLst>
              <a:ext uri="{FF2B5EF4-FFF2-40B4-BE49-F238E27FC236}">
                <a16:creationId xmlns:a16="http://schemas.microsoft.com/office/drawing/2014/main" id="{BB4094E6-5E22-4118-A442-06531BCDCACC}"/>
              </a:ext>
            </a:extLst>
          </p:cNvPr>
          <p:cNvSpPr>
            <a:spLocks noGrp="1"/>
          </p:cNvSpPr>
          <p:nvPr>
            <p:ph type="body" idx="1"/>
          </p:nvPr>
        </p:nvSpPr>
        <p:spPr>
          <a:xfrm>
            <a:off x="311700" y="1266325"/>
            <a:ext cx="8520600" cy="3302700"/>
          </a:xfrm>
        </p:spPr>
        <p:txBody>
          <a:bodyPr>
            <a:normAutofit/>
          </a:bodyPr>
          <a:lstStyle/>
          <a:p>
            <a:r>
              <a:rPr lang="en-US" sz="2000" dirty="0"/>
              <a:t>Optimizing deep learning compilers target varied backends</a:t>
            </a:r>
          </a:p>
          <a:p>
            <a:pPr lvl="1"/>
            <a:r>
              <a:rPr lang="en-US" sz="1600" dirty="0"/>
              <a:t>Our perspective: FHE is just another backend</a:t>
            </a:r>
          </a:p>
          <a:p>
            <a:pPr lvl="1"/>
            <a:endParaRPr lang="en-US" sz="1600" dirty="0"/>
          </a:p>
          <a:p>
            <a:r>
              <a:rPr lang="en-US" sz="2000" dirty="0"/>
              <a:t>CHET is the first optimizing compiler for deep learning on FHE</a:t>
            </a:r>
          </a:p>
          <a:p>
            <a:pPr lvl="1"/>
            <a:r>
              <a:rPr lang="en-US" sz="1600" dirty="0"/>
              <a:t>Lot more optimizations from literature to incorporate</a:t>
            </a:r>
          </a:p>
        </p:txBody>
      </p:sp>
    </p:spTree>
    <p:extLst>
      <p:ext uri="{BB962C8B-B14F-4D97-AF65-F5344CB8AC3E}">
        <p14:creationId xmlns:p14="http://schemas.microsoft.com/office/powerpoint/2010/main" val="3035269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506FB-1F8F-4785-924E-2123A9ADB907}"/>
              </a:ext>
            </a:extLst>
          </p:cNvPr>
          <p:cNvSpPr>
            <a:spLocks noGrp="1"/>
          </p:cNvSpPr>
          <p:nvPr>
            <p:ph type="title"/>
          </p:nvPr>
        </p:nvSpPr>
        <p:spPr/>
        <p:txBody>
          <a:bodyPr>
            <a:normAutofit/>
          </a:bodyPr>
          <a:lstStyle/>
          <a:p>
            <a:r>
              <a:rPr lang="en-US" dirty="0"/>
              <a:t>Conclusions</a:t>
            </a:r>
          </a:p>
        </p:txBody>
      </p:sp>
      <p:sp>
        <p:nvSpPr>
          <p:cNvPr id="3" name="Text Placeholder 2">
            <a:extLst>
              <a:ext uri="{FF2B5EF4-FFF2-40B4-BE49-F238E27FC236}">
                <a16:creationId xmlns:a16="http://schemas.microsoft.com/office/drawing/2014/main" id="{EF47753A-FCB5-46B2-9718-708BB9132EDD}"/>
              </a:ext>
            </a:extLst>
          </p:cNvPr>
          <p:cNvSpPr>
            <a:spLocks noGrp="1"/>
          </p:cNvSpPr>
          <p:nvPr>
            <p:ph type="body" idx="1"/>
          </p:nvPr>
        </p:nvSpPr>
        <p:spPr/>
        <p:txBody>
          <a:bodyPr>
            <a:normAutofit/>
          </a:bodyPr>
          <a:lstStyle/>
          <a:p>
            <a:r>
              <a:rPr lang="en-US" dirty="0"/>
              <a:t>FHE programming is a “systems and compiler” problem</a:t>
            </a:r>
          </a:p>
          <a:p>
            <a:endParaRPr lang="en-US" dirty="0"/>
          </a:p>
          <a:p>
            <a:r>
              <a:rPr lang="en-US" sz="1800" dirty="0"/>
              <a:t>CHET outperforms hand-written FHE implementations</a:t>
            </a:r>
          </a:p>
          <a:p>
            <a:endParaRPr lang="en-US" sz="1800" dirty="0"/>
          </a:p>
          <a:p>
            <a:r>
              <a:rPr lang="en-US" sz="1800" dirty="0"/>
              <a:t>CHET enables homomorphic inference using large Deep Neural Networks (DNN)</a:t>
            </a:r>
          </a:p>
          <a:p>
            <a:endParaRPr lang="en-US" sz="1800" dirty="0"/>
          </a:p>
          <a:p>
            <a:r>
              <a:rPr lang="en-US" sz="1800" dirty="0"/>
              <a:t>CHET makes it easy to port to new FHE schemes</a:t>
            </a:r>
          </a:p>
          <a:p>
            <a:endParaRPr lang="en-US" dirty="0"/>
          </a:p>
          <a:p>
            <a:r>
              <a:rPr lang="en-US" sz="1800" dirty="0"/>
              <a:t>Future work:</a:t>
            </a:r>
          </a:p>
          <a:p>
            <a:pPr lvl="1"/>
            <a:r>
              <a:rPr lang="en-US" sz="1600" dirty="0"/>
              <a:t>Approximate non-linear functions automatically</a:t>
            </a:r>
          </a:p>
          <a:p>
            <a:pPr lvl="1"/>
            <a:r>
              <a:rPr lang="en-US" sz="1600" dirty="0"/>
              <a:t>Generalize to other application domains</a:t>
            </a:r>
          </a:p>
          <a:p>
            <a:pPr lvl="1"/>
            <a:endParaRPr lang="en-US" sz="1600" dirty="0"/>
          </a:p>
        </p:txBody>
      </p:sp>
      <p:sp>
        <p:nvSpPr>
          <p:cNvPr id="4" name="Slide Number Placeholder 3">
            <a:extLst>
              <a:ext uri="{FF2B5EF4-FFF2-40B4-BE49-F238E27FC236}">
                <a16:creationId xmlns:a16="http://schemas.microsoft.com/office/drawing/2014/main" id="{60496C0E-C2DA-4F32-B8C6-36D93E8EF0E5}"/>
              </a:ext>
            </a:extLst>
          </p:cNvPr>
          <p:cNvSpPr>
            <a:spLocks noGrp="1"/>
          </p:cNvSpPr>
          <p:nvPr>
            <p:ph type="sldNum" idx="12"/>
          </p:nvPr>
        </p:nvSpPr>
        <p:spPr/>
        <p:txBody>
          <a:bodyPr/>
          <a:lstStyle/>
          <a:p>
            <a:pPr defTabSz="914378">
              <a:buClr>
                <a:srgbClr val="000000"/>
              </a:buClr>
            </a:pPr>
            <a:fld id="{00000000-1234-1234-1234-123412341234}" type="slidenum">
              <a:rPr lang="en" kern="0" smtClean="0">
                <a:latin typeface="Arial"/>
                <a:cs typeface="Arial"/>
                <a:sym typeface="Arial"/>
              </a:rPr>
              <a:pPr defTabSz="914378">
                <a:buClr>
                  <a:srgbClr val="000000"/>
                </a:buClr>
              </a:pPr>
              <a:t>26</a:t>
            </a:fld>
            <a:endParaRPr lang="en" kern="0">
              <a:latin typeface="Arial"/>
              <a:cs typeface="Arial"/>
              <a:sym typeface="Arial"/>
            </a:endParaRPr>
          </a:p>
        </p:txBody>
      </p:sp>
    </p:spTree>
    <p:extLst>
      <p:ext uri="{BB962C8B-B14F-4D97-AF65-F5344CB8AC3E}">
        <p14:creationId xmlns:p14="http://schemas.microsoft.com/office/powerpoint/2010/main" val="1749296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506FB-1F8F-4785-924E-2123A9ADB907}"/>
              </a:ext>
            </a:extLst>
          </p:cNvPr>
          <p:cNvSpPr>
            <a:spLocks noGrp="1"/>
          </p:cNvSpPr>
          <p:nvPr>
            <p:ph type="title"/>
          </p:nvPr>
        </p:nvSpPr>
        <p:spPr/>
        <p:txBody>
          <a:bodyPr>
            <a:normAutofit/>
          </a:bodyPr>
          <a:lstStyle/>
          <a:p>
            <a:r>
              <a:rPr lang="en-US"/>
              <a:t>Rotation keys selection improves performance</a:t>
            </a:r>
          </a:p>
        </p:txBody>
      </p:sp>
      <p:sp>
        <p:nvSpPr>
          <p:cNvPr id="3" name="Text Placeholder 2">
            <a:extLst>
              <a:ext uri="{FF2B5EF4-FFF2-40B4-BE49-F238E27FC236}">
                <a16:creationId xmlns:a16="http://schemas.microsoft.com/office/drawing/2014/main" id="{EF47753A-FCB5-46B2-9718-708BB9132ED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0496C0E-C2DA-4F32-B8C6-36D93E8EF0E5}"/>
              </a:ext>
            </a:extLst>
          </p:cNvPr>
          <p:cNvSpPr>
            <a:spLocks noGrp="1"/>
          </p:cNvSpPr>
          <p:nvPr>
            <p:ph type="sldNum" idx="12"/>
          </p:nvPr>
        </p:nvSpPr>
        <p:spPr/>
        <p:txBody>
          <a:bodyPr/>
          <a:lstStyle/>
          <a:p>
            <a:pPr defTabSz="914378">
              <a:buClr>
                <a:srgbClr val="000000"/>
              </a:buClr>
            </a:pPr>
            <a:fld id="{00000000-1234-1234-1234-123412341234}" type="slidenum">
              <a:rPr lang="en" kern="0" smtClean="0">
                <a:latin typeface="Arial"/>
                <a:cs typeface="Arial"/>
                <a:sym typeface="Arial"/>
              </a:rPr>
              <a:pPr defTabSz="914378">
                <a:buClr>
                  <a:srgbClr val="000000"/>
                </a:buClr>
              </a:pPr>
              <a:t>27</a:t>
            </a:fld>
            <a:endParaRPr lang="en" kern="0">
              <a:latin typeface="Arial"/>
              <a:cs typeface="Arial"/>
              <a:sym typeface="Arial"/>
            </a:endParaRPr>
          </a:p>
        </p:txBody>
      </p:sp>
      <p:pic>
        <p:nvPicPr>
          <p:cNvPr id="6" name="Picture 5">
            <a:extLst>
              <a:ext uri="{FF2B5EF4-FFF2-40B4-BE49-F238E27FC236}">
                <a16:creationId xmlns:a16="http://schemas.microsoft.com/office/drawing/2014/main" id="{13333F9D-E107-451C-B184-4A64A3F8DD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593" y="1407806"/>
            <a:ext cx="6400813" cy="3200407"/>
          </a:xfrm>
          <a:prstGeom prst="rect">
            <a:avLst/>
          </a:prstGeom>
        </p:spPr>
      </p:pic>
    </p:spTree>
    <p:extLst>
      <p:ext uri="{BB962C8B-B14F-4D97-AF65-F5344CB8AC3E}">
        <p14:creationId xmlns:p14="http://schemas.microsoft.com/office/powerpoint/2010/main" val="79480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506FB-1F8F-4785-924E-2123A9ADB907}"/>
              </a:ext>
            </a:extLst>
          </p:cNvPr>
          <p:cNvSpPr>
            <a:spLocks noGrp="1"/>
          </p:cNvSpPr>
          <p:nvPr>
            <p:ph type="title"/>
          </p:nvPr>
        </p:nvSpPr>
        <p:spPr/>
        <p:txBody>
          <a:bodyPr>
            <a:normAutofit/>
          </a:bodyPr>
          <a:lstStyle/>
          <a:p>
            <a:r>
              <a:rPr lang="en-US"/>
              <a:t>CHET selects the best-performing data layout</a:t>
            </a:r>
          </a:p>
        </p:txBody>
      </p:sp>
      <p:sp>
        <p:nvSpPr>
          <p:cNvPr id="4" name="Slide Number Placeholder 3">
            <a:extLst>
              <a:ext uri="{FF2B5EF4-FFF2-40B4-BE49-F238E27FC236}">
                <a16:creationId xmlns:a16="http://schemas.microsoft.com/office/drawing/2014/main" id="{60496C0E-C2DA-4F32-B8C6-36D93E8EF0E5}"/>
              </a:ext>
            </a:extLst>
          </p:cNvPr>
          <p:cNvSpPr>
            <a:spLocks noGrp="1"/>
          </p:cNvSpPr>
          <p:nvPr>
            <p:ph type="sldNum" idx="12"/>
          </p:nvPr>
        </p:nvSpPr>
        <p:spPr/>
        <p:txBody>
          <a:bodyPr/>
          <a:lstStyle/>
          <a:p>
            <a:pPr defTabSz="914378">
              <a:buClr>
                <a:srgbClr val="000000"/>
              </a:buClr>
            </a:pPr>
            <a:fld id="{00000000-1234-1234-1234-123412341234}" type="slidenum">
              <a:rPr lang="en" kern="0" smtClean="0">
                <a:latin typeface="Arial"/>
                <a:cs typeface="Arial"/>
                <a:sym typeface="Arial"/>
              </a:rPr>
              <a:pPr defTabSz="914378">
                <a:buClr>
                  <a:srgbClr val="000000"/>
                </a:buClr>
              </a:pPr>
              <a:t>28</a:t>
            </a:fld>
            <a:endParaRPr lang="en" kern="0">
              <a:latin typeface="Arial"/>
              <a:cs typeface="Arial"/>
              <a:sym typeface="Arial"/>
            </a:endParaRPr>
          </a:p>
        </p:txBody>
      </p:sp>
      <p:pic>
        <p:nvPicPr>
          <p:cNvPr id="6" name="Picture 5">
            <a:extLst>
              <a:ext uri="{FF2B5EF4-FFF2-40B4-BE49-F238E27FC236}">
                <a16:creationId xmlns:a16="http://schemas.microsoft.com/office/drawing/2014/main" id="{CF0B77C4-659E-45D3-893B-29A260EADA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593" y="1368618"/>
            <a:ext cx="6400813" cy="3200407"/>
          </a:xfrm>
          <a:prstGeom prst="rect">
            <a:avLst/>
          </a:prstGeom>
        </p:spPr>
      </p:pic>
    </p:spTree>
    <p:extLst>
      <p:ext uri="{BB962C8B-B14F-4D97-AF65-F5344CB8AC3E}">
        <p14:creationId xmlns:p14="http://schemas.microsoft.com/office/powerpoint/2010/main" val="4185659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D66833-7760-49A4-92CE-2DE17D115AAD}"/>
              </a:ext>
            </a:extLst>
          </p:cNvPr>
          <p:cNvPicPr>
            <a:picLocks noChangeAspect="1"/>
          </p:cNvPicPr>
          <p:nvPr/>
        </p:nvPicPr>
        <p:blipFill rotWithShape="1">
          <a:blip r:embed="rId3"/>
          <a:srcRect l="-44" t="35947"/>
          <a:stretch/>
        </p:blipFill>
        <p:spPr>
          <a:xfrm>
            <a:off x="-4028" y="1848940"/>
            <a:ext cx="9148027" cy="3294559"/>
          </a:xfrm>
          <a:prstGeom prst="rect">
            <a:avLst/>
          </a:prstGeom>
        </p:spPr>
      </p:pic>
      <p:pic>
        <p:nvPicPr>
          <p:cNvPr id="3" name="Picture 2">
            <a:extLst>
              <a:ext uri="{FF2B5EF4-FFF2-40B4-BE49-F238E27FC236}">
                <a16:creationId xmlns:a16="http://schemas.microsoft.com/office/drawing/2014/main" id="{578E5DC7-C431-4786-8249-3EB16FA1DA86}"/>
              </a:ext>
            </a:extLst>
          </p:cNvPr>
          <p:cNvPicPr>
            <a:picLocks noChangeAspect="1"/>
          </p:cNvPicPr>
          <p:nvPr/>
        </p:nvPicPr>
        <p:blipFill rotWithShape="1">
          <a:blip r:embed="rId4"/>
          <a:srcRect l="22472" t="47607" r="49176" b="11710"/>
          <a:stretch/>
        </p:blipFill>
        <p:spPr>
          <a:xfrm>
            <a:off x="2054831" y="2448674"/>
            <a:ext cx="2592514" cy="2092504"/>
          </a:xfrm>
          <a:prstGeom prst="rect">
            <a:avLst/>
          </a:prstGeom>
        </p:spPr>
      </p:pic>
      <p:pic>
        <p:nvPicPr>
          <p:cNvPr id="4" name="Picture 3">
            <a:extLst>
              <a:ext uri="{FF2B5EF4-FFF2-40B4-BE49-F238E27FC236}">
                <a16:creationId xmlns:a16="http://schemas.microsoft.com/office/drawing/2014/main" id="{A7D66833-7760-49A4-92CE-2DE17D115AAD}"/>
              </a:ext>
            </a:extLst>
          </p:cNvPr>
          <p:cNvPicPr>
            <a:picLocks noChangeAspect="1"/>
          </p:cNvPicPr>
          <p:nvPr/>
        </p:nvPicPr>
        <p:blipFill>
          <a:blip r:embed="rId3"/>
          <a:stretch>
            <a:fillRect/>
          </a:stretch>
        </p:blipFill>
        <p:spPr>
          <a:xfrm>
            <a:off x="0" y="0"/>
            <a:ext cx="9143999" cy="5143500"/>
          </a:xfrm>
          <a:prstGeom prst="rect">
            <a:avLst/>
          </a:prstGeom>
        </p:spPr>
      </p:pic>
      <p:pic>
        <p:nvPicPr>
          <p:cNvPr id="5" name="Picture 4">
            <a:extLst>
              <a:ext uri="{FF2B5EF4-FFF2-40B4-BE49-F238E27FC236}">
                <a16:creationId xmlns:a16="http://schemas.microsoft.com/office/drawing/2014/main" id="{578E5DC7-C431-4786-8249-3EB16FA1DA86}"/>
              </a:ext>
            </a:extLst>
          </p:cNvPr>
          <p:cNvPicPr>
            <a:picLocks noChangeAspect="1"/>
          </p:cNvPicPr>
          <p:nvPr/>
        </p:nvPicPr>
        <p:blipFill>
          <a:blip r:embed="rId4"/>
          <a:stretch>
            <a:fillRect/>
          </a:stretch>
        </p:blipFill>
        <p:spPr>
          <a:xfrm>
            <a:off x="0" y="0"/>
            <a:ext cx="9144000" cy="5143500"/>
          </a:xfrm>
          <a:prstGeom prst="rect">
            <a:avLst/>
          </a:prstGeom>
        </p:spPr>
      </p:pic>
      <p:pic>
        <p:nvPicPr>
          <p:cNvPr id="6" name="Picture 5">
            <a:extLst>
              <a:ext uri="{FF2B5EF4-FFF2-40B4-BE49-F238E27FC236}">
                <a16:creationId xmlns:a16="http://schemas.microsoft.com/office/drawing/2014/main" id="{8D24B9DE-422D-44B5-973A-F209E4F34892}"/>
              </a:ext>
            </a:extLst>
          </p:cNvPr>
          <p:cNvPicPr>
            <a:picLocks noChangeAspect="1"/>
          </p:cNvPicPr>
          <p:nvPr/>
        </p:nvPicPr>
        <p:blipFill rotWithShape="1">
          <a:blip r:embed="rId5"/>
          <a:srcRect l="62921" t="14049" r="14831" b="78094"/>
          <a:stretch/>
        </p:blipFill>
        <p:spPr>
          <a:xfrm>
            <a:off x="5753528" y="722616"/>
            <a:ext cx="2034283" cy="404117"/>
          </a:xfrm>
          <a:prstGeom prst="rect">
            <a:avLst/>
          </a:prstGeom>
        </p:spPr>
      </p:pic>
      <p:pic>
        <p:nvPicPr>
          <p:cNvPr id="7" name="Picture 6">
            <a:extLst>
              <a:ext uri="{FF2B5EF4-FFF2-40B4-BE49-F238E27FC236}">
                <a16:creationId xmlns:a16="http://schemas.microsoft.com/office/drawing/2014/main" id="{8D24B9DE-422D-44B5-973A-F209E4F34892}"/>
              </a:ext>
            </a:extLst>
          </p:cNvPr>
          <p:cNvPicPr>
            <a:picLocks noChangeAspect="1"/>
          </p:cNvPicPr>
          <p:nvPr/>
        </p:nvPicPr>
        <p:blipFill>
          <a:blip r:embed="rId5"/>
          <a:stretch>
            <a:fillRect/>
          </a:stretch>
        </p:blipFill>
        <p:spPr>
          <a:xfrm>
            <a:off x="0" y="0"/>
            <a:ext cx="9144000" cy="5143500"/>
          </a:xfrm>
          <a:prstGeom prst="rect">
            <a:avLst/>
          </a:prstGeom>
        </p:spPr>
      </p:pic>
      <p:sp>
        <p:nvSpPr>
          <p:cNvPr id="8" name="TextBox 7">
            <a:extLst>
              <a:ext uri="{FF2B5EF4-FFF2-40B4-BE49-F238E27FC236}">
                <a16:creationId xmlns:a16="http://schemas.microsoft.com/office/drawing/2014/main" id="{F806CEDC-C01C-4159-9AF5-2CF618BC7A4E}"/>
              </a:ext>
            </a:extLst>
          </p:cNvPr>
          <p:cNvSpPr txBox="1"/>
          <p:nvPr/>
        </p:nvSpPr>
        <p:spPr>
          <a:xfrm>
            <a:off x="5109681" y="1110071"/>
            <a:ext cx="3667194" cy="646331"/>
          </a:xfrm>
          <a:prstGeom prst="rect">
            <a:avLst/>
          </a:prstGeom>
          <a:noFill/>
        </p:spPr>
        <p:txBody>
          <a:bodyPr wrap="square" rtlCol="0">
            <a:spAutoFit/>
          </a:bodyPr>
          <a:lstStyle/>
          <a:p>
            <a:pPr algn="ctr"/>
            <a:r>
              <a:rPr lang="en-US" sz="1800" b="1" i="1" dirty="0">
                <a:solidFill>
                  <a:srgbClr val="FFFF00"/>
                </a:solidFill>
              </a:rPr>
              <a:t>Not privy to the image, prediction, or any intermediate state</a:t>
            </a:r>
          </a:p>
        </p:txBody>
      </p:sp>
      <p:pic>
        <p:nvPicPr>
          <p:cNvPr id="11" name="Picture 10">
            <a:extLst>
              <a:ext uri="{FF2B5EF4-FFF2-40B4-BE49-F238E27FC236}">
                <a16:creationId xmlns:a16="http://schemas.microsoft.com/office/drawing/2014/main" id="{578E5DC7-C431-4786-8249-3EB16FA1DA86}"/>
              </a:ext>
            </a:extLst>
          </p:cNvPr>
          <p:cNvPicPr>
            <a:picLocks noChangeAspect="1"/>
          </p:cNvPicPr>
          <p:nvPr/>
        </p:nvPicPr>
        <p:blipFill rotWithShape="1">
          <a:blip r:embed="rId4"/>
          <a:srcRect l="22472" t="47607" r="49176" b="11710"/>
          <a:stretch/>
        </p:blipFill>
        <p:spPr>
          <a:xfrm>
            <a:off x="2054831" y="2448673"/>
            <a:ext cx="2592514" cy="2092504"/>
          </a:xfrm>
          <a:prstGeom prst="rect">
            <a:avLst/>
          </a:prstGeom>
        </p:spPr>
      </p:pic>
      <p:sp>
        <p:nvSpPr>
          <p:cNvPr id="9" name="Slide Number Placeholder 8"/>
          <p:cNvSpPr>
            <a:spLocks noGrp="1"/>
          </p:cNvSpPr>
          <p:nvPr>
            <p:ph type="sldNum" sz="quarter" idx="12"/>
          </p:nvPr>
        </p:nvSpPr>
        <p:spPr/>
        <p:txBody>
          <a:bodyPr/>
          <a:lstStyle/>
          <a:p>
            <a:pPr defTabSz="914378">
              <a:buClr>
                <a:srgbClr val="000000"/>
              </a:buClr>
            </a:pPr>
            <a:fld id="{00000000-1234-1234-1234-123412341234}" type="slidenum">
              <a:rPr lang="en" kern="0" smtClean="0">
                <a:latin typeface="Arial"/>
                <a:cs typeface="Arial"/>
                <a:sym typeface="Arial"/>
              </a:rPr>
              <a:pPr defTabSz="914378">
                <a:buClr>
                  <a:srgbClr val="000000"/>
                </a:buClr>
              </a:pPr>
              <a:t>29</a:t>
            </a:fld>
            <a:endParaRPr lang="en" kern="0">
              <a:latin typeface="Arial"/>
              <a:cs typeface="Arial"/>
              <a:sym typeface="Arial"/>
            </a:endParaRPr>
          </a:p>
        </p:txBody>
      </p:sp>
    </p:spTree>
    <p:extLst>
      <p:ext uri="{BB962C8B-B14F-4D97-AF65-F5344CB8AC3E}">
        <p14:creationId xmlns:p14="http://schemas.microsoft.com/office/powerpoint/2010/main" val="395231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246B7-A807-44EE-8854-BD07E0FA31B2}"/>
              </a:ext>
            </a:extLst>
          </p:cNvPr>
          <p:cNvSpPr>
            <a:spLocks noGrp="1"/>
          </p:cNvSpPr>
          <p:nvPr>
            <p:ph type="title"/>
          </p:nvPr>
        </p:nvSpPr>
        <p:spPr/>
        <p:txBody>
          <a:bodyPr>
            <a:normAutofit fontScale="90000"/>
          </a:bodyPr>
          <a:lstStyle/>
          <a:p>
            <a:r>
              <a:rPr lang="en-US" dirty="0"/>
              <a:t>Motivation: Fully-Homomorphic Encryption (FHE)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89EA01-8AE5-4434-8476-EDD3DFFF185F}"/>
                  </a:ext>
                </a:extLst>
              </p:cNvPr>
              <p:cNvSpPr>
                <a:spLocks noGrp="1"/>
              </p:cNvSpPr>
              <p:nvPr>
                <p:ph type="body" idx="1"/>
              </p:nvPr>
            </p:nvSpPr>
            <p:spPr>
              <a:xfrm>
                <a:off x="311700" y="1242352"/>
                <a:ext cx="8520600" cy="3302700"/>
              </a:xfrm>
            </p:spPr>
            <p:txBody>
              <a:bodyPr>
                <a:normAutofit/>
              </a:bodyPr>
              <a:lstStyle/>
              <a:p>
                <a:pPr marL="0" indent="0">
                  <a:buNone/>
                </a:pPr>
                <a:r>
                  <a:rPr lang="en-US" sz="3200" b="1" dirty="0">
                    <a:solidFill>
                      <a:srgbClr val="00B050"/>
                    </a:solidFill>
                  </a:rPr>
                  <a:t>+</a:t>
                </a:r>
                <a:r>
                  <a:rPr lang="en-US" sz="2000" dirty="0"/>
                  <a:t>  Compute on encrypted data </a:t>
                </a:r>
                <a14:m>
                  <m:oMath xmlns:m="http://schemas.openxmlformats.org/officeDocument/2006/math">
                    <m:r>
                      <a:rPr lang="en-US" sz="2000" b="0" i="1" smtClean="0">
                        <a:latin typeface="Cambria Math" panose="02040503050406030204" pitchFamily="18" charset="0"/>
                      </a:rPr>
                      <m:t>→</m:t>
                    </m:r>
                  </m:oMath>
                </a14:m>
                <a:r>
                  <a:rPr lang="en-US" sz="2000" dirty="0"/>
                  <a:t> offload storage and compute to cloud</a:t>
                </a:r>
              </a:p>
              <a:p>
                <a:pPr marL="0" indent="0">
                  <a:buNone/>
                </a:pPr>
                <a:r>
                  <a:rPr lang="en-US" sz="3200" b="1" dirty="0">
                    <a:solidFill>
                      <a:srgbClr val="00B050"/>
                    </a:solidFill>
                  </a:rPr>
                  <a:t>+</a:t>
                </a:r>
                <a:r>
                  <a:rPr lang="en-US" sz="3200" b="1" dirty="0">
                    <a:solidFill>
                      <a:schemeClr val="accent6"/>
                    </a:solidFill>
                  </a:rPr>
                  <a:t> </a:t>
                </a:r>
                <a:r>
                  <a:rPr lang="en-US" sz="2000" dirty="0"/>
                  <a:t>Computation overhead of FHE is rapidly reducing</a:t>
                </a:r>
                <a:endParaRPr lang="en-US" sz="1800" dirty="0"/>
              </a:p>
              <a:p>
                <a:pPr marL="0" indent="0">
                  <a:buNone/>
                </a:pPr>
                <a:r>
                  <a:rPr lang="en-US" sz="3200" b="1" dirty="0">
                    <a:solidFill>
                      <a:srgbClr val="00B050"/>
                    </a:solidFill>
                  </a:rPr>
                  <a:t>+ </a:t>
                </a:r>
                <a:r>
                  <a:rPr lang="en-US" sz="2000" dirty="0"/>
                  <a:t>Simple trust model: keep the secret key</a:t>
                </a:r>
              </a:p>
              <a:p>
                <a:pPr marL="0" indent="0">
                  <a:buNone/>
                </a:pPr>
                <a:r>
                  <a:rPr lang="en-US" sz="2400" dirty="0"/>
                  <a:t>	</a:t>
                </a:r>
                <a:r>
                  <a:rPr lang="en-US" sz="2400" b="1" dirty="0">
                    <a:solidFill>
                      <a:srgbClr val="00B050"/>
                    </a:solidFill>
                  </a:rPr>
                  <a:t>+ </a:t>
                </a:r>
                <a:r>
                  <a:rPr lang="en-US" dirty="0"/>
                  <a:t>No need to trust hardware/software like Intel/Microsoft</a:t>
                </a:r>
                <a:endParaRPr lang="en-US" sz="2000" dirty="0"/>
              </a:p>
              <a:p>
                <a:pPr marL="0" indent="0">
                  <a:buNone/>
                </a:pPr>
                <a:r>
                  <a:rPr lang="en-US" sz="1400" b="1" dirty="0">
                    <a:solidFill>
                      <a:srgbClr val="C00000"/>
                    </a:solidFill>
                  </a:rPr>
                  <a:t> </a:t>
                </a:r>
                <a:r>
                  <a:rPr lang="en-US" sz="3200" b="1" dirty="0">
                    <a:solidFill>
                      <a:srgbClr val="C00000"/>
                    </a:solidFill>
                  </a:rPr>
                  <a:t>-</a:t>
                </a:r>
                <a:r>
                  <a:rPr lang="en-US" sz="3200" b="1" dirty="0">
                    <a:solidFill>
                      <a:schemeClr val="accent6"/>
                    </a:solidFill>
                  </a:rPr>
                  <a:t> </a:t>
                </a:r>
                <a:r>
                  <a:rPr lang="en-US" sz="2000" dirty="0"/>
                  <a:t>Programming FHE applications is hard</a:t>
                </a:r>
              </a:p>
              <a:p>
                <a:pPr marL="0" indent="0">
                  <a:buNone/>
                </a:pPr>
                <a:r>
                  <a:rPr lang="en-US" sz="1400" b="1" dirty="0">
                    <a:solidFill>
                      <a:srgbClr val="C00000"/>
                    </a:solidFill>
                  </a:rPr>
                  <a:t> </a:t>
                </a:r>
                <a:r>
                  <a:rPr lang="en-US" sz="3200" b="1" dirty="0">
                    <a:solidFill>
                      <a:srgbClr val="C00000"/>
                    </a:solidFill>
                  </a:rPr>
                  <a:t>-</a:t>
                </a:r>
                <a:r>
                  <a:rPr lang="en-US" sz="3200" b="1" dirty="0">
                    <a:solidFill>
                      <a:schemeClr val="accent6"/>
                    </a:solidFill>
                  </a:rPr>
                  <a:t> </a:t>
                </a:r>
                <a:r>
                  <a:rPr lang="en-US" sz="2000" dirty="0"/>
                  <a:t>Requires cryptographic domain expertise </a:t>
                </a:r>
                <a:endParaRPr lang="en-US" sz="2000" b="1" dirty="0">
                  <a:solidFill>
                    <a:srgbClr val="C00000"/>
                  </a:solidFill>
                </a:endParaRPr>
              </a:p>
              <a:p>
                <a:pPr marL="0" indent="0">
                  <a:buNone/>
                </a:pPr>
                <a:r>
                  <a:rPr lang="en-US" sz="1400" b="1" dirty="0">
                    <a:solidFill>
                      <a:srgbClr val="C00000"/>
                    </a:solidFill>
                  </a:rPr>
                  <a:t> </a:t>
                </a:r>
                <a:r>
                  <a:rPr lang="en-US" sz="3200" b="1" dirty="0">
                    <a:solidFill>
                      <a:srgbClr val="C00000"/>
                    </a:solidFill>
                  </a:rPr>
                  <a:t>-</a:t>
                </a:r>
                <a:r>
                  <a:rPr lang="en-US" sz="3200" b="1" dirty="0">
                    <a:solidFill>
                      <a:schemeClr val="accent6"/>
                    </a:solidFill>
                  </a:rPr>
                  <a:t> </a:t>
                </a:r>
                <a:r>
                  <a:rPr lang="en-US" sz="2000" dirty="0"/>
                  <a:t>Akin to writing assembly for custom hardware</a:t>
                </a:r>
                <a:endParaRPr lang="en-US" sz="2000" b="1" dirty="0">
                  <a:solidFill>
                    <a:srgbClr val="C00000"/>
                  </a:solidFill>
                </a:endParaRPr>
              </a:p>
            </p:txBody>
          </p:sp>
        </mc:Choice>
        <mc:Fallback xmlns="">
          <p:sp>
            <p:nvSpPr>
              <p:cNvPr id="3" name="Content Placeholder 2">
                <a:extLst>
                  <a:ext uri="{FF2B5EF4-FFF2-40B4-BE49-F238E27FC236}">
                    <a16:creationId xmlns:a16="http://schemas.microsoft.com/office/drawing/2014/main" id="{CF89EA01-8AE5-4434-8476-EDD3DFFF185F}"/>
                  </a:ext>
                </a:extLst>
              </p:cNvPr>
              <p:cNvSpPr>
                <a:spLocks noGrp="1" noRot="1" noChangeAspect="1" noMove="1" noResize="1" noEditPoints="1" noAdjustHandles="1" noChangeArrowheads="1" noChangeShapeType="1" noTextEdit="1"/>
              </p:cNvSpPr>
              <p:nvPr>
                <p:ph type="body" idx="1"/>
              </p:nvPr>
            </p:nvSpPr>
            <p:spPr>
              <a:xfrm>
                <a:off x="311700" y="1242352"/>
                <a:ext cx="8520600" cy="3302700"/>
              </a:xfrm>
              <a:blipFill>
                <a:blip r:embed="rId3"/>
                <a:stretch>
                  <a:fillRect l="-1788" t="-2583"/>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0C0B5FE9-3A07-4659-85B8-0431C5215532}"/>
              </a:ext>
            </a:extLst>
          </p:cNvPr>
          <p:cNvSpPr/>
          <p:nvPr/>
        </p:nvSpPr>
        <p:spPr>
          <a:xfrm>
            <a:off x="257258" y="2955613"/>
            <a:ext cx="395288" cy="124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prstClr val="white"/>
              </a:solidFill>
              <a:latin typeface="Calibri" panose="020F0502020204030204"/>
            </a:endParaRPr>
          </a:p>
        </p:txBody>
      </p:sp>
      <p:sp>
        <p:nvSpPr>
          <p:cNvPr id="8" name="Rectangle: Rounded Corners 7">
            <a:extLst>
              <a:ext uri="{FF2B5EF4-FFF2-40B4-BE49-F238E27FC236}">
                <a16:creationId xmlns:a16="http://schemas.microsoft.com/office/drawing/2014/main" id="{BB06163C-328E-47FE-9D70-888F79A0F338}"/>
              </a:ext>
            </a:extLst>
          </p:cNvPr>
          <p:cNvSpPr/>
          <p:nvPr/>
        </p:nvSpPr>
        <p:spPr>
          <a:xfrm>
            <a:off x="527111" y="2992850"/>
            <a:ext cx="5037935" cy="1371600"/>
          </a:xfrm>
          <a:prstGeom prst="round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prstClr val="white"/>
              </a:solidFill>
              <a:latin typeface="Calibri" panose="020F0502020204030204"/>
            </a:endParaRPr>
          </a:p>
        </p:txBody>
      </p:sp>
      <p:sp>
        <p:nvSpPr>
          <p:cNvPr id="9" name="TextBox 8">
            <a:extLst>
              <a:ext uri="{FF2B5EF4-FFF2-40B4-BE49-F238E27FC236}">
                <a16:creationId xmlns:a16="http://schemas.microsoft.com/office/drawing/2014/main" id="{F04A1044-0DA0-4492-BC9D-E0D8F0CBAD60}"/>
              </a:ext>
            </a:extLst>
          </p:cNvPr>
          <p:cNvSpPr txBox="1"/>
          <p:nvPr/>
        </p:nvSpPr>
        <p:spPr>
          <a:xfrm>
            <a:off x="5780457" y="3078485"/>
            <a:ext cx="1519238" cy="1200329"/>
          </a:xfrm>
          <a:prstGeom prst="rect">
            <a:avLst/>
          </a:prstGeom>
          <a:noFill/>
        </p:spPr>
        <p:txBody>
          <a:bodyPr wrap="square" rtlCol="0">
            <a:spAutoFit/>
          </a:bodyPr>
          <a:lstStyle/>
          <a:p>
            <a:pPr defTabSz="685800"/>
            <a:r>
              <a:rPr lang="en-US" sz="2400">
                <a:solidFill>
                  <a:srgbClr val="00B050"/>
                </a:solidFill>
                <a:latin typeface="Calibri" panose="020F0502020204030204"/>
              </a:rPr>
              <a:t>All are addressed by CHET</a:t>
            </a:r>
          </a:p>
        </p:txBody>
      </p:sp>
      <p:sp>
        <p:nvSpPr>
          <p:cNvPr id="4" name="Slide Number Placeholder 3"/>
          <p:cNvSpPr>
            <a:spLocks noGrp="1"/>
          </p:cNvSpPr>
          <p:nvPr>
            <p:ph type="sldNum" idx="12"/>
          </p:nvPr>
        </p:nvSpPr>
        <p:spPr/>
        <p:txBody>
          <a:bodyPr/>
          <a:lstStyle/>
          <a:p>
            <a:pPr defTabSz="914378">
              <a:buClr>
                <a:srgbClr val="000000"/>
              </a:buClr>
            </a:pPr>
            <a:fld id="{00000000-1234-1234-1234-123412341234}" type="slidenum">
              <a:rPr lang="en" kern="0" smtClean="0">
                <a:latin typeface="Arial"/>
                <a:cs typeface="Arial"/>
                <a:sym typeface="Arial"/>
              </a:rPr>
              <a:pPr defTabSz="914378">
                <a:buClr>
                  <a:srgbClr val="000000"/>
                </a:buClr>
              </a:pPr>
              <a:t>3</a:t>
            </a:fld>
            <a:endParaRPr lang="en" kern="0">
              <a:latin typeface="Arial"/>
              <a:cs typeface="Arial"/>
              <a:sym typeface="Arial"/>
            </a:endParaRPr>
          </a:p>
        </p:txBody>
      </p:sp>
    </p:spTree>
    <p:extLst>
      <p:ext uri="{BB962C8B-B14F-4D97-AF65-F5344CB8AC3E}">
        <p14:creationId xmlns:p14="http://schemas.microsoft.com/office/powerpoint/2010/main" val="75437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506FB-1F8F-4785-924E-2123A9ADB907}"/>
              </a:ext>
            </a:extLst>
          </p:cNvPr>
          <p:cNvSpPr>
            <a:spLocks noGrp="1"/>
          </p:cNvSpPr>
          <p:nvPr>
            <p:ph type="title"/>
          </p:nvPr>
        </p:nvSpPr>
        <p:spPr/>
        <p:txBody>
          <a:bodyPr>
            <a:normAutofit/>
          </a:bodyPr>
          <a:lstStyle/>
          <a:p>
            <a:r>
              <a:rPr lang="en-US" dirty="0"/>
              <a:t>Rotation Keys Selection</a:t>
            </a:r>
          </a:p>
        </p:txBody>
      </p:sp>
      <p:sp>
        <p:nvSpPr>
          <p:cNvPr id="3" name="Text Placeholder 2">
            <a:extLst>
              <a:ext uri="{FF2B5EF4-FFF2-40B4-BE49-F238E27FC236}">
                <a16:creationId xmlns:a16="http://schemas.microsoft.com/office/drawing/2014/main" id="{EF47753A-FCB5-46B2-9718-708BB9132EDD}"/>
              </a:ext>
            </a:extLst>
          </p:cNvPr>
          <p:cNvSpPr>
            <a:spLocks noGrp="1"/>
          </p:cNvSpPr>
          <p:nvPr>
            <p:ph type="body" idx="1"/>
          </p:nvPr>
        </p:nvSpPr>
        <p:spPr/>
        <p:txBody>
          <a:bodyPr>
            <a:normAutofit/>
          </a:bodyPr>
          <a:lstStyle/>
          <a:p>
            <a:r>
              <a:rPr lang="en-US" sz="2000"/>
              <a:t>Distinct public key for each distinct amount of rotation</a:t>
            </a:r>
          </a:p>
          <a:p>
            <a:pPr lvl="1"/>
            <a:r>
              <a:rPr lang="en-US" sz="1600"/>
              <a:t>Consumes significant memory</a:t>
            </a:r>
          </a:p>
          <a:p>
            <a:endParaRPr lang="en-US" sz="2000"/>
          </a:p>
          <a:p>
            <a:r>
              <a:rPr lang="en-US" sz="2000"/>
              <a:t>By default, FHE schemes generate power-of-2 rotation keys</a:t>
            </a:r>
          </a:p>
          <a:p>
            <a:pPr lvl="1"/>
            <a:r>
              <a:rPr lang="en-US" sz="1600"/>
              <a:t>Too conservative</a:t>
            </a:r>
          </a:p>
          <a:p>
            <a:pPr lvl="1"/>
            <a:r>
              <a:rPr lang="en-US" sz="1600"/>
              <a:t>O(log(N)) keys</a:t>
            </a:r>
          </a:p>
          <a:p>
            <a:pPr marL="114297" indent="0">
              <a:buNone/>
            </a:pPr>
            <a:endParaRPr lang="en-US" sz="2000"/>
          </a:p>
          <a:p>
            <a:r>
              <a:rPr lang="en-US" sz="2000"/>
              <a:t>CHET analyzes the circuit to capture all the distinct rotations used</a:t>
            </a:r>
          </a:p>
          <a:p>
            <a:pPr lvl="1"/>
            <a:r>
              <a:rPr lang="en-US" sz="1600"/>
              <a:t>In practice, very few rotations are used: not O(N)</a:t>
            </a:r>
          </a:p>
        </p:txBody>
      </p:sp>
      <p:sp>
        <p:nvSpPr>
          <p:cNvPr id="4" name="Slide Number Placeholder 3">
            <a:extLst>
              <a:ext uri="{FF2B5EF4-FFF2-40B4-BE49-F238E27FC236}">
                <a16:creationId xmlns:a16="http://schemas.microsoft.com/office/drawing/2014/main" id="{60496C0E-C2DA-4F32-B8C6-36D93E8EF0E5}"/>
              </a:ext>
            </a:extLst>
          </p:cNvPr>
          <p:cNvSpPr>
            <a:spLocks noGrp="1"/>
          </p:cNvSpPr>
          <p:nvPr>
            <p:ph type="sldNum" idx="12"/>
          </p:nvPr>
        </p:nvSpPr>
        <p:spPr/>
        <p:txBody>
          <a:bodyPr/>
          <a:lstStyle/>
          <a:p>
            <a:pPr defTabSz="914378">
              <a:buClr>
                <a:srgbClr val="000000"/>
              </a:buClr>
            </a:pPr>
            <a:fld id="{00000000-1234-1234-1234-123412341234}" type="slidenum">
              <a:rPr lang="en" kern="0" smtClean="0">
                <a:latin typeface="Arial"/>
                <a:cs typeface="Arial"/>
                <a:sym typeface="Arial"/>
              </a:rPr>
              <a:pPr defTabSz="914378">
                <a:buClr>
                  <a:srgbClr val="000000"/>
                </a:buClr>
              </a:pPr>
              <a:t>30</a:t>
            </a:fld>
            <a:endParaRPr lang="en" kern="0">
              <a:latin typeface="Arial"/>
              <a:cs typeface="Arial"/>
              <a:sym typeface="Arial"/>
            </a:endParaRPr>
          </a:p>
        </p:txBody>
      </p:sp>
    </p:spTree>
    <p:extLst>
      <p:ext uri="{BB962C8B-B14F-4D97-AF65-F5344CB8AC3E}">
        <p14:creationId xmlns:p14="http://schemas.microsoft.com/office/powerpoint/2010/main" val="363981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506FB-1F8F-4785-924E-2123A9ADB907}"/>
              </a:ext>
            </a:extLst>
          </p:cNvPr>
          <p:cNvSpPr>
            <a:spLocks noGrp="1"/>
          </p:cNvSpPr>
          <p:nvPr>
            <p:ph type="title"/>
          </p:nvPr>
        </p:nvSpPr>
        <p:spPr/>
        <p:txBody>
          <a:bodyPr/>
          <a:lstStyle/>
          <a:p>
            <a:r>
              <a:rPr lang="en-US"/>
              <a:t>Overview of CHET at compile-time</a:t>
            </a:r>
          </a:p>
        </p:txBody>
      </p:sp>
      <p:sp>
        <p:nvSpPr>
          <p:cNvPr id="4" name="Slide Number Placeholder 3">
            <a:extLst>
              <a:ext uri="{FF2B5EF4-FFF2-40B4-BE49-F238E27FC236}">
                <a16:creationId xmlns:a16="http://schemas.microsoft.com/office/drawing/2014/main" id="{60496C0E-C2DA-4F32-B8C6-36D93E8EF0E5}"/>
              </a:ext>
            </a:extLst>
          </p:cNvPr>
          <p:cNvSpPr>
            <a:spLocks noGrp="1"/>
          </p:cNvSpPr>
          <p:nvPr>
            <p:ph type="sldNum" idx="12"/>
          </p:nvPr>
        </p:nvSpPr>
        <p:spPr/>
        <p:txBody>
          <a:bodyPr/>
          <a:lstStyle/>
          <a:p>
            <a:pPr defTabSz="914378">
              <a:buClr>
                <a:srgbClr val="000000"/>
              </a:buClr>
            </a:pPr>
            <a:fld id="{00000000-1234-1234-1234-123412341234}" type="slidenum">
              <a:rPr lang="en" kern="0" smtClean="0">
                <a:latin typeface="Arial"/>
                <a:cs typeface="Arial"/>
                <a:sym typeface="Arial"/>
              </a:rPr>
              <a:pPr defTabSz="914378">
                <a:buClr>
                  <a:srgbClr val="000000"/>
                </a:buClr>
              </a:pPr>
              <a:t>31</a:t>
            </a:fld>
            <a:endParaRPr lang="en" kern="0">
              <a:latin typeface="Arial"/>
              <a:cs typeface="Arial"/>
              <a:sym typeface="Arial"/>
            </a:endParaRPr>
          </a:p>
        </p:txBody>
      </p:sp>
      <p:sp>
        <p:nvSpPr>
          <p:cNvPr id="6" name="TextBox 5">
            <a:extLst>
              <a:ext uri="{FF2B5EF4-FFF2-40B4-BE49-F238E27FC236}">
                <a16:creationId xmlns:a16="http://schemas.microsoft.com/office/drawing/2014/main" id="{6573B991-1ECF-455B-AC6A-912994FD0EF6}"/>
              </a:ext>
            </a:extLst>
          </p:cNvPr>
          <p:cNvSpPr txBox="1"/>
          <p:nvPr/>
        </p:nvSpPr>
        <p:spPr>
          <a:xfrm>
            <a:off x="3660254" y="2021362"/>
            <a:ext cx="1823491" cy="1806419"/>
          </a:xfrm>
          <a:prstGeom prst="rect">
            <a:avLst/>
          </a:prstGeom>
          <a:solidFill>
            <a:srgbClr val="4472C4"/>
          </a:solidFill>
          <a:ln w="19050" cap="flat" cmpd="sng" algn="ctr">
            <a:solidFill>
              <a:sysClr val="window" lastClr="FFFFFF"/>
            </a:solidFill>
            <a:prstDash val="solid"/>
            <a:miter lim="800000"/>
          </a:ln>
          <a:effectLst/>
        </p:spPr>
        <p:txBody>
          <a:bodyPr wrap="square"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CHET Compiler</a:t>
            </a:r>
          </a:p>
        </p:txBody>
      </p:sp>
      <p:sp>
        <p:nvSpPr>
          <p:cNvPr id="7" name="TextBox 6">
            <a:extLst>
              <a:ext uri="{FF2B5EF4-FFF2-40B4-BE49-F238E27FC236}">
                <a16:creationId xmlns:a16="http://schemas.microsoft.com/office/drawing/2014/main" id="{09888595-E84C-478B-AF16-A814727050F3}"/>
              </a:ext>
            </a:extLst>
          </p:cNvPr>
          <p:cNvSpPr txBox="1"/>
          <p:nvPr/>
        </p:nvSpPr>
        <p:spPr>
          <a:xfrm>
            <a:off x="926756" y="2162708"/>
            <a:ext cx="1946188" cy="307777"/>
          </a:xfrm>
          <a:prstGeom prst="rect">
            <a:avLst/>
          </a:prstGeom>
          <a:solidFill>
            <a:srgbClr val="ED7D31"/>
          </a:solidFill>
          <a:ln w="19050" cap="flat" cmpd="sng" algn="ctr">
            <a:solidFill>
              <a:sysClr val="window" lastClr="FFFFFF"/>
            </a:solidFill>
            <a:prstDash val="solid"/>
            <a:miter lim="800000"/>
          </a:ln>
          <a:effectLst/>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Calibri" panose="020F0502020204030204"/>
                <a:ea typeface="+mn-ea"/>
                <a:cs typeface="+mn-cs"/>
              </a:rPr>
              <a:t>Tensor Circuit</a:t>
            </a:r>
          </a:p>
        </p:txBody>
      </p:sp>
      <p:cxnSp>
        <p:nvCxnSpPr>
          <p:cNvPr id="8" name="Straight Arrow Connector 7">
            <a:extLst>
              <a:ext uri="{FF2B5EF4-FFF2-40B4-BE49-F238E27FC236}">
                <a16:creationId xmlns:a16="http://schemas.microsoft.com/office/drawing/2014/main" id="{CAB518CA-B67E-45AB-8C3B-581A4A7BCEED}"/>
              </a:ext>
            </a:extLst>
          </p:cNvPr>
          <p:cNvCxnSpPr>
            <a:cxnSpLocks/>
            <a:stCxn id="7" idx="3"/>
          </p:cNvCxnSpPr>
          <p:nvPr/>
        </p:nvCxnSpPr>
        <p:spPr>
          <a:xfrm>
            <a:off x="2872944" y="2316597"/>
            <a:ext cx="787310"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A7C71E7-8CED-4F52-85CB-9700E7A2ABAA}"/>
              </a:ext>
            </a:extLst>
          </p:cNvPr>
          <p:cNvSpPr txBox="1"/>
          <p:nvPr/>
        </p:nvSpPr>
        <p:spPr>
          <a:xfrm>
            <a:off x="926757" y="2774530"/>
            <a:ext cx="1946188" cy="300082"/>
          </a:xfrm>
          <a:prstGeom prst="rect">
            <a:avLst/>
          </a:prstGeom>
          <a:noFill/>
        </p:spPr>
        <p:txBody>
          <a:bodyPr wrap="square" rtlCol="0">
            <a:spAutoFit/>
          </a:bodyPr>
          <a:lstStyle/>
          <a:p>
            <a:pPr algn="r"/>
            <a:r>
              <a:rPr lang="en-US"/>
              <a:t>Schema of Inputs</a:t>
            </a:r>
          </a:p>
        </p:txBody>
      </p:sp>
      <p:sp>
        <p:nvSpPr>
          <p:cNvPr id="13" name="Rectangle: Rounded Corners 12">
            <a:extLst>
              <a:ext uri="{FF2B5EF4-FFF2-40B4-BE49-F238E27FC236}">
                <a16:creationId xmlns:a16="http://schemas.microsoft.com/office/drawing/2014/main" id="{59E5C362-F2B9-4644-A1EC-4816C7359C00}"/>
              </a:ext>
            </a:extLst>
          </p:cNvPr>
          <p:cNvSpPr/>
          <p:nvPr/>
        </p:nvSpPr>
        <p:spPr>
          <a:xfrm>
            <a:off x="6271054" y="3120382"/>
            <a:ext cx="1257300" cy="707399"/>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chemeClr val="tx1"/>
                </a:solidFill>
              </a:rPr>
              <a:t>Encryptor</a:t>
            </a:r>
            <a:r>
              <a:rPr lang="en-US">
                <a:solidFill>
                  <a:schemeClr val="tx1"/>
                </a:solidFill>
              </a:rPr>
              <a:t> </a:t>
            </a:r>
          </a:p>
          <a:p>
            <a:pPr algn="ctr"/>
            <a:r>
              <a:rPr lang="en-US">
                <a:solidFill>
                  <a:schemeClr val="tx1"/>
                </a:solidFill>
              </a:rPr>
              <a:t>&amp; </a:t>
            </a:r>
          </a:p>
          <a:p>
            <a:pPr algn="ctr"/>
            <a:r>
              <a:rPr lang="en-US" err="1">
                <a:solidFill>
                  <a:schemeClr val="tx1"/>
                </a:solidFill>
              </a:rPr>
              <a:t>Decryptor</a:t>
            </a:r>
            <a:endParaRPr lang="en-US"/>
          </a:p>
        </p:txBody>
      </p:sp>
      <p:sp>
        <p:nvSpPr>
          <p:cNvPr id="14" name="Rectangle: Rounded Corners 13">
            <a:extLst>
              <a:ext uri="{FF2B5EF4-FFF2-40B4-BE49-F238E27FC236}">
                <a16:creationId xmlns:a16="http://schemas.microsoft.com/office/drawing/2014/main" id="{606A24DD-6E13-48B5-8CEF-5249217AA836}"/>
              </a:ext>
            </a:extLst>
          </p:cNvPr>
          <p:cNvSpPr/>
          <p:nvPr/>
        </p:nvSpPr>
        <p:spPr>
          <a:xfrm>
            <a:off x="6271054" y="2021362"/>
            <a:ext cx="1257301" cy="707399"/>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Optimized Homomorphic Tensor Circuit</a:t>
            </a:r>
            <a:endParaRPr lang="en-US"/>
          </a:p>
        </p:txBody>
      </p:sp>
      <p:sp>
        <p:nvSpPr>
          <p:cNvPr id="15" name="TextBox 14">
            <a:extLst>
              <a:ext uri="{FF2B5EF4-FFF2-40B4-BE49-F238E27FC236}">
                <a16:creationId xmlns:a16="http://schemas.microsoft.com/office/drawing/2014/main" id="{B9AB3551-0280-4B5E-BA55-B845AE4509E3}"/>
              </a:ext>
            </a:extLst>
          </p:cNvPr>
          <p:cNvSpPr txBox="1"/>
          <p:nvPr/>
        </p:nvSpPr>
        <p:spPr>
          <a:xfrm>
            <a:off x="926756" y="3374926"/>
            <a:ext cx="1946189" cy="300082"/>
          </a:xfrm>
          <a:prstGeom prst="rect">
            <a:avLst/>
          </a:prstGeom>
          <a:noFill/>
        </p:spPr>
        <p:txBody>
          <a:bodyPr wrap="square" rtlCol="0">
            <a:spAutoFit/>
          </a:bodyPr>
          <a:lstStyle/>
          <a:p>
            <a:pPr algn="r"/>
            <a:r>
              <a:rPr lang="en-US"/>
              <a:t>Desired Output Precision</a:t>
            </a:r>
          </a:p>
        </p:txBody>
      </p:sp>
      <p:cxnSp>
        <p:nvCxnSpPr>
          <p:cNvPr id="18" name="Straight Arrow Connector 17">
            <a:extLst>
              <a:ext uri="{FF2B5EF4-FFF2-40B4-BE49-F238E27FC236}">
                <a16:creationId xmlns:a16="http://schemas.microsoft.com/office/drawing/2014/main" id="{8AEEECB2-6F9D-4E10-9165-2B6216BE68CD}"/>
              </a:ext>
            </a:extLst>
          </p:cNvPr>
          <p:cNvCxnSpPr>
            <a:cxnSpLocks/>
            <a:stCxn id="12" idx="3"/>
            <a:endCxn id="6" idx="1"/>
          </p:cNvCxnSpPr>
          <p:nvPr/>
        </p:nvCxnSpPr>
        <p:spPr>
          <a:xfrm>
            <a:off x="2872945" y="2924571"/>
            <a:ext cx="787309" cy="1"/>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F2D1496-29FE-4FA1-BBD6-DE7E88AE46C7}"/>
              </a:ext>
            </a:extLst>
          </p:cNvPr>
          <p:cNvCxnSpPr>
            <a:cxnSpLocks/>
            <a:stCxn id="15" idx="3"/>
          </p:cNvCxnSpPr>
          <p:nvPr/>
        </p:nvCxnSpPr>
        <p:spPr>
          <a:xfrm>
            <a:off x="2872945" y="3524967"/>
            <a:ext cx="787309" cy="7577"/>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0F4E833-5657-4E85-A579-A4B71F0A4AEB}"/>
              </a:ext>
            </a:extLst>
          </p:cNvPr>
          <p:cNvCxnSpPr>
            <a:cxnSpLocks/>
            <a:endCxn id="14" idx="1"/>
          </p:cNvCxnSpPr>
          <p:nvPr/>
        </p:nvCxnSpPr>
        <p:spPr>
          <a:xfrm>
            <a:off x="5483745" y="2375062"/>
            <a:ext cx="787309"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FBD6497-53D3-4656-A2AD-112016A0C831}"/>
              </a:ext>
            </a:extLst>
          </p:cNvPr>
          <p:cNvCxnSpPr>
            <a:cxnSpLocks/>
            <a:endCxn id="13" idx="1"/>
          </p:cNvCxnSpPr>
          <p:nvPr/>
        </p:nvCxnSpPr>
        <p:spPr>
          <a:xfrm>
            <a:off x="5483745" y="3472857"/>
            <a:ext cx="787309" cy="1225"/>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64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355148CA-DAAC-4CB4-9996-C23BD53DF757}"/>
              </a:ext>
            </a:extLst>
          </p:cNvPr>
          <p:cNvSpPr/>
          <p:nvPr/>
        </p:nvSpPr>
        <p:spPr>
          <a:xfrm>
            <a:off x="311700" y="1295005"/>
            <a:ext cx="8580993" cy="202773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63FF889C-F11F-41BB-9AA4-975FD2FB349A}"/>
              </a:ext>
            </a:extLst>
          </p:cNvPr>
          <p:cNvSpPr/>
          <p:nvPr/>
        </p:nvSpPr>
        <p:spPr>
          <a:xfrm>
            <a:off x="311700" y="3330144"/>
            <a:ext cx="8580993" cy="1361067"/>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C506FB-1F8F-4785-924E-2123A9ADB907}"/>
              </a:ext>
            </a:extLst>
          </p:cNvPr>
          <p:cNvSpPr>
            <a:spLocks noGrp="1"/>
          </p:cNvSpPr>
          <p:nvPr>
            <p:ph type="title"/>
          </p:nvPr>
        </p:nvSpPr>
        <p:spPr/>
        <p:txBody>
          <a:bodyPr/>
          <a:lstStyle/>
          <a:p>
            <a:r>
              <a:rPr lang="en-US"/>
              <a:t>Overview of CHET at runtime</a:t>
            </a:r>
          </a:p>
        </p:txBody>
      </p:sp>
      <p:sp>
        <p:nvSpPr>
          <p:cNvPr id="4" name="Slide Number Placeholder 3">
            <a:extLst>
              <a:ext uri="{FF2B5EF4-FFF2-40B4-BE49-F238E27FC236}">
                <a16:creationId xmlns:a16="http://schemas.microsoft.com/office/drawing/2014/main" id="{60496C0E-C2DA-4F32-B8C6-36D93E8EF0E5}"/>
              </a:ext>
            </a:extLst>
          </p:cNvPr>
          <p:cNvSpPr>
            <a:spLocks noGrp="1"/>
          </p:cNvSpPr>
          <p:nvPr>
            <p:ph type="sldNum" idx="12"/>
          </p:nvPr>
        </p:nvSpPr>
        <p:spPr/>
        <p:txBody>
          <a:bodyPr/>
          <a:lstStyle/>
          <a:p>
            <a:pPr defTabSz="914378">
              <a:buClr>
                <a:srgbClr val="000000"/>
              </a:buClr>
            </a:pPr>
            <a:fld id="{00000000-1234-1234-1234-123412341234}" type="slidenum">
              <a:rPr lang="en" kern="0" smtClean="0">
                <a:latin typeface="Arial"/>
                <a:cs typeface="Arial"/>
                <a:sym typeface="Arial"/>
              </a:rPr>
              <a:pPr defTabSz="914378">
                <a:buClr>
                  <a:srgbClr val="000000"/>
                </a:buClr>
              </a:pPr>
              <a:t>32</a:t>
            </a:fld>
            <a:endParaRPr lang="en" kern="0">
              <a:latin typeface="Arial"/>
              <a:cs typeface="Arial"/>
              <a:sym typeface="Arial"/>
            </a:endParaRPr>
          </a:p>
        </p:txBody>
      </p:sp>
      <p:sp>
        <p:nvSpPr>
          <p:cNvPr id="6" name="Rectangle: Rounded Corners 5">
            <a:extLst>
              <a:ext uri="{FF2B5EF4-FFF2-40B4-BE49-F238E27FC236}">
                <a16:creationId xmlns:a16="http://schemas.microsoft.com/office/drawing/2014/main" id="{893E4248-7CB8-467F-B1A7-D8BD3445A6E1}"/>
              </a:ext>
            </a:extLst>
          </p:cNvPr>
          <p:cNvSpPr/>
          <p:nvPr/>
        </p:nvSpPr>
        <p:spPr>
          <a:xfrm>
            <a:off x="1322172" y="3589637"/>
            <a:ext cx="951472" cy="707399"/>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chemeClr val="tx1"/>
                </a:solidFill>
              </a:rPr>
              <a:t>Encryptor</a:t>
            </a:r>
            <a:r>
              <a:rPr lang="en-US">
                <a:solidFill>
                  <a:schemeClr val="tx1"/>
                </a:solidFill>
              </a:rPr>
              <a:t> </a:t>
            </a:r>
          </a:p>
          <a:p>
            <a:pPr algn="ctr"/>
            <a:r>
              <a:rPr lang="en-US">
                <a:solidFill>
                  <a:schemeClr val="tx1"/>
                </a:solidFill>
              </a:rPr>
              <a:t>&amp; </a:t>
            </a:r>
          </a:p>
          <a:p>
            <a:pPr algn="ctr"/>
            <a:r>
              <a:rPr lang="en-US" err="1">
                <a:solidFill>
                  <a:schemeClr val="tx1"/>
                </a:solidFill>
              </a:rPr>
              <a:t>Decryptor</a:t>
            </a:r>
            <a:endParaRPr lang="en-US"/>
          </a:p>
        </p:txBody>
      </p:sp>
      <p:sp>
        <p:nvSpPr>
          <p:cNvPr id="7" name="TextBox 6">
            <a:extLst>
              <a:ext uri="{FF2B5EF4-FFF2-40B4-BE49-F238E27FC236}">
                <a16:creationId xmlns:a16="http://schemas.microsoft.com/office/drawing/2014/main" id="{B1EDCC55-C1B0-493D-8D42-90A09CAF5EEE}"/>
              </a:ext>
            </a:extLst>
          </p:cNvPr>
          <p:cNvSpPr txBox="1"/>
          <p:nvPr/>
        </p:nvSpPr>
        <p:spPr>
          <a:xfrm>
            <a:off x="432486" y="3643254"/>
            <a:ext cx="642552" cy="300082"/>
          </a:xfrm>
          <a:prstGeom prst="rect">
            <a:avLst/>
          </a:prstGeom>
          <a:noFill/>
        </p:spPr>
        <p:txBody>
          <a:bodyPr wrap="square" rtlCol="0">
            <a:spAutoFit/>
          </a:bodyPr>
          <a:lstStyle/>
          <a:p>
            <a:r>
              <a:rPr lang="en-US" b="1"/>
              <a:t>Image</a:t>
            </a:r>
          </a:p>
        </p:txBody>
      </p:sp>
      <p:cxnSp>
        <p:nvCxnSpPr>
          <p:cNvPr id="9" name="Straight Arrow Connector 8">
            <a:extLst>
              <a:ext uri="{FF2B5EF4-FFF2-40B4-BE49-F238E27FC236}">
                <a16:creationId xmlns:a16="http://schemas.microsoft.com/office/drawing/2014/main" id="{6EA2CA70-B10F-406E-9CD0-5F8129D68E17}"/>
              </a:ext>
            </a:extLst>
          </p:cNvPr>
          <p:cNvCxnSpPr>
            <a:cxnSpLocks/>
            <a:stCxn id="7" idx="3"/>
          </p:cNvCxnSpPr>
          <p:nvPr/>
        </p:nvCxnSpPr>
        <p:spPr>
          <a:xfrm>
            <a:off x="1075038" y="3793295"/>
            <a:ext cx="247133"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55A6B44-2996-45C3-8108-CFF9C55B47E7}"/>
              </a:ext>
            </a:extLst>
          </p:cNvPr>
          <p:cNvSpPr txBox="1"/>
          <p:nvPr/>
        </p:nvSpPr>
        <p:spPr>
          <a:xfrm>
            <a:off x="311701" y="3943336"/>
            <a:ext cx="831300" cy="461665"/>
          </a:xfrm>
          <a:prstGeom prst="rect">
            <a:avLst/>
          </a:prstGeom>
          <a:noFill/>
        </p:spPr>
        <p:txBody>
          <a:bodyPr wrap="square" rtlCol="0">
            <a:spAutoFit/>
          </a:bodyPr>
          <a:lstStyle/>
          <a:p>
            <a:pPr algn="ctr"/>
            <a:r>
              <a:rPr lang="en-US" sz="1200">
                <a:latin typeface="Courier New" panose="02070309020205020404" pitchFamily="49" charset="0"/>
                <a:cs typeface="Courier New" panose="02070309020205020404" pitchFamily="49" charset="0"/>
              </a:rPr>
              <a:t>Private key</a:t>
            </a:r>
          </a:p>
        </p:txBody>
      </p:sp>
      <p:cxnSp>
        <p:nvCxnSpPr>
          <p:cNvPr id="11" name="Straight Arrow Connector 10">
            <a:extLst>
              <a:ext uri="{FF2B5EF4-FFF2-40B4-BE49-F238E27FC236}">
                <a16:creationId xmlns:a16="http://schemas.microsoft.com/office/drawing/2014/main" id="{C14466B9-10EE-43E6-A396-F4112438928E}"/>
              </a:ext>
            </a:extLst>
          </p:cNvPr>
          <p:cNvCxnSpPr>
            <a:cxnSpLocks/>
          </p:cNvCxnSpPr>
          <p:nvPr/>
        </p:nvCxnSpPr>
        <p:spPr>
          <a:xfrm>
            <a:off x="1075038" y="4093377"/>
            <a:ext cx="247133"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B3659C0-5617-4A87-88F9-A5BD1EC8177E}"/>
              </a:ext>
            </a:extLst>
          </p:cNvPr>
          <p:cNvSpPr txBox="1"/>
          <p:nvPr/>
        </p:nvSpPr>
        <p:spPr>
          <a:xfrm>
            <a:off x="2584257" y="1667378"/>
            <a:ext cx="763338" cy="300082"/>
          </a:xfrm>
          <a:prstGeom prst="rect">
            <a:avLst/>
          </a:prstGeom>
          <a:noFill/>
        </p:spPr>
        <p:txBody>
          <a:bodyPr wrap="square" rtlCol="0">
            <a:spAutoFit/>
          </a:bodyPr>
          <a:lstStyle/>
          <a:p>
            <a:r>
              <a:rPr lang="en-US"/>
              <a:t>Weights</a:t>
            </a:r>
          </a:p>
        </p:txBody>
      </p:sp>
      <p:sp>
        <p:nvSpPr>
          <p:cNvPr id="17" name="Rectangle: Rounded Corners 16">
            <a:extLst>
              <a:ext uri="{FF2B5EF4-FFF2-40B4-BE49-F238E27FC236}">
                <a16:creationId xmlns:a16="http://schemas.microsoft.com/office/drawing/2014/main" id="{AE268E3E-C66C-4AEE-BB38-1D9AEB98B76B}"/>
              </a:ext>
            </a:extLst>
          </p:cNvPr>
          <p:cNvSpPr/>
          <p:nvPr/>
        </p:nvSpPr>
        <p:spPr>
          <a:xfrm>
            <a:off x="3943349" y="1667378"/>
            <a:ext cx="1257301" cy="707399"/>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Optimized Homomorphic Tensor Circuit</a:t>
            </a:r>
            <a:endParaRPr lang="en-US"/>
          </a:p>
        </p:txBody>
      </p:sp>
      <p:sp>
        <p:nvSpPr>
          <p:cNvPr id="18" name="TextBox 17">
            <a:extLst>
              <a:ext uri="{FF2B5EF4-FFF2-40B4-BE49-F238E27FC236}">
                <a16:creationId xmlns:a16="http://schemas.microsoft.com/office/drawing/2014/main" id="{9EBC6D62-F98F-4AF8-A408-C8592682DFD7}"/>
              </a:ext>
            </a:extLst>
          </p:cNvPr>
          <p:cNvSpPr txBox="1"/>
          <p:nvPr/>
        </p:nvSpPr>
        <p:spPr>
          <a:xfrm>
            <a:off x="2465172" y="3943335"/>
            <a:ext cx="831300" cy="461665"/>
          </a:xfrm>
          <a:prstGeom prst="rect">
            <a:avLst/>
          </a:prstGeom>
          <a:noFill/>
        </p:spPr>
        <p:txBody>
          <a:bodyPr wrap="square" rtlCol="0">
            <a:spAutoFit/>
          </a:bodyPr>
          <a:lstStyle/>
          <a:p>
            <a:pPr algn="ctr"/>
            <a:r>
              <a:rPr lang="en-US" sz="1200">
                <a:latin typeface="Courier New" panose="02070309020205020404" pitchFamily="49" charset="0"/>
                <a:cs typeface="Courier New" panose="02070309020205020404" pitchFamily="49" charset="0"/>
              </a:rPr>
              <a:t>Public keys</a:t>
            </a:r>
          </a:p>
        </p:txBody>
      </p:sp>
      <p:sp>
        <p:nvSpPr>
          <p:cNvPr id="19" name="TextBox 18">
            <a:extLst>
              <a:ext uri="{FF2B5EF4-FFF2-40B4-BE49-F238E27FC236}">
                <a16:creationId xmlns:a16="http://schemas.microsoft.com/office/drawing/2014/main" id="{1B8E9945-7D36-40B3-944A-7F844F6C54D9}"/>
              </a:ext>
            </a:extLst>
          </p:cNvPr>
          <p:cNvSpPr txBox="1"/>
          <p:nvPr/>
        </p:nvSpPr>
        <p:spPr>
          <a:xfrm>
            <a:off x="2517994" y="3505340"/>
            <a:ext cx="895865" cy="507831"/>
          </a:xfrm>
          <a:prstGeom prst="rect">
            <a:avLst/>
          </a:prstGeom>
          <a:noFill/>
        </p:spPr>
        <p:txBody>
          <a:bodyPr wrap="square" rtlCol="0">
            <a:spAutoFit/>
          </a:bodyPr>
          <a:lstStyle/>
          <a:p>
            <a:pPr algn="ctr"/>
            <a:r>
              <a:rPr lang="en-US"/>
              <a:t>Encrypted Image</a:t>
            </a:r>
          </a:p>
        </p:txBody>
      </p:sp>
      <p:cxnSp>
        <p:nvCxnSpPr>
          <p:cNvPr id="20" name="Straight Arrow Connector 19">
            <a:extLst>
              <a:ext uri="{FF2B5EF4-FFF2-40B4-BE49-F238E27FC236}">
                <a16:creationId xmlns:a16="http://schemas.microsoft.com/office/drawing/2014/main" id="{F06299E9-8D6C-4BAA-9DC4-33BE32C2A88C}"/>
              </a:ext>
            </a:extLst>
          </p:cNvPr>
          <p:cNvCxnSpPr>
            <a:cxnSpLocks/>
          </p:cNvCxnSpPr>
          <p:nvPr/>
        </p:nvCxnSpPr>
        <p:spPr>
          <a:xfrm>
            <a:off x="2273644" y="3793295"/>
            <a:ext cx="247133"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5E51822-1159-43C1-9152-1F12CA5DD185}"/>
              </a:ext>
            </a:extLst>
          </p:cNvPr>
          <p:cNvCxnSpPr>
            <a:cxnSpLocks/>
          </p:cNvCxnSpPr>
          <p:nvPr/>
        </p:nvCxnSpPr>
        <p:spPr>
          <a:xfrm>
            <a:off x="2273644" y="4100786"/>
            <a:ext cx="247133"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L-Shape 21">
            <a:extLst>
              <a:ext uri="{FF2B5EF4-FFF2-40B4-BE49-F238E27FC236}">
                <a16:creationId xmlns:a16="http://schemas.microsoft.com/office/drawing/2014/main" id="{14EDAADC-0300-4B48-9DA5-8BF326923AAF}"/>
              </a:ext>
            </a:extLst>
          </p:cNvPr>
          <p:cNvSpPr/>
          <p:nvPr/>
        </p:nvSpPr>
        <p:spPr>
          <a:xfrm flipH="1" flipV="1">
            <a:off x="3933308" y="2402499"/>
            <a:ext cx="1267340" cy="318356"/>
          </a:xfrm>
          <a:prstGeom prst="corner">
            <a:avLst>
              <a:gd name="adj1" fmla="val 25984"/>
              <a:gd name="adj2" fmla="val 446326"/>
            </a:avLst>
          </a:prstGeom>
          <a:solidFill>
            <a:srgbClr val="5B9BD5"/>
          </a:solidFill>
          <a:ln w="19050" cap="flat" cmpd="sng" algn="ctr">
            <a:solidFill>
              <a:sysClr val="window" lastClr="FFFFFF"/>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172408AD-8CF0-4BD4-9C17-8B1418394241}"/>
              </a:ext>
            </a:extLst>
          </p:cNvPr>
          <p:cNvSpPr txBox="1"/>
          <p:nvPr/>
        </p:nvSpPr>
        <p:spPr>
          <a:xfrm>
            <a:off x="3933308" y="2719011"/>
            <a:ext cx="1265631" cy="307777"/>
          </a:xfrm>
          <a:prstGeom prst="rect">
            <a:avLst/>
          </a:prstGeom>
          <a:solidFill>
            <a:srgbClr val="70AD47"/>
          </a:solidFill>
          <a:ln w="19050" cap="flat" cmpd="sng" algn="ctr">
            <a:solidFill>
              <a:sysClr val="window" lastClr="FFFFFF"/>
            </a:solidFill>
            <a:prstDash val="solid"/>
            <a:miter lim="800000"/>
          </a:ln>
          <a:effectLst/>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Calibri" panose="020F0502020204030204"/>
                <a:ea typeface="+mn-ea"/>
                <a:cs typeface="+mn-cs"/>
              </a:rPr>
              <a:t>HEAAN/SEAL</a:t>
            </a:r>
          </a:p>
        </p:txBody>
      </p:sp>
      <p:sp>
        <p:nvSpPr>
          <p:cNvPr id="25" name="TextBox 24">
            <a:extLst>
              <a:ext uri="{FF2B5EF4-FFF2-40B4-BE49-F238E27FC236}">
                <a16:creationId xmlns:a16="http://schemas.microsoft.com/office/drawing/2014/main" id="{A0AEFBDD-E957-4CF4-B5D1-9BDA6A2B87E2}"/>
              </a:ext>
            </a:extLst>
          </p:cNvPr>
          <p:cNvSpPr txBox="1"/>
          <p:nvPr/>
        </p:nvSpPr>
        <p:spPr>
          <a:xfrm>
            <a:off x="3974010" y="2413078"/>
            <a:ext cx="1224933" cy="307777"/>
          </a:xfrm>
          <a:prstGeom prst="rect">
            <a:avLst/>
          </a:prstGeom>
          <a:solidFill>
            <a:schemeClr val="accent2">
              <a:lumMod val="60000"/>
              <a:lumOff val="40000"/>
            </a:schemeClr>
          </a:solid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rPr>
              <a:t>CHET Runtime</a:t>
            </a:r>
          </a:p>
        </p:txBody>
      </p:sp>
      <p:sp>
        <p:nvSpPr>
          <p:cNvPr id="27" name="TextBox 26">
            <a:extLst>
              <a:ext uri="{FF2B5EF4-FFF2-40B4-BE49-F238E27FC236}">
                <a16:creationId xmlns:a16="http://schemas.microsoft.com/office/drawing/2014/main" id="{25D91AC3-B5EB-4449-AE3D-126184C85E7E}"/>
              </a:ext>
            </a:extLst>
          </p:cNvPr>
          <p:cNvSpPr txBox="1"/>
          <p:nvPr/>
        </p:nvSpPr>
        <p:spPr>
          <a:xfrm>
            <a:off x="3928732" y="3022234"/>
            <a:ext cx="1265632" cy="261610"/>
          </a:xfrm>
          <a:prstGeom prst="rect">
            <a:avLst/>
          </a:prstGeom>
          <a:solidFill>
            <a:srgbClr val="A5A5A5"/>
          </a:solidFill>
          <a:ln w="19050" cap="flat" cmpd="sng" algn="ctr">
            <a:solidFill>
              <a:sysClr val="window" lastClr="FFFFFF"/>
            </a:solidFill>
            <a:prstDash val="solid"/>
            <a:miter lim="800000"/>
          </a:ln>
          <a:effectLst/>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Calibri" panose="020F0502020204030204"/>
                <a:ea typeface="+mn-ea"/>
                <a:cs typeface="+mn-cs"/>
              </a:rPr>
              <a:t>CPU/GPU/FPGA</a:t>
            </a:r>
          </a:p>
        </p:txBody>
      </p:sp>
      <p:cxnSp>
        <p:nvCxnSpPr>
          <p:cNvPr id="30" name="Straight Arrow Connector 29">
            <a:extLst>
              <a:ext uri="{FF2B5EF4-FFF2-40B4-BE49-F238E27FC236}">
                <a16:creationId xmlns:a16="http://schemas.microsoft.com/office/drawing/2014/main" id="{6B93831F-0D2C-4982-A797-2BEBD81993D6}"/>
              </a:ext>
            </a:extLst>
          </p:cNvPr>
          <p:cNvCxnSpPr>
            <a:cxnSpLocks/>
            <a:stCxn id="16" idx="3"/>
          </p:cNvCxnSpPr>
          <p:nvPr/>
        </p:nvCxnSpPr>
        <p:spPr>
          <a:xfrm>
            <a:off x="3347595" y="1817419"/>
            <a:ext cx="588030"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5915ABB-7253-4ABB-AF93-B955F100F249}"/>
              </a:ext>
            </a:extLst>
          </p:cNvPr>
          <p:cNvCxnSpPr>
            <a:cxnSpLocks/>
          </p:cNvCxnSpPr>
          <p:nvPr/>
        </p:nvCxnSpPr>
        <p:spPr>
          <a:xfrm>
            <a:off x="3501948" y="2021077"/>
            <a:ext cx="441401"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24A7A51-490F-4C04-8E01-03E07D34BB61}"/>
              </a:ext>
            </a:extLst>
          </p:cNvPr>
          <p:cNvCxnSpPr>
            <a:cxnSpLocks/>
          </p:cNvCxnSpPr>
          <p:nvPr/>
        </p:nvCxnSpPr>
        <p:spPr>
          <a:xfrm>
            <a:off x="3700334" y="2232512"/>
            <a:ext cx="247133"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DB4DE1-3865-49C6-804A-613C3B4920AB}"/>
              </a:ext>
            </a:extLst>
          </p:cNvPr>
          <p:cNvCxnSpPr>
            <a:cxnSpLocks/>
          </p:cNvCxnSpPr>
          <p:nvPr/>
        </p:nvCxnSpPr>
        <p:spPr>
          <a:xfrm>
            <a:off x="3696216" y="2232512"/>
            <a:ext cx="0" cy="1868274"/>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E2EA6A64-B30C-47EC-8FE2-B20505D62417}"/>
              </a:ext>
            </a:extLst>
          </p:cNvPr>
          <p:cNvCxnSpPr>
            <a:cxnSpLocks/>
          </p:cNvCxnSpPr>
          <p:nvPr/>
        </p:nvCxnSpPr>
        <p:spPr>
          <a:xfrm>
            <a:off x="3501948" y="2021077"/>
            <a:ext cx="0" cy="1772217"/>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EED7B9D5-AE02-4FBA-BD0B-C2E2ADBE70E3}"/>
              </a:ext>
            </a:extLst>
          </p:cNvPr>
          <p:cNvCxnSpPr>
            <a:cxnSpLocks/>
          </p:cNvCxnSpPr>
          <p:nvPr/>
        </p:nvCxnSpPr>
        <p:spPr>
          <a:xfrm flipH="1">
            <a:off x="3413859" y="3793294"/>
            <a:ext cx="88089" cy="1"/>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F76E3D44-6314-4361-94BD-F97284101BC4}"/>
              </a:ext>
            </a:extLst>
          </p:cNvPr>
          <p:cNvCxnSpPr>
            <a:cxnSpLocks/>
          </p:cNvCxnSpPr>
          <p:nvPr/>
        </p:nvCxnSpPr>
        <p:spPr>
          <a:xfrm flipH="1">
            <a:off x="3418423" y="4100787"/>
            <a:ext cx="281911" cy="0"/>
          </a:xfrm>
          <a:prstGeom prst="line">
            <a:avLst/>
          </a:prstGeom>
        </p:spPr>
        <p:style>
          <a:lnRef idx="1">
            <a:schemeClr val="dk1"/>
          </a:lnRef>
          <a:fillRef idx="0">
            <a:schemeClr val="dk1"/>
          </a:fillRef>
          <a:effectRef idx="0">
            <a:schemeClr val="dk1"/>
          </a:effectRef>
          <a:fontRef idx="minor">
            <a:schemeClr val="tx1"/>
          </a:fontRef>
        </p:style>
      </p:cxnSp>
      <p:sp>
        <p:nvSpPr>
          <p:cNvPr id="50" name="Rectangle: Rounded Corners 49">
            <a:extLst>
              <a:ext uri="{FF2B5EF4-FFF2-40B4-BE49-F238E27FC236}">
                <a16:creationId xmlns:a16="http://schemas.microsoft.com/office/drawing/2014/main" id="{1E6BABFE-F7CA-46B8-900E-C90BC1A88A1E}"/>
              </a:ext>
            </a:extLst>
          </p:cNvPr>
          <p:cNvSpPr/>
          <p:nvPr/>
        </p:nvSpPr>
        <p:spPr>
          <a:xfrm>
            <a:off x="6712412" y="3583456"/>
            <a:ext cx="951472" cy="707399"/>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chemeClr val="tx1"/>
                </a:solidFill>
              </a:rPr>
              <a:t>Encryptor</a:t>
            </a:r>
            <a:r>
              <a:rPr lang="en-US">
                <a:solidFill>
                  <a:schemeClr val="tx1"/>
                </a:solidFill>
              </a:rPr>
              <a:t> </a:t>
            </a:r>
          </a:p>
          <a:p>
            <a:pPr algn="ctr"/>
            <a:r>
              <a:rPr lang="en-US">
                <a:solidFill>
                  <a:schemeClr val="tx1"/>
                </a:solidFill>
              </a:rPr>
              <a:t>&amp; </a:t>
            </a:r>
          </a:p>
          <a:p>
            <a:pPr algn="ctr"/>
            <a:r>
              <a:rPr lang="en-US" err="1">
                <a:solidFill>
                  <a:schemeClr val="tx1"/>
                </a:solidFill>
              </a:rPr>
              <a:t>Decryptor</a:t>
            </a:r>
            <a:endParaRPr lang="en-US"/>
          </a:p>
        </p:txBody>
      </p:sp>
      <p:cxnSp>
        <p:nvCxnSpPr>
          <p:cNvPr id="51" name="Straight Connector 50">
            <a:extLst>
              <a:ext uri="{FF2B5EF4-FFF2-40B4-BE49-F238E27FC236}">
                <a16:creationId xmlns:a16="http://schemas.microsoft.com/office/drawing/2014/main" id="{45BFFDEF-2FD5-4440-AB3C-ED327C1A7380}"/>
              </a:ext>
            </a:extLst>
          </p:cNvPr>
          <p:cNvCxnSpPr>
            <a:cxnSpLocks/>
          </p:cNvCxnSpPr>
          <p:nvPr/>
        </p:nvCxnSpPr>
        <p:spPr>
          <a:xfrm flipH="1">
            <a:off x="1181217" y="4510244"/>
            <a:ext cx="5284062" cy="29321"/>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FBA747A2-5150-4F1D-9B64-833770821A63}"/>
              </a:ext>
            </a:extLst>
          </p:cNvPr>
          <p:cNvCxnSpPr>
            <a:cxnSpLocks/>
          </p:cNvCxnSpPr>
          <p:nvPr/>
        </p:nvCxnSpPr>
        <p:spPr>
          <a:xfrm>
            <a:off x="1181216" y="4100786"/>
            <a:ext cx="0" cy="438779"/>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Arrow Connector 55">
            <a:extLst>
              <a:ext uri="{FF2B5EF4-FFF2-40B4-BE49-F238E27FC236}">
                <a16:creationId xmlns:a16="http://schemas.microsoft.com/office/drawing/2014/main" id="{E465A667-EDBD-4E27-A18E-05E848514247}"/>
              </a:ext>
            </a:extLst>
          </p:cNvPr>
          <p:cNvCxnSpPr>
            <a:cxnSpLocks/>
          </p:cNvCxnSpPr>
          <p:nvPr/>
        </p:nvCxnSpPr>
        <p:spPr>
          <a:xfrm>
            <a:off x="6465279" y="4079363"/>
            <a:ext cx="247133"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1B621B5-33DE-42FD-A956-837FCDDFEAB1}"/>
              </a:ext>
            </a:extLst>
          </p:cNvPr>
          <p:cNvCxnSpPr>
            <a:cxnSpLocks/>
          </p:cNvCxnSpPr>
          <p:nvPr/>
        </p:nvCxnSpPr>
        <p:spPr>
          <a:xfrm>
            <a:off x="6465279" y="4071465"/>
            <a:ext cx="0" cy="438779"/>
          </a:xfrm>
          <a:prstGeom prst="line">
            <a:avLst/>
          </a:prstGeom>
        </p:spPr>
        <p:style>
          <a:lnRef idx="1">
            <a:schemeClr val="dk1"/>
          </a:lnRef>
          <a:fillRef idx="0">
            <a:schemeClr val="dk1"/>
          </a:fillRef>
          <a:effectRef idx="0">
            <a:schemeClr val="dk1"/>
          </a:effectRef>
          <a:fontRef idx="minor">
            <a:schemeClr val="tx1"/>
          </a:fontRef>
        </p:style>
      </p:cxnSp>
      <p:sp>
        <p:nvSpPr>
          <p:cNvPr id="59" name="TextBox 58">
            <a:extLst>
              <a:ext uri="{FF2B5EF4-FFF2-40B4-BE49-F238E27FC236}">
                <a16:creationId xmlns:a16="http://schemas.microsoft.com/office/drawing/2014/main" id="{71FDD2F4-3DB0-446D-9090-44A8D7860A19}"/>
              </a:ext>
            </a:extLst>
          </p:cNvPr>
          <p:cNvSpPr txBox="1"/>
          <p:nvPr/>
        </p:nvSpPr>
        <p:spPr>
          <a:xfrm>
            <a:off x="5602437" y="3504249"/>
            <a:ext cx="981169" cy="507831"/>
          </a:xfrm>
          <a:prstGeom prst="rect">
            <a:avLst/>
          </a:prstGeom>
          <a:noFill/>
        </p:spPr>
        <p:txBody>
          <a:bodyPr wrap="square" rtlCol="0">
            <a:spAutoFit/>
          </a:bodyPr>
          <a:lstStyle/>
          <a:p>
            <a:r>
              <a:rPr lang="en-US"/>
              <a:t>Encrypted Prediction</a:t>
            </a:r>
          </a:p>
        </p:txBody>
      </p:sp>
      <p:cxnSp>
        <p:nvCxnSpPr>
          <p:cNvPr id="60" name="Straight Arrow Connector 59">
            <a:extLst>
              <a:ext uri="{FF2B5EF4-FFF2-40B4-BE49-F238E27FC236}">
                <a16:creationId xmlns:a16="http://schemas.microsoft.com/office/drawing/2014/main" id="{39541FF0-24A6-493C-AEE4-E2193096E09A}"/>
              </a:ext>
            </a:extLst>
          </p:cNvPr>
          <p:cNvCxnSpPr>
            <a:cxnSpLocks/>
          </p:cNvCxnSpPr>
          <p:nvPr/>
        </p:nvCxnSpPr>
        <p:spPr>
          <a:xfrm>
            <a:off x="6455616" y="3793294"/>
            <a:ext cx="247133"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64FCFE1C-290D-494D-9C09-3CDF55DF26F4}"/>
              </a:ext>
            </a:extLst>
          </p:cNvPr>
          <p:cNvSpPr txBox="1"/>
          <p:nvPr/>
        </p:nvSpPr>
        <p:spPr>
          <a:xfrm>
            <a:off x="7911017" y="3637073"/>
            <a:ext cx="921282" cy="300082"/>
          </a:xfrm>
          <a:prstGeom prst="rect">
            <a:avLst/>
          </a:prstGeom>
          <a:noFill/>
        </p:spPr>
        <p:txBody>
          <a:bodyPr wrap="square" rtlCol="0">
            <a:spAutoFit/>
          </a:bodyPr>
          <a:lstStyle/>
          <a:p>
            <a:r>
              <a:rPr lang="en-US" b="1"/>
              <a:t>Prediction</a:t>
            </a:r>
          </a:p>
        </p:txBody>
      </p:sp>
      <p:cxnSp>
        <p:nvCxnSpPr>
          <p:cNvPr id="62" name="Straight Arrow Connector 61">
            <a:extLst>
              <a:ext uri="{FF2B5EF4-FFF2-40B4-BE49-F238E27FC236}">
                <a16:creationId xmlns:a16="http://schemas.microsoft.com/office/drawing/2014/main" id="{16B208E9-6058-4838-85C4-739C8CC0329E}"/>
              </a:ext>
            </a:extLst>
          </p:cNvPr>
          <p:cNvCxnSpPr>
            <a:cxnSpLocks/>
            <a:endCxn id="61" idx="1"/>
          </p:cNvCxnSpPr>
          <p:nvPr/>
        </p:nvCxnSpPr>
        <p:spPr>
          <a:xfrm>
            <a:off x="7663884" y="3787114"/>
            <a:ext cx="247133"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F0C1AFF-7310-4A2F-9815-33DF33F0BABC}"/>
              </a:ext>
            </a:extLst>
          </p:cNvPr>
          <p:cNvCxnSpPr>
            <a:cxnSpLocks/>
          </p:cNvCxnSpPr>
          <p:nvPr/>
        </p:nvCxnSpPr>
        <p:spPr>
          <a:xfrm>
            <a:off x="5393211" y="2021077"/>
            <a:ext cx="0" cy="1766037"/>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Arrow Connector 66">
            <a:extLst>
              <a:ext uri="{FF2B5EF4-FFF2-40B4-BE49-F238E27FC236}">
                <a16:creationId xmlns:a16="http://schemas.microsoft.com/office/drawing/2014/main" id="{F9B4FE01-77AF-48EA-9C36-C2133E90B9D2}"/>
              </a:ext>
            </a:extLst>
          </p:cNvPr>
          <p:cNvCxnSpPr>
            <a:cxnSpLocks/>
          </p:cNvCxnSpPr>
          <p:nvPr/>
        </p:nvCxnSpPr>
        <p:spPr>
          <a:xfrm>
            <a:off x="5393211" y="3788944"/>
            <a:ext cx="247133"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F27456F-E41E-4D53-BD58-C41647F81BF9}"/>
              </a:ext>
            </a:extLst>
          </p:cNvPr>
          <p:cNvCxnSpPr>
            <a:cxnSpLocks/>
            <a:endCxn id="17" idx="3"/>
          </p:cNvCxnSpPr>
          <p:nvPr/>
        </p:nvCxnSpPr>
        <p:spPr>
          <a:xfrm flipH="1">
            <a:off x="5200650" y="2021078"/>
            <a:ext cx="192561" cy="0"/>
          </a:xfrm>
          <a:prstGeom prst="line">
            <a:avLst/>
          </a:prstGeom>
        </p:spPr>
        <p:style>
          <a:lnRef idx="1">
            <a:schemeClr val="dk1"/>
          </a:lnRef>
          <a:fillRef idx="0">
            <a:schemeClr val="dk1"/>
          </a:fillRef>
          <a:effectRef idx="0">
            <a:schemeClr val="dk1"/>
          </a:effectRef>
          <a:fontRef idx="minor">
            <a:schemeClr val="tx1"/>
          </a:fontRef>
        </p:style>
      </p:cxnSp>
      <p:sp>
        <p:nvSpPr>
          <p:cNvPr id="74" name="TextBox 73">
            <a:extLst>
              <a:ext uri="{FF2B5EF4-FFF2-40B4-BE49-F238E27FC236}">
                <a16:creationId xmlns:a16="http://schemas.microsoft.com/office/drawing/2014/main" id="{F806CEDC-C01C-4159-9AF5-2CF618BC7A4E}"/>
              </a:ext>
            </a:extLst>
          </p:cNvPr>
          <p:cNvSpPr txBox="1"/>
          <p:nvPr/>
        </p:nvSpPr>
        <p:spPr>
          <a:xfrm>
            <a:off x="311699" y="1295006"/>
            <a:ext cx="8580987" cy="369332"/>
          </a:xfrm>
          <a:prstGeom prst="rect">
            <a:avLst/>
          </a:prstGeom>
          <a:noFill/>
        </p:spPr>
        <p:txBody>
          <a:bodyPr wrap="square" rtlCol="0">
            <a:spAutoFit/>
          </a:bodyPr>
          <a:lstStyle/>
          <a:p>
            <a:pPr algn="ctr"/>
            <a:r>
              <a:rPr lang="en-US" sz="1800" i="1"/>
              <a:t>Not privy to the image, prediction, or any intermediate state</a:t>
            </a:r>
          </a:p>
        </p:txBody>
      </p:sp>
      <p:sp>
        <p:nvSpPr>
          <p:cNvPr id="80" name="TextBox 79">
            <a:extLst>
              <a:ext uri="{FF2B5EF4-FFF2-40B4-BE49-F238E27FC236}">
                <a16:creationId xmlns:a16="http://schemas.microsoft.com/office/drawing/2014/main" id="{29D0EAE2-EC70-40A9-BDCD-8182F76CA739}"/>
              </a:ext>
            </a:extLst>
          </p:cNvPr>
          <p:cNvSpPr txBox="1"/>
          <p:nvPr/>
        </p:nvSpPr>
        <p:spPr>
          <a:xfrm>
            <a:off x="311699" y="3330144"/>
            <a:ext cx="869517" cy="400110"/>
          </a:xfrm>
          <a:prstGeom prst="rect">
            <a:avLst/>
          </a:prstGeom>
          <a:noFill/>
        </p:spPr>
        <p:txBody>
          <a:bodyPr wrap="square" rtlCol="0">
            <a:spAutoFit/>
          </a:bodyPr>
          <a:lstStyle/>
          <a:p>
            <a:pPr algn="ctr"/>
            <a:r>
              <a:rPr lang="en-US" sz="2000">
                <a:latin typeface="Times New Roman" panose="02020603050405020304" pitchFamily="18" charset="0"/>
                <a:cs typeface="Times New Roman" panose="02020603050405020304" pitchFamily="18" charset="0"/>
              </a:rPr>
              <a:t>Client</a:t>
            </a:r>
          </a:p>
        </p:txBody>
      </p:sp>
      <p:sp>
        <p:nvSpPr>
          <p:cNvPr id="81" name="TextBox 80">
            <a:extLst>
              <a:ext uri="{FF2B5EF4-FFF2-40B4-BE49-F238E27FC236}">
                <a16:creationId xmlns:a16="http://schemas.microsoft.com/office/drawing/2014/main" id="{FCA7B032-6194-4045-9100-601D4830A83F}"/>
              </a:ext>
            </a:extLst>
          </p:cNvPr>
          <p:cNvSpPr txBox="1"/>
          <p:nvPr/>
        </p:nvSpPr>
        <p:spPr>
          <a:xfrm>
            <a:off x="311693" y="1287597"/>
            <a:ext cx="869524" cy="400110"/>
          </a:xfrm>
          <a:prstGeom prst="rect">
            <a:avLst/>
          </a:prstGeom>
          <a:noFill/>
        </p:spPr>
        <p:txBody>
          <a:bodyPr wrap="square" rtlCol="0">
            <a:spAutoFit/>
          </a:bodyPr>
          <a:lstStyle/>
          <a:p>
            <a:pPr algn="ctr"/>
            <a:r>
              <a:rPr lang="en-US" sz="2000">
                <a:latin typeface="Times New Roman" panose="02020603050405020304" pitchFamily="18" charset="0"/>
                <a:cs typeface="Times New Roman" panose="02020603050405020304" pitchFamily="18" charset="0"/>
              </a:rPr>
              <a:t>Server</a:t>
            </a:r>
          </a:p>
        </p:txBody>
      </p:sp>
    </p:spTree>
    <p:extLst>
      <p:ext uri="{BB962C8B-B14F-4D97-AF65-F5344CB8AC3E}">
        <p14:creationId xmlns:p14="http://schemas.microsoft.com/office/powerpoint/2010/main" val="311142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p:bldP spid="16" grpId="0"/>
      <p:bldP spid="17" grpId="0" animBg="1"/>
      <p:bldP spid="18" grpId="0"/>
      <p:bldP spid="19" grpId="0"/>
      <p:bldP spid="22" grpId="0" animBg="1"/>
      <p:bldP spid="24" grpId="0" animBg="1"/>
      <p:bldP spid="25" grpId="0" animBg="1"/>
      <p:bldP spid="27" grpId="0" animBg="1"/>
      <p:bldP spid="50" grpId="0" animBg="1"/>
      <p:bldP spid="59" grpId="0"/>
      <p:bldP spid="61" grpId="0"/>
      <p:bldP spid="7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506FB-1F8F-4785-924E-2123A9ADB907}"/>
              </a:ext>
            </a:extLst>
          </p:cNvPr>
          <p:cNvSpPr>
            <a:spLocks noGrp="1"/>
          </p:cNvSpPr>
          <p:nvPr>
            <p:ph type="title"/>
          </p:nvPr>
        </p:nvSpPr>
        <p:spPr/>
        <p:txBody>
          <a:bodyPr/>
          <a:lstStyle/>
          <a:p>
            <a:r>
              <a:rPr lang="en-US"/>
              <a:t>Tensor Programs</a:t>
            </a:r>
          </a:p>
        </p:txBody>
      </p:sp>
      <p:sp>
        <p:nvSpPr>
          <p:cNvPr id="3" name="Text Placeholder 2">
            <a:extLst>
              <a:ext uri="{FF2B5EF4-FFF2-40B4-BE49-F238E27FC236}">
                <a16:creationId xmlns:a16="http://schemas.microsoft.com/office/drawing/2014/main" id="{EF47753A-FCB5-46B2-9718-708BB9132EDD}"/>
              </a:ext>
            </a:extLst>
          </p:cNvPr>
          <p:cNvSpPr>
            <a:spLocks noGrp="1"/>
          </p:cNvSpPr>
          <p:nvPr>
            <p:ph type="body" idx="1"/>
          </p:nvPr>
        </p:nvSpPr>
        <p:spPr/>
        <p:txBody>
          <a:bodyPr/>
          <a:lstStyle/>
          <a:p>
            <a:r>
              <a:rPr lang="en-US" sz="2000"/>
              <a:t>Tensor is a multi-dimensional array</a:t>
            </a:r>
          </a:p>
          <a:p>
            <a:endParaRPr lang="en-US" sz="2000"/>
          </a:p>
          <a:p>
            <a:r>
              <a:rPr lang="en-US" sz="2000"/>
              <a:t>Common tensor operations:</a:t>
            </a:r>
            <a:endParaRPr lang="en-US"/>
          </a:p>
          <a:p>
            <a:pPr lvl="1"/>
            <a:r>
              <a:rPr lang="en-US" sz="1600"/>
              <a:t>Convolution</a:t>
            </a:r>
          </a:p>
          <a:p>
            <a:pPr lvl="1"/>
            <a:r>
              <a:rPr lang="en-US" sz="1600"/>
              <a:t>Matrix multiplication</a:t>
            </a:r>
          </a:p>
          <a:p>
            <a:pPr lvl="1"/>
            <a:r>
              <a:rPr lang="en-US" sz="1600"/>
              <a:t>Pooling</a:t>
            </a:r>
          </a:p>
          <a:p>
            <a:pPr lvl="1"/>
            <a:r>
              <a:rPr lang="en-US" sz="1600"/>
              <a:t>Element-wise operations</a:t>
            </a:r>
          </a:p>
          <a:p>
            <a:pPr lvl="1"/>
            <a:r>
              <a:rPr lang="en-US" sz="1600"/>
              <a:t>Reshaping</a:t>
            </a:r>
            <a:endParaRPr lang="en-US"/>
          </a:p>
        </p:txBody>
      </p:sp>
      <p:sp>
        <p:nvSpPr>
          <p:cNvPr id="4" name="Slide Number Placeholder 3">
            <a:extLst>
              <a:ext uri="{FF2B5EF4-FFF2-40B4-BE49-F238E27FC236}">
                <a16:creationId xmlns:a16="http://schemas.microsoft.com/office/drawing/2014/main" id="{60496C0E-C2DA-4F32-B8C6-36D93E8EF0E5}"/>
              </a:ext>
            </a:extLst>
          </p:cNvPr>
          <p:cNvSpPr>
            <a:spLocks noGrp="1"/>
          </p:cNvSpPr>
          <p:nvPr>
            <p:ph type="sldNum" idx="12"/>
          </p:nvPr>
        </p:nvSpPr>
        <p:spPr/>
        <p:txBody>
          <a:bodyPr/>
          <a:lstStyle/>
          <a:p>
            <a:pPr defTabSz="914378">
              <a:buClr>
                <a:srgbClr val="000000"/>
              </a:buClr>
            </a:pPr>
            <a:fld id="{00000000-1234-1234-1234-123412341234}" type="slidenum">
              <a:rPr lang="en" kern="0" smtClean="0">
                <a:latin typeface="Arial"/>
                <a:cs typeface="Arial"/>
                <a:sym typeface="Arial"/>
              </a:rPr>
              <a:pPr defTabSz="914378">
                <a:buClr>
                  <a:srgbClr val="000000"/>
                </a:buClr>
              </a:pPr>
              <a:t>33</a:t>
            </a:fld>
            <a:endParaRPr lang="en" kern="0">
              <a:latin typeface="Arial"/>
              <a:cs typeface="Arial"/>
              <a:sym typeface="Arial"/>
            </a:endParaRPr>
          </a:p>
        </p:txBody>
      </p:sp>
    </p:spTree>
    <p:extLst>
      <p:ext uri="{BB962C8B-B14F-4D97-AF65-F5344CB8AC3E}">
        <p14:creationId xmlns:p14="http://schemas.microsoft.com/office/powerpoint/2010/main" val="901223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506FB-1F8F-4785-924E-2123A9ADB907}"/>
              </a:ext>
            </a:extLst>
          </p:cNvPr>
          <p:cNvSpPr>
            <a:spLocks noGrp="1"/>
          </p:cNvSpPr>
          <p:nvPr>
            <p:ph type="title"/>
          </p:nvPr>
        </p:nvSpPr>
        <p:spPr/>
        <p:txBody>
          <a:bodyPr>
            <a:normAutofit/>
          </a:bodyPr>
          <a:lstStyle/>
          <a:p>
            <a:r>
              <a:rPr lang="en-US"/>
              <a:t>Linear-time Dataflow Analysis Framework</a:t>
            </a:r>
          </a:p>
        </p:txBody>
      </p:sp>
      <p:sp>
        <p:nvSpPr>
          <p:cNvPr id="3" name="Text Placeholder 2">
            <a:extLst>
              <a:ext uri="{FF2B5EF4-FFF2-40B4-BE49-F238E27FC236}">
                <a16:creationId xmlns:a16="http://schemas.microsoft.com/office/drawing/2014/main" id="{EF47753A-FCB5-46B2-9718-708BB9132EDD}"/>
              </a:ext>
            </a:extLst>
          </p:cNvPr>
          <p:cNvSpPr>
            <a:spLocks noGrp="1"/>
          </p:cNvSpPr>
          <p:nvPr>
            <p:ph type="body" idx="1"/>
          </p:nvPr>
        </p:nvSpPr>
        <p:spPr/>
        <p:txBody>
          <a:bodyPr>
            <a:normAutofit/>
          </a:bodyPr>
          <a:lstStyle/>
          <a:p>
            <a:r>
              <a:rPr lang="en-US" sz="2000"/>
              <a:t>Dataflow equations for FHE primitives</a:t>
            </a:r>
          </a:p>
          <a:p>
            <a:endParaRPr lang="en-US" sz="2000"/>
          </a:p>
          <a:p>
            <a:r>
              <a:rPr lang="en-US" sz="2000"/>
              <a:t>Properties of tensor circuits:</a:t>
            </a:r>
          </a:p>
          <a:p>
            <a:pPr lvl="1"/>
            <a:r>
              <a:rPr lang="en-US" sz="1600"/>
              <a:t>Dataflow graph is a Directed Acyclic Graph (DAG)</a:t>
            </a:r>
          </a:p>
          <a:p>
            <a:pPr lvl="1"/>
            <a:r>
              <a:rPr lang="en-US" sz="1600"/>
              <a:t>Tensor dimensions are known at compile-time</a:t>
            </a:r>
          </a:p>
          <a:p>
            <a:endParaRPr lang="en-US" sz="2000"/>
          </a:p>
          <a:p>
            <a:r>
              <a:rPr lang="en-US" sz="2000"/>
              <a:t>Analysis: execute dataflow equations using CHET runtime</a:t>
            </a:r>
          </a:p>
          <a:p>
            <a:pPr lvl="1"/>
            <a:r>
              <a:rPr lang="en-US" sz="1600"/>
              <a:t>Dynamically unrolls the dataflow graph on-the-fly</a:t>
            </a:r>
          </a:p>
          <a:p>
            <a:pPr lvl="1"/>
            <a:r>
              <a:rPr lang="en-US" sz="1600"/>
              <a:t>Interpret ciphertext/plaintext as dataflow information</a:t>
            </a:r>
          </a:p>
        </p:txBody>
      </p:sp>
      <p:sp>
        <p:nvSpPr>
          <p:cNvPr id="4" name="Slide Number Placeholder 3">
            <a:extLst>
              <a:ext uri="{FF2B5EF4-FFF2-40B4-BE49-F238E27FC236}">
                <a16:creationId xmlns:a16="http://schemas.microsoft.com/office/drawing/2014/main" id="{60496C0E-C2DA-4F32-B8C6-36D93E8EF0E5}"/>
              </a:ext>
            </a:extLst>
          </p:cNvPr>
          <p:cNvSpPr>
            <a:spLocks noGrp="1"/>
          </p:cNvSpPr>
          <p:nvPr>
            <p:ph type="sldNum" idx="12"/>
          </p:nvPr>
        </p:nvSpPr>
        <p:spPr/>
        <p:txBody>
          <a:bodyPr/>
          <a:lstStyle/>
          <a:p>
            <a:pPr defTabSz="914378">
              <a:buClr>
                <a:srgbClr val="000000"/>
              </a:buClr>
            </a:pPr>
            <a:fld id="{00000000-1234-1234-1234-123412341234}" type="slidenum">
              <a:rPr lang="en" kern="0" smtClean="0">
                <a:latin typeface="Arial"/>
                <a:cs typeface="Arial"/>
                <a:sym typeface="Arial"/>
              </a:rPr>
              <a:pPr defTabSz="914378">
                <a:buClr>
                  <a:srgbClr val="000000"/>
                </a:buClr>
              </a:pPr>
              <a:t>34</a:t>
            </a:fld>
            <a:endParaRPr lang="en" kern="0">
              <a:latin typeface="Arial"/>
              <a:cs typeface="Arial"/>
              <a:sym typeface="Arial"/>
            </a:endParaRPr>
          </a:p>
        </p:txBody>
      </p:sp>
    </p:spTree>
    <p:extLst>
      <p:ext uri="{BB962C8B-B14F-4D97-AF65-F5344CB8AC3E}">
        <p14:creationId xmlns:p14="http://schemas.microsoft.com/office/powerpoint/2010/main" val="64897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B70F7-2724-44E6-BFC4-33D7CD52D709}"/>
              </a:ext>
            </a:extLst>
          </p:cNvPr>
          <p:cNvSpPr>
            <a:spLocks noGrp="1"/>
          </p:cNvSpPr>
          <p:nvPr>
            <p:ph type="title"/>
          </p:nvPr>
        </p:nvSpPr>
        <p:spPr/>
        <p:txBody>
          <a:bodyPr/>
          <a:lstStyle/>
          <a:p>
            <a:r>
              <a:rPr lang="en-US"/>
              <a:t>Semi-Honest Threat Model</a:t>
            </a:r>
          </a:p>
        </p:txBody>
      </p:sp>
      <p:sp>
        <p:nvSpPr>
          <p:cNvPr id="3" name="Text Placeholder 2">
            <a:extLst>
              <a:ext uri="{FF2B5EF4-FFF2-40B4-BE49-F238E27FC236}">
                <a16:creationId xmlns:a16="http://schemas.microsoft.com/office/drawing/2014/main" id="{BFA3B1A4-7E5E-4034-BA9A-C550C2DAC06C}"/>
              </a:ext>
            </a:extLst>
          </p:cNvPr>
          <p:cNvSpPr>
            <a:spLocks noGrp="1"/>
          </p:cNvSpPr>
          <p:nvPr>
            <p:ph type="body" idx="1"/>
          </p:nvPr>
        </p:nvSpPr>
        <p:spPr/>
        <p:txBody>
          <a:bodyPr>
            <a:normAutofit/>
          </a:bodyPr>
          <a:lstStyle/>
          <a:p>
            <a:r>
              <a:rPr lang="en-US" sz="1800" dirty="0"/>
              <a:t>Hardware and software execute requested computation faithfully</a:t>
            </a:r>
          </a:p>
          <a:p>
            <a:endParaRPr lang="en-US" sz="1800" dirty="0"/>
          </a:p>
          <a:p>
            <a:r>
              <a:rPr lang="en-US" sz="1800" dirty="0"/>
              <a:t>Hardware and software are curious about the data</a:t>
            </a:r>
          </a:p>
          <a:p>
            <a:endParaRPr lang="en-US" dirty="0"/>
          </a:p>
          <a:p>
            <a:r>
              <a:rPr lang="en-US" sz="1800" dirty="0"/>
              <a:t>Client or user data must remain confidential</a:t>
            </a:r>
          </a:p>
        </p:txBody>
      </p:sp>
      <p:sp>
        <p:nvSpPr>
          <p:cNvPr id="4" name="Slide Number Placeholder 3">
            <a:extLst>
              <a:ext uri="{FF2B5EF4-FFF2-40B4-BE49-F238E27FC236}">
                <a16:creationId xmlns:a16="http://schemas.microsoft.com/office/drawing/2014/main" id="{07AAB00C-9C04-43B5-B4B6-5593978FBB19}"/>
              </a:ext>
            </a:extLst>
          </p:cNvPr>
          <p:cNvSpPr>
            <a:spLocks noGrp="1"/>
          </p:cNvSpPr>
          <p:nvPr>
            <p:ph type="sldNum" idx="12"/>
          </p:nvPr>
        </p:nvSpPr>
        <p:spPr/>
        <p:txBody>
          <a:bodyPr/>
          <a:lstStyle/>
          <a:p>
            <a:pPr defTabSz="914378">
              <a:buClr>
                <a:srgbClr val="000000"/>
              </a:buClr>
            </a:pPr>
            <a:fld id="{00000000-1234-1234-1234-123412341234}" type="slidenum">
              <a:rPr lang="en" kern="0" smtClean="0">
                <a:latin typeface="Arial"/>
                <a:cs typeface="Arial"/>
                <a:sym typeface="Arial"/>
              </a:rPr>
              <a:pPr defTabSz="914378">
                <a:buClr>
                  <a:srgbClr val="000000"/>
                </a:buClr>
              </a:pPr>
              <a:t>35</a:t>
            </a:fld>
            <a:endParaRPr lang="en" kern="0">
              <a:latin typeface="Arial"/>
              <a:cs typeface="Arial"/>
              <a:sym typeface="Arial"/>
            </a:endParaRPr>
          </a:p>
        </p:txBody>
      </p:sp>
    </p:spTree>
    <p:extLst>
      <p:ext uri="{BB962C8B-B14F-4D97-AF65-F5344CB8AC3E}">
        <p14:creationId xmlns:p14="http://schemas.microsoft.com/office/powerpoint/2010/main" val="941000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E1AE0-D556-434E-9DA0-1553124DBF79}"/>
              </a:ext>
            </a:extLst>
          </p:cNvPr>
          <p:cNvSpPr>
            <a:spLocks noGrp="1"/>
          </p:cNvSpPr>
          <p:nvPr>
            <p:ph type="title"/>
          </p:nvPr>
        </p:nvSpPr>
        <p:spPr/>
        <p:txBody>
          <a:bodyPr/>
          <a:lstStyle/>
          <a:p>
            <a:r>
              <a:rPr lang="en-US" dirty="0"/>
              <a:t>Fully-Homomorphic DNN Inference Latency</a:t>
            </a:r>
          </a:p>
        </p:txBody>
      </p:sp>
      <p:graphicFrame>
        <p:nvGraphicFramePr>
          <p:cNvPr id="4" name="Content Placeholder 3">
            <a:extLst>
              <a:ext uri="{FF2B5EF4-FFF2-40B4-BE49-F238E27FC236}">
                <a16:creationId xmlns:a16="http://schemas.microsoft.com/office/drawing/2014/main" id="{86E286E1-C13D-4A93-9109-48622C0928EA}"/>
              </a:ext>
            </a:extLst>
          </p:cNvPr>
          <p:cNvGraphicFramePr>
            <a:graphicFrameLocks noGrp="1"/>
          </p:cNvGraphicFramePr>
          <p:nvPr>
            <p:ph idx="4294967295"/>
            <p:extLst>
              <p:ext uri="{D42A27DB-BD31-4B8C-83A1-F6EECF244321}">
                <p14:modId xmlns:p14="http://schemas.microsoft.com/office/powerpoint/2010/main" val="4203949088"/>
              </p:ext>
            </p:extLst>
          </p:nvPr>
        </p:nvGraphicFramePr>
        <p:xfrm>
          <a:off x="692263" y="1970520"/>
          <a:ext cx="3665863" cy="2331720"/>
        </p:xfrm>
        <a:graphic>
          <a:graphicData uri="http://schemas.openxmlformats.org/drawingml/2006/table">
            <a:tbl>
              <a:tblPr firstRow="1" bandRow="1">
                <a:tableStyleId>{69012ECD-51FC-41F1-AA8D-1B2483CD663E}</a:tableStyleId>
              </a:tblPr>
              <a:tblGrid>
                <a:gridCol w="2568431">
                  <a:extLst>
                    <a:ext uri="{9D8B030D-6E8A-4147-A177-3AD203B41FA5}">
                      <a16:colId xmlns:a16="http://schemas.microsoft.com/office/drawing/2014/main" val="2432647507"/>
                    </a:ext>
                  </a:extLst>
                </a:gridCol>
                <a:gridCol w="1097432">
                  <a:extLst>
                    <a:ext uri="{9D8B030D-6E8A-4147-A177-3AD203B41FA5}">
                      <a16:colId xmlns:a16="http://schemas.microsoft.com/office/drawing/2014/main" val="1466110031"/>
                    </a:ext>
                  </a:extLst>
                </a:gridCol>
              </a:tblGrid>
              <a:tr h="388620">
                <a:tc>
                  <a:txBody>
                    <a:bodyPr/>
                    <a:lstStyle/>
                    <a:p>
                      <a:r>
                        <a:rPr lang="en-US" sz="2100"/>
                        <a:t>Network</a:t>
                      </a:r>
                    </a:p>
                  </a:txBody>
                  <a:tcPr marL="68580" marR="68580" marT="34290" marB="34290">
                    <a:lnL w="19050" cap="flat" cmpd="sng" algn="ctr">
                      <a:solidFill>
                        <a:schemeClr val="accent1"/>
                      </a:solidFill>
                      <a:prstDash val="solid"/>
                      <a:round/>
                      <a:headEnd type="none" w="med" len="med"/>
                      <a:tailEnd type="none" w="med" len="med"/>
                    </a:lnL>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r"/>
                      <a:r>
                        <a:rPr lang="en-US" sz="2100"/>
                        <a:t>CHET</a:t>
                      </a:r>
                    </a:p>
                  </a:txBody>
                  <a:tcPr marL="68580" marR="68580" marT="34290" marB="34290">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02894274"/>
                  </a:ext>
                </a:extLst>
              </a:tr>
              <a:tr h="388620">
                <a:tc>
                  <a:txBody>
                    <a:bodyPr/>
                    <a:lstStyle/>
                    <a:p>
                      <a:r>
                        <a:rPr lang="en-US" sz="2100"/>
                        <a:t>LeNet5-small</a:t>
                      </a:r>
                    </a:p>
                  </a:txBody>
                  <a:tcPr marL="68580" marR="68580" marT="34290" marB="34290">
                    <a:lnL w="19050" cap="flat" cmpd="sng" algn="ctr">
                      <a:solidFill>
                        <a:schemeClr val="accent1"/>
                      </a:solidFill>
                      <a:prstDash val="solid"/>
                      <a:round/>
                      <a:headEnd type="none" w="med" len="med"/>
                      <a:tailEnd type="none" w="med" len="med"/>
                    </a:lnL>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r"/>
                      <a:r>
                        <a:rPr lang="en-US" sz="2100"/>
                        <a:t>3 s</a:t>
                      </a:r>
                      <a:endParaRPr lang="en-US" sz="2100" b="1"/>
                    </a:p>
                  </a:txBody>
                  <a:tcPr marL="68580" marR="68580" marT="34290" marB="34290">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817995803"/>
                  </a:ext>
                </a:extLst>
              </a:tr>
              <a:tr h="388620">
                <a:tc>
                  <a:txBody>
                    <a:bodyPr/>
                    <a:lstStyle/>
                    <a:p>
                      <a:r>
                        <a:rPr lang="en-US" sz="2100"/>
                        <a:t>LeNet5-medium</a:t>
                      </a:r>
                    </a:p>
                  </a:txBody>
                  <a:tcPr marL="68580" marR="68580" marT="34290" marB="34290">
                    <a:lnL w="19050" cap="flat" cmpd="sng" algn="ctr">
                      <a:solidFill>
                        <a:schemeClr val="accent1"/>
                      </a:solidFill>
                      <a:prstDash val="solid"/>
                      <a:round/>
                      <a:headEnd type="none" w="med" len="med"/>
                      <a:tailEnd type="none" w="med" len="med"/>
                    </a:lnL>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r"/>
                      <a:r>
                        <a:rPr lang="en-US" sz="2100"/>
                        <a:t>11 s</a:t>
                      </a:r>
                      <a:endParaRPr lang="en-US" sz="2100" b="1"/>
                    </a:p>
                  </a:txBody>
                  <a:tcPr marL="68580" marR="68580" marT="34290" marB="34290">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543428465"/>
                  </a:ext>
                </a:extLst>
              </a:tr>
              <a:tr h="388620">
                <a:tc>
                  <a:txBody>
                    <a:bodyPr/>
                    <a:lstStyle/>
                    <a:p>
                      <a:r>
                        <a:rPr lang="en-US" sz="2100"/>
                        <a:t>LeNet5-large</a:t>
                      </a:r>
                    </a:p>
                  </a:txBody>
                  <a:tcPr marL="68580" marR="68580" marT="34290" marB="34290">
                    <a:lnL w="19050" cap="flat" cmpd="sng" algn="ctr">
                      <a:solidFill>
                        <a:schemeClr val="accent1"/>
                      </a:solidFill>
                      <a:prstDash val="solid"/>
                      <a:round/>
                      <a:headEnd type="none" w="med" len="med"/>
                      <a:tailEnd type="none" w="med" len="med"/>
                    </a:lnL>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r"/>
                      <a:r>
                        <a:rPr lang="en-US" sz="2100"/>
                        <a:t>35 s</a:t>
                      </a:r>
                      <a:endParaRPr lang="en-US" sz="2100" b="1"/>
                    </a:p>
                  </a:txBody>
                  <a:tcPr marL="68580" marR="68580" marT="34290" marB="34290">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50289234"/>
                  </a:ext>
                </a:extLst>
              </a:tr>
              <a:tr h="388620">
                <a:tc>
                  <a:txBody>
                    <a:bodyPr/>
                    <a:lstStyle/>
                    <a:p>
                      <a:r>
                        <a:rPr lang="en-US" sz="2100"/>
                        <a:t>Industrial</a:t>
                      </a:r>
                    </a:p>
                  </a:txBody>
                  <a:tcPr marL="68580" marR="68580" marT="34290" marB="34290">
                    <a:lnL w="19050" cap="flat" cmpd="sng" algn="ctr">
                      <a:solidFill>
                        <a:schemeClr val="accent1"/>
                      </a:solidFill>
                      <a:prstDash val="solid"/>
                      <a:round/>
                      <a:headEnd type="none" w="med" len="med"/>
                      <a:tailEnd type="none" w="med" len="med"/>
                    </a:lnL>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r"/>
                      <a:r>
                        <a:rPr lang="en-US" sz="2100"/>
                        <a:t>56 s</a:t>
                      </a:r>
                      <a:endParaRPr lang="en-US" sz="2100" b="1"/>
                    </a:p>
                  </a:txBody>
                  <a:tcPr marL="68580" marR="68580" marT="34290" marB="34290">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21639025"/>
                  </a:ext>
                </a:extLst>
              </a:tr>
              <a:tr h="388620">
                <a:tc>
                  <a:txBody>
                    <a:bodyPr/>
                    <a:lstStyle/>
                    <a:p>
                      <a:r>
                        <a:rPr lang="en-US" sz="2100" dirty="0" err="1"/>
                        <a:t>SqueezeNet</a:t>
                      </a:r>
                      <a:r>
                        <a:rPr lang="en-US" sz="2100" dirty="0"/>
                        <a:t>-CIFAR</a:t>
                      </a:r>
                    </a:p>
                  </a:txBody>
                  <a:tcPr marL="68580" marR="68580" marT="34290" marB="34290">
                    <a:lnL w="19050" cap="flat" cmpd="sng" algn="ctr">
                      <a:solidFill>
                        <a:schemeClr val="accent1"/>
                      </a:solidFill>
                      <a:prstDash val="solid"/>
                      <a:round/>
                      <a:headEnd type="none" w="med" len="med"/>
                      <a:tailEnd type="none" w="med" len="med"/>
                    </a:lnL>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r"/>
                      <a:r>
                        <a:rPr lang="en-US" sz="2100" dirty="0"/>
                        <a:t>165 s</a:t>
                      </a:r>
                      <a:endParaRPr lang="en-US" sz="2100" b="1" dirty="0"/>
                    </a:p>
                  </a:txBody>
                  <a:tcPr marL="68580" marR="68580" marT="34290" marB="34290">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969701980"/>
                  </a:ext>
                </a:extLst>
              </a:tr>
            </a:tbl>
          </a:graphicData>
        </a:graphic>
      </p:graphicFrame>
      <p:graphicFrame>
        <p:nvGraphicFramePr>
          <p:cNvPr id="40" name="Chart 39">
            <a:extLst>
              <a:ext uri="{FF2B5EF4-FFF2-40B4-BE49-F238E27FC236}">
                <a16:creationId xmlns:a16="http://schemas.microsoft.com/office/drawing/2014/main" id="{9AEDBB99-DDE5-4AA8-9BDA-575899572D51}"/>
              </a:ext>
            </a:extLst>
          </p:cNvPr>
          <p:cNvGraphicFramePr/>
          <p:nvPr>
            <p:extLst>
              <p:ext uri="{D42A27DB-BD31-4B8C-83A1-F6EECF244321}">
                <p14:modId xmlns:p14="http://schemas.microsoft.com/office/powerpoint/2010/main" val="425842023"/>
              </p:ext>
            </p:extLst>
          </p:nvPr>
        </p:nvGraphicFramePr>
        <p:xfrm>
          <a:off x="4765249" y="1966510"/>
          <a:ext cx="3665861" cy="2331719"/>
        </p:xfrm>
        <a:graphic>
          <a:graphicData uri="http://schemas.openxmlformats.org/drawingml/2006/chart">
            <c:chart xmlns:c="http://schemas.openxmlformats.org/drawingml/2006/chart" xmlns:r="http://schemas.openxmlformats.org/officeDocument/2006/relationships" r:id="rId3"/>
          </a:graphicData>
        </a:graphic>
      </p:graphicFrame>
      <p:cxnSp>
        <p:nvCxnSpPr>
          <p:cNvPr id="50" name="Straight Connector 49">
            <a:extLst>
              <a:ext uri="{FF2B5EF4-FFF2-40B4-BE49-F238E27FC236}">
                <a16:creationId xmlns:a16="http://schemas.microsoft.com/office/drawing/2014/main" id="{09B44576-42DE-417D-B500-8DAA596B54E1}"/>
              </a:ext>
            </a:extLst>
          </p:cNvPr>
          <p:cNvCxnSpPr>
            <a:cxnSpLocks/>
          </p:cNvCxnSpPr>
          <p:nvPr/>
        </p:nvCxnSpPr>
        <p:spPr>
          <a:xfrm flipH="1">
            <a:off x="4378753" y="1975369"/>
            <a:ext cx="393272" cy="76738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ECD76C7-8215-4408-8882-AB25F683DF62}"/>
              </a:ext>
            </a:extLst>
          </p:cNvPr>
          <p:cNvCxnSpPr>
            <a:cxnSpLocks/>
            <a:endCxn id="4" idx="3"/>
          </p:cNvCxnSpPr>
          <p:nvPr/>
        </p:nvCxnSpPr>
        <p:spPr>
          <a:xfrm flipH="1" flipV="1">
            <a:off x="4378753" y="3132370"/>
            <a:ext cx="395654" cy="115876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1AA0B48-9933-49DA-B319-53A739E85AF4}"/>
              </a:ext>
            </a:extLst>
          </p:cNvPr>
          <p:cNvCxnSpPr>
            <a:cxnSpLocks/>
          </p:cNvCxnSpPr>
          <p:nvPr/>
        </p:nvCxnSpPr>
        <p:spPr>
          <a:xfrm flipH="1" flipV="1">
            <a:off x="5590754" y="1653924"/>
            <a:ext cx="194226" cy="6346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4B89D9E-7A6A-467E-8122-2C7E99437296}"/>
              </a:ext>
            </a:extLst>
          </p:cNvPr>
          <p:cNvCxnSpPr>
            <a:cxnSpLocks/>
          </p:cNvCxnSpPr>
          <p:nvPr/>
        </p:nvCxnSpPr>
        <p:spPr>
          <a:xfrm>
            <a:off x="5195037" y="1966510"/>
            <a:ext cx="7803" cy="1637023"/>
          </a:xfrm>
          <a:prstGeom prst="line">
            <a:avLst/>
          </a:prstGeom>
          <a:ln w="9525">
            <a:gradFill>
              <a:gsLst>
                <a:gs pos="0">
                  <a:schemeClr val="accent1">
                    <a:lumMod val="40000"/>
                    <a:lumOff val="6000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D6CBC200-AF5B-4E68-BD61-46B2DF269246}"/>
              </a:ext>
            </a:extLst>
          </p:cNvPr>
          <p:cNvSpPr txBox="1"/>
          <p:nvPr/>
        </p:nvSpPr>
        <p:spPr>
          <a:xfrm>
            <a:off x="5118736" y="1926552"/>
            <a:ext cx="582304" cy="242374"/>
          </a:xfrm>
          <a:prstGeom prst="rect">
            <a:avLst/>
          </a:prstGeom>
          <a:noFill/>
        </p:spPr>
        <p:txBody>
          <a:bodyPr wrap="square" rtlCol="0">
            <a:spAutoFit/>
          </a:bodyPr>
          <a:lstStyle/>
          <a:p>
            <a:r>
              <a:rPr lang="en-US" sz="975" b="1" dirty="0">
                <a:solidFill>
                  <a:schemeClr val="bg1"/>
                </a:solidFill>
              </a:rPr>
              <a:t>922</a:t>
            </a:r>
            <a:r>
              <a:rPr lang="en-US" sz="900" b="1" dirty="0">
                <a:solidFill>
                  <a:schemeClr val="bg1"/>
                </a:solidFill>
              </a:rPr>
              <a:t> s</a:t>
            </a:r>
          </a:p>
        </p:txBody>
      </p:sp>
      <p:sp>
        <p:nvSpPr>
          <p:cNvPr id="12" name="TextBox 11">
            <a:extLst>
              <a:ext uri="{FF2B5EF4-FFF2-40B4-BE49-F238E27FC236}">
                <a16:creationId xmlns:a16="http://schemas.microsoft.com/office/drawing/2014/main" id="{59E95207-92AE-4BC0-A3DE-4C1EA9109816}"/>
              </a:ext>
            </a:extLst>
          </p:cNvPr>
          <p:cNvSpPr txBox="1"/>
          <p:nvPr/>
        </p:nvSpPr>
        <p:spPr>
          <a:xfrm>
            <a:off x="4924457" y="1307845"/>
            <a:ext cx="1332593" cy="323165"/>
          </a:xfrm>
          <a:prstGeom prst="rect">
            <a:avLst/>
          </a:prstGeom>
          <a:noFill/>
        </p:spPr>
        <p:txBody>
          <a:bodyPr wrap="square" rtlCol="0">
            <a:spAutoFit/>
          </a:bodyPr>
          <a:lstStyle/>
          <a:p>
            <a:pPr algn="ctr"/>
            <a:r>
              <a:rPr lang="en-US" sz="1500" dirty="0"/>
              <a:t>Expert tuned</a:t>
            </a:r>
          </a:p>
        </p:txBody>
      </p:sp>
      <p:sp>
        <p:nvSpPr>
          <p:cNvPr id="20" name="TextBox 19">
            <a:extLst>
              <a:ext uri="{FF2B5EF4-FFF2-40B4-BE49-F238E27FC236}">
                <a16:creationId xmlns:a16="http://schemas.microsoft.com/office/drawing/2014/main" id="{59E95207-92AE-4BC0-A3DE-4C1EA9109816}"/>
              </a:ext>
            </a:extLst>
          </p:cNvPr>
          <p:cNvSpPr txBox="1"/>
          <p:nvPr/>
        </p:nvSpPr>
        <p:spPr>
          <a:xfrm>
            <a:off x="6165032" y="1321922"/>
            <a:ext cx="1952700" cy="323165"/>
          </a:xfrm>
          <a:prstGeom prst="rect">
            <a:avLst/>
          </a:prstGeom>
          <a:noFill/>
        </p:spPr>
        <p:txBody>
          <a:bodyPr wrap="square" rtlCol="0">
            <a:spAutoFit/>
          </a:bodyPr>
          <a:lstStyle/>
          <a:p>
            <a:pPr algn="ctr"/>
            <a:r>
              <a:rPr lang="en-US" sz="1500" dirty="0"/>
              <a:t>CHET generated</a:t>
            </a:r>
          </a:p>
        </p:txBody>
      </p:sp>
      <p:sp>
        <p:nvSpPr>
          <p:cNvPr id="3" name="Left Brace 2"/>
          <p:cNvSpPr/>
          <p:nvPr/>
        </p:nvSpPr>
        <p:spPr>
          <a:xfrm rot="5400000">
            <a:off x="5429169" y="1503455"/>
            <a:ext cx="323167" cy="610963"/>
          </a:xfrm>
          <a:prstGeom prst="leftBrace">
            <a:avLst/>
          </a:prstGeom>
          <a:ln w="254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3" name="Left Brace 22"/>
          <p:cNvSpPr/>
          <p:nvPr/>
        </p:nvSpPr>
        <p:spPr>
          <a:xfrm rot="5400000">
            <a:off x="6997700" y="841719"/>
            <a:ext cx="287363" cy="1952701"/>
          </a:xfrm>
          <a:prstGeom prst="leftBrace">
            <a:avLst/>
          </a:prstGeom>
          <a:ln w="254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Slide Number Placeholder 4"/>
          <p:cNvSpPr>
            <a:spLocks noGrp="1"/>
          </p:cNvSpPr>
          <p:nvPr>
            <p:ph type="sldNum" idx="12"/>
          </p:nvPr>
        </p:nvSpPr>
        <p:spPr/>
        <p:txBody>
          <a:bodyPr/>
          <a:lstStyle/>
          <a:p>
            <a:pPr defTabSz="914378">
              <a:buClr>
                <a:srgbClr val="000000"/>
              </a:buClr>
            </a:pPr>
            <a:fld id="{00000000-1234-1234-1234-123412341234}" type="slidenum">
              <a:rPr lang="en" kern="0" smtClean="0">
                <a:latin typeface="Arial"/>
                <a:cs typeface="Arial"/>
                <a:sym typeface="Arial"/>
              </a:rPr>
              <a:pPr defTabSz="914378">
                <a:buClr>
                  <a:srgbClr val="000000"/>
                </a:buClr>
              </a:pPr>
              <a:t>4</a:t>
            </a:fld>
            <a:endParaRPr lang="en" kern="0">
              <a:latin typeface="Arial"/>
              <a:cs typeface="Arial"/>
              <a:sym typeface="Arial"/>
            </a:endParaRPr>
          </a:p>
        </p:txBody>
      </p:sp>
    </p:spTree>
    <p:extLst>
      <p:ext uri="{BB962C8B-B14F-4D97-AF65-F5344CB8AC3E}">
        <p14:creationId xmlns:p14="http://schemas.microsoft.com/office/powerpoint/2010/main" val="3985943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CB6A8-9639-4372-B04C-69C0D9938045}"/>
              </a:ext>
            </a:extLst>
          </p:cNvPr>
          <p:cNvSpPr>
            <a:spLocks noGrp="1"/>
          </p:cNvSpPr>
          <p:nvPr>
            <p:ph type="title"/>
          </p:nvPr>
        </p:nvSpPr>
        <p:spPr/>
        <p:txBody>
          <a:bodyPr/>
          <a:lstStyle/>
          <a:p>
            <a:r>
              <a:rPr lang="en-US"/>
              <a:t>Fully-Homomorphic Encryption (FHE)</a:t>
            </a:r>
          </a:p>
        </p:txBody>
      </p:sp>
      <p:sp>
        <p:nvSpPr>
          <p:cNvPr id="4" name="Slide Number Placeholder 3">
            <a:extLst>
              <a:ext uri="{FF2B5EF4-FFF2-40B4-BE49-F238E27FC236}">
                <a16:creationId xmlns:a16="http://schemas.microsoft.com/office/drawing/2014/main" id="{8ACCB637-8471-4076-A36E-017489284700}"/>
              </a:ext>
            </a:extLst>
          </p:cNvPr>
          <p:cNvSpPr>
            <a:spLocks noGrp="1"/>
          </p:cNvSpPr>
          <p:nvPr>
            <p:ph type="sldNum" idx="12"/>
          </p:nvPr>
        </p:nvSpPr>
        <p:spPr/>
        <p:txBody>
          <a:bodyPr/>
          <a:lstStyle/>
          <a:p>
            <a:pPr defTabSz="914378">
              <a:buClr>
                <a:srgbClr val="000000"/>
              </a:buClr>
            </a:pPr>
            <a:fld id="{00000000-1234-1234-1234-123412341234}" type="slidenum">
              <a:rPr lang="en" kern="0" smtClean="0">
                <a:latin typeface="Arial"/>
                <a:cs typeface="Arial"/>
                <a:sym typeface="Arial"/>
              </a:rPr>
              <a:pPr defTabSz="914378">
                <a:buClr>
                  <a:srgbClr val="000000"/>
                </a:buClr>
              </a:pPr>
              <a:t>5</a:t>
            </a:fld>
            <a:endParaRPr lang="en" kern="0">
              <a:latin typeface="Arial"/>
              <a:cs typeface="Arial"/>
              <a:sym typeface="Arial"/>
            </a:endParaRPr>
          </a:p>
        </p:txBody>
      </p:sp>
      <p:sp>
        <p:nvSpPr>
          <p:cNvPr id="5" name="Oval 4">
            <a:extLst>
              <a:ext uri="{FF2B5EF4-FFF2-40B4-BE49-F238E27FC236}">
                <a16:creationId xmlns:a16="http://schemas.microsoft.com/office/drawing/2014/main" id="{FB63D27D-C309-43DF-9A5A-7740D78F715E}"/>
              </a:ext>
            </a:extLst>
          </p:cNvPr>
          <p:cNvSpPr/>
          <p:nvPr/>
        </p:nvSpPr>
        <p:spPr>
          <a:xfrm>
            <a:off x="3360225" y="1506571"/>
            <a:ext cx="369948" cy="4183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t>+</a:t>
            </a:r>
          </a:p>
        </p:txBody>
      </p:sp>
      <p:sp>
        <p:nvSpPr>
          <p:cNvPr id="6" name="Rectangle 5">
            <a:extLst>
              <a:ext uri="{FF2B5EF4-FFF2-40B4-BE49-F238E27FC236}">
                <a16:creationId xmlns:a16="http://schemas.microsoft.com/office/drawing/2014/main" id="{505156B8-DE90-4039-B791-10C22A341F35}"/>
              </a:ext>
            </a:extLst>
          </p:cNvPr>
          <p:cNvSpPr/>
          <p:nvPr/>
        </p:nvSpPr>
        <p:spPr>
          <a:xfrm>
            <a:off x="691404" y="1507286"/>
            <a:ext cx="369948" cy="4183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a:t>a</a:t>
            </a:r>
          </a:p>
        </p:txBody>
      </p:sp>
      <p:sp>
        <p:nvSpPr>
          <p:cNvPr id="7" name="Rectangle 6">
            <a:extLst>
              <a:ext uri="{FF2B5EF4-FFF2-40B4-BE49-F238E27FC236}">
                <a16:creationId xmlns:a16="http://schemas.microsoft.com/office/drawing/2014/main" id="{5288B25D-3FA1-443F-91A3-1A50116B0001}"/>
              </a:ext>
            </a:extLst>
          </p:cNvPr>
          <p:cNvSpPr/>
          <p:nvPr/>
        </p:nvSpPr>
        <p:spPr>
          <a:xfrm>
            <a:off x="2262290" y="1506571"/>
            <a:ext cx="369948" cy="4183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a:t>b</a:t>
            </a:r>
          </a:p>
        </p:txBody>
      </p:sp>
      <p:sp>
        <p:nvSpPr>
          <p:cNvPr id="9" name="Rectangle 8">
            <a:extLst>
              <a:ext uri="{FF2B5EF4-FFF2-40B4-BE49-F238E27FC236}">
                <a16:creationId xmlns:a16="http://schemas.microsoft.com/office/drawing/2014/main" id="{93D51F18-6F28-4E4C-8969-D4BDAE321A19}"/>
              </a:ext>
            </a:extLst>
          </p:cNvPr>
          <p:cNvSpPr/>
          <p:nvPr/>
        </p:nvSpPr>
        <p:spPr>
          <a:xfrm>
            <a:off x="4503528" y="1507286"/>
            <a:ext cx="1019105" cy="4183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 + b</a:t>
            </a:r>
          </a:p>
        </p:txBody>
      </p:sp>
      <p:sp>
        <p:nvSpPr>
          <p:cNvPr id="12" name="Oval 11">
            <a:extLst>
              <a:ext uri="{FF2B5EF4-FFF2-40B4-BE49-F238E27FC236}">
                <a16:creationId xmlns:a16="http://schemas.microsoft.com/office/drawing/2014/main" id="{C846A14C-975C-4642-A579-1AB6207D0DDD}"/>
              </a:ext>
            </a:extLst>
          </p:cNvPr>
          <p:cNvSpPr/>
          <p:nvPr/>
        </p:nvSpPr>
        <p:spPr>
          <a:xfrm>
            <a:off x="3360225" y="3583501"/>
            <a:ext cx="369948" cy="418372"/>
          </a:xfrm>
          <a:prstGeom prst="ellipse">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bg1"/>
                </a:solidFill>
              </a:rPr>
              <a:t>+</a:t>
            </a:r>
          </a:p>
        </p:txBody>
      </p:sp>
      <p:sp>
        <p:nvSpPr>
          <p:cNvPr id="13" name="Rectangle 12">
            <a:extLst>
              <a:ext uri="{FF2B5EF4-FFF2-40B4-BE49-F238E27FC236}">
                <a16:creationId xmlns:a16="http://schemas.microsoft.com/office/drawing/2014/main" id="{130AA99C-DDD5-4909-AD41-E8D15BA5FEC2}"/>
              </a:ext>
            </a:extLst>
          </p:cNvPr>
          <p:cNvSpPr/>
          <p:nvPr/>
        </p:nvSpPr>
        <p:spPr>
          <a:xfrm>
            <a:off x="691404" y="2610633"/>
            <a:ext cx="369948" cy="418373"/>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a:solidFill>
                  <a:schemeClr val="bg1"/>
                </a:solidFill>
              </a:rPr>
              <a:t>a</a:t>
            </a:r>
          </a:p>
        </p:txBody>
      </p:sp>
      <p:sp>
        <p:nvSpPr>
          <p:cNvPr id="14" name="Rectangle 13">
            <a:extLst>
              <a:ext uri="{FF2B5EF4-FFF2-40B4-BE49-F238E27FC236}">
                <a16:creationId xmlns:a16="http://schemas.microsoft.com/office/drawing/2014/main" id="{8ADD3EC4-5B88-440A-82B0-C32C07D45EE4}"/>
              </a:ext>
            </a:extLst>
          </p:cNvPr>
          <p:cNvSpPr/>
          <p:nvPr/>
        </p:nvSpPr>
        <p:spPr>
          <a:xfrm>
            <a:off x="2262290" y="2609918"/>
            <a:ext cx="369948" cy="418373"/>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a:solidFill>
                  <a:schemeClr val="bg1"/>
                </a:solidFill>
              </a:rPr>
              <a:t>b</a:t>
            </a:r>
          </a:p>
        </p:txBody>
      </p:sp>
      <p:sp>
        <p:nvSpPr>
          <p:cNvPr id="15" name="Rectangle 14">
            <a:extLst>
              <a:ext uri="{FF2B5EF4-FFF2-40B4-BE49-F238E27FC236}">
                <a16:creationId xmlns:a16="http://schemas.microsoft.com/office/drawing/2014/main" id="{F4B7B883-494C-44C5-8349-D07B173FC138}"/>
              </a:ext>
            </a:extLst>
          </p:cNvPr>
          <p:cNvSpPr/>
          <p:nvPr/>
        </p:nvSpPr>
        <p:spPr>
          <a:xfrm>
            <a:off x="4503528" y="2610633"/>
            <a:ext cx="1019105" cy="418373"/>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chemeClr val="bg1"/>
                </a:solidFill>
              </a:rPr>
              <a:t>a + b</a:t>
            </a:r>
          </a:p>
        </p:txBody>
      </p:sp>
      <p:cxnSp>
        <p:nvCxnSpPr>
          <p:cNvPr id="18" name="Straight Arrow Connector 17">
            <a:extLst>
              <a:ext uri="{FF2B5EF4-FFF2-40B4-BE49-F238E27FC236}">
                <a16:creationId xmlns:a16="http://schemas.microsoft.com/office/drawing/2014/main" id="{EEB6C731-FE1A-4D00-9EBB-EB0568F5D740}"/>
              </a:ext>
            </a:extLst>
          </p:cNvPr>
          <p:cNvCxnSpPr>
            <a:stCxn id="6" idx="2"/>
            <a:endCxn id="13" idx="0"/>
          </p:cNvCxnSpPr>
          <p:nvPr/>
        </p:nvCxnSpPr>
        <p:spPr>
          <a:xfrm>
            <a:off x="876378" y="1925659"/>
            <a:ext cx="0" cy="6849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8F1178E-BDA0-416B-9691-7F1693F0576A}"/>
              </a:ext>
            </a:extLst>
          </p:cNvPr>
          <p:cNvCxnSpPr>
            <a:cxnSpLocks/>
            <a:stCxn id="7" idx="2"/>
            <a:endCxn id="14" idx="0"/>
          </p:cNvCxnSpPr>
          <p:nvPr/>
        </p:nvCxnSpPr>
        <p:spPr>
          <a:xfrm>
            <a:off x="2447264" y="1924944"/>
            <a:ext cx="0" cy="6849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551A5DC-3AA8-4190-843F-B6897E713BDB}"/>
              </a:ext>
            </a:extLst>
          </p:cNvPr>
          <p:cNvCxnSpPr>
            <a:cxnSpLocks/>
            <a:stCxn id="15" idx="0"/>
            <a:endCxn id="9" idx="2"/>
          </p:cNvCxnSpPr>
          <p:nvPr/>
        </p:nvCxnSpPr>
        <p:spPr>
          <a:xfrm flipV="1">
            <a:off x="5013081" y="1925659"/>
            <a:ext cx="0" cy="684974"/>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A348A99-41F4-4417-8B7E-207F2D0F1366}"/>
              </a:ext>
            </a:extLst>
          </p:cNvPr>
          <p:cNvSpPr txBox="1"/>
          <p:nvPr/>
        </p:nvSpPr>
        <p:spPr>
          <a:xfrm>
            <a:off x="2681701" y="3286284"/>
            <a:ext cx="1726995" cy="338554"/>
          </a:xfrm>
          <a:prstGeom prst="rect">
            <a:avLst/>
          </a:prstGeom>
          <a:noFill/>
        </p:spPr>
        <p:txBody>
          <a:bodyPr wrap="square" rtlCol="0">
            <a:spAutoFit/>
          </a:bodyPr>
          <a:lstStyle/>
          <a:p>
            <a:pPr algn="ctr"/>
            <a:r>
              <a:rPr lang="en-US" sz="1600" dirty="0"/>
              <a:t>Homomorphic</a:t>
            </a:r>
            <a:endParaRPr lang="en-US" dirty="0"/>
          </a:p>
        </p:txBody>
      </p:sp>
      <p:sp>
        <p:nvSpPr>
          <p:cNvPr id="27" name="TextBox 26">
            <a:extLst>
              <a:ext uri="{FF2B5EF4-FFF2-40B4-BE49-F238E27FC236}">
                <a16:creationId xmlns:a16="http://schemas.microsoft.com/office/drawing/2014/main" id="{CCE0C025-0A2C-4C89-A491-47DBE80EDFDD}"/>
              </a:ext>
            </a:extLst>
          </p:cNvPr>
          <p:cNvSpPr txBox="1"/>
          <p:nvPr/>
        </p:nvSpPr>
        <p:spPr>
          <a:xfrm>
            <a:off x="7311590" y="3088786"/>
            <a:ext cx="1019099" cy="400110"/>
          </a:xfrm>
          <a:prstGeom prst="rect">
            <a:avLst/>
          </a:prstGeom>
          <a:noFill/>
        </p:spPr>
        <p:txBody>
          <a:bodyPr wrap="square" rtlCol="0">
            <a:spAutoFit/>
          </a:bodyPr>
          <a:lstStyle/>
          <a:p>
            <a:r>
              <a:rPr lang="en-US" sz="2000"/>
              <a:t>Decrypt</a:t>
            </a:r>
            <a:endParaRPr lang="en-US"/>
          </a:p>
        </p:txBody>
      </p:sp>
      <p:sp>
        <p:nvSpPr>
          <p:cNvPr id="24" name="Rectangle 23">
            <a:extLst>
              <a:ext uri="{FF2B5EF4-FFF2-40B4-BE49-F238E27FC236}">
                <a16:creationId xmlns:a16="http://schemas.microsoft.com/office/drawing/2014/main" id="{D9464915-17CA-440D-BBDA-680BEC590A81}"/>
              </a:ext>
            </a:extLst>
          </p:cNvPr>
          <p:cNvSpPr/>
          <p:nvPr/>
        </p:nvSpPr>
        <p:spPr>
          <a:xfrm>
            <a:off x="311700" y="4213448"/>
            <a:ext cx="8520600" cy="400110"/>
          </a:xfrm>
          <a:prstGeom prst="rect">
            <a:avLst/>
          </a:prstGeom>
        </p:spPr>
        <p:txBody>
          <a:bodyPr wrap="square">
            <a:spAutoFit/>
          </a:bodyPr>
          <a:lstStyle/>
          <a:p>
            <a:pPr algn="ctr"/>
            <a:r>
              <a:rPr lang="en-US" sz="2000" dirty="0"/>
              <a:t>FHE: homomorphic operators for addition and multiplication</a:t>
            </a:r>
          </a:p>
        </p:txBody>
      </p:sp>
      <p:sp>
        <p:nvSpPr>
          <p:cNvPr id="30" name="Rectangle 29">
            <a:extLst>
              <a:ext uri="{FF2B5EF4-FFF2-40B4-BE49-F238E27FC236}">
                <a16:creationId xmlns:a16="http://schemas.microsoft.com/office/drawing/2014/main" id="{71812336-BA9E-4018-BE0B-902D928DEA1D}"/>
              </a:ext>
            </a:extLst>
          </p:cNvPr>
          <p:cNvSpPr/>
          <p:nvPr/>
        </p:nvSpPr>
        <p:spPr>
          <a:xfrm>
            <a:off x="6893950" y="1379870"/>
            <a:ext cx="369948" cy="4183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a:p>
        </p:txBody>
      </p:sp>
      <p:sp>
        <p:nvSpPr>
          <p:cNvPr id="31" name="TextBox 30">
            <a:extLst>
              <a:ext uri="{FF2B5EF4-FFF2-40B4-BE49-F238E27FC236}">
                <a16:creationId xmlns:a16="http://schemas.microsoft.com/office/drawing/2014/main" id="{8A0DE878-EFAB-4968-84D9-AED1AE139608}"/>
              </a:ext>
            </a:extLst>
          </p:cNvPr>
          <p:cNvSpPr txBox="1"/>
          <p:nvPr/>
        </p:nvSpPr>
        <p:spPr>
          <a:xfrm>
            <a:off x="7319414" y="1379900"/>
            <a:ext cx="1109896" cy="400110"/>
          </a:xfrm>
          <a:prstGeom prst="rect">
            <a:avLst/>
          </a:prstGeom>
          <a:noFill/>
        </p:spPr>
        <p:txBody>
          <a:bodyPr wrap="square" rtlCol="0">
            <a:spAutoFit/>
          </a:bodyPr>
          <a:lstStyle/>
          <a:p>
            <a:r>
              <a:rPr lang="en-US" sz="2000" i="1" dirty="0"/>
              <a:t>plaintext</a:t>
            </a:r>
            <a:endParaRPr lang="en-US" i="1" dirty="0"/>
          </a:p>
        </p:txBody>
      </p:sp>
      <p:sp>
        <p:nvSpPr>
          <p:cNvPr id="32" name="Rectangle 31">
            <a:extLst>
              <a:ext uri="{FF2B5EF4-FFF2-40B4-BE49-F238E27FC236}">
                <a16:creationId xmlns:a16="http://schemas.microsoft.com/office/drawing/2014/main" id="{06259712-3442-42B9-A369-6B6F6C3FFD6B}"/>
              </a:ext>
            </a:extLst>
          </p:cNvPr>
          <p:cNvSpPr/>
          <p:nvPr/>
        </p:nvSpPr>
        <p:spPr>
          <a:xfrm>
            <a:off x="6893766" y="1887551"/>
            <a:ext cx="369948" cy="418373"/>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a:p>
        </p:txBody>
      </p:sp>
      <p:sp>
        <p:nvSpPr>
          <p:cNvPr id="33" name="TextBox 32">
            <a:extLst>
              <a:ext uri="{FF2B5EF4-FFF2-40B4-BE49-F238E27FC236}">
                <a16:creationId xmlns:a16="http://schemas.microsoft.com/office/drawing/2014/main" id="{DD34103B-CEE3-4A6C-A075-91BC3DA917B2}"/>
              </a:ext>
            </a:extLst>
          </p:cNvPr>
          <p:cNvSpPr txBox="1"/>
          <p:nvPr/>
        </p:nvSpPr>
        <p:spPr>
          <a:xfrm>
            <a:off x="7311590" y="1895342"/>
            <a:ext cx="1235209" cy="400110"/>
          </a:xfrm>
          <a:prstGeom prst="rect">
            <a:avLst/>
          </a:prstGeom>
          <a:noFill/>
        </p:spPr>
        <p:txBody>
          <a:bodyPr wrap="square" rtlCol="0">
            <a:spAutoFit/>
          </a:bodyPr>
          <a:lstStyle/>
          <a:p>
            <a:r>
              <a:rPr lang="en-US" sz="2000" i="1" dirty="0" err="1"/>
              <a:t>ciphertext</a:t>
            </a:r>
            <a:endParaRPr lang="en-US" i="1" dirty="0"/>
          </a:p>
        </p:txBody>
      </p:sp>
      <p:sp>
        <p:nvSpPr>
          <p:cNvPr id="34" name="TextBox 33">
            <a:extLst>
              <a:ext uri="{FF2B5EF4-FFF2-40B4-BE49-F238E27FC236}">
                <a16:creationId xmlns:a16="http://schemas.microsoft.com/office/drawing/2014/main" id="{0779B108-DB12-4CC0-BDF6-69640CEAA814}"/>
              </a:ext>
            </a:extLst>
          </p:cNvPr>
          <p:cNvSpPr txBox="1"/>
          <p:nvPr/>
        </p:nvSpPr>
        <p:spPr>
          <a:xfrm>
            <a:off x="7319414" y="2676859"/>
            <a:ext cx="973724" cy="400110"/>
          </a:xfrm>
          <a:prstGeom prst="rect">
            <a:avLst/>
          </a:prstGeom>
          <a:noFill/>
        </p:spPr>
        <p:txBody>
          <a:bodyPr wrap="square" rtlCol="0">
            <a:spAutoFit/>
          </a:bodyPr>
          <a:lstStyle/>
          <a:p>
            <a:r>
              <a:rPr lang="en-US" sz="2000"/>
              <a:t>Encrypt</a:t>
            </a:r>
            <a:endParaRPr lang="en-US"/>
          </a:p>
        </p:txBody>
      </p:sp>
      <p:cxnSp>
        <p:nvCxnSpPr>
          <p:cNvPr id="35" name="Straight Arrow Connector 34">
            <a:extLst>
              <a:ext uri="{FF2B5EF4-FFF2-40B4-BE49-F238E27FC236}">
                <a16:creationId xmlns:a16="http://schemas.microsoft.com/office/drawing/2014/main" id="{1EE3EEAC-EF9E-4BF3-BB26-ECC4B7BC50FD}"/>
              </a:ext>
            </a:extLst>
          </p:cNvPr>
          <p:cNvCxnSpPr>
            <a:cxnSpLocks/>
            <a:endCxn id="34" idx="1"/>
          </p:cNvCxnSpPr>
          <p:nvPr/>
        </p:nvCxnSpPr>
        <p:spPr>
          <a:xfrm>
            <a:off x="6901693" y="2876914"/>
            <a:ext cx="41772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B6DECB1-AB9E-4ABB-8E7E-54121D568151}"/>
              </a:ext>
            </a:extLst>
          </p:cNvPr>
          <p:cNvCxnSpPr>
            <a:cxnSpLocks/>
            <a:endCxn id="27" idx="1"/>
          </p:cNvCxnSpPr>
          <p:nvPr/>
        </p:nvCxnSpPr>
        <p:spPr>
          <a:xfrm>
            <a:off x="6901693" y="3288841"/>
            <a:ext cx="409897"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8319F28-9DFD-4608-9A01-9EEC8E8A3B37}"/>
              </a:ext>
            </a:extLst>
          </p:cNvPr>
          <p:cNvCxnSpPr/>
          <p:nvPr/>
        </p:nvCxnSpPr>
        <p:spPr>
          <a:xfrm>
            <a:off x="6534615" y="1379870"/>
            <a:ext cx="15128" cy="2833578"/>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C1DFB525-A513-4BD0-ABB1-377EB252684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48951" y="2004178"/>
            <a:ext cx="423278" cy="423278"/>
          </a:xfrm>
          <a:prstGeom prst="rect">
            <a:avLst/>
          </a:prstGeom>
        </p:spPr>
      </p:pic>
      <p:pic>
        <p:nvPicPr>
          <p:cNvPr id="29" name="Picture 28" descr="Image result for lock icon">
            <a:extLst>
              <a:ext uri="{FF2B5EF4-FFF2-40B4-BE49-F238E27FC236}">
                <a16:creationId xmlns:a16="http://schemas.microsoft.com/office/drawing/2014/main" id="{B4743A65-CE14-4268-A02B-7BC6AB1C83B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6515" y="2881823"/>
            <a:ext cx="329669" cy="36404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C1DFB525-A513-4BD0-ABB1-377EB252684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893766" y="2512234"/>
            <a:ext cx="423278" cy="423278"/>
          </a:xfrm>
          <a:prstGeom prst="rect">
            <a:avLst/>
          </a:prstGeom>
        </p:spPr>
      </p:pic>
      <p:pic>
        <p:nvPicPr>
          <p:cNvPr id="37" name="Picture 36">
            <a:extLst>
              <a:ext uri="{FF2B5EF4-FFF2-40B4-BE49-F238E27FC236}">
                <a16:creationId xmlns:a16="http://schemas.microsoft.com/office/drawing/2014/main" id="{C1DFB525-A513-4BD0-ABB1-377EB252684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893766" y="2922150"/>
            <a:ext cx="423278" cy="423278"/>
          </a:xfrm>
          <a:prstGeom prst="rect">
            <a:avLst/>
          </a:prstGeom>
        </p:spPr>
      </p:pic>
      <p:pic>
        <p:nvPicPr>
          <p:cNvPr id="39" name="Picture 38" descr="Image result for lock icon">
            <a:extLst>
              <a:ext uri="{FF2B5EF4-FFF2-40B4-BE49-F238E27FC236}">
                <a16:creationId xmlns:a16="http://schemas.microsoft.com/office/drawing/2014/main" id="{B4743A65-CE14-4268-A02B-7BC6AB1C83B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67403" y="2879943"/>
            <a:ext cx="329669" cy="36404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descr="Image result for lock icon">
            <a:extLst>
              <a:ext uri="{FF2B5EF4-FFF2-40B4-BE49-F238E27FC236}">
                <a16:creationId xmlns:a16="http://schemas.microsoft.com/office/drawing/2014/main" id="{B4743A65-CE14-4268-A02B-7BC6AB1C83B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58984" y="2881821"/>
            <a:ext cx="329669" cy="36404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C1DFB525-A513-4BD0-ABB1-377EB252684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919836" y="2002299"/>
            <a:ext cx="423278" cy="423278"/>
          </a:xfrm>
          <a:prstGeom prst="rect">
            <a:avLst/>
          </a:prstGeom>
        </p:spPr>
      </p:pic>
      <p:pic>
        <p:nvPicPr>
          <p:cNvPr id="42" name="Picture 41">
            <a:extLst>
              <a:ext uri="{FF2B5EF4-FFF2-40B4-BE49-F238E27FC236}">
                <a16:creationId xmlns:a16="http://schemas.microsoft.com/office/drawing/2014/main" id="{C1DFB525-A513-4BD0-ABB1-377EB252684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485652" y="2004178"/>
            <a:ext cx="423278" cy="423278"/>
          </a:xfrm>
          <a:prstGeom prst="rect">
            <a:avLst/>
          </a:prstGeom>
        </p:spPr>
      </p:pic>
      <p:cxnSp>
        <p:nvCxnSpPr>
          <p:cNvPr id="44" name="Straight Arrow Connector 43">
            <a:extLst>
              <a:ext uri="{FF2B5EF4-FFF2-40B4-BE49-F238E27FC236}">
                <a16:creationId xmlns:a16="http://schemas.microsoft.com/office/drawing/2014/main" id="{6807F4CC-BF54-4A18-B0C0-74476A86EDEA}"/>
              </a:ext>
            </a:extLst>
          </p:cNvPr>
          <p:cNvCxnSpPr>
            <a:cxnSpLocks/>
          </p:cNvCxnSpPr>
          <p:nvPr/>
        </p:nvCxnSpPr>
        <p:spPr>
          <a:xfrm>
            <a:off x="6897944" y="3894320"/>
            <a:ext cx="459856" cy="5639"/>
          </a:xfrm>
          <a:prstGeom prst="straightConnector1">
            <a:avLst/>
          </a:prstGeom>
          <a:ln w="635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5B894ED-6606-4369-AC12-1DD4A2539663}"/>
              </a:ext>
            </a:extLst>
          </p:cNvPr>
          <p:cNvSpPr txBox="1"/>
          <p:nvPr/>
        </p:nvSpPr>
        <p:spPr>
          <a:xfrm>
            <a:off x="7335142" y="3539463"/>
            <a:ext cx="1235209" cy="707886"/>
          </a:xfrm>
          <a:prstGeom prst="rect">
            <a:avLst/>
          </a:prstGeom>
          <a:noFill/>
        </p:spPr>
        <p:txBody>
          <a:bodyPr wrap="square" rtlCol="0">
            <a:spAutoFit/>
          </a:bodyPr>
          <a:lstStyle/>
          <a:p>
            <a:r>
              <a:rPr lang="en-US" sz="2000" b="1" dirty="0"/>
              <a:t>Privacy Barrier</a:t>
            </a:r>
            <a:endParaRPr lang="en-US" b="1" dirty="0"/>
          </a:p>
        </p:txBody>
      </p:sp>
      <p:cxnSp>
        <p:nvCxnSpPr>
          <p:cNvPr id="46" name="Straight Arrow Connector 45">
            <a:extLst>
              <a:ext uri="{FF2B5EF4-FFF2-40B4-BE49-F238E27FC236}">
                <a16:creationId xmlns:a16="http://schemas.microsoft.com/office/drawing/2014/main" id="{6807F4CC-BF54-4A18-B0C0-74476A86EDEA}"/>
              </a:ext>
            </a:extLst>
          </p:cNvPr>
          <p:cNvCxnSpPr>
            <a:cxnSpLocks/>
          </p:cNvCxnSpPr>
          <p:nvPr/>
        </p:nvCxnSpPr>
        <p:spPr>
          <a:xfrm>
            <a:off x="348951" y="3304820"/>
            <a:ext cx="6089938" cy="17473"/>
          </a:xfrm>
          <a:prstGeom prst="straightConnector1">
            <a:avLst/>
          </a:prstGeom>
          <a:ln w="635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13" idx="2"/>
          </p:cNvCxnSpPr>
          <p:nvPr/>
        </p:nvCxnSpPr>
        <p:spPr>
          <a:xfrm rot="16200000" flipH="1">
            <a:off x="1669758" y="2235625"/>
            <a:ext cx="888965" cy="247572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51" name="Elbow Connector 50"/>
          <p:cNvCxnSpPr>
            <a:stCxn id="14" idx="2"/>
          </p:cNvCxnSpPr>
          <p:nvPr/>
        </p:nvCxnSpPr>
        <p:spPr>
          <a:xfrm rot="16200000" flipH="1">
            <a:off x="2582650" y="2892904"/>
            <a:ext cx="634066" cy="90483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56" name="Elbow Connector 55"/>
          <p:cNvCxnSpPr>
            <a:stCxn id="12" idx="6"/>
            <a:endCxn id="15" idx="2"/>
          </p:cNvCxnSpPr>
          <p:nvPr/>
        </p:nvCxnSpPr>
        <p:spPr>
          <a:xfrm flipV="1">
            <a:off x="3730173" y="3029006"/>
            <a:ext cx="1282908" cy="763681"/>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59" name="Elbow Connector 58"/>
          <p:cNvCxnSpPr>
            <a:stCxn id="6" idx="0"/>
            <a:endCxn id="5" idx="0"/>
          </p:cNvCxnSpPr>
          <p:nvPr/>
        </p:nvCxnSpPr>
        <p:spPr>
          <a:xfrm rot="5400000" flipH="1" flipV="1">
            <a:off x="2210431" y="172519"/>
            <a:ext cx="715" cy="2668821"/>
          </a:xfrm>
          <a:prstGeom prst="bentConnector3">
            <a:avLst>
              <a:gd name="adj1" fmla="val 20520839"/>
            </a:avLst>
          </a:prstGeom>
          <a:ln>
            <a:tailEnd type="triangle"/>
          </a:ln>
        </p:spPr>
        <p:style>
          <a:lnRef idx="1">
            <a:schemeClr val="dk1"/>
          </a:lnRef>
          <a:fillRef idx="0">
            <a:schemeClr val="dk1"/>
          </a:fillRef>
          <a:effectRef idx="0">
            <a:schemeClr val="dk1"/>
          </a:effectRef>
          <a:fontRef idx="minor">
            <a:schemeClr val="tx1"/>
          </a:fontRef>
        </p:style>
      </p:cxnSp>
      <p:cxnSp>
        <p:nvCxnSpPr>
          <p:cNvPr id="63" name="Elbow Connector 62"/>
          <p:cNvCxnSpPr>
            <a:stCxn id="7" idx="3"/>
            <a:endCxn id="5" idx="2"/>
          </p:cNvCxnSpPr>
          <p:nvPr/>
        </p:nvCxnSpPr>
        <p:spPr>
          <a:xfrm flipV="1">
            <a:off x="2632238" y="1715757"/>
            <a:ext cx="727987" cy="1"/>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66" name="Elbow Connector 65"/>
          <p:cNvCxnSpPr>
            <a:stCxn id="5" idx="6"/>
            <a:endCxn id="9" idx="1"/>
          </p:cNvCxnSpPr>
          <p:nvPr/>
        </p:nvCxnSpPr>
        <p:spPr>
          <a:xfrm>
            <a:off x="3730173" y="1715757"/>
            <a:ext cx="773355" cy="716"/>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0937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50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50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50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50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50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50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nodeType="withEffect">
                                  <p:stCondLst>
                                    <p:cond delay="50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grpId="0" nodeType="withEffect">
                                  <p:stCondLst>
                                    <p:cond delay="50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500"/>
                                  </p:stCondLst>
                                  <p:childTnLst>
                                    <p:set>
                                      <p:cBhvr>
                                        <p:cTn id="45" dur="1" fill="hold">
                                          <p:stCondLst>
                                            <p:cond delay="0"/>
                                          </p:stCondLst>
                                        </p:cTn>
                                        <p:tgtEl>
                                          <p:spTgt spid="12"/>
                                        </p:tgtEl>
                                        <p:attrNameLst>
                                          <p:attrName>style.visibility</p:attrName>
                                        </p:attrNameLst>
                                      </p:cBhvr>
                                      <p:to>
                                        <p:strVal val="visible"/>
                                      </p:to>
                                    </p:set>
                                  </p:childTnLst>
                                </p:cTn>
                              </p:par>
                            </p:childTnLst>
                          </p:cTn>
                        </p:par>
                        <p:par>
                          <p:cTn id="46" fill="hold">
                            <p:stCondLst>
                              <p:cond delay="500"/>
                            </p:stCondLst>
                            <p:childTnLst>
                              <p:par>
                                <p:cTn id="47" presetID="1" presetClass="entr" presetSubtype="0"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par>
                          <p:cTn id="49" fill="hold">
                            <p:stCondLst>
                              <p:cond delay="500"/>
                            </p:stCondLst>
                            <p:childTnLst>
                              <p:par>
                                <p:cTn id="50" presetID="1" presetClass="entr" presetSubtype="0" fill="hold" grpId="0" nodeType="afterEffect">
                                  <p:stCondLst>
                                    <p:cond delay="500"/>
                                  </p:stCondLst>
                                  <p:childTnLst>
                                    <p:set>
                                      <p:cBhvr>
                                        <p:cTn id="51" dur="1" fill="hold">
                                          <p:stCondLst>
                                            <p:cond delay="0"/>
                                          </p:stCondLst>
                                        </p:cTn>
                                        <p:tgtEl>
                                          <p:spTgt spid="15"/>
                                        </p:tgtEl>
                                        <p:attrNameLst>
                                          <p:attrName>style.visibility</p:attrName>
                                        </p:attrNameLst>
                                      </p:cBhvr>
                                      <p:to>
                                        <p:strVal val="visible"/>
                                      </p:to>
                                    </p:set>
                                  </p:childTnLst>
                                </p:cTn>
                              </p:par>
                            </p:childTnLst>
                          </p:cTn>
                        </p:par>
                        <p:par>
                          <p:cTn id="52" fill="hold">
                            <p:stCondLst>
                              <p:cond delay="1000"/>
                            </p:stCondLst>
                            <p:childTnLst>
                              <p:par>
                                <p:cTn id="53" presetID="1" presetClass="entr" presetSubtype="0"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par>
                                <p:cTn id="57" presetID="1" presetClass="entr" presetSubtype="0" fill="hold" nodeType="withEffect">
                                  <p:stCondLst>
                                    <p:cond delay="500"/>
                                  </p:stCondLst>
                                  <p:childTnLst>
                                    <p:set>
                                      <p:cBhvr>
                                        <p:cTn id="58" dur="1" fill="hold">
                                          <p:stCondLst>
                                            <p:cond delay="0"/>
                                          </p:stCondLst>
                                        </p:cTn>
                                        <p:tgtEl>
                                          <p:spTgt spid="22"/>
                                        </p:tgtEl>
                                        <p:attrNameLst>
                                          <p:attrName>style.visibility</p:attrName>
                                        </p:attrNameLst>
                                      </p:cBhvr>
                                      <p:to>
                                        <p:strVal val="visible"/>
                                      </p:to>
                                    </p:set>
                                  </p:childTnLst>
                                </p:cTn>
                              </p:par>
                              <p:par>
                                <p:cTn id="59" presetID="1" presetClass="entr" presetSubtype="0" fill="hold" nodeType="withEffect">
                                  <p:stCondLst>
                                    <p:cond delay="500"/>
                                  </p:stCondLst>
                                  <p:childTnLst>
                                    <p:set>
                                      <p:cBhvr>
                                        <p:cTn id="60" dur="1" fill="hold">
                                          <p:stCondLst>
                                            <p:cond delay="0"/>
                                          </p:stCondLst>
                                        </p:cTn>
                                        <p:tgtEl>
                                          <p:spTgt spid="38"/>
                                        </p:tgtEl>
                                        <p:attrNameLst>
                                          <p:attrName>style.visibility</p:attrName>
                                        </p:attrNameLst>
                                      </p:cBhvr>
                                      <p:to>
                                        <p:strVal val="visible"/>
                                      </p:to>
                                    </p:set>
                                  </p:childTnLst>
                                </p:cTn>
                              </p:par>
                              <p:par>
                                <p:cTn id="61" presetID="1" presetClass="entr" presetSubtype="0" fill="hold" nodeType="withEffect">
                                  <p:stCondLst>
                                    <p:cond delay="500"/>
                                  </p:stCondLst>
                                  <p:childTnLst>
                                    <p:set>
                                      <p:cBhvr>
                                        <p:cTn id="62" dur="1" fill="hold">
                                          <p:stCondLst>
                                            <p:cond delay="0"/>
                                          </p:stCondLst>
                                        </p:cTn>
                                        <p:tgtEl>
                                          <p:spTgt spid="42"/>
                                        </p:tgtEl>
                                        <p:attrNameLst>
                                          <p:attrName>style.visibility</p:attrName>
                                        </p:attrNameLst>
                                      </p:cBhvr>
                                      <p:to>
                                        <p:strVal val="visible"/>
                                      </p:to>
                                    </p:set>
                                  </p:childTnLst>
                                </p:cTn>
                              </p:par>
                              <p:par>
                                <p:cTn id="63" presetID="1" presetClass="entr" presetSubtype="0" fill="hold" nodeType="withEffect">
                                  <p:stCondLst>
                                    <p:cond delay="500"/>
                                  </p:stCondLst>
                                  <p:childTnLst>
                                    <p:set>
                                      <p:cBhvr>
                                        <p:cTn id="64" dur="1" fill="hold">
                                          <p:stCondLst>
                                            <p:cond delay="0"/>
                                          </p:stCondLst>
                                        </p:cTn>
                                        <p:tgtEl>
                                          <p:spTgt spid="37"/>
                                        </p:tgtEl>
                                        <p:attrNameLst>
                                          <p:attrName>style.visibility</p:attrName>
                                        </p:attrNameLst>
                                      </p:cBhvr>
                                      <p:to>
                                        <p:strVal val="visible"/>
                                      </p:to>
                                    </p:set>
                                  </p:childTnLst>
                                </p:cTn>
                              </p:par>
                              <p:par>
                                <p:cTn id="65" presetID="1" presetClass="entr" presetSubtype="0" fill="hold" grpId="0" nodeType="withEffect">
                                  <p:stCondLst>
                                    <p:cond delay="50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6" grpId="0"/>
      <p:bldP spid="27" grpId="0"/>
      <p:bldP spid="24" grpId="0"/>
      <p:bldP spid="32" grpId="0" animBg="1"/>
      <p:bldP spid="33" grpId="0"/>
      <p:bldP spid="34"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506FB-1F8F-4785-924E-2123A9ADB907}"/>
              </a:ext>
            </a:extLst>
          </p:cNvPr>
          <p:cNvSpPr>
            <a:spLocks noGrp="1"/>
          </p:cNvSpPr>
          <p:nvPr>
            <p:ph type="title"/>
          </p:nvPr>
        </p:nvSpPr>
        <p:spPr/>
        <p:txBody>
          <a:bodyPr>
            <a:normAutofit fontScale="90000"/>
          </a:bodyPr>
          <a:lstStyle/>
          <a:p>
            <a:r>
              <a:rPr lang="en-US" dirty="0"/>
              <a:t>Performance overhead of FHE over unencrypted</a:t>
            </a:r>
          </a:p>
        </p:txBody>
      </p:sp>
      <p:sp>
        <p:nvSpPr>
          <p:cNvPr id="4" name="Slide Number Placeholder 3">
            <a:extLst>
              <a:ext uri="{FF2B5EF4-FFF2-40B4-BE49-F238E27FC236}">
                <a16:creationId xmlns:a16="http://schemas.microsoft.com/office/drawing/2014/main" id="{60496C0E-C2DA-4F32-B8C6-36D93E8EF0E5}"/>
              </a:ext>
            </a:extLst>
          </p:cNvPr>
          <p:cNvSpPr>
            <a:spLocks noGrp="1"/>
          </p:cNvSpPr>
          <p:nvPr>
            <p:ph type="sldNum" idx="12"/>
          </p:nvPr>
        </p:nvSpPr>
        <p:spPr/>
        <p:txBody>
          <a:bodyPr/>
          <a:lstStyle/>
          <a:p>
            <a:pPr marL="0" marR="0" lvl="0" indent="0" algn="r" defTabSz="914378"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600" b="0" i="0" u="none" strike="noStrike" kern="0" cap="none" spc="0" normalizeH="0" baseline="0" noProof="0" smtClean="0">
                <a:ln>
                  <a:noFill/>
                </a:ln>
                <a:solidFill>
                  <a:srgbClr val="FFFFFF"/>
                </a:solidFill>
                <a:effectLst/>
                <a:uLnTx/>
                <a:uFillTx/>
                <a:latin typeface="Arial"/>
                <a:ea typeface="+mn-ea"/>
                <a:cs typeface="Arial"/>
                <a:sym typeface="Arial"/>
              </a:rPr>
              <a:pPr marL="0" marR="0" lvl="0" indent="0" algn="r" defTabSz="914378" rtl="0" eaLnBrk="1" fontAlgn="auto" latinLnBrk="0" hangingPunct="1">
                <a:lnSpc>
                  <a:spcPct val="100000"/>
                </a:lnSpc>
                <a:spcBef>
                  <a:spcPts val="0"/>
                </a:spcBef>
                <a:spcAft>
                  <a:spcPts val="0"/>
                </a:spcAft>
                <a:buClr>
                  <a:srgbClr val="000000"/>
                </a:buClr>
                <a:buSzTx/>
                <a:buFontTx/>
                <a:buNone/>
                <a:tabLst/>
                <a:defRPr/>
              </a:pPr>
              <a:t>6</a:t>
            </a:fld>
            <a:endParaRPr kumimoji="0" lang="en" sz="1600" b="0" i="0" u="none" strike="noStrike" kern="0" cap="none" spc="0" normalizeH="0" baseline="0" noProof="0">
              <a:ln>
                <a:noFill/>
              </a:ln>
              <a:solidFill>
                <a:srgbClr val="FFFFFF"/>
              </a:solidFill>
              <a:effectLst/>
              <a:uLnTx/>
              <a:uFillTx/>
              <a:latin typeface="Arial"/>
              <a:ea typeface="+mn-ea"/>
              <a:cs typeface="Arial"/>
              <a:sym typeface="Arial"/>
            </a:endParaRPr>
          </a:p>
        </p:txBody>
      </p:sp>
      <p:grpSp>
        <p:nvGrpSpPr>
          <p:cNvPr id="21" name="Group 20">
            <a:extLst>
              <a:ext uri="{FF2B5EF4-FFF2-40B4-BE49-F238E27FC236}">
                <a16:creationId xmlns:a16="http://schemas.microsoft.com/office/drawing/2014/main" id="{E1740F2B-2781-4D2A-A80C-A297BA36D442}"/>
              </a:ext>
            </a:extLst>
          </p:cNvPr>
          <p:cNvGrpSpPr/>
          <p:nvPr/>
        </p:nvGrpSpPr>
        <p:grpSpPr>
          <a:xfrm>
            <a:off x="1400080" y="1268167"/>
            <a:ext cx="6928251" cy="3217579"/>
            <a:chOff x="-381842" y="-215953"/>
            <a:chExt cx="11191187" cy="6135061"/>
          </a:xfrm>
        </p:grpSpPr>
        <p:graphicFrame>
          <p:nvGraphicFramePr>
            <p:cNvPr id="22" name="Chart 21">
              <a:extLst>
                <a:ext uri="{FF2B5EF4-FFF2-40B4-BE49-F238E27FC236}">
                  <a16:creationId xmlns:a16="http://schemas.microsoft.com/office/drawing/2014/main" id="{B4BD7013-406F-49DA-9386-3F2669A68975}"/>
                </a:ext>
              </a:extLst>
            </p:cNvPr>
            <p:cNvGraphicFramePr/>
            <p:nvPr>
              <p:extLst>
                <p:ext uri="{D42A27DB-BD31-4B8C-83A1-F6EECF244321}">
                  <p14:modId xmlns:p14="http://schemas.microsoft.com/office/powerpoint/2010/main" val="896704617"/>
                </p:ext>
              </p:extLst>
            </p:nvPr>
          </p:nvGraphicFramePr>
          <p:xfrm>
            <a:off x="-381842" y="-215953"/>
            <a:ext cx="9366552" cy="6135061"/>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E47A5689-DCE8-4EE6-ABC3-57CDE307610D}"/>
                </a:ext>
              </a:extLst>
            </p:cNvPr>
            <p:cNvSpPr txBox="1"/>
            <p:nvPr/>
          </p:nvSpPr>
          <p:spPr>
            <a:xfrm>
              <a:off x="2585579" y="3161068"/>
              <a:ext cx="2102903" cy="1349749"/>
            </a:xfrm>
            <a:prstGeom prst="rect">
              <a:avLst/>
            </a:prstGeom>
            <a:noFill/>
          </p:spPr>
          <p:txBody>
            <a:bodyPr wrap="square" rtlCol="0">
              <a:spAutoFit/>
            </a:bodyPr>
            <a:lstStyle/>
            <a:p>
              <a:pPr defTabSz="685775"/>
              <a:r>
                <a:rPr lang="en-US" sz="4000" dirty="0">
                  <a:solidFill>
                    <a:srgbClr val="FFFFFF">
                      <a:lumMod val="75000"/>
                    </a:srgbClr>
                  </a:solidFill>
                  <a:latin typeface="Segoe UI" panose="020B0502040204020203" pitchFamily="34" charset="0"/>
                  <a:cs typeface="Segoe UI" panose="020B0502040204020203" pitchFamily="34" charset="0"/>
                </a:rPr>
                <a:t>CPU</a:t>
              </a:r>
              <a:endParaRPr lang="en-US" sz="4950" dirty="0">
                <a:solidFill>
                  <a:srgbClr val="FFFFFF">
                    <a:lumMod val="75000"/>
                  </a:srgbClr>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DC4A39B8-E974-453A-BBEF-4337D85F05DA}"/>
                </a:ext>
              </a:extLst>
            </p:cNvPr>
            <p:cNvSpPr txBox="1"/>
            <p:nvPr/>
          </p:nvSpPr>
          <p:spPr>
            <a:xfrm>
              <a:off x="5906124" y="3776919"/>
              <a:ext cx="2043074" cy="1349749"/>
            </a:xfrm>
            <a:prstGeom prst="rect">
              <a:avLst/>
            </a:prstGeom>
            <a:noFill/>
          </p:spPr>
          <p:txBody>
            <a:bodyPr wrap="square" rtlCol="0">
              <a:spAutoFit/>
            </a:bodyPr>
            <a:lstStyle/>
            <a:p>
              <a:pPr defTabSz="685775"/>
              <a:r>
                <a:rPr lang="en-US" sz="4000" dirty="0">
                  <a:solidFill>
                    <a:srgbClr val="FFFFFF">
                      <a:lumMod val="75000"/>
                    </a:srgbClr>
                  </a:solidFill>
                  <a:latin typeface="Segoe UI" panose="020B0502040204020203" pitchFamily="34" charset="0"/>
                  <a:cs typeface="Segoe UI" panose="020B0502040204020203" pitchFamily="34" charset="0"/>
                </a:rPr>
                <a:t>GPU</a:t>
              </a:r>
              <a:endParaRPr lang="en-US" sz="4950" dirty="0">
                <a:solidFill>
                  <a:srgbClr val="FFFFFF">
                    <a:lumMod val="75000"/>
                  </a:srgbClr>
                </a:solidFill>
                <a:latin typeface="Segoe UI" panose="020B0502040204020203" pitchFamily="34" charset="0"/>
                <a:cs typeface="Segoe UI" panose="020B0502040204020203" pitchFamily="34" charset="0"/>
              </a:endParaRPr>
            </a:p>
          </p:txBody>
        </p:sp>
        <p:sp>
          <p:nvSpPr>
            <p:cNvPr id="25" name="TextBox 24">
              <a:extLst>
                <a:ext uri="{FF2B5EF4-FFF2-40B4-BE49-F238E27FC236}">
                  <a16:creationId xmlns:a16="http://schemas.microsoft.com/office/drawing/2014/main" id="{1BC59FFB-0C80-4606-BA44-BDBED3601707}"/>
                </a:ext>
              </a:extLst>
            </p:cNvPr>
            <p:cNvSpPr txBox="1"/>
            <p:nvPr/>
          </p:nvSpPr>
          <p:spPr>
            <a:xfrm>
              <a:off x="7655903" y="2573262"/>
              <a:ext cx="2680560" cy="1349749"/>
            </a:xfrm>
            <a:prstGeom prst="rect">
              <a:avLst/>
            </a:prstGeom>
            <a:noFill/>
          </p:spPr>
          <p:txBody>
            <a:bodyPr wrap="square" rtlCol="0">
              <a:spAutoFit/>
            </a:bodyPr>
            <a:lstStyle/>
            <a:p>
              <a:pPr defTabSz="685775"/>
              <a:r>
                <a:rPr lang="en-US" sz="4000" dirty="0">
                  <a:solidFill>
                    <a:srgbClr val="FFFFFF">
                      <a:lumMod val="75000"/>
                    </a:srgbClr>
                  </a:solidFill>
                  <a:latin typeface="Segoe UI" panose="020B0502040204020203" pitchFamily="34" charset="0"/>
                  <a:cs typeface="Segoe UI" panose="020B0502040204020203" pitchFamily="34" charset="0"/>
                </a:rPr>
                <a:t>FPGA</a:t>
              </a:r>
              <a:endParaRPr lang="en-US" sz="4500" dirty="0">
                <a:solidFill>
                  <a:srgbClr val="FFFFFF">
                    <a:lumMod val="75000"/>
                  </a:srgbClr>
                </a:solidFill>
                <a:latin typeface="Segoe UI" panose="020B0502040204020203" pitchFamily="34" charset="0"/>
                <a:cs typeface="Segoe UI" panose="020B0502040204020203" pitchFamily="34" charset="0"/>
              </a:endParaRPr>
            </a:p>
          </p:txBody>
        </p:sp>
        <p:sp>
          <p:nvSpPr>
            <p:cNvPr id="26" name="TextBox 25">
              <a:extLst>
                <a:ext uri="{FF2B5EF4-FFF2-40B4-BE49-F238E27FC236}">
                  <a16:creationId xmlns:a16="http://schemas.microsoft.com/office/drawing/2014/main" id="{5C8E91C6-58AA-4969-BCB0-D156BF3EA25D}"/>
                </a:ext>
              </a:extLst>
            </p:cNvPr>
            <p:cNvSpPr txBox="1"/>
            <p:nvPr/>
          </p:nvSpPr>
          <p:spPr>
            <a:xfrm>
              <a:off x="8511830" y="3835942"/>
              <a:ext cx="2297515" cy="1349749"/>
            </a:xfrm>
            <a:prstGeom prst="rect">
              <a:avLst/>
            </a:prstGeom>
            <a:noFill/>
          </p:spPr>
          <p:txBody>
            <a:bodyPr wrap="square" rtlCol="0">
              <a:spAutoFit/>
            </a:bodyPr>
            <a:lstStyle/>
            <a:p>
              <a:pPr defTabSz="685775"/>
              <a:r>
                <a:rPr lang="en-US" sz="4000" dirty="0">
                  <a:solidFill>
                    <a:srgbClr val="FFFFFF">
                      <a:lumMod val="75000"/>
                    </a:srgbClr>
                  </a:solidFill>
                  <a:latin typeface="Segoe UI" panose="020B0502040204020203" pitchFamily="34" charset="0"/>
                  <a:cs typeface="Segoe UI" panose="020B0502040204020203" pitchFamily="34" charset="0"/>
                </a:rPr>
                <a:t>ASIC</a:t>
              </a:r>
              <a:endParaRPr lang="en-US" sz="4950" dirty="0">
                <a:solidFill>
                  <a:srgbClr val="FFFFFF">
                    <a:lumMod val="75000"/>
                  </a:srgbClr>
                </a:solidFill>
                <a:latin typeface="Segoe UI" panose="020B0502040204020203" pitchFamily="34" charset="0"/>
                <a:cs typeface="Segoe UI" panose="020B0502040204020203" pitchFamily="34" charset="0"/>
              </a:endParaRPr>
            </a:p>
          </p:txBody>
        </p:sp>
      </p:grpSp>
      <p:sp>
        <p:nvSpPr>
          <p:cNvPr id="27" name="TextBox 26">
            <a:extLst>
              <a:ext uri="{FF2B5EF4-FFF2-40B4-BE49-F238E27FC236}">
                <a16:creationId xmlns:a16="http://schemas.microsoft.com/office/drawing/2014/main" id="{3FD2BA6A-FD8F-443B-8399-15D7FC799372}"/>
              </a:ext>
            </a:extLst>
          </p:cNvPr>
          <p:cNvSpPr txBox="1"/>
          <p:nvPr/>
        </p:nvSpPr>
        <p:spPr>
          <a:xfrm>
            <a:off x="4572000" y="4380568"/>
            <a:ext cx="691619" cy="369332"/>
          </a:xfrm>
          <a:prstGeom prst="rect">
            <a:avLst/>
          </a:prstGeom>
          <a:noFill/>
        </p:spPr>
        <p:txBody>
          <a:bodyPr wrap="square" lIns="0" tIns="0" rIns="0" bIns="0" rtlCol="0">
            <a:spAutoFit/>
          </a:bodyPr>
          <a:lstStyle/>
          <a:p>
            <a:pPr defTabSz="685775"/>
            <a:r>
              <a:rPr lang="en-US" sz="2400" b="1" dirty="0">
                <a:gradFill>
                  <a:gsLst>
                    <a:gs pos="2917">
                      <a:srgbClr val="000000"/>
                    </a:gs>
                    <a:gs pos="30000">
                      <a:srgbClr val="000000"/>
                    </a:gs>
                  </a:gsLst>
                  <a:lin ang="5400000" scaled="0"/>
                </a:gradFill>
                <a:latin typeface="Segoe UI"/>
              </a:rPr>
              <a:t>Year</a:t>
            </a:r>
            <a:endParaRPr lang="en-US" sz="1600" b="1" dirty="0">
              <a:gradFill>
                <a:gsLst>
                  <a:gs pos="2917">
                    <a:srgbClr val="000000"/>
                  </a:gs>
                  <a:gs pos="30000">
                    <a:srgbClr val="000000"/>
                  </a:gs>
                </a:gsLst>
                <a:lin ang="5400000" scaled="0"/>
              </a:gradFill>
              <a:latin typeface="Segoe UI"/>
            </a:endParaRPr>
          </a:p>
        </p:txBody>
      </p:sp>
      <p:sp>
        <p:nvSpPr>
          <p:cNvPr id="3" name="TextBox 2"/>
          <p:cNvSpPr txBox="1"/>
          <p:nvPr/>
        </p:nvSpPr>
        <p:spPr>
          <a:xfrm rot="16200000">
            <a:off x="346638" y="2646123"/>
            <a:ext cx="1521379" cy="461665"/>
          </a:xfrm>
          <a:prstGeom prst="rect">
            <a:avLst/>
          </a:prstGeom>
          <a:noFill/>
        </p:spPr>
        <p:txBody>
          <a:bodyPr wrap="none" rtlCol="0">
            <a:spAutoFit/>
          </a:bodyPr>
          <a:lstStyle/>
          <a:p>
            <a:r>
              <a:rPr lang="en-US" sz="2400" b="1" dirty="0"/>
              <a:t>Slowdown</a:t>
            </a:r>
          </a:p>
        </p:txBody>
      </p:sp>
    </p:spTree>
    <p:extLst>
      <p:ext uri="{BB962C8B-B14F-4D97-AF65-F5344CB8AC3E}">
        <p14:creationId xmlns:p14="http://schemas.microsoft.com/office/powerpoint/2010/main" val="1186191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965CEC2D-6787-4AB2-8271-5E6F5828EC0F}"/>
              </a:ext>
            </a:extLst>
          </p:cNvPr>
          <p:cNvSpPr/>
          <p:nvPr/>
        </p:nvSpPr>
        <p:spPr>
          <a:xfrm>
            <a:off x="642209" y="1728627"/>
            <a:ext cx="1174930" cy="959042"/>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a:p>
        </p:txBody>
      </p:sp>
      <p:sp>
        <p:nvSpPr>
          <p:cNvPr id="2" name="Title 1">
            <a:extLst>
              <a:ext uri="{FF2B5EF4-FFF2-40B4-BE49-F238E27FC236}">
                <a16:creationId xmlns:a16="http://schemas.microsoft.com/office/drawing/2014/main" id="{EAECB6A8-9639-4372-B04C-69C0D9938045}"/>
              </a:ext>
            </a:extLst>
          </p:cNvPr>
          <p:cNvSpPr>
            <a:spLocks noGrp="1"/>
          </p:cNvSpPr>
          <p:nvPr>
            <p:ph type="title"/>
          </p:nvPr>
        </p:nvSpPr>
        <p:spPr>
          <a:xfrm>
            <a:off x="311700" y="445025"/>
            <a:ext cx="8520600" cy="707400"/>
          </a:xfrm>
        </p:spPr>
        <p:txBody>
          <a:bodyPr/>
          <a:lstStyle/>
          <a:p>
            <a:r>
              <a:rPr lang="en-US"/>
              <a:t>Example Neural Network Inference</a:t>
            </a:r>
          </a:p>
        </p:txBody>
      </p:sp>
      <p:sp>
        <p:nvSpPr>
          <p:cNvPr id="4" name="Slide Number Placeholder 3">
            <a:extLst>
              <a:ext uri="{FF2B5EF4-FFF2-40B4-BE49-F238E27FC236}">
                <a16:creationId xmlns:a16="http://schemas.microsoft.com/office/drawing/2014/main" id="{8ACCB637-8471-4076-A36E-017489284700}"/>
              </a:ext>
            </a:extLst>
          </p:cNvPr>
          <p:cNvSpPr>
            <a:spLocks noGrp="1"/>
          </p:cNvSpPr>
          <p:nvPr>
            <p:ph type="sldNum" idx="12"/>
          </p:nvPr>
        </p:nvSpPr>
        <p:spPr/>
        <p:txBody>
          <a:bodyPr/>
          <a:lstStyle/>
          <a:p>
            <a:pPr defTabSz="914378">
              <a:buClr>
                <a:srgbClr val="000000"/>
              </a:buClr>
            </a:pPr>
            <a:fld id="{00000000-1234-1234-1234-123412341234}" type="slidenum">
              <a:rPr lang="en" kern="0" smtClean="0">
                <a:latin typeface="Arial"/>
                <a:cs typeface="Arial"/>
                <a:sym typeface="Arial"/>
              </a:rPr>
              <a:pPr defTabSz="914378">
                <a:buClr>
                  <a:srgbClr val="000000"/>
                </a:buClr>
              </a:pPr>
              <a:t>7</a:t>
            </a:fld>
            <a:endParaRPr lang="en" kern="0">
              <a:latin typeface="Arial"/>
              <a:cs typeface="Arial"/>
              <a:sym typeface="Arial"/>
            </a:endParaRPr>
          </a:p>
        </p:txBody>
      </p:sp>
      <p:sp>
        <p:nvSpPr>
          <p:cNvPr id="27" name="TextBox 26">
            <a:extLst>
              <a:ext uri="{FF2B5EF4-FFF2-40B4-BE49-F238E27FC236}">
                <a16:creationId xmlns:a16="http://schemas.microsoft.com/office/drawing/2014/main" id="{CCE0C025-0A2C-4C89-A491-47DBE80EDFDD}"/>
              </a:ext>
            </a:extLst>
          </p:cNvPr>
          <p:cNvSpPr txBox="1"/>
          <p:nvPr/>
        </p:nvSpPr>
        <p:spPr>
          <a:xfrm>
            <a:off x="7692009" y="3088786"/>
            <a:ext cx="1019099" cy="400110"/>
          </a:xfrm>
          <a:prstGeom prst="rect">
            <a:avLst/>
          </a:prstGeom>
          <a:noFill/>
        </p:spPr>
        <p:txBody>
          <a:bodyPr wrap="square" rtlCol="0">
            <a:spAutoFit/>
          </a:bodyPr>
          <a:lstStyle/>
          <a:p>
            <a:r>
              <a:rPr lang="en-US" sz="2000"/>
              <a:t>Decrypt</a:t>
            </a:r>
            <a:endParaRPr lang="en-US"/>
          </a:p>
        </p:txBody>
      </p:sp>
      <p:sp>
        <p:nvSpPr>
          <p:cNvPr id="30" name="Rectangle 29">
            <a:extLst>
              <a:ext uri="{FF2B5EF4-FFF2-40B4-BE49-F238E27FC236}">
                <a16:creationId xmlns:a16="http://schemas.microsoft.com/office/drawing/2014/main" id="{71812336-BA9E-4018-BE0B-902D928DEA1D}"/>
              </a:ext>
            </a:extLst>
          </p:cNvPr>
          <p:cNvSpPr/>
          <p:nvPr/>
        </p:nvSpPr>
        <p:spPr>
          <a:xfrm>
            <a:off x="7274369" y="1379870"/>
            <a:ext cx="369948" cy="4183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a:p>
        </p:txBody>
      </p:sp>
      <p:sp>
        <p:nvSpPr>
          <p:cNvPr id="31" name="TextBox 30">
            <a:extLst>
              <a:ext uri="{FF2B5EF4-FFF2-40B4-BE49-F238E27FC236}">
                <a16:creationId xmlns:a16="http://schemas.microsoft.com/office/drawing/2014/main" id="{8A0DE878-EFAB-4968-84D9-AED1AE139608}"/>
              </a:ext>
            </a:extLst>
          </p:cNvPr>
          <p:cNvSpPr txBox="1"/>
          <p:nvPr/>
        </p:nvSpPr>
        <p:spPr>
          <a:xfrm>
            <a:off x="7699833" y="1379900"/>
            <a:ext cx="1109896" cy="400110"/>
          </a:xfrm>
          <a:prstGeom prst="rect">
            <a:avLst/>
          </a:prstGeom>
          <a:noFill/>
        </p:spPr>
        <p:txBody>
          <a:bodyPr wrap="square" rtlCol="0">
            <a:spAutoFit/>
          </a:bodyPr>
          <a:lstStyle/>
          <a:p>
            <a:r>
              <a:rPr lang="en-US" sz="2000" i="1"/>
              <a:t>plaintext</a:t>
            </a:r>
            <a:endParaRPr lang="en-US" i="1"/>
          </a:p>
        </p:txBody>
      </p:sp>
      <p:sp>
        <p:nvSpPr>
          <p:cNvPr id="32" name="Rectangle 31">
            <a:extLst>
              <a:ext uri="{FF2B5EF4-FFF2-40B4-BE49-F238E27FC236}">
                <a16:creationId xmlns:a16="http://schemas.microsoft.com/office/drawing/2014/main" id="{06259712-3442-42B9-A369-6B6F6C3FFD6B}"/>
              </a:ext>
            </a:extLst>
          </p:cNvPr>
          <p:cNvSpPr/>
          <p:nvPr/>
        </p:nvSpPr>
        <p:spPr>
          <a:xfrm>
            <a:off x="7274185" y="1887551"/>
            <a:ext cx="369948" cy="418373"/>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a:p>
        </p:txBody>
      </p:sp>
      <p:sp>
        <p:nvSpPr>
          <p:cNvPr id="33" name="TextBox 32">
            <a:extLst>
              <a:ext uri="{FF2B5EF4-FFF2-40B4-BE49-F238E27FC236}">
                <a16:creationId xmlns:a16="http://schemas.microsoft.com/office/drawing/2014/main" id="{DD34103B-CEE3-4A6C-A075-91BC3DA917B2}"/>
              </a:ext>
            </a:extLst>
          </p:cNvPr>
          <p:cNvSpPr txBox="1"/>
          <p:nvPr/>
        </p:nvSpPr>
        <p:spPr>
          <a:xfrm>
            <a:off x="7692009" y="1895342"/>
            <a:ext cx="1235209" cy="400110"/>
          </a:xfrm>
          <a:prstGeom prst="rect">
            <a:avLst/>
          </a:prstGeom>
          <a:noFill/>
        </p:spPr>
        <p:txBody>
          <a:bodyPr wrap="square" rtlCol="0">
            <a:spAutoFit/>
          </a:bodyPr>
          <a:lstStyle/>
          <a:p>
            <a:r>
              <a:rPr lang="en-US" sz="2000" i="1" err="1"/>
              <a:t>ciphertext</a:t>
            </a:r>
            <a:endParaRPr lang="en-US" i="1"/>
          </a:p>
        </p:txBody>
      </p:sp>
      <p:sp>
        <p:nvSpPr>
          <p:cNvPr id="34" name="TextBox 33">
            <a:extLst>
              <a:ext uri="{FF2B5EF4-FFF2-40B4-BE49-F238E27FC236}">
                <a16:creationId xmlns:a16="http://schemas.microsoft.com/office/drawing/2014/main" id="{0779B108-DB12-4CC0-BDF6-69640CEAA814}"/>
              </a:ext>
            </a:extLst>
          </p:cNvPr>
          <p:cNvSpPr txBox="1"/>
          <p:nvPr/>
        </p:nvSpPr>
        <p:spPr>
          <a:xfrm>
            <a:off x="7699833" y="2676859"/>
            <a:ext cx="973724" cy="400110"/>
          </a:xfrm>
          <a:prstGeom prst="rect">
            <a:avLst/>
          </a:prstGeom>
          <a:noFill/>
        </p:spPr>
        <p:txBody>
          <a:bodyPr wrap="square" rtlCol="0">
            <a:spAutoFit/>
          </a:bodyPr>
          <a:lstStyle/>
          <a:p>
            <a:r>
              <a:rPr lang="en-US" sz="2000"/>
              <a:t>Encrypt</a:t>
            </a:r>
            <a:endParaRPr lang="en-US"/>
          </a:p>
        </p:txBody>
      </p:sp>
      <p:cxnSp>
        <p:nvCxnSpPr>
          <p:cNvPr id="35" name="Straight Arrow Connector 34">
            <a:extLst>
              <a:ext uri="{FF2B5EF4-FFF2-40B4-BE49-F238E27FC236}">
                <a16:creationId xmlns:a16="http://schemas.microsoft.com/office/drawing/2014/main" id="{1EE3EEAC-EF9E-4BF3-BB26-ECC4B7BC50FD}"/>
              </a:ext>
            </a:extLst>
          </p:cNvPr>
          <p:cNvCxnSpPr>
            <a:cxnSpLocks/>
            <a:endCxn id="34" idx="1"/>
          </p:cNvCxnSpPr>
          <p:nvPr/>
        </p:nvCxnSpPr>
        <p:spPr>
          <a:xfrm>
            <a:off x="7282112" y="2876914"/>
            <a:ext cx="41772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B6DECB1-AB9E-4ABB-8E7E-54121D568151}"/>
              </a:ext>
            </a:extLst>
          </p:cNvPr>
          <p:cNvCxnSpPr>
            <a:cxnSpLocks/>
            <a:endCxn id="27" idx="1"/>
          </p:cNvCxnSpPr>
          <p:nvPr/>
        </p:nvCxnSpPr>
        <p:spPr>
          <a:xfrm>
            <a:off x="7282112" y="3288841"/>
            <a:ext cx="409897"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8319F28-9DFD-4608-9A01-9EEC8E8A3B37}"/>
              </a:ext>
            </a:extLst>
          </p:cNvPr>
          <p:cNvCxnSpPr>
            <a:cxnSpLocks/>
          </p:cNvCxnSpPr>
          <p:nvPr/>
        </p:nvCxnSpPr>
        <p:spPr>
          <a:xfrm>
            <a:off x="7113333" y="1379870"/>
            <a:ext cx="51164" cy="3318605"/>
          </a:xfrm>
          <a:prstGeom prst="line">
            <a:avLst/>
          </a:prstGeom>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C1DFB525-A513-4BD0-ABB1-377EB252684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274185" y="2512234"/>
            <a:ext cx="423278" cy="423278"/>
          </a:xfrm>
          <a:prstGeom prst="rect">
            <a:avLst/>
          </a:prstGeom>
        </p:spPr>
      </p:pic>
      <p:pic>
        <p:nvPicPr>
          <p:cNvPr id="37" name="Picture 36">
            <a:extLst>
              <a:ext uri="{FF2B5EF4-FFF2-40B4-BE49-F238E27FC236}">
                <a16:creationId xmlns:a16="http://schemas.microsoft.com/office/drawing/2014/main" id="{C1DFB525-A513-4BD0-ABB1-377EB252684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274185" y="2922150"/>
            <a:ext cx="423278" cy="423278"/>
          </a:xfrm>
          <a:prstGeom prst="rect">
            <a:avLst/>
          </a:prstGeom>
        </p:spPr>
      </p:pic>
      <p:cxnSp>
        <p:nvCxnSpPr>
          <p:cNvPr id="44" name="Straight Arrow Connector 43">
            <a:extLst>
              <a:ext uri="{FF2B5EF4-FFF2-40B4-BE49-F238E27FC236}">
                <a16:creationId xmlns:a16="http://schemas.microsoft.com/office/drawing/2014/main" id="{6807F4CC-BF54-4A18-B0C0-74476A86EDEA}"/>
              </a:ext>
            </a:extLst>
          </p:cNvPr>
          <p:cNvCxnSpPr>
            <a:cxnSpLocks/>
          </p:cNvCxnSpPr>
          <p:nvPr/>
        </p:nvCxnSpPr>
        <p:spPr>
          <a:xfrm>
            <a:off x="7278363" y="3894320"/>
            <a:ext cx="459856" cy="5639"/>
          </a:xfrm>
          <a:prstGeom prst="straightConnector1">
            <a:avLst/>
          </a:prstGeom>
          <a:ln w="635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5B894ED-6606-4369-AC12-1DD4A2539663}"/>
              </a:ext>
            </a:extLst>
          </p:cNvPr>
          <p:cNvSpPr txBox="1"/>
          <p:nvPr/>
        </p:nvSpPr>
        <p:spPr>
          <a:xfrm>
            <a:off x="7715561" y="3539463"/>
            <a:ext cx="1235209" cy="707886"/>
          </a:xfrm>
          <a:prstGeom prst="rect">
            <a:avLst/>
          </a:prstGeom>
          <a:noFill/>
        </p:spPr>
        <p:txBody>
          <a:bodyPr wrap="square" rtlCol="0">
            <a:spAutoFit/>
          </a:bodyPr>
          <a:lstStyle/>
          <a:p>
            <a:r>
              <a:rPr lang="en-US" sz="2000" b="1"/>
              <a:t>Privacy Barrier</a:t>
            </a:r>
            <a:endParaRPr lang="en-US" b="1"/>
          </a:p>
        </p:txBody>
      </p:sp>
      <p:cxnSp>
        <p:nvCxnSpPr>
          <p:cNvPr id="46" name="Straight Arrow Connector 45">
            <a:extLst>
              <a:ext uri="{FF2B5EF4-FFF2-40B4-BE49-F238E27FC236}">
                <a16:creationId xmlns:a16="http://schemas.microsoft.com/office/drawing/2014/main" id="{6807F4CC-BF54-4A18-B0C0-74476A86EDEA}"/>
              </a:ext>
            </a:extLst>
          </p:cNvPr>
          <p:cNvCxnSpPr>
            <a:cxnSpLocks/>
          </p:cNvCxnSpPr>
          <p:nvPr/>
        </p:nvCxnSpPr>
        <p:spPr>
          <a:xfrm>
            <a:off x="389161" y="3011384"/>
            <a:ext cx="6089938" cy="17473"/>
          </a:xfrm>
          <a:prstGeom prst="straightConnector1">
            <a:avLst/>
          </a:prstGeom>
          <a:ln w="635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C4474031-0F08-4153-BD41-D5AD481EE381}"/>
              </a:ext>
            </a:extLst>
          </p:cNvPr>
          <p:cNvPicPr>
            <a:picLocks noChangeAspect="1"/>
          </p:cNvPicPr>
          <p:nvPr/>
        </p:nvPicPr>
        <p:blipFill rotWithShape="1">
          <a:blip r:embed="rId5"/>
          <a:srcRect l="22472" t="47607" r="49176" b="11710"/>
          <a:stretch/>
        </p:blipFill>
        <p:spPr>
          <a:xfrm>
            <a:off x="667030" y="1749064"/>
            <a:ext cx="1150108" cy="928290"/>
          </a:xfrm>
          <a:prstGeom prst="rect">
            <a:avLst/>
          </a:prstGeom>
        </p:spPr>
      </p:pic>
      <p:pic>
        <p:nvPicPr>
          <p:cNvPr id="40" name="Picture 39" descr="Image result for lock icon">
            <a:extLst>
              <a:ext uri="{FF2B5EF4-FFF2-40B4-BE49-F238E27FC236}">
                <a16:creationId xmlns:a16="http://schemas.microsoft.com/office/drawing/2014/main" id="{B4743A65-CE14-4268-A02B-7BC6AB1C83B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41528" y="2515769"/>
            <a:ext cx="329669" cy="364043"/>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6784FC46-9B94-4571-A6E2-598C2A4F4512}"/>
              </a:ext>
            </a:extLst>
          </p:cNvPr>
          <p:cNvSpPr txBox="1"/>
          <p:nvPr/>
        </p:nvSpPr>
        <p:spPr>
          <a:xfrm>
            <a:off x="311700" y="1282749"/>
            <a:ext cx="1235209" cy="400110"/>
          </a:xfrm>
          <a:prstGeom prst="rect">
            <a:avLst/>
          </a:prstGeom>
          <a:noFill/>
        </p:spPr>
        <p:txBody>
          <a:bodyPr wrap="square" rtlCol="0">
            <a:spAutoFit/>
          </a:bodyPr>
          <a:lstStyle/>
          <a:p>
            <a:r>
              <a:rPr lang="en-US" sz="2000" b="1"/>
              <a:t>Customer</a:t>
            </a:r>
            <a:endParaRPr lang="en-US" b="1"/>
          </a:p>
        </p:txBody>
      </p:sp>
      <p:sp>
        <p:nvSpPr>
          <p:cNvPr id="52" name="TextBox 51">
            <a:extLst>
              <a:ext uri="{FF2B5EF4-FFF2-40B4-BE49-F238E27FC236}">
                <a16:creationId xmlns:a16="http://schemas.microsoft.com/office/drawing/2014/main" id="{A31CDB95-AF1B-4A0D-8A02-AF6D2BA8F89E}"/>
              </a:ext>
            </a:extLst>
          </p:cNvPr>
          <p:cNvSpPr txBox="1"/>
          <p:nvPr/>
        </p:nvSpPr>
        <p:spPr>
          <a:xfrm>
            <a:off x="311700" y="3039172"/>
            <a:ext cx="1235209" cy="400110"/>
          </a:xfrm>
          <a:prstGeom prst="rect">
            <a:avLst/>
          </a:prstGeom>
          <a:noFill/>
        </p:spPr>
        <p:txBody>
          <a:bodyPr wrap="square" rtlCol="0">
            <a:spAutoFit/>
          </a:bodyPr>
          <a:lstStyle/>
          <a:p>
            <a:r>
              <a:rPr lang="en-US" sz="2000" b="1"/>
              <a:t>Server</a:t>
            </a:r>
            <a:endParaRPr lang="en-US" b="1"/>
          </a:p>
        </p:txBody>
      </p:sp>
      <p:grpSp>
        <p:nvGrpSpPr>
          <p:cNvPr id="354" name="Group 353">
            <a:extLst>
              <a:ext uri="{FF2B5EF4-FFF2-40B4-BE49-F238E27FC236}">
                <a16:creationId xmlns:a16="http://schemas.microsoft.com/office/drawing/2014/main" id="{7E7B63C8-1E85-4811-8B18-EEFFED8F19E5}"/>
              </a:ext>
            </a:extLst>
          </p:cNvPr>
          <p:cNvGrpSpPr/>
          <p:nvPr/>
        </p:nvGrpSpPr>
        <p:grpSpPr>
          <a:xfrm>
            <a:off x="2122937" y="2402026"/>
            <a:ext cx="4796234" cy="285643"/>
            <a:chOff x="2122937" y="2402026"/>
            <a:chExt cx="4796234" cy="285643"/>
          </a:xfrm>
        </p:grpSpPr>
        <p:sp>
          <p:nvSpPr>
            <p:cNvPr id="53" name="Rectangle 52">
              <a:extLst>
                <a:ext uri="{FF2B5EF4-FFF2-40B4-BE49-F238E27FC236}">
                  <a16:creationId xmlns:a16="http://schemas.microsoft.com/office/drawing/2014/main" id="{A726BC17-FDF1-43E6-B888-1A9E16DD1A0B}"/>
                </a:ext>
              </a:extLst>
            </p:cNvPr>
            <p:cNvSpPr/>
            <p:nvPr/>
          </p:nvSpPr>
          <p:spPr>
            <a:xfrm>
              <a:off x="2122937" y="2402026"/>
              <a:ext cx="481630" cy="285643"/>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a:solidFill>
                    <a:schemeClr val="bg1"/>
                  </a:solidFill>
                </a:rPr>
                <a:t>0.1</a:t>
              </a:r>
            </a:p>
          </p:txBody>
        </p:sp>
        <p:sp>
          <p:nvSpPr>
            <p:cNvPr id="54" name="Rectangle 53">
              <a:extLst>
                <a:ext uri="{FF2B5EF4-FFF2-40B4-BE49-F238E27FC236}">
                  <a16:creationId xmlns:a16="http://schemas.microsoft.com/office/drawing/2014/main" id="{125707EA-98BF-4EFA-80B4-F776CBC7B608}"/>
                </a:ext>
              </a:extLst>
            </p:cNvPr>
            <p:cNvSpPr/>
            <p:nvPr/>
          </p:nvSpPr>
          <p:spPr>
            <a:xfrm>
              <a:off x="2604567" y="2402026"/>
              <a:ext cx="481630" cy="285643"/>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a:solidFill>
                    <a:schemeClr val="bg1"/>
                  </a:solidFill>
                </a:rPr>
                <a:t>-3</a:t>
              </a:r>
            </a:p>
          </p:txBody>
        </p:sp>
        <p:sp>
          <p:nvSpPr>
            <p:cNvPr id="55" name="Rectangle 54">
              <a:extLst>
                <a:ext uri="{FF2B5EF4-FFF2-40B4-BE49-F238E27FC236}">
                  <a16:creationId xmlns:a16="http://schemas.microsoft.com/office/drawing/2014/main" id="{B24AE100-CB8C-4758-908E-F82BDB0A8B45}"/>
                </a:ext>
              </a:extLst>
            </p:cNvPr>
            <p:cNvSpPr/>
            <p:nvPr/>
          </p:nvSpPr>
          <p:spPr>
            <a:xfrm>
              <a:off x="3086197" y="2402026"/>
              <a:ext cx="481630" cy="285643"/>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a:solidFill>
                    <a:schemeClr val="bg1"/>
                  </a:solidFill>
                </a:rPr>
                <a:t>10</a:t>
              </a:r>
            </a:p>
          </p:txBody>
        </p:sp>
        <p:sp>
          <p:nvSpPr>
            <p:cNvPr id="57" name="Rectangle 56">
              <a:extLst>
                <a:ext uri="{FF2B5EF4-FFF2-40B4-BE49-F238E27FC236}">
                  <a16:creationId xmlns:a16="http://schemas.microsoft.com/office/drawing/2014/main" id="{3F12978B-568F-40B3-B561-4FC305972BAF}"/>
                </a:ext>
              </a:extLst>
            </p:cNvPr>
            <p:cNvSpPr/>
            <p:nvPr/>
          </p:nvSpPr>
          <p:spPr>
            <a:xfrm>
              <a:off x="3567827" y="2402026"/>
              <a:ext cx="481630" cy="285643"/>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a:solidFill>
                    <a:schemeClr val="bg1"/>
                  </a:solidFill>
                </a:rPr>
                <a:t>1.5</a:t>
              </a:r>
            </a:p>
          </p:txBody>
        </p:sp>
        <p:sp>
          <p:nvSpPr>
            <p:cNvPr id="58" name="Rectangle 57">
              <a:extLst>
                <a:ext uri="{FF2B5EF4-FFF2-40B4-BE49-F238E27FC236}">
                  <a16:creationId xmlns:a16="http://schemas.microsoft.com/office/drawing/2014/main" id="{405E1507-F00F-43BD-806B-67BDC929618D}"/>
                </a:ext>
              </a:extLst>
            </p:cNvPr>
            <p:cNvSpPr/>
            <p:nvPr/>
          </p:nvSpPr>
          <p:spPr>
            <a:xfrm>
              <a:off x="4049457" y="2402026"/>
              <a:ext cx="481630" cy="285643"/>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a:solidFill>
                    <a:schemeClr val="bg1"/>
                  </a:solidFill>
                </a:rPr>
                <a:t>-4</a:t>
              </a:r>
            </a:p>
          </p:txBody>
        </p:sp>
        <p:sp>
          <p:nvSpPr>
            <p:cNvPr id="60" name="Rectangle 59">
              <a:extLst>
                <a:ext uri="{FF2B5EF4-FFF2-40B4-BE49-F238E27FC236}">
                  <a16:creationId xmlns:a16="http://schemas.microsoft.com/office/drawing/2014/main" id="{4B108CAC-B48B-4091-AEAF-4EFE42324E4D}"/>
                </a:ext>
              </a:extLst>
            </p:cNvPr>
            <p:cNvSpPr/>
            <p:nvPr/>
          </p:nvSpPr>
          <p:spPr>
            <a:xfrm>
              <a:off x="4531087" y="2402026"/>
              <a:ext cx="481630" cy="285643"/>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a:solidFill>
                    <a:schemeClr val="bg1"/>
                  </a:solidFill>
                </a:rPr>
                <a:t>-1</a:t>
              </a:r>
            </a:p>
          </p:txBody>
        </p:sp>
        <p:sp>
          <p:nvSpPr>
            <p:cNvPr id="61" name="Rectangle 60">
              <a:extLst>
                <a:ext uri="{FF2B5EF4-FFF2-40B4-BE49-F238E27FC236}">
                  <a16:creationId xmlns:a16="http://schemas.microsoft.com/office/drawing/2014/main" id="{CA00AF7D-EE3E-491A-9986-CC9CD658E378}"/>
                </a:ext>
              </a:extLst>
            </p:cNvPr>
            <p:cNvSpPr/>
            <p:nvPr/>
          </p:nvSpPr>
          <p:spPr>
            <a:xfrm>
              <a:off x="5012717" y="2402026"/>
              <a:ext cx="481630" cy="285643"/>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a:solidFill>
                    <a:schemeClr val="bg1"/>
                  </a:solidFill>
                </a:rPr>
                <a:t>0.2</a:t>
              </a:r>
            </a:p>
          </p:txBody>
        </p:sp>
        <p:sp>
          <p:nvSpPr>
            <p:cNvPr id="62" name="Rectangle 61">
              <a:extLst>
                <a:ext uri="{FF2B5EF4-FFF2-40B4-BE49-F238E27FC236}">
                  <a16:creationId xmlns:a16="http://schemas.microsoft.com/office/drawing/2014/main" id="{F8A6B3DF-61FA-4192-A942-255D2BE36BFA}"/>
                </a:ext>
              </a:extLst>
            </p:cNvPr>
            <p:cNvSpPr/>
            <p:nvPr/>
          </p:nvSpPr>
          <p:spPr>
            <a:xfrm>
              <a:off x="5494347" y="2402026"/>
              <a:ext cx="481630" cy="285643"/>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a:solidFill>
                    <a:schemeClr val="bg1"/>
                  </a:solidFill>
                </a:rPr>
                <a:t>2.6</a:t>
              </a:r>
            </a:p>
          </p:txBody>
        </p:sp>
        <p:sp>
          <p:nvSpPr>
            <p:cNvPr id="64" name="Rectangle 63">
              <a:extLst>
                <a:ext uri="{FF2B5EF4-FFF2-40B4-BE49-F238E27FC236}">
                  <a16:creationId xmlns:a16="http://schemas.microsoft.com/office/drawing/2014/main" id="{41B3D13F-09F6-4D7C-BB37-B043BD763CA1}"/>
                </a:ext>
              </a:extLst>
            </p:cNvPr>
            <p:cNvSpPr/>
            <p:nvPr/>
          </p:nvSpPr>
          <p:spPr>
            <a:xfrm>
              <a:off x="5955911" y="2402026"/>
              <a:ext cx="481630" cy="285643"/>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a:solidFill>
                    <a:schemeClr val="bg1"/>
                  </a:solidFill>
                </a:rPr>
                <a:t>1.9</a:t>
              </a:r>
            </a:p>
          </p:txBody>
        </p:sp>
        <p:sp>
          <p:nvSpPr>
            <p:cNvPr id="65" name="Rectangle 64">
              <a:extLst>
                <a:ext uri="{FF2B5EF4-FFF2-40B4-BE49-F238E27FC236}">
                  <a16:creationId xmlns:a16="http://schemas.microsoft.com/office/drawing/2014/main" id="{5E5E7EAF-4FBA-48A4-843D-49EA57B89C2E}"/>
                </a:ext>
              </a:extLst>
            </p:cNvPr>
            <p:cNvSpPr/>
            <p:nvPr/>
          </p:nvSpPr>
          <p:spPr>
            <a:xfrm>
              <a:off x="6437541" y="2402026"/>
              <a:ext cx="481630" cy="285643"/>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a:solidFill>
                    <a:schemeClr val="bg1"/>
                  </a:solidFill>
                </a:rPr>
                <a:t>1.3</a:t>
              </a:r>
            </a:p>
          </p:txBody>
        </p:sp>
      </p:grpSp>
      <p:pic>
        <p:nvPicPr>
          <p:cNvPr id="67" name="Picture 66" descr="Image result for lock icon">
            <a:extLst>
              <a:ext uri="{FF2B5EF4-FFF2-40B4-BE49-F238E27FC236}">
                <a16:creationId xmlns:a16="http://schemas.microsoft.com/office/drawing/2014/main" id="{99CD2165-0F90-43F0-91C0-B226D0D28FB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53730" y="2509102"/>
            <a:ext cx="329669" cy="364043"/>
          </a:xfrm>
          <a:prstGeom prst="rect">
            <a:avLst/>
          </a:prstGeom>
          <a:noFill/>
          <a:extLst>
            <a:ext uri="{909E8E84-426E-40DD-AFC4-6F175D3DCCD1}">
              <a14:hiddenFill xmlns:a14="http://schemas.microsoft.com/office/drawing/2010/main">
                <a:solidFill>
                  <a:srgbClr val="FFFFFF"/>
                </a:solidFill>
              </a14:hiddenFill>
            </a:ext>
          </a:extLst>
        </p:spPr>
      </p:pic>
      <p:grpSp>
        <p:nvGrpSpPr>
          <p:cNvPr id="353" name="Group 352">
            <a:extLst>
              <a:ext uri="{FF2B5EF4-FFF2-40B4-BE49-F238E27FC236}">
                <a16:creationId xmlns:a16="http://schemas.microsoft.com/office/drawing/2014/main" id="{8D96E590-6443-4DE7-8837-255EA85B0CC0}"/>
              </a:ext>
            </a:extLst>
          </p:cNvPr>
          <p:cNvGrpSpPr/>
          <p:nvPr/>
        </p:nvGrpSpPr>
        <p:grpSpPr>
          <a:xfrm>
            <a:off x="2122937" y="1849431"/>
            <a:ext cx="4796234" cy="285643"/>
            <a:chOff x="2122937" y="1849431"/>
            <a:chExt cx="4796234" cy="285643"/>
          </a:xfrm>
        </p:grpSpPr>
        <p:sp>
          <p:nvSpPr>
            <p:cNvPr id="68" name="Rectangle 67">
              <a:extLst>
                <a:ext uri="{FF2B5EF4-FFF2-40B4-BE49-F238E27FC236}">
                  <a16:creationId xmlns:a16="http://schemas.microsoft.com/office/drawing/2014/main" id="{3AC4EDCF-0BA9-42DA-A947-6B7FF3C74F17}"/>
                </a:ext>
              </a:extLst>
            </p:cNvPr>
            <p:cNvSpPr/>
            <p:nvPr/>
          </p:nvSpPr>
          <p:spPr>
            <a:xfrm>
              <a:off x="2122937" y="1849431"/>
              <a:ext cx="481630" cy="285643"/>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a:solidFill>
                    <a:schemeClr val="tx1"/>
                  </a:solidFill>
                </a:rPr>
                <a:t>0.1</a:t>
              </a:r>
            </a:p>
          </p:txBody>
        </p:sp>
        <p:sp>
          <p:nvSpPr>
            <p:cNvPr id="69" name="Rectangle 68">
              <a:extLst>
                <a:ext uri="{FF2B5EF4-FFF2-40B4-BE49-F238E27FC236}">
                  <a16:creationId xmlns:a16="http://schemas.microsoft.com/office/drawing/2014/main" id="{120DA4A0-B3CF-4714-9246-5256E7294DC6}"/>
                </a:ext>
              </a:extLst>
            </p:cNvPr>
            <p:cNvSpPr/>
            <p:nvPr/>
          </p:nvSpPr>
          <p:spPr>
            <a:xfrm>
              <a:off x="2604567" y="1849431"/>
              <a:ext cx="481630" cy="285643"/>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a:solidFill>
                    <a:schemeClr val="tx1"/>
                  </a:solidFill>
                </a:rPr>
                <a:t>-3</a:t>
              </a:r>
            </a:p>
          </p:txBody>
        </p:sp>
        <p:sp>
          <p:nvSpPr>
            <p:cNvPr id="70" name="Rectangle 69">
              <a:extLst>
                <a:ext uri="{FF2B5EF4-FFF2-40B4-BE49-F238E27FC236}">
                  <a16:creationId xmlns:a16="http://schemas.microsoft.com/office/drawing/2014/main" id="{D4C6BF92-C368-470C-9579-3D5F80D5C88B}"/>
                </a:ext>
              </a:extLst>
            </p:cNvPr>
            <p:cNvSpPr/>
            <p:nvPr/>
          </p:nvSpPr>
          <p:spPr>
            <a:xfrm>
              <a:off x="3086197" y="1849431"/>
              <a:ext cx="481630" cy="285643"/>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a:solidFill>
                    <a:schemeClr val="tx1"/>
                  </a:solidFill>
                </a:rPr>
                <a:t>10</a:t>
              </a:r>
            </a:p>
          </p:txBody>
        </p:sp>
        <p:sp>
          <p:nvSpPr>
            <p:cNvPr id="71" name="Rectangle 70">
              <a:extLst>
                <a:ext uri="{FF2B5EF4-FFF2-40B4-BE49-F238E27FC236}">
                  <a16:creationId xmlns:a16="http://schemas.microsoft.com/office/drawing/2014/main" id="{6773E9D7-3373-4281-A678-797A4CA236AE}"/>
                </a:ext>
              </a:extLst>
            </p:cNvPr>
            <p:cNvSpPr/>
            <p:nvPr/>
          </p:nvSpPr>
          <p:spPr>
            <a:xfrm>
              <a:off x="3567827" y="1849431"/>
              <a:ext cx="481630" cy="285643"/>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a:solidFill>
                    <a:schemeClr val="tx1"/>
                  </a:solidFill>
                </a:rPr>
                <a:t>1.5</a:t>
              </a:r>
            </a:p>
          </p:txBody>
        </p:sp>
        <p:sp>
          <p:nvSpPr>
            <p:cNvPr id="72" name="Rectangle 71">
              <a:extLst>
                <a:ext uri="{FF2B5EF4-FFF2-40B4-BE49-F238E27FC236}">
                  <a16:creationId xmlns:a16="http://schemas.microsoft.com/office/drawing/2014/main" id="{8DF6FDD2-B7CC-4F9E-973D-DA9911E17923}"/>
                </a:ext>
              </a:extLst>
            </p:cNvPr>
            <p:cNvSpPr/>
            <p:nvPr/>
          </p:nvSpPr>
          <p:spPr>
            <a:xfrm>
              <a:off x="4049457" y="1849431"/>
              <a:ext cx="481630" cy="285643"/>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a:solidFill>
                    <a:schemeClr val="tx1"/>
                  </a:solidFill>
                </a:rPr>
                <a:t>-4</a:t>
              </a:r>
            </a:p>
          </p:txBody>
        </p:sp>
        <p:sp>
          <p:nvSpPr>
            <p:cNvPr id="73" name="Rectangle 72">
              <a:extLst>
                <a:ext uri="{FF2B5EF4-FFF2-40B4-BE49-F238E27FC236}">
                  <a16:creationId xmlns:a16="http://schemas.microsoft.com/office/drawing/2014/main" id="{B4B9B614-1AD4-4C4D-912C-1A71969FA7B2}"/>
                </a:ext>
              </a:extLst>
            </p:cNvPr>
            <p:cNvSpPr/>
            <p:nvPr/>
          </p:nvSpPr>
          <p:spPr>
            <a:xfrm>
              <a:off x="4531087" y="1849431"/>
              <a:ext cx="481630" cy="285643"/>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a:solidFill>
                    <a:schemeClr val="tx1"/>
                  </a:solidFill>
                </a:rPr>
                <a:t>-1</a:t>
              </a:r>
            </a:p>
          </p:txBody>
        </p:sp>
        <p:sp>
          <p:nvSpPr>
            <p:cNvPr id="74" name="Rectangle 73">
              <a:extLst>
                <a:ext uri="{FF2B5EF4-FFF2-40B4-BE49-F238E27FC236}">
                  <a16:creationId xmlns:a16="http://schemas.microsoft.com/office/drawing/2014/main" id="{6DBACEB4-23CA-43A0-8BBA-FA4A05467CD2}"/>
                </a:ext>
              </a:extLst>
            </p:cNvPr>
            <p:cNvSpPr/>
            <p:nvPr/>
          </p:nvSpPr>
          <p:spPr>
            <a:xfrm>
              <a:off x="5012717" y="1849431"/>
              <a:ext cx="481630" cy="285643"/>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a:solidFill>
                    <a:schemeClr val="tx1"/>
                  </a:solidFill>
                </a:rPr>
                <a:t>0.2</a:t>
              </a:r>
            </a:p>
          </p:txBody>
        </p:sp>
        <p:sp>
          <p:nvSpPr>
            <p:cNvPr id="75" name="Rectangle 74">
              <a:extLst>
                <a:ext uri="{FF2B5EF4-FFF2-40B4-BE49-F238E27FC236}">
                  <a16:creationId xmlns:a16="http://schemas.microsoft.com/office/drawing/2014/main" id="{2278ED55-6D7D-464A-857E-01F80C675877}"/>
                </a:ext>
              </a:extLst>
            </p:cNvPr>
            <p:cNvSpPr/>
            <p:nvPr/>
          </p:nvSpPr>
          <p:spPr>
            <a:xfrm>
              <a:off x="5494347" y="1849431"/>
              <a:ext cx="481630" cy="285643"/>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a:solidFill>
                    <a:schemeClr val="tx1"/>
                  </a:solidFill>
                </a:rPr>
                <a:t>2.6</a:t>
              </a:r>
            </a:p>
          </p:txBody>
        </p:sp>
        <p:sp>
          <p:nvSpPr>
            <p:cNvPr id="76" name="Rectangle 75">
              <a:extLst>
                <a:ext uri="{FF2B5EF4-FFF2-40B4-BE49-F238E27FC236}">
                  <a16:creationId xmlns:a16="http://schemas.microsoft.com/office/drawing/2014/main" id="{304E602B-5EAC-4ACD-A16F-7EC62D98226A}"/>
                </a:ext>
              </a:extLst>
            </p:cNvPr>
            <p:cNvSpPr/>
            <p:nvPr/>
          </p:nvSpPr>
          <p:spPr>
            <a:xfrm>
              <a:off x="5955911" y="1849431"/>
              <a:ext cx="481630" cy="285643"/>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a:solidFill>
                    <a:schemeClr val="tx1"/>
                  </a:solidFill>
                </a:rPr>
                <a:t>1.9</a:t>
              </a:r>
            </a:p>
          </p:txBody>
        </p:sp>
        <p:sp>
          <p:nvSpPr>
            <p:cNvPr id="77" name="Rectangle 76">
              <a:extLst>
                <a:ext uri="{FF2B5EF4-FFF2-40B4-BE49-F238E27FC236}">
                  <a16:creationId xmlns:a16="http://schemas.microsoft.com/office/drawing/2014/main" id="{CEE7AD76-37A6-4318-BB8D-F2D42C5751E0}"/>
                </a:ext>
              </a:extLst>
            </p:cNvPr>
            <p:cNvSpPr/>
            <p:nvPr/>
          </p:nvSpPr>
          <p:spPr>
            <a:xfrm>
              <a:off x="6437541" y="1849431"/>
              <a:ext cx="481630" cy="285643"/>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a:solidFill>
                    <a:schemeClr val="tx1"/>
                  </a:solidFill>
                </a:rPr>
                <a:t>1.3</a:t>
              </a:r>
            </a:p>
          </p:txBody>
        </p:sp>
      </p:grpSp>
      <p:sp>
        <p:nvSpPr>
          <p:cNvPr id="8" name="TextBox 7">
            <a:extLst>
              <a:ext uri="{FF2B5EF4-FFF2-40B4-BE49-F238E27FC236}">
                <a16:creationId xmlns:a16="http://schemas.microsoft.com/office/drawing/2014/main" id="{DE06819E-BE42-4E3F-975D-932DDB9307AE}"/>
              </a:ext>
            </a:extLst>
          </p:cNvPr>
          <p:cNvSpPr txBox="1"/>
          <p:nvPr/>
        </p:nvSpPr>
        <p:spPr>
          <a:xfrm>
            <a:off x="3066132" y="1142770"/>
            <a:ext cx="521762" cy="769441"/>
          </a:xfrm>
          <a:prstGeom prst="rect">
            <a:avLst/>
          </a:prstGeom>
          <a:noFill/>
        </p:spPr>
        <p:txBody>
          <a:bodyPr wrap="square" rtlCol="0">
            <a:spAutoFit/>
          </a:bodyPr>
          <a:lstStyle/>
          <a:p>
            <a:pPr algn="ctr"/>
            <a:r>
              <a:rPr lang="en-US" sz="4400"/>
              <a:t>2</a:t>
            </a:r>
          </a:p>
        </p:txBody>
      </p:sp>
      <p:pic>
        <p:nvPicPr>
          <p:cNvPr id="78" name="Picture 77">
            <a:extLst>
              <a:ext uri="{FF2B5EF4-FFF2-40B4-BE49-F238E27FC236}">
                <a16:creationId xmlns:a16="http://schemas.microsoft.com/office/drawing/2014/main" id="{4169BDDD-3FA7-4E4A-AF70-CDB6182433D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600806" y="2055007"/>
            <a:ext cx="423278" cy="423278"/>
          </a:xfrm>
          <a:prstGeom prst="rect">
            <a:avLst/>
          </a:prstGeom>
        </p:spPr>
      </p:pic>
      <p:cxnSp>
        <p:nvCxnSpPr>
          <p:cNvPr id="79" name="Straight Arrow Connector 78">
            <a:extLst>
              <a:ext uri="{FF2B5EF4-FFF2-40B4-BE49-F238E27FC236}">
                <a16:creationId xmlns:a16="http://schemas.microsoft.com/office/drawing/2014/main" id="{E7AA1994-E7E4-48FE-A390-00204FA711F5}"/>
              </a:ext>
            </a:extLst>
          </p:cNvPr>
          <p:cNvCxnSpPr>
            <a:cxnSpLocks/>
          </p:cNvCxnSpPr>
          <p:nvPr/>
        </p:nvCxnSpPr>
        <p:spPr>
          <a:xfrm flipV="1">
            <a:off x="4531087" y="2135074"/>
            <a:ext cx="0" cy="266953"/>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B06A49DB-DA39-4906-8294-FBD6FACD721F}"/>
              </a:ext>
            </a:extLst>
          </p:cNvPr>
          <p:cNvSpPr/>
          <p:nvPr/>
        </p:nvSpPr>
        <p:spPr>
          <a:xfrm>
            <a:off x="1506841" y="3145932"/>
            <a:ext cx="2081053" cy="14949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Connector: Elbow 20">
            <a:extLst>
              <a:ext uri="{FF2B5EF4-FFF2-40B4-BE49-F238E27FC236}">
                <a16:creationId xmlns:a16="http://schemas.microsoft.com/office/drawing/2014/main" id="{3D38F1A0-5CC9-4AF7-BE7E-CE5579187295}"/>
              </a:ext>
            </a:extLst>
          </p:cNvPr>
          <p:cNvCxnSpPr>
            <a:cxnSpLocks/>
          </p:cNvCxnSpPr>
          <p:nvPr/>
        </p:nvCxnSpPr>
        <p:spPr>
          <a:xfrm rot="16200000" flipH="1">
            <a:off x="766437" y="3153002"/>
            <a:ext cx="1216052" cy="264757"/>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80" name="Connector: Elbow 79">
            <a:extLst>
              <a:ext uri="{FF2B5EF4-FFF2-40B4-BE49-F238E27FC236}">
                <a16:creationId xmlns:a16="http://schemas.microsoft.com/office/drawing/2014/main" id="{05756C96-2549-47BD-85C6-ABEF8F14F421}"/>
              </a:ext>
            </a:extLst>
          </p:cNvPr>
          <p:cNvCxnSpPr>
            <a:cxnSpLocks/>
            <a:stCxn id="17" idx="3"/>
          </p:cNvCxnSpPr>
          <p:nvPr/>
        </p:nvCxnSpPr>
        <p:spPr>
          <a:xfrm flipV="1">
            <a:off x="3587894" y="2687670"/>
            <a:ext cx="943195" cy="1205736"/>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81" name="TextBox 80">
            <a:extLst>
              <a:ext uri="{FF2B5EF4-FFF2-40B4-BE49-F238E27FC236}">
                <a16:creationId xmlns:a16="http://schemas.microsoft.com/office/drawing/2014/main" id="{CB3F841F-A48B-4927-9598-D96F24EB27EA}"/>
              </a:ext>
            </a:extLst>
          </p:cNvPr>
          <p:cNvSpPr txBox="1"/>
          <p:nvPr/>
        </p:nvSpPr>
        <p:spPr>
          <a:xfrm>
            <a:off x="3537001" y="4080660"/>
            <a:ext cx="3667194" cy="646331"/>
          </a:xfrm>
          <a:prstGeom prst="rect">
            <a:avLst/>
          </a:prstGeom>
          <a:noFill/>
        </p:spPr>
        <p:txBody>
          <a:bodyPr wrap="square" rtlCol="0">
            <a:spAutoFit/>
          </a:bodyPr>
          <a:lstStyle/>
          <a:p>
            <a:pPr algn="ctr"/>
            <a:r>
              <a:rPr lang="en-US" sz="1800" b="1" i="1">
                <a:solidFill>
                  <a:schemeClr val="accent5"/>
                </a:solidFill>
              </a:rPr>
              <a:t>Not privy to the image, prediction, or any intermediate state</a:t>
            </a:r>
          </a:p>
        </p:txBody>
      </p:sp>
      <p:sp>
        <p:nvSpPr>
          <p:cNvPr id="355" name="Oval 354">
            <a:extLst>
              <a:ext uri="{FF2B5EF4-FFF2-40B4-BE49-F238E27FC236}">
                <a16:creationId xmlns:a16="http://schemas.microsoft.com/office/drawing/2014/main" id="{82A9DA84-D92C-45F7-8D73-7250C77D8014}"/>
              </a:ext>
            </a:extLst>
          </p:cNvPr>
          <p:cNvSpPr/>
          <p:nvPr/>
        </p:nvSpPr>
        <p:spPr>
          <a:xfrm>
            <a:off x="1554836" y="3206442"/>
            <a:ext cx="1976711" cy="1406559"/>
          </a:xfrm>
          <a:prstGeom prst="ellipse">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352" name="Group 351">
            <a:extLst>
              <a:ext uri="{FF2B5EF4-FFF2-40B4-BE49-F238E27FC236}">
                <a16:creationId xmlns:a16="http://schemas.microsoft.com/office/drawing/2014/main" id="{111FE947-1691-4065-A50A-FB8D7B2275C3}"/>
              </a:ext>
            </a:extLst>
          </p:cNvPr>
          <p:cNvGrpSpPr/>
          <p:nvPr/>
        </p:nvGrpSpPr>
        <p:grpSpPr>
          <a:xfrm>
            <a:off x="1706563" y="3411919"/>
            <a:ext cx="1658996" cy="974803"/>
            <a:chOff x="1706563" y="3411919"/>
            <a:chExt cx="1658996" cy="974803"/>
          </a:xfrm>
        </p:grpSpPr>
        <p:sp>
          <p:nvSpPr>
            <p:cNvPr id="91" name="Oval 90">
              <a:extLst>
                <a:ext uri="{FF2B5EF4-FFF2-40B4-BE49-F238E27FC236}">
                  <a16:creationId xmlns:a16="http://schemas.microsoft.com/office/drawing/2014/main" id="{4AF65DEB-8691-40BE-91E5-9532F501A7D8}"/>
                </a:ext>
              </a:extLst>
            </p:cNvPr>
            <p:cNvSpPr/>
            <p:nvPr/>
          </p:nvSpPr>
          <p:spPr>
            <a:xfrm>
              <a:off x="1706563" y="3850746"/>
              <a:ext cx="105104" cy="9842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4" name="Oval 93">
              <a:extLst>
                <a:ext uri="{FF2B5EF4-FFF2-40B4-BE49-F238E27FC236}">
                  <a16:creationId xmlns:a16="http://schemas.microsoft.com/office/drawing/2014/main" id="{1575FBFD-2EF2-4146-B414-7360AB31E0A0}"/>
                </a:ext>
              </a:extLst>
            </p:cNvPr>
            <p:cNvSpPr/>
            <p:nvPr/>
          </p:nvSpPr>
          <p:spPr>
            <a:xfrm>
              <a:off x="2081951" y="3744474"/>
              <a:ext cx="105104" cy="9842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5" name="Oval 94">
              <a:extLst>
                <a:ext uri="{FF2B5EF4-FFF2-40B4-BE49-F238E27FC236}">
                  <a16:creationId xmlns:a16="http://schemas.microsoft.com/office/drawing/2014/main" id="{580D3368-4425-4A1D-AFC4-885BAF71A44C}"/>
                </a:ext>
              </a:extLst>
            </p:cNvPr>
            <p:cNvSpPr/>
            <p:nvPr/>
          </p:nvSpPr>
          <p:spPr>
            <a:xfrm>
              <a:off x="2471560" y="3744473"/>
              <a:ext cx="105104" cy="9842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7" name="Oval 96">
              <a:extLst>
                <a:ext uri="{FF2B5EF4-FFF2-40B4-BE49-F238E27FC236}">
                  <a16:creationId xmlns:a16="http://schemas.microsoft.com/office/drawing/2014/main" id="{3C7323F8-7719-4B72-A104-E0B26566121A}"/>
                </a:ext>
              </a:extLst>
            </p:cNvPr>
            <p:cNvSpPr/>
            <p:nvPr/>
          </p:nvSpPr>
          <p:spPr>
            <a:xfrm>
              <a:off x="2870435" y="3844192"/>
              <a:ext cx="105104" cy="9842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8" name="Oval 97">
              <a:extLst>
                <a:ext uri="{FF2B5EF4-FFF2-40B4-BE49-F238E27FC236}">
                  <a16:creationId xmlns:a16="http://schemas.microsoft.com/office/drawing/2014/main" id="{D7EC482F-40BA-4AB4-AAA6-7D3A6528153A}"/>
                </a:ext>
              </a:extLst>
            </p:cNvPr>
            <p:cNvSpPr/>
            <p:nvPr/>
          </p:nvSpPr>
          <p:spPr>
            <a:xfrm>
              <a:off x="3259925" y="3753398"/>
              <a:ext cx="105104" cy="9842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2" name="Oval 101">
              <a:extLst>
                <a:ext uri="{FF2B5EF4-FFF2-40B4-BE49-F238E27FC236}">
                  <a16:creationId xmlns:a16="http://schemas.microsoft.com/office/drawing/2014/main" id="{3E4DBDDF-CE48-4B51-B5CD-803541E5C1A5}"/>
                </a:ext>
              </a:extLst>
            </p:cNvPr>
            <p:cNvSpPr/>
            <p:nvPr/>
          </p:nvSpPr>
          <p:spPr>
            <a:xfrm>
              <a:off x="1706563" y="4066246"/>
              <a:ext cx="105104" cy="9842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3" name="Oval 102">
              <a:extLst>
                <a:ext uri="{FF2B5EF4-FFF2-40B4-BE49-F238E27FC236}">
                  <a16:creationId xmlns:a16="http://schemas.microsoft.com/office/drawing/2014/main" id="{5E2B7972-31E0-43CF-84A2-62F71E7C3BED}"/>
                </a:ext>
              </a:extLst>
            </p:cNvPr>
            <p:cNvSpPr/>
            <p:nvPr/>
          </p:nvSpPr>
          <p:spPr>
            <a:xfrm>
              <a:off x="1712034" y="3635246"/>
              <a:ext cx="105104" cy="9842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5" name="Oval 104">
              <a:extLst>
                <a:ext uri="{FF2B5EF4-FFF2-40B4-BE49-F238E27FC236}">
                  <a16:creationId xmlns:a16="http://schemas.microsoft.com/office/drawing/2014/main" id="{278A10E7-BAC8-495A-BD19-20BA43C888A2}"/>
                </a:ext>
              </a:extLst>
            </p:cNvPr>
            <p:cNvSpPr/>
            <p:nvPr/>
          </p:nvSpPr>
          <p:spPr>
            <a:xfrm>
              <a:off x="2081951" y="3966527"/>
              <a:ext cx="105104" cy="9842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6" name="Oval 105">
              <a:extLst>
                <a:ext uri="{FF2B5EF4-FFF2-40B4-BE49-F238E27FC236}">
                  <a16:creationId xmlns:a16="http://schemas.microsoft.com/office/drawing/2014/main" id="{66412760-825B-4C28-8008-2EFFDAE2205D}"/>
                </a:ext>
              </a:extLst>
            </p:cNvPr>
            <p:cNvSpPr/>
            <p:nvPr/>
          </p:nvSpPr>
          <p:spPr>
            <a:xfrm>
              <a:off x="2469327" y="3966981"/>
              <a:ext cx="105104" cy="9842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8" name="Oval 107">
              <a:extLst>
                <a:ext uri="{FF2B5EF4-FFF2-40B4-BE49-F238E27FC236}">
                  <a16:creationId xmlns:a16="http://schemas.microsoft.com/office/drawing/2014/main" id="{605EB778-79EB-42DF-9CC9-4B898671D8D5}"/>
                </a:ext>
              </a:extLst>
            </p:cNvPr>
            <p:cNvSpPr/>
            <p:nvPr/>
          </p:nvSpPr>
          <p:spPr>
            <a:xfrm>
              <a:off x="2870435" y="4066246"/>
              <a:ext cx="105104" cy="9842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9" name="Oval 108">
              <a:extLst>
                <a:ext uri="{FF2B5EF4-FFF2-40B4-BE49-F238E27FC236}">
                  <a16:creationId xmlns:a16="http://schemas.microsoft.com/office/drawing/2014/main" id="{3C6F1C14-60E7-4852-A5B2-718C3AABB704}"/>
                </a:ext>
              </a:extLst>
            </p:cNvPr>
            <p:cNvSpPr/>
            <p:nvPr/>
          </p:nvSpPr>
          <p:spPr>
            <a:xfrm>
              <a:off x="3260455" y="3975453"/>
              <a:ext cx="105104" cy="9842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0" name="Oval 109">
              <a:extLst>
                <a:ext uri="{FF2B5EF4-FFF2-40B4-BE49-F238E27FC236}">
                  <a16:creationId xmlns:a16="http://schemas.microsoft.com/office/drawing/2014/main" id="{10246FBD-CC56-461D-8453-C014D0616C10}"/>
                </a:ext>
              </a:extLst>
            </p:cNvPr>
            <p:cNvSpPr/>
            <p:nvPr/>
          </p:nvSpPr>
          <p:spPr>
            <a:xfrm>
              <a:off x="2081880" y="3535527"/>
              <a:ext cx="105104" cy="9842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2" name="Oval 111">
              <a:extLst>
                <a:ext uri="{FF2B5EF4-FFF2-40B4-BE49-F238E27FC236}">
                  <a16:creationId xmlns:a16="http://schemas.microsoft.com/office/drawing/2014/main" id="{7278DDC9-6149-40C6-B244-A8F9A29304A3}"/>
                </a:ext>
              </a:extLst>
            </p:cNvPr>
            <p:cNvSpPr/>
            <p:nvPr/>
          </p:nvSpPr>
          <p:spPr>
            <a:xfrm>
              <a:off x="2465527" y="3535527"/>
              <a:ext cx="105104" cy="9842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4" name="Oval 113">
              <a:extLst>
                <a:ext uri="{FF2B5EF4-FFF2-40B4-BE49-F238E27FC236}">
                  <a16:creationId xmlns:a16="http://schemas.microsoft.com/office/drawing/2014/main" id="{08F28526-C578-431C-9858-3ECA5A7D2EBB}"/>
                </a:ext>
              </a:extLst>
            </p:cNvPr>
            <p:cNvSpPr/>
            <p:nvPr/>
          </p:nvSpPr>
          <p:spPr>
            <a:xfrm>
              <a:off x="2870435" y="3634113"/>
              <a:ext cx="105104" cy="9842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5" name="Oval 114">
              <a:extLst>
                <a:ext uri="{FF2B5EF4-FFF2-40B4-BE49-F238E27FC236}">
                  <a16:creationId xmlns:a16="http://schemas.microsoft.com/office/drawing/2014/main" id="{681AAF48-D0DD-42BC-9A74-A39EAD259531}"/>
                </a:ext>
              </a:extLst>
            </p:cNvPr>
            <p:cNvSpPr/>
            <p:nvPr/>
          </p:nvSpPr>
          <p:spPr>
            <a:xfrm>
              <a:off x="2081880" y="4188580"/>
              <a:ext cx="105104" cy="9842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6" name="Oval 115">
              <a:extLst>
                <a:ext uri="{FF2B5EF4-FFF2-40B4-BE49-F238E27FC236}">
                  <a16:creationId xmlns:a16="http://schemas.microsoft.com/office/drawing/2014/main" id="{46E304D5-E254-4456-9638-EA766B77BC6D}"/>
                </a:ext>
              </a:extLst>
            </p:cNvPr>
            <p:cNvSpPr/>
            <p:nvPr/>
          </p:nvSpPr>
          <p:spPr>
            <a:xfrm>
              <a:off x="2465094" y="4188579"/>
              <a:ext cx="105104" cy="9842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7" name="Oval 116">
              <a:extLst>
                <a:ext uri="{FF2B5EF4-FFF2-40B4-BE49-F238E27FC236}">
                  <a16:creationId xmlns:a16="http://schemas.microsoft.com/office/drawing/2014/main" id="{C69BF4DE-0BAC-491D-82CE-A38770E3E5A9}"/>
                </a:ext>
              </a:extLst>
            </p:cNvPr>
            <p:cNvSpPr/>
            <p:nvPr/>
          </p:nvSpPr>
          <p:spPr>
            <a:xfrm>
              <a:off x="2871631" y="4288297"/>
              <a:ext cx="105104" cy="9842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8" name="Oval 117">
              <a:extLst>
                <a:ext uri="{FF2B5EF4-FFF2-40B4-BE49-F238E27FC236}">
                  <a16:creationId xmlns:a16="http://schemas.microsoft.com/office/drawing/2014/main" id="{30E70248-2A6B-4794-BA00-2848BCD3031D}"/>
                </a:ext>
              </a:extLst>
            </p:cNvPr>
            <p:cNvSpPr/>
            <p:nvPr/>
          </p:nvSpPr>
          <p:spPr>
            <a:xfrm>
              <a:off x="2870435" y="3411919"/>
              <a:ext cx="105104" cy="9842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20" name="Straight Arrow Connector 119">
              <a:extLst>
                <a:ext uri="{FF2B5EF4-FFF2-40B4-BE49-F238E27FC236}">
                  <a16:creationId xmlns:a16="http://schemas.microsoft.com/office/drawing/2014/main" id="{9DA2010C-AF6A-499B-81D3-A2BE25B0FABF}"/>
                </a:ext>
              </a:extLst>
            </p:cNvPr>
            <p:cNvCxnSpPr>
              <a:cxnSpLocks/>
              <a:stCxn id="103" idx="6"/>
              <a:endCxn id="110" idx="1"/>
            </p:cNvCxnSpPr>
            <p:nvPr/>
          </p:nvCxnSpPr>
          <p:spPr>
            <a:xfrm flipV="1">
              <a:off x="1817138" y="3549941"/>
              <a:ext cx="280134" cy="134518"/>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123" name="Straight Arrow Connector 122">
              <a:extLst>
                <a:ext uri="{FF2B5EF4-FFF2-40B4-BE49-F238E27FC236}">
                  <a16:creationId xmlns:a16="http://schemas.microsoft.com/office/drawing/2014/main" id="{1CC2324A-3460-4F9B-9606-F6EA5A4C2195}"/>
                </a:ext>
              </a:extLst>
            </p:cNvPr>
            <p:cNvCxnSpPr>
              <a:cxnSpLocks/>
              <a:stCxn id="103" idx="6"/>
              <a:endCxn id="94" idx="1"/>
            </p:cNvCxnSpPr>
            <p:nvPr/>
          </p:nvCxnSpPr>
          <p:spPr>
            <a:xfrm>
              <a:off x="1817138" y="3684459"/>
              <a:ext cx="280205" cy="74429"/>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126" name="Straight Arrow Connector 125">
              <a:extLst>
                <a:ext uri="{FF2B5EF4-FFF2-40B4-BE49-F238E27FC236}">
                  <a16:creationId xmlns:a16="http://schemas.microsoft.com/office/drawing/2014/main" id="{49DE2BB0-D762-43AD-80CA-F63A312AE6F7}"/>
                </a:ext>
              </a:extLst>
            </p:cNvPr>
            <p:cNvCxnSpPr>
              <a:cxnSpLocks/>
              <a:stCxn id="103" idx="6"/>
              <a:endCxn id="105" idx="1"/>
            </p:cNvCxnSpPr>
            <p:nvPr/>
          </p:nvCxnSpPr>
          <p:spPr>
            <a:xfrm>
              <a:off x="1817138" y="3684459"/>
              <a:ext cx="280205" cy="296482"/>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132" name="Straight Arrow Connector 131">
              <a:extLst>
                <a:ext uri="{FF2B5EF4-FFF2-40B4-BE49-F238E27FC236}">
                  <a16:creationId xmlns:a16="http://schemas.microsoft.com/office/drawing/2014/main" id="{55BD2BE1-FBF1-43FE-AB51-F4BF98530D48}"/>
                </a:ext>
              </a:extLst>
            </p:cNvPr>
            <p:cNvCxnSpPr>
              <a:cxnSpLocks/>
              <a:stCxn id="91" idx="6"/>
              <a:endCxn id="110" idx="2"/>
            </p:cNvCxnSpPr>
            <p:nvPr/>
          </p:nvCxnSpPr>
          <p:spPr>
            <a:xfrm flipV="1">
              <a:off x="1811667" y="3584740"/>
              <a:ext cx="270213" cy="315219"/>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135" name="Straight Arrow Connector 134">
              <a:extLst>
                <a:ext uri="{FF2B5EF4-FFF2-40B4-BE49-F238E27FC236}">
                  <a16:creationId xmlns:a16="http://schemas.microsoft.com/office/drawing/2014/main" id="{51711EBE-BCDE-4759-9DD0-1B730941876F}"/>
                </a:ext>
              </a:extLst>
            </p:cNvPr>
            <p:cNvCxnSpPr>
              <a:cxnSpLocks/>
              <a:stCxn id="91" idx="6"/>
              <a:endCxn id="94" idx="2"/>
            </p:cNvCxnSpPr>
            <p:nvPr/>
          </p:nvCxnSpPr>
          <p:spPr>
            <a:xfrm flipV="1">
              <a:off x="1811667" y="3793687"/>
              <a:ext cx="270284" cy="106272"/>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138" name="Straight Arrow Connector 137">
              <a:extLst>
                <a:ext uri="{FF2B5EF4-FFF2-40B4-BE49-F238E27FC236}">
                  <a16:creationId xmlns:a16="http://schemas.microsoft.com/office/drawing/2014/main" id="{5AB62D75-E193-44D2-8987-117219D1A44D}"/>
                </a:ext>
              </a:extLst>
            </p:cNvPr>
            <p:cNvCxnSpPr>
              <a:cxnSpLocks/>
              <a:stCxn id="103" idx="6"/>
              <a:endCxn id="115" idx="1"/>
            </p:cNvCxnSpPr>
            <p:nvPr/>
          </p:nvCxnSpPr>
          <p:spPr>
            <a:xfrm>
              <a:off x="1817138" y="3684459"/>
              <a:ext cx="280134" cy="518535"/>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143" name="Straight Arrow Connector 142">
              <a:extLst>
                <a:ext uri="{FF2B5EF4-FFF2-40B4-BE49-F238E27FC236}">
                  <a16:creationId xmlns:a16="http://schemas.microsoft.com/office/drawing/2014/main" id="{FA6B2D4C-0B90-4DB7-96E3-F2CEE445536D}"/>
                </a:ext>
              </a:extLst>
            </p:cNvPr>
            <p:cNvCxnSpPr>
              <a:cxnSpLocks/>
              <a:stCxn id="91" idx="6"/>
              <a:endCxn id="105" idx="2"/>
            </p:cNvCxnSpPr>
            <p:nvPr/>
          </p:nvCxnSpPr>
          <p:spPr>
            <a:xfrm>
              <a:off x="1811667" y="3899959"/>
              <a:ext cx="270284" cy="115781"/>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146" name="Straight Arrow Connector 145">
              <a:extLst>
                <a:ext uri="{FF2B5EF4-FFF2-40B4-BE49-F238E27FC236}">
                  <a16:creationId xmlns:a16="http://schemas.microsoft.com/office/drawing/2014/main" id="{7564E375-452B-4019-A738-2A303B0A9F3B}"/>
                </a:ext>
              </a:extLst>
            </p:cNvPr>
            <p:cNvCxnSpPr>
              <a:cxnSpLocks/>
              <a:stCxn id="91" idx="6"/>
              <a:endCxn id="115" idx="2"/>
            </p:cNvCxnSpPr>
            <p:nvPr/>
          </p:nvCxnSpPr>
          <p:spPr>
            <a:xfrm>
              <a:off x="1811667" y="3899959"/>
              <a:ext cx="270213" cy="337834"/>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149" name="Straight Arrow Connector 148">
              <a:extLst>
                <a:ext uri="{FF2B5EF4-FFF2-40B4-BE49-F238E27FC236}">
                  <a16:creationId xmlns:a16="http://schemas.microsoft.com/office/drawing/2014/main" id="{0AF4AF61-2989-47EE-A944-D334FDB9F204}"/>
                </a:ext>
              </a:extLst>
            </p:cNvPr>
            <p:cNvCxnSpPr>
              <a:cxnSpLocks/>
              <a:stCxn id="102" idx="6"/>
              <a:endCxn id="110" idx="3"/>
            </p:cNvCxnSpPr>
            <p:nvPr/>
          </p:nvCxnSpPr>
          <p:spPr>
            <a:xfrm flipV="1">
              <a:off x="1811667" y="3619538"/>
              <a:ext cx="285605" cy="495921"/>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152" name="Straight Arrow Connector 151">
              <a:extLst>
                <a:ext uri="{FF2B5EF4-FFF2-40B4-BE49-F238E27FC236}">
                  <a16:creationId xmlns:a16="http://schemas.microsoft.com/office/drawing/2014/main" id="{08DAE59C-43C9-4B63-8B89-4946866A44DD}"/>
                </a:ext>
              </a:extLst>
            </p:cNvPr>
            <p:cNvCxnSpPr>
              <a:cxnSpLocks/>
              <a:stCxn id="102" idx="6"/>
              <a:endCxn id="94" idx="3"/>
            </p:cNvCxnSpPr>
            <p:nvPr/>
          </p:nvCxnSpPr>
          <p:spPr>
            <a:xfrm flipV="1">
              <a:off x="1811667" y="3828485"/>
              <a:ext cx="285676" cy="286974"/>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155" name="Straight Arrow Connector 154">
              <a:extLst>
                <a:ext uri="{FF2B5EF4-FFF2-40B4-BE49-F238E27FC236}">
                  <a16:creationId xmlns:a16="http://schemas.microsoft.com/office/drawing/2014/main" id="{14293438-A877-4871-A36F-7805A387AED1}"/>
                </a:ext>
              </a:extLst>
            </p:cNvPr>
            <p:cNvCxnSpPr>
              <a:cxnSpLocks/>
              <a:stCxn id="102" idx="6"/>
              <a:endCxn id="105" idx="3"/>
            </p:cNvCxnSpPr>
            <p:nvPr/>
          </p:nvCxnSpPr>
          <p:spPr>
            <a:xfrm flipV="1">
              <a:off x="1811667" y="4050538"/>
              <a:ext cx="285676" cy="64921"/>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158" name="Straight Arrow Connector 157">
              <a:extLst>
                <a:ext uri="{FF2B5EF4-FFF2-40B4-BE49-F238E27FC236}">
                  <a16:creationId xmlns:a16="http://schemas.microsoft.com/office/drawing/2014/main" id="{9C7A25D6-A3F3-4188-81E3-6DB09B35864F}"/>
                </a:ext>
              </a:extLst>
            </p:cNvPr>
            <p:cNvCxnSpPr>
              <a:cxnSpLocks/>
              <a:stCxn id="102" idx="6"/>
              <a:endCxn id="115" idx="3"/>
            </p:cNvCxnSpPr>
            <p:nvPr/>
          </p:nvCxnSpPr>
          <p:spPr>
            <a:xfrm>
              <a:off x="1811667" y="4115459"/>
              <a:ext cx="285605" cy="157132"/>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161" name="Straight Arrow Connector 160">
              <a:extLst>
                <a:ext uri="{FF2B5EF4-FFF2-40B4-BE49-F238E27FC236}">
                  <a16:creationId xmlns:a16="http://schemas.microsoft.com/office/drawing/2014/main" id="{97C02A1E-6C05-4B33-8BB6-AB2BFFC98D75}"/>
                </a:ext>
              </a:extLst>
            </p:cNvPr>
            <p:cNvCxnSpPr>
              <a:cxnSpLocks/>
              <a:stCxn id="118" idx="6"/>
              <a:endCxn id="98" idx="0"/>
            </p:cNvCxnSpPr>
            <p:nvPr/>
          </p:nvCxnSpPr>
          <p:spPr>
            <a:xfrm>
              <a:off x="2975539" y="3461132"/>
              <a:ext cx="336938" cy="292266"/>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164" name="Straight Arrow Connector 163">
              <a:extLst>
                <a:ext uri="{FF2B5EF4-FFF2-40B4-BE49-F238E27FC236}">
                  <a16:creationId xmlns:a16="http://schemas.microsoft.com/office/drawing/2014/main" id="{118122E9-5995-4437-84D3-155C3E38AFFE}"/>
                </a:ext>
              </a:extLst>
            </p:cNvPr>
            <p:cNvCxnSpPr>
              <a:cxnSpLocks/>
              <a:stCxn id="118" idx="6"/>
              <a:endCxn id="109" idx="0"/>
            </p:cNvCxnSpPr>
            <p:nvPr/>
          </p:nvCxnSpPr>
          <p:spPr>
            <a:xfrm>
              <a:off x="2975539" y="3461132"/>
              <a:ext cx="337468" cy="514321"/>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167" name="Straight Arrow Connector 166">
              <a:extLst>
                <a:ext uri="{FF2B5EF4-FFF2-40B4-BE49-F238E27FC236}">
                  <a16:creationId xmlns:a16="http://schemas.microsoft.com/office/drawing/2014/main" id="{7BC86DF4-590F-405C-BD13-986D873C6973}"/>
                </a:ext>
              </a:extLst>
            </p:cNvPr>
            <p:cNvCxnSpPr>
              <a:cxnSpLocks/>
              <a:stCxn id="114" idx="6"/>
              <a:endCxn id="98" idx="1"/>
            </p:cNvCxnSpPr>
            <p:nvPr/>
          </p:nvCxnSpPr>
          <p:spPr>
            <a:xfrm>
              <a:off x="2975539" y="3683326"/>
              <a:ext cx="299778" cy="84486"/>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171" name="Straight Arrow Connector 170">
              <a:extLst>
                <a:ext uri="{FF2B5EF4-FFF2-40B4-BE49-F238E27FC236}">
                  <a16:creationId xmlns:a16="http://schemas.microsoft.com/office/drawing/2014/main" id="{6B0D08FF-EA12-41B0-916B-9A8742D49270}"/>
                </a:ext>
              </a:extLst>
            </p:cNvPr>
            <p:cNvCxnSpPr>
              <a:cxnSpLocks/>
              <a:stCxn id="114" idx="6"/>
              <a:endCxn id="109" idx="1"/>
            </p:cNvCxnSpPr>
            <p:nvPr/>
          </p:nvCxnSpPr>
          <p:spPr>
            <a:xfrm>
              <a:off x="2975539" y="3683326"/>
              <a:ext cx="300308" cy="306541"/>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174" name="Straight Arrow Connector 173">
              <a:extLst>
                <a:ext uri="{FF2B5EF4-FFF2-40B4-BE49-F238E27FC236}">
                  <a16:creationId xmlns:a16="http://schemas.microsoft.com/office/drawing/2014/main" id="{0F823858-4D60-4CF9-9257-EAEBB76355E4}"/>
                </a:ext>
              </a:extLst>
            </p:cNvPr>
            <p:cNvCxnSpPr>
              <a:cxnSpLocks/>
              <a:stCxn id="97" idx="6"/>
              <a:endCxn id="98" idx="2"/>
            </p:cNvCxnSpPr>
            <p:nvPr/>
          </p:nvCxnSpPr>
          <p:spPr>
            <a:xfrm flipV="1">
              <a:off x="2975539" y="3802611"/>
              <a:ext cx="284386" cy="90794"/>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177" name="Straight Arrow Connector 176">
              <a:extLst>
                <a:ext uri="{FF2B5EF4-FFF2-40B4-BE49-F238E27FC236}">
                  <a16:creationId xmlns:a16="http://schemas.microsoft.com/office/drawing/2014/main" id="{784117F3-1C3C-4F72-BF19-0D4331184667}"/>
                </a:ext>
              </a:extLst>
            </p:cNvPr>
            <p:cNvCxnSpPr>
              <a:cxnSpLocks/>
              <a:stCxn id="97" idx="6"/>
              <a:endCxn id="109" idx="2"/>
            </p:cNvCxnSpPr>
            <p:nvPr/>
          </p:nvCxnSpPr>
          <p:spPr>
            <a:xfrm>
              <a:off x="2975539" y="3893405"/>
              <a:ext cx="284916" cy="131261"/>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180" name="Straight Arrow Connector 179">
              <a:extLst>
                <a:ext uri="{FF2B5EF4-FFF2-40B4-BE49-F238E27FC236}">
                  <a16:creationId xmlns:a16="http://schemas.microsoft.com/office/drawing/2014/main" id="{499B0615-B924-4F7C-B5B7-8CB0EBAC47A1}"/>
                </a:ext>
              </a:extLst>
            </p:cNvPr>
            <p:cNvCxnSpPr>
              <a:cxnSpLocks/>
              <a:stCxn id="108" idx="6"/>
              <a:endCxn id="98" idx="3"/>
            </p:cNvCxnSpPr>
            <p:nvPr/>
          </p:nvCxnSpPr>
          <p:spPr>
            <a:xfrm flipV="1">
              <a:off x="2975539" y="3837409"/>
              <a:ext cx="299778" cy="278050"/>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183" name="Straight Arrow Connector 182">
              <a:extLst>
                <a:ext uri="{FF2B5EF4-FFF2-40B4-BE49-F238E27FC236}">
                  <a16:creationId xmlns:a16="http://schemas.microsoft.com/office/drawing/2014/main" id="{FAF90DA4-5CB0-4735-AA24-79EB0A75502A}"/>
                </a:ext>
              </a:extLst>
            </p:cNvPr>
            <p:cNvCxnSpPr>
              <a:cxnSpLocks/>
              <a:stCxn id="108" idx="6"/>
              <a:endCxn id="109" idx="3"/>
            </p:cNvCxnSpPr>
            <p:nvPr/>
          </p:nvCxnSpPr>
          <p:spPr>
            <a:xfrm flipV="1">
              <a:off x="2975539" y="4059464"/>
              <a:ext cx="300308" cy="55995"/>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186" name="Straight Arrow Connector 185">
              <a:extLst>
                <a:ext uri="{FF2B5EF4-FFF2-40B4-BE49-F238E27FC236}">
                  <a16:creationId xmlns:a16="http://schemas.microsoft.com/office/drawing/2014/main" id="{96F35F84-6DE7-4928-847B-06FF771F7B9C}"/>
                </a:ext>
              </a:extLst>
            </p:cNvPr>
            <p:cNvCxnSpPr>
              <a:cxnSpLocks/>
              <a:stCxn id="117" idx="6"/>
              <a:endCxn id="98" idx="4"/>
            </p:cNvCxnSpPr>
            <p:nvPr/>
          </p:nvCxnSpPr>
          <p:spPr>
            <a:xfrm flipV="1">
              <a:off x="2976735" y="3851823"/>
              <a:ext cx="335742" cy="485687"/>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189" name="Straight Arrow Connector 188">
              <a:extLst>
                <a:ext uri="{FF2B5EF4-FFF2-40B4-BE49-F238E27FC236}">
                  <a16:creationId xmlns:a16="http://schemas.microsoft.com/office/drawing/2014/main" id="{26C05DA4-CA38-40D8-B391-7707D25C56E3}"/>
                </a:ext>
              </a:extLst>
            </p:cNvPr>
            <p:cNvCxnSpPr>
              <a:cxnSpLocks/>
              <a:stCxn id="117" idx="6"/>
              <a:endCxn id="109" idx="4"/>
            </p:cNvCxnSpPr>
            <p:nvPr/>
          </p:nvCxnSpPr>
          <p:spPr>
            <a:xfrm flipV="1">
              <a:off x="2976735" y="4073878"/>
              <a:ext cx="336272" cy="263632"/>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193" name="Straight Arrow Connector 192">
              <a:extLst>
                <a:ext uri="{FF2B5EF4-FFF2-40B4-BE49-F238E27FC236}">
                  <a16:creationId xmlns:a16="http://schemas.microsoft.com/office/drawing/2014/main" id="{384C2530-A759-459A-9684-E86647DE3B64}"/>
                </a:ext>
              </a:extLst>
            </p:cNvPr>
            <p:cNvCxnSpPr>
              <a:cxnSpLocks/>
              <a:stCxn id="110" idx="6"/>
              <a:endCxn id="112" idx="1"/>
            </p:cNvCxnSpPr>
            <p:nvPr/>
          </p:nvCxnSpPr>
          <p:spPr>
            <a:xfrm flipV="1">
              <a:off x="2186984" y="3549941"/>
              <a:ext cx="293935" cy="34799"/>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197" name="Straight Arrow Connector 196">
              <a:extLst>
                <a:ext uri="{FF2B5EF4-FFF2-40B4-BE49-F238E27FC236}">
                  <a16:creationId xmlns:a16="http://schemas.microsoft.com/office/drawing/2014/main" id="{E64ACEA7-0F3A-4A95-8C19-26BCEECBED8C}"/>
                </a:ext>
              </a:extLst>
            </p:cNvPr>
            <p:cNvCxnSpPr>
              <a:cxnSpLocks/>
              <a:stCxn id="110" idx="6"/>
              <a:endCxn id="95" idx="1"/>
            </p:cNvCxnSpPr>
            <p:nvPr/>
          </p:nvCxnSpPr>
          <p:spPr>
            <a:xfrm>
              <a:off x="2186984" y="3584740"/>
              <a:ext cx="299968" cy="174147"/>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200" name="Straight Arrow Connector 199">
              <a:extLst>
                <a:ext uri="{FF2B5EF4-FFF2-40B4-BE49-F238E27FC236}">
                  <a16:creationId xmlns:a16="http://schemas.microsoft.com/office/drawing/2014/main" id="{F85018E1-8DD2-4EE8-AA52-32B673BE73D8}"/>
                </a:ext>
              </a:extLst>
            </p:cNvPr>
            <p:cNvCxnSpPr>
              <a:cxnSpLocks/>
              <a:stCxn id="110" idx="6"/>
              <a:endCxn id="106" idx="1"/>
            </p:cNvCxnSpPr>
            <p:nvPr/>
          </p:nvCxnSpPr>
          <p:spPr>
            <a:xfrm>
              <a:off x="2186984" y="3584740"/>
              <a:ext cx="297735" cy="396655"/>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204" name="Straight Arrow Connector 203">
              <a:extLst>
                <a:ext uri="{FF2B5EF4-FFF2-40B4-BE49-F238E27FC236}">
                  <a16:creationId xmlns:a16="http://schemas.microsoft.com/office/drawing/2014/main" id="{3C4146D1-1F0B-471B-8FA3-96081394CFC6}"/>
                </a:ext>
              </a:extLst>
            </p:cNvPr>
            <p:cNvCxnSpPr>
              <a:cxnSpLocks/>
              <a:stCxn id="110" idx="6"/>
              <a:endCxn id="116" idx="1"/>
            </p:cNvCxnSpPr>
            <p:nvPr/>
          </p:nvCxnSpPr>
          <p:spPr>
            <a:xfrm>
              <a:off x="2186984" y="3584740"/>
              <a:ext cx="293502" cy="618253"/>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207" name="Straight Arrow Connector 206">
              <a:extLst>
                <a:ext uri="{FF2B5EF4-FFF2-40B4-BE49-F238E27FC236}">
                  <a16:creationId xmlns:a16="http://schemas.microsoft.com/office/drawing/2014/main" id="{E45424A9-23D2-47A7-BA00-B3B8E7705C5E}"/>
                </a:ext>
              </a:extLst>
            </p:cNvPr>
            <p:cNvCxnSpPr>
              <a:cxnSpLocks/>
              <a:stCxn id="94" idx="6"/>
              <a:endCxn id="112" idx="2"/>
            </p:cNvCxnSpPr>
            <p:nvPr/>
          </p:nvCxnSpPr>
          <p:spPr>
            <a:xfrm flipV="1">
              <a:off x="2187055" y="3584740"/>
              <a:ext cx="278472" cy="208947"/>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210" name="Straight Arrow Connector 209">
              <a:extLst>
                <a:ext uri="{FF2B5EF4-FFF2-40B4-BE49-F238E27FC236}">
                  <a16:creationId xmlns:a16="http://schemas.microsoft.com/office/drawing/2014/main" id="{B35FB79D-6411-4DC2-8DA5-D9B493632BD0}"/>
                </a:ext>
              </a:extLst>
            </p:cNvPr>
            <p:cNvCxnSpPr>
              <a:cxnSpLocks/>
              <a:stCxn id="94" idx="6"/>
              <a:endCxn id="95" idx="2"/>
            </p:cNvCxnSpPr>
            <p:nvPr/>
          </p:nvCxnSpPr>
          <p:spPr>
            <a:xfrm flipV="1">
              <a:off x="2187055" y="3793686"/>
              <a:ext cx="284505" cy="1"/>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214" name="Straight Arrow Connector 213">
              <a:extLst>
                <a:ext uri="{FF2B5EF4-FFF2-40B4-BE49-F238E27FC236}">
                  <a16:creationId xmlns:a16="http://schemas.microsoft.com/office/drawing/2014/main" id="{04B237F6-B1F5-4050-A8B8-32C7A80AF473}"/>
                </a:ext>
              </a:extLst>
            </p:cNvPr>
            <p:cNvCxnSpPr>
              <a:cxnSpLocks/>
              <a:stCxn id="94" idx="6"/>
              <a:endCxn id="106" idx="2"/>
            </p:cNvCxnSpPr>
            <p:nvPr/>
          </p:nvCxnSpPr>
          <p:spPr>
            <a:xfrm>
              <a:off x="2187055" y="3793687"/>
              <a:ext cx="282272" cy="222507"/>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217" name="Straight Arrow Connector 216">
              <a:extLst>
                <a:ext uri="{FF2B5EF4-FFF2-40B4-BE49-F238E27FC236}">
                  <a16:creationId xmlns:a16="http://schemas.microsoft.com/office/drawing/2014/main" id="{4C7AB936-6870-4C1C-9E44-53C9A8DEC896}"/>
                </a:ext>
              </a:extLst>
            </p:cNvPr>
            <p:cNvCxnSpPr>
              <a:cxnSpLocks/>
              <a:stCxn id="94" idx="6"/>
              <a:endCxn id="116" idx="2"/>
            </p:cNvCxnSpPr>
            <p:nvPr/>
          </p:nvCxnSpPr>
          <p:spPr>
            <a:xfrm>
              <a:off x="2187055" y="3793687"/>
              <a:ext cx="278039" cy="444105"/>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220" name="Straight Arrow Connector 219">
              <a:extLst>
                <a:ext uri="{FF2B5EF4-FFF2-40B4-BE49-F238E27FC236}">
                  <a16:creationId xmlns:a16="http://schemas.microsoft.com/office/drawing/2014/main" id="{C0C90DAB-C522-4A22-BE22-7F6ABDDDA1E4}"/>
                </a:ext>
              </a:extLst>
            </p:cNvPr>
            <p:cNvCxnSpPr>
              <a:cxnSpLocks/>
              <a:stCxn id="105" idx="6"/>
              <a:endCxn id="112" idx="3"/>
            </p:cNvCxnSpPr>
            <p:nvPr/>
          </p:nvCxnSpPr>
          <p:spPr>
            <a:xfrm flipV="1">
              <a:off x="2187055" y="3619538"/>
              <a:ext cx="293864" cy="396202"/>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223" name="Straight Arrow Connector 222">
              <a:extLst>
                <a:ext uri="{FF2B5EF4-FFF2-40B4-BE49-F238E27FC236}">
                  <a16:creationId xmlns:a16="http://schemas.microsoft.com/office/drawing/2014/main" id="{250AC5A1-E471-4D65-84F3-A613CCEA84B7}"/>
                </a:ext>
              </a:extLst>
            </p:cNvPr>
            <p:cNvCxnSpPr>
              <a:cxnSpLocks/>
              <a:stCxn id="105" idx="6"/>
              <a:endCxn id="95" idx="3"/>
            </p:cNvCxnSpPr>
            <p:nvPr/>
          </p:nvCxnSpPr>
          <p:spPr>
            <a:xfrm flipV="1">
              <a:off x="2187055" y="3828484"/>
              <a:ext cx="299897" cy="187256"/>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227" name="Straight Arrow Connector 226">
              <a:extLst>
                <a:ext uri="{FF2B5EF4-FFF2-40B4-BE49-F238E27FC236}">
                  <a16:creationId xmlns:a16="http://schemas.microsoft.com/office/drawing/2014/main" id="{DBBB5008-C9EE-4667-B3F3-8655282C59E4}"/>
                </a:ext>
              </a:extLst>
            </p:cNvPr>
            <p:cNvCxnSpPr>
              <a:cxnSpLocks/>
              <a:stCxn id="105" idx="6"/>
              <a:endCxn id="106" idx="3"/>
            </p:cNvCxnSpPr>
            <p:nvPr/>
          </p:nvCxnSpPr>
          <p:spPr>
            <a:xfrm>
              <a:off x="2187055" y="4015740"/>
              <a:ext cx="297664" cy="35252"/>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230" name="Straight Arrow Connector 229">
              <a:extLst>
                <a:ext uri="{FF2B5EF4-FFF2-40B4-BE49-F238E27FC236}">
                  <a16:creationId xmlns:a16="http://schemas.microsoft.com/office/drawing/2014/main" id="{03F4F8E5-0E99-459D-8D44-808DB10B865B}"/>
                </a:ext>
              </a:extLst>
            </p:cNvPr>
            <p:cNvCxnSpPr>
              <a:cxnSpLocks/>
              <a:stCxn id="105" idx="6"/>
              <a:endCxn id="116" idx="3"/>
            </p:cNvCxnSpPr>
            <p:nvPr/>
          </p:nvCxnSpPr>
          <p:spPr>
            <a:xfrm>
              <a:off x="2187055" y="4015740"/>
              <a:ext cx="293431" cy="256850"/>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233" name="Straight Arrow Connector 232">
              <a:extLst>
                <a:ext uri="{FF2B5EF4-FFF2-40B4-BE49-F238E27FC236}">
                  <a16:creationId xmlns:a16="http://schemas.microsoft.com/office/drawing/2014/main" id="{38927755-E410-4216-BD4D-6451873D348B}"/>
                </a:ext>
              </a:extLst>
            </p:cNvPr>
            <p:cNvCxnSpPr>
              <a:cxnSpLocks/>
              <a:stCxn id="115" idx="6"/>
              <a:endCxn id="112" idx="4"/>
            </p:cNvCxnSpPr>
            <p:nvPr/>
          </p:nvCxnSpPr>
          <p:spPr>
            <a:xfrm flipV="1">
              <a:off x="2186984" y="3633952"/>
              <a:ext cx="331095" cy="603841"/>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236" name="Straight Arrow Connector 235">
              <a:extLst>
                <a:ext uri="{FF2B5EF4-FFF2-40B4-BE49-F238E27FC236}">
                  <a16:creationId xmlns:a16="http://schemas.microsoft.com/office/drawing/2014/main" id="{EC79C630-4148-4AFE-869A-86B02FB2F8BA}"/>
                </a:ext>
              </a:extLst>
            </p:cNvPr>
            <p:cNvCxnSpPr>
              <a:cxnSpLocks/>
              <a:stCxn id="115" idx="6"/>
              <a:endCxn id="95" idx="4"/>
            </p:cNvCxnSpPr>
            <p:nvPr/>
          </p:nvCxnSpPr>
          <p:spPr>
            <a:xfrm flipV="1">
              <a:off x="2186984" y="3842898"/>
              <a:ext cx="337128" cy="394895"/>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239" name="Straight Arrow Connector 238">
              <a:extLst>
                <a:ext uri="{FF2B5EF4-FFF2-40B4-BE49-F238E27FC236}">
                  <a16:creationId xmlns:a16="http://schemas.microsoft.com/office/drawing/2014/main" id="{23B4883A-00E7-4136-8244-B7BDC5303D2C}"/>
                </a:ext>
              </a:extLst>
            </p:cNvPr>
            <p:cNvCxnSpPr>
              <a:cxnSpLocks/>
              <a:stCxn id="115" idx="6"/>
              <a:endCxn id="106" idx="4"/>
            </p:cNvCxnSpPr>
            <p:nvPr/>
          </p:nvCxnSpPr>
          <p:spPr>
            <a:xfrm flipV="1">
              <a:off x="2186984" y="4065406"/>
              <a:ext cx="334895" cy="172387"/>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243" name="Straight Arrow Connector 242">
              <a:extLst>
                <a:ext uri="{FF2B5EF4-FFF2-40B4-BE49-F238E27FC236}">
                  <a16:creationId xmlns:a16="http://schemas.microsoft.com/office/drawing/2014/main" id="{489489DC-7E39-4DC2-B7EE-0C035F5A021D}"/>
                </a:ext>
              </a:extLst>
            </p:cNvPr>
            <p:cNvCxnSpPr>
              <a:cxnSpLocks/>
              <a:stCxn id="115" idx="6"/>
              <a:endCxn id="116" idx="4"/>
            </p:cNvCxnSpPr>
            <p:nvPr/>
          </p:nvCxnSpPr>
          <p:spPr>
            <a:xfrm>
              <a:off x="2186984" y="4237793"/>
              <a:ext cx="330662" cy="49211"/>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248" name="Straight Arrow Connector 247">
              <a:extLst>
                <a:ext uri="{FF2B5EF4-FFF2-40B4-BE49-F238E27FC236}">
                  <a16:creationId xmlns:a16="http://schemas.microsoft.com/office/drawing/2014/main" id="{CB45D17F-05AE-44F8-9AB8-7696FDD803AD}"/>
                </a:ext>
              </a:extLst>
            </p:cNvPr>
            <p:cNvCxnSpPr>
              <a:cxnSpLocks/>
              <a:stCxn id="112" idx="6"/>
              <a:endCxn id="118" idx="1"/>
            </p:cNvCxnSpPr>
            <p:nvPr/>
          </p:nvCxnSpPr>
          <p:spPr>
            <a:xfrm flipV="1">
              <a:off x="2570631" y="3426333"/>
              <a:ext cx="315196" cy="158407"/>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252" name="Straight Arrow Connector 251">
              <a:extLst>
                <a:ext uri="{FF2B5EF4-FFF2-40B4-BE49-F238E27FC236}">
                  <a16:creationId xmlns:a16="http://schemas.microsoft.com/office/drawing/2014/main" id="{A7ADA53D-B39E-4B0B-81E7-10A80854C4C4}"/>
                </a:ext>
              </a:extLst>
            </p:cNvPr>
            <p:cNvCxnSpPr>
              <a:cxnSpLocks/>
              <a:stCxn id="112" idx="6"/>
              <a:endCxn id="114" idx="1"/>
            </p:cNvCxnSpPr>
            <p:nvPr/>
          </p:nvCxnSpPr>
          <p:spPr>
            <a:xfrm>
              <a:off x="2570631" y="3584740"/>
              <a:ext cx="315196" cy="63787"/>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255" name="Straight Arrow Connector 254">
              <a:extLst>
                <a:ext uri="{FF2B5EF4-FFF2-40B4-BE49-F238E27FC236}">
                  <a16:creationId xmlns:a16="http://schemas.microsoft.com/office/drawing/2014/main" id="{9BCDA7A8-C3A4-4AAF-AB08-D51DA4B62FC3}"/>
                </a:ext>
              </a:extLst>
            </p:cNvPr>
            <p:cNvCxnSpPr>
              <a:cxnSpLocks/>
              <a:stCxn id="112" idx="6"/>
              <a:endCxn id="97" idx="1"/>
            </p:cNvCxnSpPr>
            <p:nvPr/>
          </p:nvCxnSpPr>
          <p:spPr>
            <a:xfrm>
              <a:off x="2570631" y="3584740"/>
              <a:ext cx="315196" cy="273866"/>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259" name="Straight Arrow Connector 258">
              <a:extLst>
                <a:ext uri="{FF2B5EF4-FFF2-40B4-BE49-F238E27FC236}">
                  <a16:creationId xmlns:a16="http://schemas.microsoft.com/office/drawing/2014/main" id="{E3201AB1-5440-4636-B945-1BC6A464C7AE}"/>
                </a:ext>
              </a:extLst>
            </p:cNvPr>
            <p:cNvCxnSpPr>
              <a:cxnSpLocks/>
              <a:stCxn id="112" idx="6"/>
              <a:endCxn id="108" idx="1"/>
            </p:cNvCxnSpPr>
            <p:nvPr/>
          </p:nvCxnSpPr>
          <p:spPr>
            <a:xfrm>
              <a:off x="2570631" y="3584740"/>
              <a:ext cx="315196" cy="495920"/>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262" name="Straight Arrow Connector 261">
              <a:extLst>
                <a:ext uri="{FF2B5EF4-FFF2-40B4-BE49-F238E27FC236}">
                  <a16:creationId xmlns:a16="http://schemas.microsoft.com/office/drawing/2014/main" id="{7A682816-5F7E-424D-BEE4-6D0E3D780E77}"/>
                </a:ext>
              </a:extLst>
            </p:cNvPr>
            <p:cNvCxnSpPr>
              <a:cxnSpLocks/>
              <a:stCxn id="112" idx="6"/>
              <a:endCxn id="117" idx="1"/>
            </p:cNvCxnSpPr>
            <p:nvPr/>
          </p:nvCxnSpPr>
          <p:spPr>
            <a:xfrm>
              <a:off x="2570631" y="3584740"/>
              <a:ext cx="316392" cy="717971"/>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265" name="Straight Arrow Connector 264">
              <a:extLst>
                <a:ext uri="{FF2B5EF4-FFF2-40B4-BE49-F238E27FC236}">
                  <a16:creationId xmlns:a16="http://schemas.microsoft.com/office/drawing/2014/main" id="{1855B2FB-C41E-421B-8882-DEED5E046941}"/>
                </a:ext>
              </a:extLst>
            </p:cNvPr>
            <p:cNvCxnSpPr>
              <a:cxnSpLocks/>
              <a:stCxn id="95" idx="6"/>
              <a:endCxn id="118" idx="2"/>
            </p:cNvCxnSpPr>
            <p:nvPr/>
          </p:nvCxnSpPr>
          <p:spPr>
            <a:xfrm flipV="1">
              <a:off x="2576664" y="3461132"/>
              <a:ext cx="293771" cy="332554"/>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268" name="Straight Arrow Connector 267">
              <a:extLst>
                <a:ext uri="{FF2B5EF4-FFF2-40B4-BE49-F238E27FC236}">
                  <a16:creationId xmlns:a16="http://schemas.microsoft.com/office/drawing/2014/main" id="{F6FE4754-AFFD-41A1-8AA2-D6DF0DE7A90C}"/>
                </a:ext>
              </a:extLst>
            </p:cNvPr>
            <p:cNvCxnSpPr>
              <a:cxnSpLocks/>
              <a:stCxn id="95" idx="6"/>
              <a:endCxn id="114" idx="2"/>
            </p:cNvCxnSpPr>
            <p:nvPr/>
          </p:nvCxnSpPr>
          <p:spPr>
            <a:xfrm flipV="1">
              <a:off x="2576664" y="3683326"/>
              <a:ext cx="293771" cy="110360"/>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271" name="Straight Arrow Connector 270">
              <a:extLst>
                <a:ext uri="{FF2B5EF4-FFF2-40B4-BE49-F238E27FC236}">
                  <a16:creationId xmlns:a16="http://schemas.microsoft.com/office/drawing/2014/main" id="{46D51C9D-260A-41BB-AFD9-1FD8F2E87D23}"/>
                </a:ext>
              </a:extLst>
            </p:cNvPr>
            <p:cNvCxnSpPr>
              <a:cxnSpLocks/>
              <a:stCxn id="95" idx="6"/>
              <a:endCxn id="97" idx="2"/>
            </p:cNvCxnSpPr>
            <p:nvPr/>
          </p:nvCxnSpPr>
          <p:spPr>
            <a:xfrm>
              <a:off x="2576664" y="3793686"/>
              <a:ext cx="293771" cy="99719"/>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274" name="Straight Arrow Connector 273">
              <a:extLst>
                <a:ext uri="{FF2B5EF4-FFF2-40B4-BE49-F238E27FC236}">
                  <a16:creationId xmlns:a16="http://schemas.microsoft.com/office/drawing/2014/main" id="{BE9F0459-948C-4E24-A5D1-02D02DFB8956}"/>
                </a:ext>
              </a:extLst>
            </p:cNvPr>
            <p:cNvCxnSpPr>
              <a:cxnSpLocks/>
              <a:stCxn id="95" idx="6"/>
              <a:endCxn id="108" idx="2"/>
            </p:cNvCxnSpPr>
            <p:nvPr/>
          </p:nvCxnSpPr>
          <p:spPr>
            <a:xfrm>
              <a:off x="2576664" y="3793686"/>
              <a:ext cx="293771" cy="321773"/>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277" name="Straight Arrow Connector 276">
              <a:extLst>
                <a:ext uri="{FF2B5EF4-FFF2-40B4-BE49-F238E27FC236}">
                  <a16:creationId xmlns:a16="http://schemas.microsoft.com/office/drawing/2014/main" id="{EC91041F-DDF3-4855-91BE-DB91E6873C3E}"/>
                </a:ext>
              </a:extLst>
            </p:cNvPr>
            <p:cNvCxnSpPr>
              <a:cxnSpLocks/>
              <a:stCxn id="95" idx="6"/>
              <a:endCxn id="117" idx="2"/>
            </p:cNvCxnSpPr>
            <p:nvPr/>
          </p:nvCxnSpPr>
          <p:spPr>
            <a:xfrm>
              <a:off x="2576664" y="3793686"/>
              <a:ext cx="294967" cy="543824"/>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280" name="Straight Arrow Connector 279">
              <a:extLst>
                <a:ext uri="{FF2B5EF4-FFF2-40B4-BE49-F238E27FC236}">
                  <a16:creationId xmlns:a16="http://schemas.microsoft.com/office/drawing/2014/main" id="{8DBDED0A-6B35-4478-8857-928408FFC7EC}"/>
                </a:ext>
              </a:extLst>
            </p:cNvPr>
            <p:cNvCxnSpPr>
              <a:cxnSpLocks/>
              <a:stCxn id="106" idx="6"/>
              <a:endCxn id="118" idx="3"/>
            </p:cNvCxnSpPr>
            <p:nvPr/>
          </p:nvCxnSpPr>
          <p:spPr>
            <a:xfrm flipV="1">
              <a:off x="2574431" y="3495930"/>
              <a:ext cx="311396" cy="520264"/>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284" name="Straight Arrow Connector 283">
              <a:extLst>
                <a:ext uri="{FF2B5EF4-FFF2-40B4-BE49-F238E27FC236}">
                  <a16:creationId xmlns:a16="http://schemas.microsoft.com/office/drawing/2014/main" id="{647CD4FE-5EF9-4C8A-9DDD-BD0DA6AD4E07}"/>
                </a:ext>
              </a:extLst>
            </p:cNvPr>
            <p:cNvCxnSpPr>
              <a:cxnSpLocks/>
              <a:stCxn id="106" idx="6"/>
              <a:endCxn id="114" idx="3"/>
            </p:cNvCxnSpPr>
            <p:nvPr/>
          </p:nvCxnSpPr>
          <p:spPr>
            <a:xfrm flipV="1">
              <a:off x="2574431" y="3718124"/>
              <a:ext cx="311396" cy="298070"/>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287" name="Straight Arrow Connector 286">
              <a:extLst>
                <a:ext uri="{FF2B5EF4-FFF2-40B4-BE49-F238E27FC236}">
                  <a16:creationId xmlns:a16="http://schemas.microsoft.com/office/drawing/2014/main" id="{E42A6A07-173E-4BA6-944B-90FB90E093EA}"/>
                </a:ext>
              </a:extLst>
            </p:cNvPr>
            <p:cNvCxnSpPr>
              <a:cxnSpLocks/>
              <a:stCxn id="106" idx="6"/>
              <a:endCxn id="97" idx="3"/>
            </p:cNvCxnSpPr>
            <p:nvPr/>
          </p:nvCxnSpPr>
          <p:spPr>
            <a:xfrm flipV="1">
              <a:off x="2574431" y="3928203"/>
              <a:ext cx="311396" cy="87991"/>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290" name="Straight Arrow Connector 289">
              <a:extLst>
                <a:ext uri="{FF2B5EF4-FFF2-40B4-BE49-F238E27FC236}">
                  <a16:creationId xmlns:a16="http://schemas.microsoft.com/office/drawing/2014/main" id="{D819E034-DA8D-4F3F-BA2A-C2B877DA7CA1}"/>
                </a:ext>
              </a:extLst>
            </p:cNvPr>
            <p:cNvCxnSpPr>
              <a:cxnSpLocks/>
              <a:stCxn id="106" idx="6"/>
              <a:endCxn id="108" idx="3"/>
            </p:cNvCxnSpPr>
            <p:nvPr/>
          </p:nvCxnSpPr>
          <p:spPr>
            <a:xfrm>
              <a:off x="2574431" y="4016194"/>
              <a:ext cx="311396" cy="134063"/>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293" name="Straight Arrow Connector 292">
              <a:extLst>
                <a:ext uri="{FF2B5EF4-FFF2-40B4-BE49-F238E27FC236}">
                  <a16:creationId xmlns:a16="http://schemas.microsoft.com/office/drawing/2014/main" id="{A711E112-9950-4721-AECD-F65393A4A5DA}"/>
                </a:ext>
              </a:extLst>
            </p:cNvPr>
            <p:cNvCxnSpPr>
              <a:cxnSpLocks/>
              <a:stCxn id="106" idx="6"/>
              <a:endCxn id="117" idx="3"/>
            </p:cNvCxnSpPr>
            <p:nvPr/>
          </p:nvCxnSpPr>
          <p:spPr>
            <a:xfrm>
              <a:off x="2574431" y="4016194"/>
              <a:ext cx="312592" cy="356114"/>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296" name="Straight Arrow Connector 295">
              <a:extLst>
                <a:ext uri="{FF2B5EF4-FFF2-40B4-BE49-F238E27FC236}">
                  <a16:creationId xmlns:a16="http://schemas.microsoft.com/office/drawing/2014/main" id="{DD49DDA0-5101-4E36-A362-753D49072957}"/>
                </a:ext>
              </a:extLst>
            </p:cNvPr>
            <p:cNvCxnSpPr>
              <a:cxnSpLocks/>
              <a:stCxn id="116" idx="6"/>
              <a:endCxn id="118" idx="4"/>
            </p:cNvCxnSpPr>
            <p:nvPr/>
          </p:nvCxnSpPr>
          <p:spPr>
            <a:xfrm flipV="1">
              <a:off x="2570198" y="3510344"/>
              <a:ext cx="352789" cy="727448"/>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299" name="Straight Arrow Connector 298">
              <a:extLst>
                <a:ext uri="{FF2B5EF4-FFF2-40B4-BE49-F238E27FC236}">
                  <a16:creationId xmlns:a16="http://schemas.microsoft.com/office/drawing/2014/main" id="{A1387947-0F11-43A1-8807-4FF0C5498253}"/>
                </a:ext>
              </a:extLst>
            </p:cNvPr>
            <p:cNvCxnSpPr>
              <a:cxnSpLocks/>
              <a:stCxn id="116" idx="6"/>
              <a:endCxn id="114" idx="4"/>
            </p:cNvCxnSpPr>
            <p:nvPr/>
          </p:nvCxnSpPr>
          <p:spPr>
            <a:xfrm flipV="1">
              <a:off x="2570198" y="3732538"/>
              <a:ext cx="352789" cy="505254"/>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302" name="Straight Arrow Connector 301">
              <a:extLst>
                <a:ext uri="{FF2B5EF4-FFF2-40B4-BE49-F238E27FC236}">
                  <a16:creationId xmlns:a16="http://schemas.microsoft.com/office/drawing/2014/main" id="{59F21B61-6B00-433F-B9A7-0005B414247A}"/>
                </a:ext>
              </a:extLst>
            </p:cNvPr>
            <p:cNvCxnSpPr>
              <a:cxnSpLocks/>
              <a:stCxn id="116" idx="6"/>
              <a:endCxn id="97" idx="4"/>
            </p:cNvCxnSpPr>
            <p:nvPr/>
          </p:nvCxnSpPr>
          <p:spPr>
            <a:xfrm flipV="1">
              <a:off x="2570198" y="3942617"/>
              <a:ext cx="352789" cy="295175"/>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305" name="Straight Arrow Connector 304">
              <a:extLst>
                <a:ext uri="{FF2B5EF4-FFF2-40B4-BE49-F238E27FC236}">
                  <a16:creationId xmlns:a16="http://schemas.microsoft.com/office/drawing/2014/main" id="{B674836D-6948-4D48-915C-BF28781633D6}"/>
                </a:ext>
              </a:extLst>
            </p:cNvPr>
            <p:cNvCxnSpPr>
              <a:cxnSpLocks/>
              <a:stCxn id="116" idx="6"/>
              <a:endCxn id="108" idx="4"/>
            </p:cNvCxnSpPr>
            <p:nvPr/>
          </p:nvCxnSpPr>
          <p:spPr>
            <a:xfrm flipV="1">
              <a:off x="2570198" y="4164671"/>
              <a:ext cx="352789" cy="73121"/>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cxnSp>
          <p:nvCxnSpPr>
            <p:cNvPr id="308" name="Straight Arrow Connector 307">
              <a:extLst>
                <a:ext uri="{FF2B5EF4-FFF2-40B4-BE49-F238E27FC236}">
                  <a16:creationId xmlns:a16="http://schemas.microsoft.com/office/drawing/2014/main" id="{B9774061-75ED-4C69-A048-A1DE8726BA0C}"/>
                </a:ext>
              </a:extLst>
            </p:cNvPr>
            <p:cNvCxnSpPr>
              <a:cxnSpLocks/>
              <a:stCxn id="116" idx="6"/>
            </p:cNvCxnSpPr>
            <p:nvPr/>
          </p:nvCxnSpPr>
          <p:spPr>
            <a:xfrm>
              <a:off x="2570198" y="4237792"/>
              <a:ext cx="345106" cy="49211"/>
            </a:xfrm>
            <a:prstGeom prst="straightConnector1">
              <a:avLst/>
            </a:prstGeom>
            <a:ln w="6350">
              <a:tailEnd type="arrow" w="sm" len="sm"/>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98431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2500"/>
                                  </p:stCondLst>
                                  <p:childTnLst>
                                    <p:set>
                                      <p:cBhvr>
                                        <p:cTn id="15" dur="1" fill="hold">
                                          <p:stCondLst>
                                            <p:cond delay="0"/>
                                          </p:stCondLst>
                                        </p:cTn>
                                        <p:tgtEl>
                                          <p:spTgt spid="80"/>
                                        </p:tgtEl>
                                        <p:attrNameLst>
                                          <p:attrName>style.visibility</p:attrName>
                                        </p:attrNameLst>
                                      </p:cBhvr>
                                      <p:to>
                                        <p:strVal val="visible"/>
                                      </p:to>
                                    </p:set>
                                  </p:childTnLst>
                                </p:cTn>
                              </p:par>
                            </p:childTnLst>
                          </p:cTn>
                        </p:par>
                        <p:par>
                          <p:cTn id="16" fill="hold">
                            <p:stCondLst>
                              <p:cond delay="2500"/>
                            </p:stCondLst>
                            <p:childTnLst>
                              <p:par>
                                <p:cTn id="17" presetID="1" presetClass="entr" presetSubtype="0" fill="hold" nodeType="afterEffect">
                                  <p:stCondLst>
                                    <p:cond delay="500"/>
                                  </p:stCondLst>
                                  <p:childTnLst>
                                    <p:set>
                                      <p:cBhvr>
                                        <p:cTn id="18" dur="1" fill="hold">
                                          <p:stCondLst>
                                            <p:cond delay="0"/>
                                          </p:stCondLst>
                                        </p:cTn>
                                        <p:tgtEl>
                                          <p:spTgt spid="354"/>
                                        </p:tgtEl>
                                        <p:attrNameLst>
                                          <p:attrName>style.visibility</p:attrName>
                                        </p:attrNameLst>
                                      </p:cBhvr>
                                      <p:to>
                                        <p:strVal val="visible"/>
                                      </p:to>
                                    </p:set>
                                  </p:childTnLst>
                                </p:cTn>
                              </p:par>
                              <p:par>
                                <p:cTn id="19" presetID="1" presetClass="entr" presetSubtype="0" fill="hold" nodeType="withEffect">
                                  <p:stCondLst>
                                    <p:cond delay="500"/>
                                  </p:stCondLst>
                                  <p:childTnLst>
                                    <p:set>
                                      <p:cBhvr>
                                        <p:cTn id="20" dur="1" fill="hold">
                                          <p:stCondLst>
                                            <p:cond delay="0"/>
                                          </p:stCondLst>
                                        </p:cTn>
                                        <p:tgtEl>
                                          <p:spTgt spid="6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8"/>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500"/>
                                  </p:stCondLst>
                                  <p:childTnLst>
                                    <p:set>
                                      <p:cBhvr>
                                        <p:cTn id="29" dur="1" fill="hold">
                                          <p:stCondLst>
                                            <p:cond delay="0"/>
                                          </p:stCondLst>
                                        </p:cTn>
                                        <p:tgtEl>
                                          <p:spTgt spid="353"/>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grpId="0" nodeType="afterEffect">
                                  <p:stCondLst>
                                    <p:cond delay="50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81" grpId="0"/>
      <p:bldP spid="3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9F37B21D-1248-4944-9080-DEE23ECFB31D}"/>
              </a:ext>
            </a:extLst>
          </p:cNvPr>
          <p:cNvSpPr txBox="1"/>
          <p:nvPr/>
        </p:nvSpPr>
        <p:spPr>
          <a:xfrm>
            <a:off x="881259" y="2617115"/>
            <a:ext cx="2709270" cy="400110"/>
          </a:xfrm>
          <a:prstGeom prst="rect">
            <a:avLst/>
          </a:prstGeom>
          <a:solidFill>
            <a:srgbClr val="C00000"/>
          </a:solidFill>
          <a:ln w="19050" cap="flat" cmpd="sng" algn="ctr">
            <a:solidFill>
              <a:sysClr val="window" lastClr="FFFFFF"/>
            </a:solidFill>
            <a:prstDash val="solid"/>
            <a:miter lim="800000"/>
          </a:ln>
          <a:effectLst/>
        </p:spPr>
        <p:txBody>
          <a:bodyPr wrap="square"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prstClr val="white"/>
                </a:solidFill>
                <a:effectLst/>
                <a:uLnTx/>
                <a:uFillTx/>
                <a:latin typeface="Calibri" panose="020F0502020204030204"/>
                <a:ea typeface="+mn-ea"/>
                <a:cs typeface="+mn-cs"/>
              </a:rPr>
              <a:t>FHE Programs</a:t>
            </a:r>
          </a:p>
        </p:txBody>
      </p:sp>
      <p:sp>
        <p:nvSpPr>
          <p:cNvPr id="129" name="TextBox 128">
            <a:extLst>
              <a:ext uri="{FF2B5EF4-FFF2-40B4-BE49-F238E27FC236}">
                <a16:creationId xmlns:a16="http://schemas.microsoft.com/office/drawing/2014/main" id="{9F37B21D-1248-4944-9080-DEE23ECFB31D}"/>
              </a:ext>
            </a:extLst>
          </p:cNvPr>
          <p:cNvSpPr txBox="1"/>
          <p:nvPr/>
        </p:nvSpPr>
        <p:spPr>
          <a:xfrm>
            <a:off x="881260" y="2609519"/>
            <a:ext cx="2726016" cy="400110"/>
          </a:xfrm>
          <a:prstGeom prst="rect">
            <a:avLst/>
          </a:prstGeom>
          <a:solidFill>
            <a:schemeClr val="accent2">
              <a:lumMod val="60000"/>
              <a:lumOff val="40000"/>
            </a:schemeClr>
          </a:solidFill>
          <a:ln w="19050" cap="flat" cmpd="sng" algn="ctr">
            <a:solidFill>
              <a:sysClr val="window" lastClr="FFFFFF"/>
            </a:solidFill>
            <a:prstDash val="solid"/>
            <a:miter lim="800000"/>
          </a:ln>
          <a:effectLst/>
        </p:spPr>
        <p:txBody>
          <a:bodyPr wrap="square"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Calibri" panose="020F0502020204030204"/>
                <a:ea typeface="+mn-ea"/>
                <a:cs typeface="+mn-cs"/>
              </a:rPr>
              <a:t>CHET Runtime</a:t>
            </a:r>
          </a:p>
        </p:txBody>
      </p:sp>
      <p:sp>
        <p:nvSpPr>
          <p:cNvPr id="20" name="TextBox 19">
            <a:extLst>
              <a:ext uri="{FF2B5EF4-FFF2-40B4-BE49-F238E27FC236}">
                <a16:creationId xmlns:a16="http://schemas.microsoft.com/office/drawing/2014/main" id="{B9C12D55-1DA8-491E-8F5C-3030335827BF}"/>
              </a:ext>
            </a:extLst>
          </p:cNvPr>
          <p:cNvSpPr txBox="1"/>
          <p:nvPr/>
        </p:nvSpPr>
        <p:spPr>
          <a:xfrm>
            <a:off x="881260" y="3079517"/>
            <a:ext cx="2709269" cy="400110"/>
          </a:xfrm>
          <a:prstGeom prst="rect">
            <a:avLst/>
          </a:prstGeom>
          <a:solidFill>
            <a:srgbClr val="70AD47"/>
          </a:solidFill>
          <a:ln w="19050" cap="flat" cmpd="sng" algn="ctr">
            <a:solidFill>
              <a:sysClr val="window" lastClr="FFFFFF"/>
            </a:solidFill>
            <a:prstDash val="solid"/>
            <a:miter lim="800000"/>
          </a:ln>
          <a:effectLst/>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prstClr val="white"/>
                </a:solidFill>
                <a:effectLst/>
                <a:uLnTx/>
                <a:uFillTx/>
                <a:latin typeface="Calibri" panose="020F0502020204030204"/>
                <a:ea typeface="+mn-ea"/>
                <a:cs typeface="+mn-cs"/>
              </a:rPr>
              <a:t>FHE Libraries</a:t>
            </a:r>
          </a:p>
        </p:txBody>
      </p:sp>
      <p:sp>
        <p:nvSpPr>
          <p:cNvPr id="2" name="Title 1">
            <a:extLst>
              <a:ext uri="{FF2B5EF4-FFF2-40B4-BE49-F238E27FC236}">
                <a16:creationId xmlns:a16="http://schemas.microsoft.com/office/drawing/2014/main" id="{33C506FB-1F8F-4785-924E-2123A9ADB907}"/>
              </a:ext>
            </a:extLst>
          </p:cNvPr>
          <p:cNvSpPr>
            <a:spLocks noGrp="1"/>
          </p:cNvSpPr>
          <p:nvPr>
            <p:ph type="title"/>
          </p:nvPr>
        </p:nvSpPr>
        <p:spPr/>
        <p:txBody>
          <a:bodyPr/>
          <a:lstStyle/>
          <a:p>
            <a:r>
              <a:rPr lang="en-US"/>
              <a:t>Compiling Tensor Programs for FHE libraries</a:t>
            </a:r>
          </a:p>
        </p:txBody>
      </p:sp>
      <p:sp>
        <p:nvSpPr>
          <p:cNvPr id="4" name="Slide Number Placeholder 3">
            <a:extLst>
              <a:ext uri="{FF2B5EF4-FFF2-40B4-BE49-F238E27FC236}">
                <a16:creationId xmlns:a16="http://schemas.microsoft.com/office/drawing/2014/main" id="{60496C0E-C2DA-4F32-B8C6-36D93E8EF0E5}"/>
              </a:ext>
            </a:extLst>
          </p:cNvPr>
          <p:cNvSpPr>
            <a:spLocks noGrp="1"/>
          </p:cNvSpPr>
          <p:nvPr>
            <p:ph type="sldNum" idx="12"/>
          </p:nvPr>
        </p:nvSpPr>
        <p:spPr/>
        <p:txBody>
          <a:bodyPr/>
          <a:lstStyle/>
          <a:p>
            <a:pPr marL="0" marR="0" lvl="0" indent="0" algn="r" defTabSz="914378"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600" b="0" i="0" u="none" strike="noStrike" kern="0" cap="none" spc="0" normalizeH="0" baseline="0" noProof="0" smtClean="0">
                <a:ln>
                  <a:noFill/>
                </a:ln>
                <a:solidFill>
                  <a:srgbClr val="FFFFFF"/>
                </a:solidFill>
                <a:effectLst/>
                <a:uLnTx/>
                <a:uFillTx/>
                <a:latin typeface="Arial"/>
                <a:ea typeface="+mn-ea"/>
                <a:cs typeface="Arial"/>
                <a:sym typeface="Arial"/>
              </a:rPr>
              <a:pPr marL="0" marR="0" lvl="0" indent="0" algn="r" defTabSz="914378" rtl="0" eaLnBrk="1" fontAlgn="auto" latinLnBrk="0" hangingPunct="1">
                <a:lnSpc>
                  <a:spcPct val="100000"/>
                </a:lnSpc>
                <a:spcBef>
                  <a:spcPts val="0"/>
                </a:spcBef>
                <a:spcAft>
                  <a:spcPts val="0"/>
                </a:spcAft>
                <a:buClr>
                  <a:srgbClr val="000000"/>
                </a:buClr>
                <a:buSzTx/>
                <a:buFontTx/>
                <a:buNone/>
                <a:tabLst/>
                <a:defRPr/>
              </a:pPr>
              <a:t>8</a:t>
            </a:fld>
            <a:endParaRPr kumimoji="0" lang="en" sz="16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105" name="TextBox 104">
            <a:extLst>
              <a:ext uri="{FF2B5EF4-FFF2-40B4-BE49-F238E27FC236}">
                <a16:creationId xmlns:a16="http://schemas.microsoft.com/office/drawing/2014/main" id="{B9196087-183F-4A61-8E92-380BAA45D033}"/>
              </a:ext>
            </a:extLst>
          </p:cNvPr>
          <p:cNvSpPr txBox="1"/>
          <p:nvPr/>
        </p:nvSpPr>
        <p:spPr>
          <a:xfrm>
            <a:off x="2261017" y="3071921"/>
            <a:ext cx="1346261" cy="400110"/>
          </a:xfrm>
          <a:prstGeom prst="rect">
            <a:avLst/>
          </a:prstGeom>
          <a:solidFill>
            <a:srgbClr val="70AD47"/>
          </a:solidFill>
          <a:ln w="19050" cap="flat" cmpd="sng" algn="ctr">
            <a:solidFill>
              <a:sysClr val="window" lastClr="FFFFFF"/>
            </a:solidFill>
            <a:prstDash val="solid"/>
            <a:miter lim="800000"/>
          </a:ln>
          <a:effectLst/>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prstClr val="white"/>
                </a:solidFill>
                <a:effectLst/>
                <a:uLnTx/>
                <a:uFillTx/>
                <a:latin typeface="Calibri" panose="020F0502020204030204"/>
                <a:ea typeface="+mn-ea"/>
                <a:cs typeface="+mn-cs"/>
              </a:rPr>
              <a:t>SEAL</a:t>
            </a:r>
          </a:p>
        </p:txBody>
      </p:sp>
      <p:sp>
        <p:nvSpPr>
          <p:cNvPr id="107" name="TextBox 106">
            <a:extLst>
              <a:ext uri="{FF2B5EF4-FFF2-40B4-BE49-F238E27FC236}">
                <a16:creationId xmlns:a16="http://schemas.microsoft.com/office/drawing/2014/main" id="{E4E9AD9A-6A3E-449D-8E78-C56EE37D1B57}"/>
              </a:ext>
            </a:extLst>
          </p:cNvPr>
          <p:cNvSpPr txBox="1"/>
          <p:nvPr/>
        </p:nvSpPr>
        <p:spPr>
          <a:xfrm>
            <a:off x="2648016" y="3534323"/>
            <a:ext cx="959262" cy="400110"/>
          </a:xfrm>
          <a:prstGeom prst="rect">
            <a:avLst/>
          </a:prstGeom>
          <a:solidFill>
            <a:srgbClr val="A5A5A5"/>
          </a:solidFill>
          <a:ln w="19050" cap="flat" cmpd="sng" algn="ctr">
            <a:solidFill>
              <a:sysClr val="window" lastClr="FFFFFF"/>
            </a:solidFill>
            <a:prstDash val="solid"/>
            <a:miter lim="800000"/>
          </a:ln>
          <a:effectLst/>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prstClr val="white"/>
                </a:solidFill>
                <a:effectLst/>
                <a:uLnTx/>
                <a:uFillTx/>
                <a:latin typeface="Calibri" panose="020F0502020204030204"/>
                <a:ea typeface="+mn-ea"/>
                <a:cs typeface="+mn-cs"/>
              </a:rPr>
              <a:t>FPGA</a:t>
            </a:r>
          </a:p>
        </p:txBody>
      </p:sp>
      <p:sp>
        <p:nvSpPr>
          <p:cNvPr id="113" name="TextBox 112">
            <a:extLst>
              <a:ext uri="{FF2B5EF4-FFF2-40B4-BE49-F238E27FC236}">
                <a16:creationId xmlns:a16="http://schemas.microsoft.com/office/drawing/2014/main" id="{37FC45DB-BE97-4E6A-AF88-C479E5EFB387}"/>
              </a:ext>
            </a:extLst>
          </p:cNvPr>
          <p:cNvSpPr txBox="1"/>
          <p:nvPr/>
        </p:nvSpPr>
        <p:spPr>
          <a:xfrm>
            <a:off x="881260" y="2147117"/>
            <a:ext cx="2726016" cy="400110"/>
          </a:xfrm>
          <a:prstGeom prst="rect">
            <a:avLst/>
          </a:prstGeom>
          <a:solidFill>
            <a:srgbClr val="4472C4"/>
          </a:solidFill>
          <a:ln w="19050" cap="flat" cmpd="sng" algn="ctr">
            <a:solidFill>
              <a:sysClr val="window" lastClr="FFFFFF"/>
            </a:solidFill>
            <a:prstDash val="solid"/>
            <a:miter lim="800000"/>
          </a:ln>
          <a:effectLst/>
        </p:spPr>
        <p:txBody>
          <a:bodyPr wrap="square"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Calibri" panose="020F0502020204030204"/>
                <a:ea typeface="+mn-ea"/>
                <a:cs typeface="+mn-cs"/>
              </a:rPr>
              <a:t>CHET Compiler</a:t>
            </a:r>
          </a:p>
        </p:txBody>
      </p:sp>
      <p:sp>
        <p:nvSpPr>
          <p:cNvPr id="114" name="TextBox 113">
            <a:extLst>
              <a:ext uri="{FF2B5EF4-FFF2-40B4-BE49-F238E27FC236}">
                <a16:creationId xmlns:a16="http://schemas.microsoft.com/office/drawing/2014/main" id="{EEE9B286-4E80-4097-92C0-C83A5E38D701}"/>
              </a:ext>
            </a:extLst>
          </p:cNvPr>
          <p:cNvSpPr txBox="1"/>
          <p:nvPr/>
        </p:nvSpPr>
        <p:spPr>
          <a:xfrm>
            <a:off x="881260" y="1684715"/>
            <a:ext cx="2726017" cy="400110"/>
          </a:xfrm>
          <a:prstGeom prst="rect">
            <a:avLst/>
          </a:prstGeom>
          <a:solidFill>
            <a:srgbClr val="ED7D31"/>
          </a:solidFill>
          <a:ln w="19050" cap="flat" cmpd="sng" algn="ctr">
            <a:solidFill>
              <a:sysClr val="window" lastClr="FFFFFF"/>
            </a:solidFill>
            <a:prstDash val="solid"/>
            <a:miter lim="800000"/>
          </a:ln>
          <a:effectLst/>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prstClr val="white"/>
                </a:solidFill>
                <a:effectLst/>
                <a:uLnTx/>
                <a:uFillTx/>
                <a:latin typeface="Calibri" panose="020F0502020204030204"/>
                <a:ea typeface="+mn-ea"/>
                <a:cs typeface="+mn-cs"/>
              </a:rPr>
              <a:t>Tensor Programs</a:t>
            </a:r>
          </a:p>
        </p:txBody>
      </p:sp>
      <p:sp>
        <p:nvSpPr>
          <p:cNvPr id="115" name="TextBox 114">
            <a:extLst>
              <a:ext uri="{FF2B5EF4-FFF2-40B4-BE49-F238E27FC236}">
                <a16:creationId xmlns:a16="http://schemas.microsoft.com/office/drawing/2014/main" id="{4E2DA789-C191-4D38-AFC8-DA7C00BFDD98}"/>
              </a:ext>
            </a:extLst>
          </p:cNvPr>
          <p:cNvSpPr txBox="1"/>
          <p:nvPr/>
        </p:nvSpPr>
        <p:spPr>
          <a:xfrm>
            <a:off x="4137129" y="2159630"/>
            <a:ext cx="4497185" cy="369332"/>
          </a:xfrm>
          <a:prstGeom prst="rect">
            <a:avLst/>
          </a:prstGeom>
          <a:noFill/>
        </p:spPr>
        <p:txBody>
          <a:bodyPr wrap="square" rtlCol="0">
            <a:spAutoFit/>
          </a:bodyPr>
          <a:lstStyle/>
          <a:p>
            <a:pPr lvl="0" defTabSz="685800">
              <a:spcBef>
                <a:spcPts val="900"/>
              </a:spcBef>
              <a:defRPr/>
            </a:pPr>
            <a:r>
              <a:rPr lang="en-US" sz="1800" kern="0">
                <a:solidFill>
                  <a:prstClr val="black"/>
                </a:solidFill>
              </a:rPr>
              <a:t>Automation and optimizations</a:t>
            </a:r>
            <a:endParaRPr kumimoji="0" lang="en-US" sz="1800" b="0" i="0" u="none" strike="noStrike" kern="0" cap="none" spc="0" normalizeH="0" baseline="0" noProof="0">
              <a:ln>
                <a:noFill/>
              </a:ln>
              <a:solidFill>
                <a:prstClr val="black"/>
              </a:solidFill>
              <a:effectLst/>
              <a:uLnTx/>
              <a:uFillTx/>
            </a:endParaRPr>
          </a:p>
        </p:txBody>
      </p:sp>
      <p:cxnSp>
        <p:nvCxnSpPr>
          <p:cNvPr id="117" name="Connector: Elbow 116">
            <a:extLst>
              <a:ext uri="{FF2B5EF4-FFF2-40B4-BE49-F238E27FC236}">
                <a16:creationId xmlns:a16="http://schemas.microsoft.com/office/drawing/2014/main" id="{D122AC27-CC04-4721-8CDE-2B3BF22C8BF9}"/>
              </a:ext>
            </a:extLst>
          </p:cNvPr>
          <p:cNvCxnSpPr>
            <a:cxnSpLocks/>
            <a:stCxn id="115" idx="1"/>
            <a:endCxn id="113" idx="3"/>
          </p:cNvCxnSpPr>
          <p:nvPr/>
        </p:nvCxnSpPr>
        <p:spPr>
          <a:xfrm rot="10800000" flipV="1">
            <a:off x="3607277" y="2344296"/>
            <a:ext cx="529853" cy="2876"/>
          </a:xfrm>
          <a:prstGeom prst="bentConnector3">
            <a:avLst>
              <a:gd name="adj1" fmla="val 50000"/>
            </a:avLst>
          </a:prstGeom>
          <a:noFill/>
          <a:ln w="19050" cap="flat" cmpd="sng" algn="ctr">
            <a:solidFill>
              <a:sysClr val="windowText" lastClr="000000"/>
            </a:solidFill>
            <a:prstDash val="solid"/>
            <a:miter lim="800000"/>
            <a:tailEnd type="triangle"/>
          </a:ln>
          <a:effectLst/>
        </p:spPr>
      </p:cxnSp>
      <p:sp>
        <p:nvSpPr>
          <p:cNvPr id="122" name="TextBox 121">
            <a:extLst>
              <a:ext uri="{FF2B5EF4-FFF2-40B4-BE49-F238E27FC236}">
                <a16:creationId xmlns:a16="http://schemas.microsoft.com/office/drawing/2014/main" id="{B9C12D55-1DA8-491E-8F5C-3030335827BF}"/>
              </a:ext>
            </a:extLst>
          </p:cNvPr>
          <p:cNvSpPr txBox="1"/>
          <p:nvPr/>
        </p:nvSpPr>
        <p:spPr>
          <a:xfrm>
            <a:off x="881260" y="3071921"/>
            <a:ext cx="1379757" cy="400110"/>
          </a:xfrm>
          <a:prstGeom prst="rect">
            <a:avLst/>
          </a:prstGeom>
          <a:solidFill>
            <a:srgbClr val="70AD47"/>
          </a:solidFill>
          <a:ln w="19050" cap="flat" cmpd="sng" algn="ctr">
            <a:solidFill>
              <a:sysClr val="window" lastClr="FFFFFF"/>
            </a:solidFill>
            <a:prstDash val="solid"/>
            <a:miter lim="800000"/>
          </a:ln>
          <a:effectLst/>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prstClr val="white"/>
                </a:solidFill>
                <a:effectLst/>
                <a:uLnTx/>
                <a:uFillTx/>
                <a:latin typeface="Calibri" panose="020F0502020204030204"/>
                <a:ea typeface="+mn-ea"/>
                <a:cs typeface="+mn-cs"/>
              </a:rPr>
              <a:t>HEAAN</a:t>
            </a:r>
          </a:p>
        </p:txBody>
      </p:sp>
      <p:sp>
        <p:nvSpPr>
          <p:cNvPr id="130" name="TextBox 129">
            <a:extLst>
              <a:ext uri="{FF2B5EF4-FFF2-40B4-BE49-F238E27FC236}">
                <a16:creationId xmlns:a16="http://schemas.microsoft.com/office/drawing/2014/main" id="{F2E9F784-C777-4554-A845-31F4F165579C}"/>
              </a:ext>
            </a:extLst>
          </p:cNvPr>
          <p:cNvSpPr txBox="1"/>
          <p:nvPr/>
        </p:nvSpPr>
        <p:spPr>
          <a:xfrm>
            <a:off x="4137129" y="2621521"/>
            <a:ext cx="4497185" cy="369332"/>
          </a:xfrm>
          <a:prstGeom prst="rect">
            <a:avLst/>
          </a:prstGeom>
          <a:noFill/>
        </p:spPr>
        <p:txBody>
          <a:bodyPr wrap="square" rtlCol="0">
            <a:spAutoFit/>
          </a:bodyPr>
          <a:lstStyle/>
          <a:p>
            <a:pPr marL="0" marR="0" lvl="0" indent="0" defTabSz="685800" eaLnBrk="1" fontAlgn="auto" latinLnBrk="0" hangingPunct="1">
              <a:lnSpc>
                <a:spcPct val="100000"/>
              </a:lnSpc>
              <a:spcBef>
                <a:spcPts val="90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FHE-optimized tensor kernels</a:t>
            </a:r>
          </a:p>
        </p:txBody>
      </p:sp>
      <p:sp>
        <p:nvSpPr>
          <p:cNvPr id="131" name="TextBox 130">
            <a:extLst>
              <a:ext uri="{FF2B5EF4-FFF2-40B4-BE49-F238E27FC236}">
                <a16:creationId xmlns:a16="http://schemas.microsoft.com/office/drawing/2014/main" id="{86A09880-06F3-488C-B651-6DF096BE2E12}"/>
              </a:ext>
            </a:extLst>
          </p:cNvPr>
          <p:cNvSpPr txBox="1"/>
          <p:nvPr/>
        </p:nvSpPr>
        <p:spPr>
          <a:xfrm>
            <a:off x="4137128" y="3083412"/>
            <a:ext cx="4644062" cy="369332"/>
          </a:xfrm>
          <a:prstGeom prst="rect">
            <a:avLst/>
          </a:prstGeom>
          <a:noFill/>
        </p:spPr>
        <p:txBody>
          <a:bodyPr wrap="square" rtlCol="0" anchor="t">
            <a:spAutoFit/>
          </a:bodyPr>
          <a:lstStyle/>
          <a:p>
            <a:pPr defTabSz="685800">
              <a:spcBef>
                <a:spcPts val="900"/>
              </a:spcBef>
              <a:defRPr/>
            </a:pPr>
            <a:r>
              <a:rPr kumimoji="0" lang="en-US" sz="1800" b="0" i="0" u="none" strike="noStrike" kern="0" cap="none" spc="0" normalizeH="0" baseline="0" noProof="0" dirty="0">
                <a:ln>
                  <a:noFill/>
                </a:ln>
                <a:effectLst/>
                <a:uLnTx/>
                <a:uFillTx/>
              </a:rPr>
              <a:t>FHE libraries </a:t>
            </a:r>
            <a:r>
              <a:rPr lang="en-US" sz="1800" kern="0" dirty="0"/>
              <a:t>for integer/fixed-point arithmetic</a:t>
            </a:r>
            <a:endParaRPr kumimoji="0" lang="en-US" sz="1800" b="0" i="0" u="none" strike="noStrike" kern="0" cap="none" spc="0" normalizeH="0" baseline="0" noProof="0" dirty="0">
              <a:ln>
                <a:noFill/>
              </a:ln>
              <a:effectLst/>
              <a:uLnTx/>
              <a:uFillTx/>
            </a:endParaRPr>
          </a:p>
        </p:txBody>
      </p:sp>
      <p:cxnSp>
        <p:nvCxnSpPr>
          <p:cNvPr id="135" name="Connector: Elbow 134">
            <a:extLst>
              <a:ext uri="{FF2B5EF4-FFF2-40B4-BE49-F238E27FC236}">
                <a16:creationId xmlns:a16="http://schemas.microsoft.com/office/drawing/2014/main" id="{1799644F-B074-4D9C-9EC1-F1611754E595}"/>
              </a:ext>
            </a:extLst>
          </p:cNvPr>
          <p:cNvCxnSpPr>
            <a:cxnSpLocks/>
            <a:stCxn id="130" idx="1"/>
            <a:endCxn id="129" idx="3"/>
          </p:cNvCxnSpPr>
          <p:nvPr/>
        </p:nvCxnSpPr>
        <p:spPr>
          <a:xfrm rot="10800000" flipV="1">
            <a:off x="3607277" y="2806186"/>
            <a:ext cx="529853" cy="3387"/>
          </a:xfrm>
          <a:prstGeom prst="bentConnector3">
            <a:avLst>
              <a:gd name="adj1" fmla="val 50000"/>
            </a:avLst>
          </a:prstGeom>
          <a:noFill/>
          <a:ln w="19050" cap="flat" cmpd="sng" algn="ctr">
            <a:solidFill>
              <a:sysClr val="windowText" lastClr="000000"/>
            </a:solidFill>
            <a:prstDash val="solid"/>
            <a:miter lim="800000"/>
            <a:tailEnd type="triangle"/>
          </a:ln>
          <a:effectLst/>
        </p:spPr>
      </p:cxnSp>
      <p:cxnSp>
        <p:nvCxnSpPr>
          <p:cNvPr id="138" name="Connector: Elbow 137">
            <a:extLst>
              <a:ext uri="{FF2B5EF4-FFF2-40B4-BE49-F238E27FC236}">
                <a16:creationId xmlns:a16="http://schemas.microsoft.com/office/drawing/2014/main" id="{E1A89AAC-9551-4015-B25D-8EF8835A876B}"/>
              </a:ext>
            </a:extLst>
          </p:cNvPr>
          <p:cNvCxnSpPr>
            <a:cxnSpLocks/>
            <a:stCxn id="131" idx="1"/>
            <a:endCxn id="105" idx="3"/>
          </p:cNvCxnSpPr>
          <p:nvPr/>
        </p:nvCxnSpPr>
        <p:spPr>
          <a:xfrm rot="10800000" flipV="1">
            <a:off x="3607278" y="3268078"/>
            <a:ext cx="529850" cy="3898"/>
          </a:xfrm>
          <a:prstGeom prst="bentConnector3">
            <a:avLst>
              <a:gd name="adj1" fmla="val 50000"/>
            </a:avLst>
          </a:prstGeom>
          <a:noFill/>
          <a:ln w="19050" cap="flat" cmpd="sng" algn="ctr">
            <a:solidFill>
              <a:sysClr val="windowText" lastClr="000000"/>
            </a:solidFill>
            <a:prstDash val="solid"/>
            <a:miter lim="800000"/>
            <a:tailEnd type="triangle"/>
          </a:ln>
          <a:effectLst/>
        </p:spPr>
      </p:cxnSp>
      <p:sp>
        <p:nvSpPr>
          <p:cNvPr id="146" name="TextBox 145">
            <a:extLst>
              <a:ext uri="{FF2B5EF4-FFF2-40B4-BE49-F238E27FC236}">
                <a16:creationId xmlns:a16="http://schemas.microsoft.com/office/drawing/2014/main" id="{65DA0A70-1006-4744-A83C-6732987623AF}"/>
              </a:ext>
            </a:extLst>
          </p:cNvPr>
          <p:cNvSpPr txBox="1"/>
          <p:nvPr/>
        </p:nvSpPr>
        <p:spPr>
          <a:xfrm>
            <a:off x="1764638" y="3534323"/>
            <a:ext cx="841214" cy="400110"/>
          </a:xfrm>
          <a:prstGeom prst="rect">
            <a:avLst/>
          </a:prstGeom>
          <a:solidFill>
            <a:srgbClr val="A5A5A5"/>
          </a:solidFill>
          <a:ln w="19050" cap="flat" cmpd="sng" algn="ctr">
            <a:solidFill>
              <a:sysClr val="window" lastClr="FFFFFF"/>
            </a:solidFill>
            <a:prstDash val="solid"/>
            <a:miter lim="800000"/>
          </a:ln>
          <a:effectLst/>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lang="en-US" sz="2000" kern="0">
                <a:solidFill>
                  <a:prstClr val="white"/>
                </a:solidFill>
                <a:latin typeface="Calibri" panose="020F0502020204030204"/>
              </a:rPr>
              <a:t>G</a:t>
            </a:r>
            <a:r>
              <a:rPr kumimoji="0" lang="en-US" sz="2000" b="0" i="0" u="none" strike="noStrike" kern="0" cap="none" spc="0" normalizeH="0" baseline="0" noProof="0">
                <a:ln>
                  <a:noFill/>
                </a:ln>
                <a:solidFill>
                  <a:prstClr val="white"/>
                </a:solidFill>
                <a:effectLst/>
                <a:uLnTx/>
                <a:uFillTx/>
                <a:latin typeface="Calibri" panose="020F0502020204030204"/>
                <a:ea typeface="+mn-ea"/>
                <a:cs typeface="+mn-cs"/>
              </a:rPr>
              <a:t>PU</a:t>
            </a:r>
          </a:p>
        </p:txBody>
      </p:sp>
      <p:sp>
        <p:nvSpPr>
          <p:cNvPr id="106" name="TextBox 105">
            <a:extLst>
              <a:ext uri="{FF2B5EF4-FFF2-40B4-BE49-F238E27FC236}">
                <a16:creationId xmlns:a16="http://schemas.microsoft.com/office/drawing/2014/main" id="{04A4BAEA-B4EC-4611-B9D9-046DA4275125}"/>
              </a:ext>
            </a:extLst>
          </p:cNvPr>
          <p:cNvSpPr txBox="1"/>
          <p:nvPr/>
        </p:nvSpPr>
        <p:spPr>
          <a:xfrm>
            <a:off x="881259" y="3534323"/>
            <a:ext cx="2726017" cy="400110"/>
          </a:xfrm>
          <a:prstGeom prst="rect">
            <a:avLst/>
          </a:prstGeom>
          <a:solidFill>
            <a:srgbClr val="A5A5A5"/>
          </a:solidFill>
          <a:ln w="19050" cap="flat" cmpd="sng" algn="ctr">
            <a:solidFill>
              <a:sysClr val="window" lastClr="FFFFFF"/>
            </a:solidFill>
            <a:prstDash val="solid"/>
            <a:miter lim="800000"/>
          </a:ln>
          <a:effectLst/>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rPr>
              <a:t>CPU</a:t>
            </a:r>
          </a:p>
        </p:txBody>
      </p:sp>
    </p:spTree>
    <p:extLst>
      <p:ext uri="{BB962C8B-B14F-4D97-AF65-F5344CB8AC3E}">
        <p14:creationId xmlns:p14="http://schemas.microsoft.com/office/powerpoint/2010/main" val="185225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05" grpId="0" animBg="1"/>
      <p:bldP spid="113" grpId="0" animBg="1"/>
      <p:bldP spid="114" grpId="0" animBg="1"/>
      <p:bldP spid="115" grpId="0"/>
      <p:bldP spid="122" grpId="0" animBg="1"/>
      <p:bldP spid="130" grpId="0"/>
      <p:bldP spid="1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CB6A8-9639-4372-B04C-69C0D9938045}"/>
              </a:ext>
            </a:extLst>
          </p:cNvPr>
          <p:cNvSpPr>
            <a:spLocks noGrp="1"/>
          </p:cNvSpPr>
          <p:nvPr>
            <p:ph type="title"/>
          </p:nvPr>
        </p:nvSpPr>
        <p:spPr/>
        <p:txBody>
          <a:bodyPr>
            <a:noAutofit/>
          </a:bodyPr>
          <a:lstStyle/>
          <a:p>
            <a:r>
              <a:rPr lang="en-US" sz="2800"/>
              <a:t>Compiler for Homomorphic Evaluation of Tensor programs (</a:t>
            </a:r>
            <a:r>
              <a:rPr lang="en-US" sz="2800" b="1"/>
              <a:t>CHET</a:t>
            </a:r>
            <a:r>
              <a:rPr lang="en-US" sz="2800"/>
              <a:t>)</a:t>
            </a:r>
          </a:p>
        </p:txBody>
      </p:sp>
      <p:sp>
        <p:nvSpPr>
          <p:cNvPr id="3" name="Text Placeholder 2">
            <a:extLst>
              <a:ext uri="{FF2B5EF4-FFF2-40B4-BE49-F238E27FC236}">
                <a16:creationId xmlns:a16="http://schemas.microsoft.com/office/drawing/2014/main" id="{8A212A76-D2CD-4D1E-9DBC-309AD78872D9}"/>
              </a:ext>
            </a:extLst>
          </p:cNvPr>
          <p:cNvSpPr>
            <a:spLocks noGrp="1"/>
          </p:cNvSpPr>
          <p:nvPr>
            <p:ph type="body" idx="1"/>
          </p:nvPr>
        </p:nvSpPr>
        <p:spPr/>
        <p:txBody>
          <a:bodyPr>
            <a:normAutofit/>
          </a:bodyPr>
          <a:lstStyle/>
          <a:p>
            <a:r>
              <a:rPr lang="en-US" sz="2000"/>
              <a:t>Rest of this talk:</a:t>
            </a:r>
          </a:p>
          <a:p>
            <a:pPr marL="939786" lvl="1" indent="-342900">
              <a:lnSpc>
                <a:spcPct val="110000"/>
              </a:lnSpc>
              <a:buFont typeface="+mj-lt"/>
              <a:buAutoNum type="arabicPeriod"/>
            </a:pPr>
            <a:r>
              <a:rPr lang="en-US" sz="1800"/>
              <a:t>How to ensure generated code is </a:t>
            </a:r>
            <a:r>
              <a:rPr lang="en-US" sz="1800" b="1"/>
              <a:t>correct, secure, and performant</a:t>
            </a:r>
            <a:r>
              <a:rPr lang="en-US" sz="1800"/>
              <a:t>?</a:t>
            </a:r>
          </a:p>
          <a:p>
            <a:pPr marL="939786" lvl="1" indent="-342900">
              <a:lnSpc>
                <a:spcPct val="110000"/>
              </a:lnSpc>
              <a:buFont typeface="+mj-lt"/>
              <a:buAutoNum type="arabicPeriod"/>
            </a:pPr>
            <a:r>
              <a:rPr lang="en-US" sz="1800"/>
              <a:t>How to map tensor operations into the </a:t>
            </a:r>
            <a:r>
              <a:rPr lang="en-US" sz="1800" b="1"/>
              <a:t>limited instruction set </a:t>
            </a:r>
            <a:r>
              <a:rPr lang="en-US" sz="1800"/>
              <a:t>of FHE?</a:t>
            </a:r>
          </a:p>
          <a:p>
            <a:endParaRPr lang="en-US" sz="2000"/>
          </a:p>
          <a:p>
            <a:r>
              <a:rPr lang="en-US" sz="2000"/>
              <a:t>Check our paper for other optimizations</a:t>
            </a:r>
            <a:endParaRPr lang="en-US" sz="1800"/>
          </a:p>
          <a:p>
            <a:endParaRPr lang="en-US" sz="2000"/>
          </a:p>
        </p:txBody>
      </p:sp>
      <p:sp>
        <p:nvSpPr>
          <p:cNvPr id="4" name="Slide Number Placeholder 3">
            <a:extLst>
              <a:ext uri="{FF2B5EF4-FFF2-40B4-BE49-F238E27FC236}">
                <a16:creationId xmlns:a16="http://schemas.microsoft.com/office/drawing/2014/main" id="{8ACCB637-8471-4076-A36E-017489284700}"/>
              </a:ext>
            </a:extLst>
          </p:cNvPr>
          <p:cNvSpPr>
            <a:spLocks noGrp="1"/>
          </p:cNvSpPr>
          <p:nvPr>
            <p:ph type="sldNum" idx="12"/>
          </p:nvPr>
        </p:nvSpPr>
        <p:spPr/>
        <p:txBody>
          <a:bodyPr/>
          <a:lstStyle/>
          <a:p>
            <a:pPr defTabSz="914378">
              <a:buClr>
                <a:srgbClr val="000000"/>
              </a:buClr>
            </a:pPr>
            <a:fld id="{00000000-1234-1234-1234-123412341234}" type="slidenum">
              <a:rPr lang="en" kern="0" smtClean="0">
                <a:latin typeface="Arial"/>
                <a:cs typeface="Arial"/>
                <a:sym typeface="Arial"/>
              </a:rPr>
              <a:pPr defTabSz="914378">
                <a:buClr>
                  <a:srgbClr val="000000"/>
                </a:buClr>
              </a:pPr>
              <a:t>9</a:t>
            </a:fld>
            <a:endParaRPr lang="en" kern="0">
              <a:latin typeface="Arial"/>
              <a:cs typeface="Arial"/>
              <a:sym typeface="Arial"/>
            </a:endParaRPr>
          </a:p>
        </p:txBody>
      </p:sp>
    </p:spTree>
    <p:extLst>
      <p:ext uri="{BB962C8B-B14F-4D97-AF65-F5344CB8AC3E}">
        <p14:creationId xmlns:p14="http://schemas.microsoft.com/office/powerpoint/2010/main" val="443399194"/>
      </p:ext>
    </p:extLst>
  </p:cSld>
  <p:clrMapOvr>
    <a:masterClrMapping/>
  </p:clrMapOvr>
</p:sld>
</file>

<file path=ppt/theme/theme1.xml><?xml version="1.0" encoding="utf-8"?>
<a:theme xmlns:a="http://schemas.openxmlformats.org/drawingml/2006/main" name="1_Retrospec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9-51056_Build 2019 Breakout_White Template">
  <a:themeElements>
    <a:clrScheme name="Build Breakout 2019 Light">
      <a:dk1>
        <a:srgbClr val="000000"/>
      </a:dk1>
      <a:lt1>
        <a:srgbClr val="FFFFFF"/>
      </a:lt1>
      <a:dk2>
        <a:srgbClr val="274B47"/>
      </a:dk2>
      <a:lt2>
        <a:srgbClr val="E6E6E6"/>
      </a:lt2>
      <a:accent1>
        <a:srgbClr val="008575"/>
      </a:accent1>
      <a:accent2>
        <a:srgbClr val="274B47"/>
      </a:accent2>
      <a:accent3>
        <a:srgbClr val="8661C5"/>
      </a:accent3>
      <a:accent4>
        <a:srgbClr val="3B2E58"/>
      </a:accent4>
      <a:accent5>
        <a:srgbClr val="D83B01"/>
      </a:accent5>
      <a:accent6>
        <a:srgbClr val="FF9349"/>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2019_Breakout_Template_FINAL.potx" id="{F8CBCD3C-F346-4704-9E55-7681191E3DC9}" vid="{9B198E64-13BA-4121-B286-122848D264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3162</TotalTime>
  <Words>1533</Words>
  <Application>Microsoft Office PowerPoint</Application>
  <PresentationFormat>On-screen Show (16:9)</PresentationFormat>
  <Paragraphs>635</Paragraphs>
  <Slides>35</Slides>
  <Notes>27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35</vt:i4>
      </vt:variant>
    </vt:vector>
  </HeadingPairs>
  <TitlesOfParts>
    <vt:vector size="47" baseType="lpstr">
      <vt:lpstr>Arial</vt:lpstr>
      <vt:lpstr>Calibri</vt:lpstr>
      <vt:lpstr>Calibri Light</vt:lpstr>
      <vt:lpstr>Cambria Math</vt:lpstr>
      <vt:lpstr>Consolas</vt:lpstr>
      <vt:lpstr>Courier New</vt:lpstr>
      <vt:lpstr>Segoe UI</vt:lpstr>
      <vt:lpstr>Segoe UI Semibold</vt:lpstr>
      <vt:lpstr>Times New Roman</vt:lpstr>
      <vt:lpstr>Wingdings</vt:lpstr>
      <vt:lpstr>1_Retrospect</vt:lpstr>
      <vt:lpstr>9-51056_Build 2019 Breakout_White Template</vt:lpstr>
      <vt:lpstr>PowerPoint Presentation</vt:lpstr>
      <vt:lpstr>Neural Network Inference on Sensitive Data</vt:lpstr>
      <vt:lpstr>Motivation: Fully-Homomorphic Encryption (FHE)</vt:lpstr>
      <vt:lpstr>Fully-Homomorphic DNN Inference Latency</vt:lpstr>
      <vt:lpstr>Fully-Homomorphic Encryption (FHE)</vt:lpstr>
      <vt:lpstr>Performance overhead of FHE over unencrypted</vt:lpstr>
      <vt:lpstr>Example Neural Network Inference</vt:lpstr>
      <vt:lpstr>Compiling Tensor Programs for FHE libraries</vt:lpstr>
      <vt:lpstr>Compiler for Homomorphic Evaluation of Tensor programs (CHET)</vt:lpstr>
      <vt:lpstr>Encryption Parameters</vt:lpstr>
      <vt:lpstr>Encryption Parameters</vt:lpstr>
      <vt:lpstr>FHE for Approximate Fixed-Point Arithmetic</vt:lpstr>
      <vt:lpstr>Encryption Parameters Selection</vt:lpstr>
      <vt:lpstr>FHE Packing</vt:lpstr>
      <vt:lpstr>FHE Vectorization</vt:lpstr>
      <vt:lpstr>Example of Matrix Multiplication: C = A x B</vt:lpstr>
      <vt:lpstr>Example of Matrix Multiplication: C = A x B</vt:lpstr>
      <vt:lpstr>Mapping Tensors to Vector of Vectors</vt:lpstr>
      <vt:lpstr>Data Layout Selection</vt:lpstr>
      <vt:lpstr>Data Layout Selection: Search Space</vt:lpstr>
      <vt:lpstr>Data Layout Selection: Cost Estimation</vt:lpstr>
      <vt:lpstr>Experimental Setup</vt:lpstr>
      <vt:lpstr>CHET outperforms hand-written implementations</vt:lpstr>
      <vt:lpstr>Best data layout depends on FHE library and DNN</vt:lpstr>
      <vt:lpstr>Prior Compilers for Deep Learning</vt:lpstr>
      <vt:lpstr>Conclusions</vt:lpstr>
      <vt:lpstr>Rotation keys selection improves performance</vt:lpstr>
      <vt:lpstr>CHET selects the best-performing data layout</vt:lpstr>
      <vt:lpstr>PowerPoint Presentation</vt:lpstr>
      <vt:lpstr>Rotation Keys Selection</vt:lpstr>
      <vt:lpstr>Overview of CHET at compile-time</vt:lpstr>
      <vt:lpstr>Overview of CHET at runtime</vt:lpstr>
      <vt:lpstr>Tensor Programs</vt:lpstr>
      <vt:lpstr>Linear-time Dataflow Analysis Framework</vt:lpstr>
      <vt:lpstr>Semi-Honest Threat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CHET: Compiler and Runtime for Homomorphic Evaluation of Tensor Programs</dc:title>
  <dc:creator>Roshan Dathathri</dc:creator>
  <cp:lastModifiedBy>Dathathri, Roshan</cp:lastModifiedBy>
  <cp:revision>67</cp:revision>
  <dcterms:created xsi:type="dcterms:W3CDTF">2012-07-27T01:16:44Z</dcterms:created>
  <dcterms:modified xsi:type="dcterms:W3CDTF">2019-06-24T23:18:15Z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t-rodath@microsoft.com</vt:lpwstr>
  </property>
  <property fmtid="{D5CDD505-2E9C-101B-9397-08002B2CF9AE}" pid="5" name="MSIP_Label_f42aa342-8706-4288-bd11-ebb85995028c_SetDate">
    <vt:lpwstr>2018-08-23T16:56:55.4199448Z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