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3" r:id="rId5"/>
  </p:sldMasterIdLst>
  <p:notesMasterIdLst>
    <p:notesMasterId r:id="rId13"/>
  </p:notesMasterIdLst>
  <p:handoutMasterIdLst>
    <p:handoutMasterId r:id="rId14"/>
  </p:handoutMasterIdLst>
  <p:sldIdLst>
    <p:sldId id="405" r:id="rId6"/>
    <p:sldId id="379" r:id="rId7"/>
    <p:sldId id="380" r:id="rId8"/>
    <p:sldId id="381" r:id="rId9"/>
    <p:sldId id="382" r:id="rId10"/>
    <p:sldId id="383" r:id="rId11"/>
    <p:sldId id="38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 userDrawn="1">
          <p15:clr>
            <a:srgbClr val="A4A3A4"/>
          </p15:clr>
        </p15:guide>
        <p15:guide id="2" pos="417" userDrawn="1">
          <p15:clr>
            <a:srgbClr val="A4A3A4"/>
          </p15:clr>
        </p15:guide>
        <p15:guide id="4" orient="horz" pos="672" userDrawn="1">
          <p15:clr>
            <a:srgbClr val="A4A3A4"/>
          </p15:clr>
        </p15:guide>
        <p15:guide id="6" pos="4320" userDrawn="1">
          <p15:clr>
            <a:srgbClr val="A4A3A4"/>
          </p15:clr>
        </p15:guide>
        <p15:guide id="7" pos="7248" userDrawn="1">
          <p15:clr>
            <a:srgbClr val="A4A3A4"/>
          </p15:clr>
        </p15:guide>
        <p15:guide id="8" orient="horz" pos="4176" userDrawn="1">
          <p15:clr>
            <a:srgbClr val="A4A3A4"/>
          </p15:clr>
        </p15:guide>
        <p15:guide id="9" orient="horz" pos="1440" userDrawn="1">
          <p15:clr>
            <a:srgbClr val="A4A3A4"/>
          </p15:clr>
        </p15:guide>
        <p15:guide id="10" pos="651" userDrawn="1">
          <p15:clr>
            <a:srgbClr val="A4A3A4"/>
          </p15:clr>
        </p15:guide>
        <p15:guide id="11" pos="2088" userDrawn="1">
          <p15:clr>
            <a:srgbClr val="A4A3A4"/>
          </p15:clr>
        </p15:guide>
        <p15:guide id="12" orient="horz" pos="100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2F2F"/>
    <a:srgbClr val="C3C3C3"/>
    <a:srgbClr val="5FC17C"/>
    <a:srgbClr val="46A1DC"/>
    <a:srgbClr val="E25252"/>
    <a:srgbClr val="6D477A"/>
    <a:srgbClr val="F1F3F1"/>
    <a:srgbClr val="46B685"/>
    <a:srgbClr val="7BCBD4"/>
    <a:srgbClr val="4F66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19"/>
    <p:restoredTop sz="77696"/>
  </p:normalViewPr>
  <p:slideViewPr>
    <p:cSldViewPr snapToGrid="0" snapToObjects="1">
      <p:cViewPr varScale="1">
        <p:scale>
          <a:sx n="92" d="100"/>
          <a:sy n="92" d="100"/>
        </p:scale>
        <p:origin x="1536" y="96"/>
      </p:cViewPr>
      <p:guideLst>
        <p:guide orient="horz" pos="328"/>
        <p:guide pos="417"/>
        <p:guide orient="horz" pos="672"/>
        <p:guide pos="4320"/>
        <p:guide pos="7248"/>
        <p:guide orient="horz" pos="4176"/>
        <p:guide orient="horz" pos="1440"/>
        <p:guide pos="651"/>
        <p:guide pos="2088"/>
        <p:guide orient="horz" pos="1005"/>
      </p:guideLst>
    </p:cSldViewPr>
  </p:slideViewPr>
  <p:notesTextViewPr>
    <p:cViewPr>
      <p:scale>
        <a:sx n="120" d="100"/>
        <a:sy n="1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7" d="100"/>
          <a:sy n="107" d="100"/>
        </p:scale>
        <p:origin x="4864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7DB71-79B4-AE49-8560-18E7BADECDB5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B277D-7668-DA40-8F9D-45134ECFE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27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4B4CD-3B70-A141-A9EF-61BABADA44B7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F3FDED-FA45-7E49-A4E9-4F874263C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25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</a:t>
            </a:r>
            <a:r>
              <a:rPr lang="en-US" baseline="0" dirty="0"/>
              <a:t> morning and thank you very much for having me here today. </a:t>
            </a:r>
          </a:p>
          <a:p>
            <a:pPr marL="171450" indent="-171450">
              <a:buFont typeface="Arial" charset="0"/>
              <a:buChar char="•"/>
            </a:pPr>
            <a:endParaRPr lang="en-US" baseline="0" dirty="0"/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I am Scot Gillespie, the CTO of the Washington Post 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Needless to say this has ben a very interesting and quite honestly tiring week at the Post.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I actually welcome the opportunity to get out for a couple hours.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While I am sure many of you know the Washington Post brand well, the mission and purpose we serve, and our outstanding journalism,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you may not know is that we actually are a tech company.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 the last few years the Post has become one of the most innovative media companies in the industry. </a:t>
            </a:r>
            <a:endParaRPr lang="en-US" i="0" baseline="0" dirty="0"/>
          </a:p>
          <a:p>
            <a:pPr marL="171450" indent="-171450">
              <a:buFont typeface="Arial" charset="0"/>
              <a:buChar char="•"/>
            </a:pPr>
            <a:r>
              <a:rPr lang="en-US" i="0" baseline="0" dirty="0" err="1"/>
              <a:t>Tand</a:t>
            </a:r>
            <a:r>
              <a:rPr lang="en-US" i="0" baseline="0" dirty="0"/>
              <a:t> </a:t>
            </a:r>
            <a:r>
              <a:rPr lang="en-US" i="0" baseline="0" dirty="0" err="1"/>
              <a:t>oday</a:t>
            </a:r>
            <a:r>
              <a:rPr lang="en-US" i="0" baseline="0" dirty="0"/>
              <a:t> I am going to talk about my thoughts on some industry trends, risks, and challenges. And how we are addressing some of them from a tech perspective at the Post. 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3FDED-FA45-7E49-A4E9-4F874263CE3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913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charset="2"/>
              <a:buChar char="§"/>
            </a:pPr>
            <a:r>
              <a:rPr lang="en-US" dirty="0"/>
              <a:t>Bandito</a:t>
            </a:r>
            <a:r>
              <a:rPr lang="en-US" baseline="0" dirty="0"/>
              <a:t> is a multi-variant platform that automatically tests and directs traffic to the winners.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3FDED-FA45-7E49-A4E9-4F874263CE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220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charset="2"/>
              <a:buChar char="§"/>
            </a:pPr>
            <a:r>
              <a:rPr lang="en-US" dirty="0"/>
              <a:t>As you can see here we ran three tests, where a journalist created multiple variants of the same story.</a:t>
            </a:r>
          </a:p>
          <a:p>
            <a:pPr marL="171450" indent="-171450">
              <a:buFont typeface="Wingdings" charset="2"/>
              <a:buChar char="§"/>
            </a:pPr>
            <a:r>
              <a:rPr lang="en-US" dirty="0"/>
              <a:t>One with</a:t>
            </a:r>
            <a:r>
              <a:rPr lang="en-US" baseline="0" dirty="0"/>
              <a:t> a headline change, </a:t>
            </a:r>
          </a:p>
          <a:p>
            <a:pPr marL="171450" indent="-171450">
              <a:buFont typeface="Wingdings" charset="2"/>
              <a:buChar char="§"/>
            </a:pPr>
            <a:r>
              <a:rPr lang="en-US" baseline="0" dirty="0"/>
              <a:t>and the other with a new image and headline. We then ran the variants on the site using bandito</a:t>
            </a:r>
          </a:p>
          <a:p>
            <a:pPr marL="171450" indent="-171450">
              <a:buFont typeface="Wingdings" charset="2"/>
              <a:buChar char="§"/>
            </a:pPr>
            <a:r>
              <a:rPr lang="en-US" baseline="0" dirty="0"/>
              <a:t>As a winner emerges, Bandito will automatically route traffic to that winner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3FDED-FA45-7E49-A4E9-4F874263CE3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4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charset="2"/>
              <a:buChar char="§"/>
            </a:pPr>
            <a:r>
              <a:rPr lang="en-US" dirty="0"/>
              <a:t>Here another example of variance</a:t>
            </a:r>
            <a:r>
              <a:rPr lang="en-US" baseline="0" dirty="0"/>
              <a:t> in headline only. </a:t>
            </a:r>
          </a:p>
          <a:p>
            <a:pPr marL="171450" indent="-171450">
              <a:buFont typeface="Wingdings" charset="2"/>
              <a:buChar char="§"/>
            </a:pPr>
            <a:r>
              <a:rPr lang="en-US" baseline="0" dirty="0"/>
              <a:t>And again bandito will automatically route traffic to the winner. </a:t>
            </a:r>
          </a:p>
          <a:p>
            <a:endParaRPr lang="en-US" baseline="0" dirty="0"/>
          </a:p>
          <a:p>
            <a:pPr marL="171450" indent="-171450">
              <a:buFont typeface="Wingdings" charset="2"/>
              <a:buChar char="§"/>
            </a:pPr>
            <a:r>
              <a:rPr lang="en-US" baseline="0" dirty="0"/>
              <a:t>Now given the fact that changing culture in the newsroom is hard, </a:t>
            </a:r>
          </a:p>
          <a:p>
            <a:pPr marL="171450" indent="-171450">
              <a:buFont typeface="Wingdings" charset="2"/>
              <a:buChar char="§"/>
            </a:pPr>
            <a:r>
              <a:rPr lang="en-US" baseline="0" dirty="0"/>
              <a:t>and getting them to actually create three separate headlines isn't easy either we decided to build a product to automatically do it for them.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3FDED-FA45-7E49-A4E9-4F874263CE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67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charset="2"/>
              <a:buChar char="§"/>
            </a:pPr>
            <a:r>
              <a:rPr lang="en-US" dirty="0"/>
              <a:t>Headliner automatically generates headlines based on the context of the story content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3FDED-FA45-7E49-A4E9-4F874263CE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04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charset="2"/>
              <a:buChar char="§"/>
            </a:pPr>
            <a:r>
              <a:rPr lang="en-US" dirty="0"/>
              <a:t>Headliner</a:t>
            </a:r>
            <a:r>
              <a:rPr lang="en-US" baseline="0" dirty="0"/>
              <a:t> </a:t>
            </a:r>
            <a:r>
              <a:rPr lang="en-US" dirty="0"/>
              <a:t>uses multiple methods to test and</a:t>
            </a:r>
            <a:r>
              <a:rPr lang="en-US" baseline="0" dirty="0"/>
              <a:t> and tune the automatic headline generation.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3FDED-FA45-7E49-A4E9-4F874263CE3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3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charset="2"/>
              <a:buChar char="§"/>
            </a:pPr>
            <a:r>
              <a:rPr lang="en-US" dirty="0"/>
              <a:t>And</a:t>
            </a:r>
            <a:r>
              <a:rPr lang="en-US" baseline="0" dirty="0"/>
              <a:t> the takeaway from this is regardless of method, </a:t>
            </a:r>
          </a:p>
          <a:p>
            <a:pPr marL="171450" indent="-171450">
              <a:buFont typeface="Wingdings" charset="2"/>
              <a:buChar char="§"/>
            </a:pPr>
            <a:r>
              <a:rPr lang="en-US" baseline="0" dirty="0"/>
              <a:t>Is if you cover the method on the left side you cant tell what was human generated or machine generated. </a:t>
            </a:r>
          </a:p>
          <a:p>
            <a:pPr marL="171450" indent="-171450">
              <a:buFont typeface="Wingdings" charset="2"/>
              <a:buChar char="§"/>
            </a:pPr>
            <a:r>
              <a:rPr lang="en-US" baseline="0" dirty="0"/>
              <a:t>So this is useful to again improve productivity in the newsroom and ultimately when paired with bandito increase engagement across the site. </a:t>
            </a:r>
          </a:p>
          <a:p>
            <a:pPr marL="171450" indent="-171450">
              <a:buFont typeface="Wingdings" charset="2"/>
              <a:buChar char="§"/>
            </a:pPr>
            <a:r>
              <a:rPr lang="en-US" baseline="0" dirty="0"/>
              <a:t>While machine generated headline helps improve productivity of the newsroom, automated machine generated stories helps even more.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3FDED-FA45-7E49-A4E9-4F874263CE3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013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5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F2C5-409F-A442-9FF1-B2E18A1F11E9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611EA-328C-2441-87B6-0F3F3F03B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F2C5-409F-A442-9FF1-B2E18A1F11E9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611EA-328C-2441-87B6-0F3F3F03B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513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F2C5-409F-A442-9FF1-B2E18A1F11E9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611EA-328C-2441-87B6-0F3F3F03B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180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F2C5-409F-A442-9FF1-B2E18A1F11E9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611EA-328C-2441-87B6-0F3F3F03B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3834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F2C5-409F-A442-9FF1-B2E18A1F11E9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611EA-328C-2441-87B6-0F3F3F03B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89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F2C5-409F-A442-9FF1-B2E18A1F11E9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611EA-328C-2441-87B6-0F3F3F03B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455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Body Level One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2" name="Title Text"/>
          <p:cNvSpPr>
            <a:spLocks noGrp="1"/>
          </p:cNvSpPr>
          <p:nvPr>
            <p:ph type="body" sz="quarter" idx="13"/>
          </p:nvPr>
        </p:nvSpPr>
        <p:spPr>
          <a:xfrm>
            <a:off x="1143000" y="312539"/>
            <a:ext cx="9906000" cy="849053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SzTx/>
              <a:buNone/>
              <a:defRPr sz="5000">
                <a:latin typeface="+mn-lt"/>
                <a:ea typeface="+mn-ea"/>
                <a:cs typeface="+mn-cs"/>
                <a:sym typeface="Franklin ITC Std Bold"/>
              </a:defRPr>
            </a:lvl1pPr>
          </a:lstStyle>
          <a:p>
            <a:r>
              <a:t>Title Text</a:t>
            </a:r>
          </a:p>
        </p:txBody>
      </p:sp>
      <p:sp>
        <p:nvSpPr>
          <p:cNvPr id="433" name="Body Level One"/>
          <p:cNvSpPr>
            <a:spLocks noGrp="1"/>
          </p:cNvSpPr>
          <p:nvPr>
            <p:ph type="body" sz="quarter" idx="14"/>
          </p:nvPr>
        </p:nvSpPr>
        <p:spPr>
          <a:xfrm>
            <a:off x="1143000" y="1116211"/>
            <a:ext cx="9906000" cy="44945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SzTx/>
              <a:buNone/>
              <a:defRPr>
                <a:latin typeface="Franklin ITC Pro Thin"/>
                <a:ea typeface="Franklin ITC Pro Thin"/>
                <a:cs typeface="Franklin ITC Pro Thin"/>
                <a:sym typeface="Franklin ITC Pro Thin"/>
              </a:defRPr>
            </a:lvl1pPr>
          </a:lstStyle>
          <a:p>
            <a:r>
              <a:t>Body Level One</a:t>
            </a:r>
          </a:p>
        </p:txBody>
      </p:sp>
      <p:sp>
        <p:nvSpPr>
          <p:cNvPr id="434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9972115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Slide (Blu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>
            <a:spLocks noGrp="1"/>
          </p:cNvSpPr>
          <p:nvPr>
            <p:ph type="title"/>
          </p:nvPr>
        </p:nvSpPr>
        <p:spPr>
          <a:xfrm>
            <a:off x="1143000" y="1556713"/>
            <a:ext cx="9906000" cy="2768204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defRPr sz="87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4" name="Body Level One…"/>
          <p:cNvSpPr>
            <a:spLocks noGrp="1"/>
          </p:cNvSpPr>
          <p:nvPr>
            <p:ph type="body" sz="quarter" idx="1"/>
          </p:nvPr>
        </p:nvSpPr>
        <p:spPr>
          <a:xfrm>
            <a:off x="1143000" y="4432072"/>
            <a:ext cx="9906000" cy="132462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SzTx/>
              <a:buNone/>
              <a:defRPr>
                <a:solidFill>
                  <a:srgbClr val="FFFFFF"/>
                </a:solidFill>
                <a:latin typeface="Franklin ITC Pro Thin"/>
                <a:ea typeface="Franklin ITC Pro Thin"/>
                <a:cs typeface="Franklin ITC Pro Thin"/>
                <a:sym typeface="Franklin ITC Pro Thin"/>
              </a:defRPr>
            </a:lvl1pPr>
            <a:lvl2pPr marL="0" indent="114300">
              <a:spcBef>
                <a:spcPts val="0"/>
              </a:spcBef>
              <a:buSzTx/>
              <a:buNone/>
              <a:defRPr>
                <a:solidFill>
                  <a:srgbClr val="FFFFFF"/>
                </a:solidFill>
                <a:latin typeface="Franklin ITC Pro Thin"/>
                <a:ea typeface="Franklin ITC Pro Thin"/>
                <a:cs typeface="Franklin ITC Pro Thin"/>
                <a:sym typeface="Franklin ITC Pro Thin"/>
              </a:defRPr>
            </a:lvl2pPr>
            <a:lvl3pPr marL="0" indent="228600">
              <a:spcBef>
                <a:spcPts val="0"/>
              </a:spcBef>
              <a:buSzTx/>
              <a:buNone/>
              <a:defRPr>
                <a:solidFill>
                  <a:srgbClr val="FFFFFF"/>
                </a:solidFill>
                <a:latin typeface="Franklin ITC Pro Thin"/>
                <a:ea typeface="Franklin ITC Pro Thin"/>
                <a:cs typeface="Franklin ITC Pro Thin"/>
                <a:sym typeface="Franklin ITC Pro Thin"/>
              </a:defRPr>
            </a:lvl3pPr>
            <a:lvl4pPr marL="0" indent="342900">
              <a:spcBef>
                <a:spcPts val="0"/>
              </a:spcBef>
              <a:buSzTx/>
              <a:buNone/>
              <a:defRPr>
                <a:solidFill>
                  <a:srgbClr val="FFFFFF"/>
                </a:solidFill>
                <a:latin typeface="Franklin ITC Pro Thin"/>
                <a:ea typeface="Franklin ITC Pro Thin"/>
                <a:cs typeface="Franklin ITC Pro Thin"/>
                <a:sym typeface="Franklin ITC Pro Thin"/>
              </a:defRPr>
            </a:lvl4pPr>
            <a:lvl5pPr marL="0" indent="457200">
              <a:spcBef>
                <a:spcPts val="0"/>
              </a:spcBef>
              <a:buSzTx/>
              <a:buNone/>
              <a:defRPr>
                <a:solidFill>
                  <a:srgbClr val="FFFFFF"/>
                </a:solidFill>
                <a:latin typeface="Franklin ITC Pro Thin"/>
                <a:ea typeface="Franklin ITC Pro Thin"/>
                <a:cs typeface="Franklin ITC Pro Thin"/>
                <a:sym typeface="Franklin ITC Pro Thin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35" name="thewashingtonpost-white-@3x.png" descr="thewashingtonpost-white-@3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800" y="1101299"/>
            <a:ext cx="2321719" cy="348258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Slid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Text"/>
          <p:cNvSpPr>
            <a:spLocks noGrp="1"/>
          </p:cNvSpPr>
          <p:nvPr>
            <p:ph type="title"/>
          </p:nvPr>
        </p:nvSpPr>
        <p:spPr>
          <a:xfrm>
            <a:off x="1143000" y="1556713"/>
            <a:ext cx="9906000" cy="2768204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defRPr sz="8700">
                <a:solidFill>
                  <a:srgbClr val="212429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4" name="Body Level One…"/>
          <p:cNvSpPr>
            <a:spLocks noGrp="1"/>
          </p:cNvSpPr>
          <p:nvPr>
            <p:ph type="body" sz="quarter" idx="1"/>
          </p:nvPr>
        </p:nvSpPr>
        <p:spPr>
          <a:xfrm>
            <a:off x="1143000" y="4432072"/>
            <a:ext cx="9906000" cy="132462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SzTx/>
              <a:buNone/>
              <a:defRPr>
                <a:latin typeface="Franklin ITC Pro Thin"/>
                <a:ea typeface="Franklin ITC Pro Thin"/>
                <a:cs typeface="Franklin ITC Pro Thin"/>
                <a:sym typeface="Franklin ITC Pro Thin"/>
              </a:defRPr>
            </a:lvl1pPr>
            <a:lvl2pPr marL="0" indent="114300">
              <a:spcBef>
                <a:spcPts val="0"/>
              </a:spcBef>
              <a:buSzTx/>
              <a:buNone/>
              <a:defRPr>
                <a:latin typeface="Franklin ITC Pro Thin"/>
                <a:ea typeface="Franklin ITC Pro Thin"/>
                <a:cs typeface="Franklin ITC Pro Thin"/>
                <a:sym typeface="Franklin ITC Pro Thin"/>
              </a:defRPr>
            </a:lvl2pPr>
            <a:lvl3pPr marL="0" indent="228600">
              <a:spcBef>
                <a:spcPts val="0"/>
              </a:spcBef>
              <a:buSzTx/>
              <a:buNone/>
              <a:defRPr>
                <a:latin typeface="Franklin ITC Pro Thin"/>
                <a:ea typeface="Franklin ITC Pro Thin"/>
                <a:cs typeface="Franklin ITC Pro Thin"/>
                <a:sym typeface="Franklin ITC Pro Thin"/>
              </a:defRPr>
            </a:lvl3pPr>
            <a:lvl4pPr marL="0" indent="342900">
              <a:spcBef>
                <a:spcPts val="0"/>
              </a:spcBef>
              <a:buSzTx/>
              <a:buNone/>
              <a:defRPr>
                <a:latin typeface="Franklin ITC Pro Thin"/>
                <a:ea typeface="Franklin ITC Pro Thin"/>
                <a:cs typeface="Franklin ITC Pro Thin"/>
                <a:sym typeface="Franklin ITC Pro Thin"/>
              </a:defRPr>
            </a:lvl4pPr>
            <a:lvl5pPr marL="0" indent="457200">
              <a:spcBef>
                <a:spcPts val="0"/>
              </a:spcBef>
              <a:buSzTx/>
              <a:buNone/>
              <a:defRPr>
                <a:latin typeface="Franklin ITC Pro Thin"/>
                <a:ea typeface="Franklin ITC Pro Thin"/>
                <a:cs typeface="Franklin ITC Pro Thin"/>
                <a:sym typeface="Franklin ITC Pro Thin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5" name="thewashingtonpost-black-@3x.png" descr="thewashingtonpost-black-@3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800" y="1098352"/>
            <a:ext cx="2321719" cy="348258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Slide (Grey)">
    <p:bg>
      <p:bgPr>
        <a:solidFill>
          <a:srgbClr val="E2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Text"/>
          <p:cNvSpPr>
            <a:spLocks noGrp="1"/>
          </p:cNvSpPr>
          <p:nvPr>
            <p:ph type="title"/>
          </p:nvPr>
        </p:nvSpPr>
        <p:spPr>
          <a:xfrm>
            <a:off x="1143000" y="1556713"/>
            <a:ext cx="9906000" cy="2768204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defRPr sz="8700">
                <a:solidFill>
                  <a:srgbClr val="212429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4" name="Body Level One…"/>
          <p:cNvSpPr>
            <a:spLocks noGrp="1"/>
          </p:cNvSpPr>
          <p:nvPr>
            <p:ph type="body" sz="quarter" idx="1"/>
          </p:nvPr>
        </p:nvSpPr>
        <p:spPr>
          <a:xfrm>
            <a:off x="1143000" y="4432072"/>
            <a:ext cx="9906000" cy="132462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SzTx/>
              <a:buNone/>
              <a:defRPr>
                <a:latin typeface="Franklin ITC Pro Thin"/>
                <a:ea typeface="Franklin ITC Pro Thin"/>
                <a:cs typeface="Franklin ITC Pro Thin"/>
                <a:sym typeface="Franklin ITC Pro Thin"/>
              </a:defRPr>
            </a:lvl1pPr>
            <a:lvl2pPr marL="0" indent="114300">
              <a:spcBef>
                <a:spcPts val="0"/>
              </a:spcBef>
              <a:buSzTx/>
              <a:buNone/>
              <a:defRPr>
                <a:latin typeface="Franklin ITC Pro Thin"/>
                <a:ea typeface="Franklin ITC Pro Thin"/>
                <a:cs typeface="Franklin ITC Pro Thin"/>
                <a:sym typeface="Franklin ITC Pro Thin"/>
              </a:defRPr>
            </a:lvl2pPr>
            <a:lvl3pPr marL="0" indent="228600">
              <a:spcBef>
                <a:spcPts val="0"/>
              </a:spcBef>
              <a:buSzTx/>
              <a:buNone/>
              <a:defRPr>
                <a:latin typeface="Franklin ITC Pro Thin"/>
                <a:ea typeface="Franklin ITC Pro Thin"/>
                <a:cs typeface="Franklin ITC Pro Thin"/>
                <a:sym typeface="Franklin ITC Pro Thin"/>
              </a:defRPr>
            </a:lvl3pPr>
            <a:lvl4pPr marL="0" indent="342900">
              <a:spcBef>
                <a:spcPts val="0"/>
              </a:spcBef>
              <a:buSzTx/>
              <a:buNone/>
              <a:defRPr>
                <a:latin typeface="Franklin ITC Pro Thin"/>
                <a:ea typeface="Franklin ITC Pro Thin"/>
                <a:cs typeface="Franklin ITC Pro Thin"/>
                <a:sym typeface="Franklin ITC Pro Thin"/>
              </a:defRPr>
            </a:lvl4pPr>
            <a:lvl5pPr marL="0" indent="457200">
              <a:spcBef>
                <a:spcPts val="0"/>
              </a:spcBef>
              <a:buSzTx/>
              <a:buNone/>
              <a:defRPr>
                <a:latin typeface="Franklin ITC Pro Thin"/>
                <a:ea typeface="Franklin ITC Pro Thin"/>
                <a:cs typeface="Franklin ITC Pro Thin"/>
                <a:sym typeface="Franklin ITC Pro Thin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55" name="thewashingtonpost-black-@3x.png" descr="thewashingtonpost-black-@3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800" y="1098352"/>
            <a:ext cx="2321719" cy="348258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 Text"/>
          <p:cNvSpPr>
            <a:spLocks noGrp="1"/>
          </p:cNvSpPr>
          <p:nvPr>
            <p:ph type="title"/>
          </p:nvPr>
        </p:nvSpPr>
        <p:spPr>
          <a:xfrm>
            <a:off x="1143000" y="1151930"/>
            <a:ext cx="9906000" cy="2321719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64" name="Body Level One…"/>
          <p:cNvSpPr>
            <a:spLocks noGrp="1"/>
          </p:cNvSpPr>
          <p:nvPr>
            <p:ph type="body" sz="quarter" idx="1"/>
          </p:nvPr>
        </p:nvSpPr>
        <p:spPr>
          <a:xfrm>
            <a:off x="1143000" y="3580805"/>
            <a:ext cx="9906000" cy="79474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>
                <a:latin typeface="Franklin ITC Pro Thin"/>
                <a:ea typeface="Franklin ITC Pro Thin"/>
                <a:cs typeface="Franklin ITC Pro Thin"/>
                <a:sym typeface="Franklin ITC Pro Thin"/>
              </a:defRPr>
            </a:lvl1pPr>
            <a:lvl2pPr marL="0" indent="114300">
              <a:spcBef>
                <a:spcPts val="0"/>
              </a:spcBef>
              <a:buSzTx/>
              <a:buNone/>
              <a:defRPr>
                <a:latin typeface="Franklin ITC Pro Thin"/>
                <a:ea typeface="Franklin ITC Pro Thin"/>
                <a:cs typeface="Franklin ITC Pro Thin"/>
                <a:sym typeface="Franklin ITC Pro Thin"/>
              </a:defRPr>
            </a:lvl2pPr>
            <a:lvl3pPr marL="0" indent="228600">
              <a:spcBef>
                <a:spcPts val="0"/>
              </a:spcBef>
              <a:buSzTx/>
              <a:buNone/>
              <a:defRPr>
                <a:latin typeface="Franklin ITC Pro Thin"/>
                <a:ea typeface="Franklin ITC Pro Thin"/>
                <a:cs typeface="Franklin ITC Pro Thin"/>
                <a:sym typeface="Franklin ITC Pro Thin"/>
              </a:defRPr>
            </a:lvl3pPr>
            <a:lvl4pPr marL="0" indent="342900">
              <a:spcBef>
                <a:spcPts val="0"/>
              </a:spcBef>
              <a:buSzTx/>
              <a:buNone/>
              <a:defRPr>
                <a:latin typeface="Franklin ITC Pro Thin"/>
                <a:ea typeface="Franklin ITC Pro Thin"/>
                <a:cs typeface="Franklin ITC Pro Thin"/>
                <a:sym typeface="Franklin ITC Pro Thin"/>
              </a:defRPr>
            </a:lvl4pPr>
            <a:lvl5pPr marL="0" indent="457200">
              <a:spcBef>
                <a:spcPts val="0"/>
              </a:spcBef>
              <a:buSzTx/>
              <a:buNone/>
              <a:defRPr>
                <a:latin typeface="Franklin ITC Pro Thin"/>
                <a:ea typeface="Franklin ITC Pro Thin"/>
                <a:cs typeface="Franklin ITC Pro Thin"/>
                <a:sym typeface="Franklin ITC Pro Thin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5" name="Line"/>
          <p:cNvSpPr/>
          <p:nvPr/>
        </p:nvSpPr>
        <p:spPr>
          <a:xfrm>
            <a:off x="1143000" y="3482578"/>
            <a:ext cx="9906001" cy="1"/>
          </a:xfrm>
          <a:prstGeom prst="line">
            <a:avLst/>
          </a:prstGeom>
          <a:ln w="50800">
            <a:solidFill>
              <a:schemeClr val="accent1"/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410766" hangingPunct="0"/>
            <a:endParaRPr sz="1600" kern="0">
              <a:solidFill>
                <a:srgbClr val="000000"/>
              </a:solidFill>
              <a:latin typeface="Franklin ITC Std Light"/>
              <a:ea typeface="Franklin ITC Std Light"/>
              <a:cs typeface="Franklin ITC Std Light"/>
              <a:sym typeface="Franklin ITC Std Light"/>
            </a:endParaRPr>
          </a:p>
        </p:txBody>
      </p:sp>
      <p:sp>
        <p:nvSpPr>
          <p:cNvPr id="66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100000">
              <a:srgbClr val="E9E8E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595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 (Blu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Text"/>
          <p:cNvSpPr>
            <a:spLocks noGrp="1"/>
          </p:cNvSpPr>
          <p:nvPr>
            <p:ph type="title"/>
          </p:nvPr>
        </p:nvSpPr>
        <p:spPr>
          <a:xfrm>
            <a:off x="1143000" y="1151930"/>
            <a:ext cx="9906000" cy="2321719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74" name="Body Level One…"/>
          <p:cNvSpPr>
            <a:spLocks noGrp="1"/>
          </p:cNvSpPr>
          <p:nvPr>
            <p:ph type="body" sz="quarter" idx="1"/>
          </p:nvPr>
        </p:nvSpPr>
        <p:spPr>
          <a:xfrm>
            <a:off x="1143000" y="3580805"/>
            <a:ext cx="9906000" cy="79474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>
                <a:solidFill>
                  <a:srgbClr val="FFFFFF"/>
                </a:solidFill>
                <a:latin typeface="Franklin ITC Pro Thin"/>
                <a:ea typeface="Franklin ITC Pro Thin"/>
                <a:cs typeface="Franklin ITC Pro Thin"/>
                <a:sym typeface="Franklin ITC Pro Thin"/>
              </a:defRPr>
            </a:lvl1pPr>
            <a:lvl2pPr marL="0" indent="114300">
              <a:spcBef>
                <a:spcPts val="0"/>
              </a:spcBef>
              <a:buSzTx/>
              <a:buNone/>
              <a:defRPr>
                <a:solidFill>
                  <a:srgbClr val="FFFFFF"/>
                </a:solidFill>
                <a:latin typeface="Franklin ITC Pro Thin"/>
                <a:ea typeface="Franklin ITC Pro Thin"/>
                <a:cs typeface="Franklin ITC Pro Thin"/>
                <a:sym typeface="Franklin ITC Pro Thin"/>
              </a:defRPr>
            </a:lvl2pPr>
            <a:lvl3pPr marL="0" indent="228600">
              <a:spcBef>
                <a:spcPts val="0"/>
              </a:spcBef>
              <a:buSzTx/>
              <a:buNone/>
              <a:defRPr>
                <a:solidFill>
                  <a:srgbClr val="FFFFFF"/>
                </a:solidFill>
                <a:latin typeface="Franklin ITC Pro Thin"/>
                <a:ea typeface="Franklin ITC Pro Thin"/>
                <a:cs typeface="Franklin ITC Pro Thin"/>
                <a:sym typeface="Franklin ITC Pro Thin"/>
              </a:defRPr>
            </a:lvl3pPr>
            <a:lvl4pPr marL="0" indent="342900">
              <a:spcBef>
                <a:spcPts val="0"/>
              </a:spcBef>
              <a:buSzTx/>
              <a:buNone/>
              <a:defRPr>
                <a:solidFill>
                  <a:srgbClr val="FFFFFF"/>
                </a:solidFill>
                <a:latin typeface="Franklin ITC Pro Thin"/>
                <a:ea typeface="Franklin ITC Pro Thin"/>
                <a:cs typeface="Franklin ITC Pro Thin"/>
                <a:sym typeface="Franklin ITC Pro Thin"/>
              </a:defRPr>
            </a:lvl4pPr>
            <a:lvl5pPr marL="0" indent="457200">
              <a:spcBef>
                <a:spcPts val="0"/>
              </a:spcBef>
              <a:buSzTx/>
              <a:buNone/>
              <a:defRPr>
                <a:solidFill>
                  <a:srgbClr val="FFFFFF"/>
                </a:solidFill>
                <a:latin typeface="Franklin ITC Pro Thin"/>
                <a:ea typeface="Franklin ITC Pro Thin"/>
                <a:cs typeface="Franklin ITC Pro Thin"/>
                <a:sym typeface="Franklin ITC Pro Thin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Line"/>
          <p:cNvSpPr/>
          <p:nvPr/>
        </p:nvSpPr>
        <p:spPr>
          <a:xfrm>
            <a:off x="1143000" y="3482578"/>
            <a:ext cx="9906001" cy="1"/>
          </a:xfrm>
          <a:prstGeom prst="line">
            <a:avLst/>
          </a:prstGeom>
          <a:ln w="50800">
            <a:solidFill>
              <a:srgbClr val="FFFFFF"/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410766" hangingPunct="0"/>
            <a:endParaRPr sz="1600" kern="0">
              <a:solidFill>
                <a:srgbClr val="000000"/>
              </a:solidFill>
              <a:latin typeface="Franklin ITC Std Light"/>
              <a:ea typeface="Franklin ITC Std Light"/>
              <a:cs typeface="Franklin ITC Std Light"/>
              <a:sym typeface="Franklin ITC Std Light"/>
            </a:endParaRPr>
          </a:p>
        </p:txBody>
      </p:sp>
      <p:pic>
        <p:nvPicPr>
          <p:cNvPr id="76" name="thewashingtonpost-white-@3x.png" descr="thewashingtonpost-white-@3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000" y="6411516"/>
            <a:ext cx="1669852" cy="250478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 (Dark)">
    <p:bg>
      <p:bgPr>
        <a:solidFill>
          <a:srgbClr val="2124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>
            <a:spLocks noGrp="1"/>
          </p:cNvSpPr>
          <p:nvPr>
            <p:ph type="title"/>
          </p:nvPr>
        </p:nvSpPr>
        <p:spPr>
          <a:xfrm>
            <a:off x="1143000" y="1151930"/>
            <a:ext cx="9906000" cy="2321719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5" name="Body Level One…"/>
          <p:cNvSpPr>
            <a:spLocks noGrp="1"/>
          </p:cNvSpPr>
          <p:nvPr>
            <p:ph type="body" sz="quarter" idx="1"/>
          </p:nvPr>
        </p:nvSpPr>
        <p:spPr>
          <a:xfrm>
            <a:off x="1143000" y="3580805"/>
            <a:ext cx="9906000" cy="79474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>
                <a:solidFill>
                  <a:srgbClr val="FFFFFF"/>
                </a:solidFill>
                <a:latin typeface="Franklin ITC Pro Thin"/>
                <a:ea typeface="Franklin ITC Pro Thin"/>
                <a:cs typeface="Franklin ITC Pro Thin"/>
                <a:sym typeface="Franklin ITC Pro Thin"/>
              </a:defRPr>
            </a:lvl1pPr>
            <a:lvl2pPr marL="0" indent="114300">
              <a:spcBef>
                <a:spcPts val="0"/>
              </a:spcBef>
              <a:buSzTx/>
              <a:buNone/>
              <a:defRPr>
                <a:solidFill>
                  <a:srgbClr val="FFFFFF"/>
                </a:solidFill>
                <a:latin typeface="Franklin ITC Pro Thin"/>
                <a:ea typeface="Franklin ITC Pro Thin"/>
                <a:cs typeface="Franklin ITC Pro Thin"/>
                <a:sym typeface="Franklin ITC Pro Thin"/>
              </a:defRPr>
            </a:lvl2pPr>
            <a:lvl3pPr marL="0" indent="228600">
              <a:spcBef>
                <a:spcPts val="0"/>
              </a:spcBef>
              <a:buSzTx/>
              <a:buNone/>
              <a:defRPr>
                <a:solidFill>
                  <a:srgbClr val="FFFFFF"/>
                </a:solidFill>
                <a:latin typeface="Franklin ITC Pro Thin"/>
                <a:ea typeface="Franklin ITC Pro Thin"/>
                <a:cs typeface="Franklin ITC Pro Thin"/>
                <a:sym typeface="Franklin ITC Pro Thin"/>
              </a:defRPr>
            </a:lvl3pPr>
            <a:lvl4pPr marL="0" indent="342900">
              <a:spcBef>
                <a:spcPts val="0"/>
              </a:spcBef>
              <a:buSzTx/>
              <a:buNone/>
              <a:defRPr>
                <a:solidFill>
                  <a:srgbClr val="FFFFFF"/>
                </a:solidFill>
                <a:latin typeface="Franklin ITC Pro Thin"/>
                <a:ea typeface="Franklin ITC Pro Thin"/>
                <a:cs typeface="Franklin ITC Pro Thin"/>
                <a:sym typeface="Franklin ITC Pro Thin"/>
              </a:defRPr>
            </a:lvl4pPr>
            <a:lvl5pPr marL="0" indent="457200">
              <a:spcBef>
                <a:spcPts val="0"/>
              </a:spcBef>
              <a:buSzTx/>
              <a:buNone/>
              <a:defRPr>
                <a:solidFill>
                  <a:srgbClr val="FFFFFF"/>
                </a:solidFill>
                <a:latin typeface="Franklin ITC Pro Thin"/>
                <a:ea typeface="Franklin ITC Pro Thin"/>
                <a:cs typeface="Franklin ITC Pro Thin"/>
                <a:sym typeface="Franklin ITC Pro Thin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Line"/>
          <p:cNvSpPr/>
          <p:nvPr/>
        </p:nvSpPr>
        <p:spPr>
          <a:xfrm>
            <a:off x="1143000" y="3482578"/>
            <a:ext cx="9906001" cy="1"/>
          </a:xfrm>
          <a:prstGeom prst="line">
            <a:avLst/>
          </a:prstGeom>
          <a:ln w="50800">
            <a:solidFill>
              <a:srgbClr val="FFFFFF"/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410766" hangingPunct="0"/>
            <a:endParaRPr sz="1600" kern="0">
              <a:solidFill>
                <a:srgbClr val="000000"/>
              </a:solidFill>
              <a:latin typeface="Franklin ITC Std Light"/>
              <a:ea typeface="Franklin ITC Std Light"/>
              <a:cs typeface="Franklin ITC Std Light"/>
              <a:sym typeface="Franklin ITC Std Light"/>
            </a:endParaRPr>
          </a:p>
        </p:txBody>
      </p:sp>
      <p:pic>
        <p:nvPicPr>
          <p:cNvPr id="87" name="thewashingtonpost-white-@3x.png" descr="thewashingtonpost-white-@3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000" y="6411516"/>
            <a:ext cx="1669852" cy="250478"/>
          </a:xfrm>
          <a:prstGeom prst="rect">
            <a:avLst/>
          </a:prstGeom>
          <a:ln w="12700">
            <a:miter lim="400000"/>
          </a:ln>
        </p:spPr>
      </p:pic>
      <p:sp>
        <p:nvSpPr>
          <p:cNvPr id="8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HO-10Sep22-254013.jpg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458629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6" name="Title Text"/>
          <p:cNvSpPr>
            <a:spLocks noGrp="1"/>
          </p:cNvSpPr>
          <p:nvPr>
            <p:ph type="title"/>
          </p:nvPr>
        </p:nvSpPr>
        <p:spPr>
          <a:xfrm>
            <a:off x="1143000" y="4723805"/>
            <a:ext cx="9906000" cy="1000126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97" name="Body Level One…"/>
          <p:cNvSpPr>
            <a:spLocks noGrp="1"/>
          </p:cNvSpPr>
          <p:nvPr>
            <p:ph type="body" sz="quarter" idx="1"/>
          </p:nvPr>
        </p:nvSpPr>
        <p:spPr>
          <a:xfrm>
            <a:off x="1143000" y="5759648"/>
            <a:ext cx="9906000" cy="79474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</a:lvl1pPr>
            <a:lvl2pPr marL="0" indent="114300">
              <a:spcBef>
                <a:spcPts val="0"/>
              </a:spcBef>
              <a:buSzTx/>
              <a:buNone/>
            </a:lvl2pPr>
            <a:lvl3pPr marL="0" indent="228600">
              <a:spcBef>
                <a:spcPts val="0"/>
              </a:spcBef>
              <a:buSzTx/>
              <a:buNone/>
            </a:lvl3pPr>
            <a:lvl4pPr marL="0" indent="342900">
              <a:spcBef>
                <a:spcPts val="0"/>
              </a:spcBef>
              <a:buSzTx/>
              <a:buNone/>
            </a:lvl4pPr>
            <a:lvl5pPr marL="0" indent="457200">
              <a:spcBef>
                <a:spcPts val="0"/>
              </a:spcBef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" name="Slide Number"/>
          <p:cNvSpPr>
            <a:spLocks noGrp="1"/>
          </p:cNvSpPr>
          <p:nvPr>
            <p:ph type="sldNum" sz="quarter" idx="2"/>
          </p:nvPr>
        </p:nvSpPr>
        <p:spPr>
          <a:xfrm>
            <a:off x="5917610" y="6500813"/>
            <a:ext cx="347851" cy="32893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le Text"/>
          <p:cNvSpPr>
            <a:spLocks noGrp="1"/>
          </p:cNvSpPr>
          <p:nvPr>
            <p:ph type="title"/>
          </p:nvPr>
        </p:nvSpPr>
        <p:spPr>
          <a:xfrm>
            <a:off x="1143000" y="2268141"/>
            <a:ext cx="9906000" cy="2321719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>
                <a:latin typeface="Franklin ITC Pro Thin"/>
                <a:ea typeface="Franklin ITC Pro Thin"/>
                <a:cs typeface="Franklin ITC Pro Thin"/>
                <a:sym typeface="Franklin ITC Pro Thin"/>
              </a:defRPr>
            </a:lvl1pPr>
          </a:lstStyle>
          <a:p>
            <a:r>
              <a:t>Title Text</a:t>
            </a:r>
          </a:p>
        </p:txBody>
      </p:sp>
      <p:sp>
        <p:nvSpPr>
          <p:cNvPr id="106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Black">
    <p:bg>
      <p:bgPr>
        <a:solidFill>
          <a:srgbClr val="2124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itle Text"/>
          <p:cNvSpPr>
            <a:spLocks noGrp="1"/>
          </p:cNvSpPr>
          <p:nvPr>
            <p:ph type="title"/>
          </p:nvPr>
        </p:nvSpPr>
        <p:spPr>
          <a:xfrm>
            <a:off x="1143000" y="2268141"/>
            <a:ext cx="9906000" cy="2321719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>
                <a:solidFill>
                  <a:srgbClr val="FFFFFF"/>
                </a:solidFill>
                <a:latin typeface="Franklin ITC Pro Thin"/>
                <a:ea typeface="Franklin ITC Pro Thin"/>
                <a:cs typeface="Franklin ITC Pro Thin"/>
                <a:sym typeface="Franklin ITC Pro Thin"/>
              </a:defRPr>
            </a:lvl1pPr>
          </a:lstStyle>
          <a:p>
            <a:r>
              <a:t>Title Text</a:t>
            </a:r>
          </a:p>
        </p:txBody>
      </p:sp>
      <p:pic>
        <p:nvPicPr>
          <p:cNvPr id="114" name="thewashingtonpost-white-@3x.png" descr="thewashingtonpost-white-@3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000" y="6411516"/>
            <a:ext cx="1669852" cy="250478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itle Text"/>
          <p:cNvSpPr>
            <a:spLocks noGrp="1"/>
          </p:cNvSpPr>
          <p:nvPr>
            <p:ph type="title"/>
          </p:nvPr>
        </p:nvSpPr>
        <p:spPr>
          <a:xfrm>
            <a:off x="1143000" y="2268141"/>
            <a:ext cx="9906000" cy="2321719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>
                <a:solidFill>
                  <a:srgbClr val="FFFFFF"/>
                </a:solidFill>
                <a:latin typeface="Franklin ITC Pro Thin"/>
                <a:ea typeface="Franklin ITC Pro Thin"/>
                <a:cs typeface="Franklin ITC Pro Thin"/>
                <a:sym typeface="Franklin ITC Pro Thin"/>
              </a:defRPr>
            </a:lvl1pPr>
          </a:lstStyle>
          <a:p>
            <a:r>
              <a:t>Title Text</a:t>
            </a:r>
          </a:p>
        </p:txBody>
      </p:sp>
      <p:pic>
        <p:nvPicPr>
          <p:cNvPr id="123" name="thewashingtonpost-white-@3x.png" descr="thewashingtonpost-white-@3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000" y="6411516"/>
            <a:ext cx="1669852" cy="250478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Grey">
    <p:bg>
      <p:bgPr>
        <a:solidFill>
          <a:srgbClr val="E2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le Text"/>
          <p:cNvSpPr>
            <a:spLocks noGrp="1"/>
          </p:cNvSpPr>
          <p:nvPr>
            <p:ph type="title"/>
          </p:nvPr>
        </p:nvSpPr>
        <p:spPr>
          <a:xfrm>
            <a:off x="1143000" y="2268141"/>
            <a:ext cx="9906000" cy="2321719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>
                <a:latin typeface="Franklin ITC Pro Thin"/>
                <a:ea typeface="Franklin ITC Pro Thin"/>
                <a:cs typeface="Franklin ITC Pro Thin"/>
                <a:sym typeface="Franklin ITC Pro Thin"/>
              </a:defRPr>
            </a:lvl1pPr>
          </a:lstStyle>
          <a:p>
            <a:r>
              <a:t>Title Text</a:t>
            </a:r>
          </a:p>
        </p:txBody>
      </p:sp>
      <p:sp>
        <p:nvSpPr>
          <p:cNvPr id="132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ig Number - Black">
    <p:bg>
      <p:bgPr>
        <a:solidFill>
          <a:srgbClr val="2124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thewashingtonpost-white-@3x.png" descr="thewashingtonpost-white-@3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000" y="6411516"/>
            <a:ext cx="1669852" cy="250478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1"/>
          <p:cNvSpPr>
            <a:spLocks noGrp="1"/>
          </p:cNvSpPr>
          <p:nvPr>
            <p:ph type="body" sz="half" idx="13"/>
          </p:nvPr>
        </p:nvSpPr>
        <p:spPr>
          <a:xfrm>
            <a:off x="1143000" y="1143000"/>
            <a:ext cx="9906000" cy="232171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SzTx/>
              <a:buNone/>
              <a:defRPr sz="9200">
                <a:solidFill>
                  <a:srgbClr val="FFFFFF"/>
                </a:solidFill>
                <a:latin typeface="+mn-lt"/>
                <a:ea typeface="+mn-ea"/>
                <a:cs typeface="+mn-cs"/>
                <a:sym typeface="Franklin ITC Std Bold"/>
              </a:defRPr>
            </a:lvl1pPr>
          </a:lstStyle>
          <a:p>
            <a:r>
              <a:t>1</a:t>
            </a:r>
          </a:p>
        </p:txBody>
      </p:sp>
      <p:sp>
        <p:nvSpPr>
          <p:cNvPr id="141" name="Title text"/>
          <p:cNvSpPr>
            <a:spLocks noGrp="1"/>
          </p:cNvSpPr>
          <p:nvPr>
            <p:ph type="body" sz="half" idx="14"/>
          </p:nvPr>
        </p:nvSpPr>
        <p:spPr>
          <a:xfrm>
            <a:off x="1143000" y="3393281"/>
            <a:ext cx="9906000" cy="23217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5000">
                <a:solidFill>
                  <a:srgbClr val="FFFFFF"/>
                </a:solidFill>
                <a:latin typeface="Franklin ITC Pro Thin"/>
                <a:ea typeface="Franklin ITC Pro Thin"/>
                <a:cs typeface="Franklin ITC Pro Thin"/>
                <a:sym typeface="Franklin ITC Pro Thin"/>
              </a:defRPr>
            </a:lvl1pPr>
          </a:lstStyle>
          <a:p>
            <a:r>
              <a:t>Title text</a:t>
            </a:r>
          </a:p>
        </p:txBody>
      </p:sp>
      <p:sp>
        <p:nvSpPr>
          <p:cNvPr id="142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ig Number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thewashingtonpost-white-@3x.png" descr="thewashingtonpost-white-@3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000" y="6411516"/>
            <a:ext cx="1669852" cy="250478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1"/>
          <p:cNvSpPr>
            <a:spLocks noGrp="1"/>
          </p:cNvSpPr>
          <p:nvPr>
            <p:ph type="body" sz="half" idx="13"/>
          </p:nvPr>
        </p:nvSpPr>
        <p:spPr>
          <a:xfrm>
            <a:off x="1143000" y="1143000"/>
            <a:ext cx="9906000" cy="232171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SzTx/>
              <a:buNone/>
              <a:defRPr sz="9200">
                <a:solidFill>
                  <a:srgbClr val="FFFFFF"/>
                </a:solidFill>
                <a:latin typeface="+mn-lt"/>
                <a:ea typeface="+mn-ea"/>
                <a:cs typeface="+mn-cs"/>
                <a:sym typeface="Franklin ITC Std Bold"/>
              </a:defRPr>
            </a:lvl1pPr>
          </a:lstStyle>
          <a:p>
            <a:r>
              <a:t>1</a:t>
            </a:r>
          </a:p>
        </p:txBody>
      </p:sp>
      <p:sp>
        <p:nvSpPr>
          <p:cNvPr id="151" name="Title text"/>
          <p:cNvSpPr>
            <a:spLocks noGrp="1"/>
          </p:cNvSpPr>
          <p:nvPr>
            <p:ph type="body" sz="half" idx="14"/>
          </p:nvPr>
        </p:nvSpPr>
        <p:spPr>
          <a:xfrm>
            <a:off x="1143000" y="3393281"/>
            <a:ext cx="9906000" cy="23217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5000">
                <a:solidFill>
                  <a:srgbClr val="FFFFFF"/>
                </a:solidFill>
                <a:latin typeface="Franklin ITC Pro Thin"/>
                <a:ea typeface="Franklin ITC Pro Thin"/>
                <a:cs typeface="Franklin ITC Pro Thin"/>
                <a:sym typeface="Franklin ITC Pro Thin"/>
              </a:defRPr>
            </a:lvl1pPr>
          </a:lstStyle>
          <a:p>
            <a:r>
              <a:t>Title text</a:t>
            </a:r>
          </a:p>
        </p:txBody>
      </p:sp>
      <p:sp>
        <p:nvSpPr>
          <p:cNvPr id="152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Number - Grey">
    <p:bg>
      <p:bgPr>
        <a:solidFill>
          <a:srgbClr val="E2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1"/>
          <p:cNvSpPr>
            <a:spLocks noGrp="1"/>
          </p:cNvSpPr>
          <p:nvPr>
            <p:ph type="body" sz="half" idx="13"/>
          </p:nvPr>
        </p:nvSpPr>
        <p:spPr>
          <a:xfrm>
            <a:off x="1143000" y="1143000"/>
            <a:ext cx="9906000" cy="232171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SzTx/>
              <a:buNone/>
              <a:defRPr sz="9200">
                <a:latin typeface="+mn-lt"/>
                <a:ea typeface="+mn-ea"/>
                <a:cs typeface="+mn-cs"/>
                <a:sym typeface="Franklin ITC Std Bold"/>
              </a:defRPr>
            </a:lvl1pPr>
          </a:lstStyle>
          <a:p>
            <a:r>
              <a:t>1</a:t>
            </a:r>
          </a:p>
        </p:txBody>
      </p:sp>
      <p:sp>
        <p:nvSpPr>
          <p:cNvPr id="160" name="Title text"/>
          <p:cNvSpPr>
            <a:spLocks noGrp="1"/>
          </p:cNvSpPr>
          <p:nvPr>
            <p:ph type="body" sz="half" idx="14"/>
          </p:nvPr>
        </p:nvSpPr>
        <p:spPr>
          <a:xfrm>
            <a:off x="1143000" y="3393281"/>
            <a:ext cx="9906000" cy="23217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5000">
                <a:latin typeface="Franklin ITC Pro Thin"/>
                <a:ea typeface="Franklin ITC Pro Thin"/>
                <a:cs typeface="Franklin ITC Pro Thin"/>
                <a:sym typeface="Franklin ITC Pro Thin"/>
              </a:defRPr>
            </a:lvl1pPr>
          </a:lstStyle>
          <a:p>
            <a:r>
              <a:t>Title text</a:t>
            </a:r>
          </a:p>
        </p:txBody>
      </p:sp>
      <p:sp>
        <p:nvSpPr>
          <p:cNvPr id="16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100000">
              <a:srgbClr val="E9E8E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5912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BEN BRADLEE 45_1338757561-JRFS-small.jpg"/>
          <p:cNvSpPr>
            <a:spLocks noGrp="1"/>
          </p:cNvSpPr>
          <p:nvPr>
            <p:ph type="pic" sz="half" idx="13"/>
          </p:nvPr>
        </p:nvSpPr>
        <p:spPr>
          <a:xfrm>
            <a:off x="7518400" y="446484"/>
            <a:ext cx="3750469" cy="578643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9" name="Title Text"/>
          <p:cNvSpPr>
            <a:spLocks noGrp="1"/>
          </p:cNvSpPr>
          <p:nvPr>
            <p:ph type="title"/>
          </p:nvPr>
        </p:nvSpPr>
        <p:spPr>
          <a:xfrm>
            <a:off x="1143000" y="446484"/>
            <a:ext cx="5295900" cy="2803923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70" name="Body Level One…"/>
          <p:cNvSpPr>
            <a:spLocks noGrp="1"/>
          </p:cNvSpPr>
          <p:nvPr>
            <p:ph type="body" sz="quarter" idx="1"/>
          </p:nvPr>
        </p:nvSpPr>
        <p:spPr>
          <a:xfrm>
            <a:off x="1143000" y="3348633"/>
            <a:ext cx="5295900" cy="288429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</a:lvl1pPr>
            <a:lvl2pPr marL="0" indent="114300">
              <a:spcBef>
                <a:spcPts val="0"/>
              </a:spcBef>
              <a:buSzTx/>
              <a:buNone/>
            </a:lvl2pPr>
            <a:lvl3pPr marL="0" indent="228600">
              <a:spcBef>
                <a:spcPts val="0"/>
              </a:spcBef>
              <a:buSzTx/>
              <a:buNone/>
            </a:lvl3pPr>
            <a:lvl4pPr marL="0" indent="342900">
              <a:spcBef>
                <a:spcPts val="0"/>
              </a:spcBef>
              <a:buSzTx/>
              <a:buNone/>
            </a:lvl4pPr>
            <a:lvl5pPr marL="0" indent="457200">
              <a:spcBef>
                <a:spcPts val="0"/>
              </a:spcBef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itle Text"/>
          <p:cNvSpPr>
            <a:spLocks noGrp="1"/>
          </p:cNvSpPr>
          <p:nvPr>
            <p:ph type="body" sz="quarter" idx="13"/>
          </p:nvPr>
        </p:nvSpPr>
        <p:spPr>
          <a:xfrm>
            <a:off x="1143000" y="312539"/>
            <a:ext cx="9906000" cy="849053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SzTx/>
              <a:buNone/>
              <a:defRPr sz="5000">
                <a:latin typeface="+mn-lt"/>
                <a:ea typeface="+mn-ea"/>
                <a:cs typeface="+mn-cs"/>
                <a:sym typeface="Franklin ITC Std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79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itle Text"/>
          <p:cNvSpPr>
            <a:spLocks noGrp="1"/>
          </p:cNvSpPr>
          <p:nvPr>
            <p:ph type="title"/>
          </p:nvPr>
        </p:nvSpPr>
        <p:spPr>
          <a:xfrm>
            <a:off x="1143000" y="312539"/>
            <a:ext cx="9906000" cy="84905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87" name="Body Level One"/>
          <p:cNvSpPr>
            <a:spLocks noGrp="1"/>
          </p:cNvSpPr>
          <p:nvPr>
            <p:ph type="body" sz="quarter" idx="13"/>
          </p:nvPr>
        </p:nvSpPr>
        <p:spPr>
          <a:xfrm>
            <a:off x="1143000" y="1116211"/>
            <a:ext cx="9906000" cy="44945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SzTx/>
              <a:buNone/>
              <a:defRPr>
                <a:latin typeface="Franklin ITC Pro Thin"/>
                <a:ea typeface="Franklin ITC Pro Thin"/>
                <a:cs typeface="Franklin ITC Pro Thin"/>
                <a:sym typeface="Franklin ITC Pro Thin"/>
              </a:defRPr>
            </a:lvl1pPr>
          </a:lstStyle>
          <a:p>
            <a:r>
              <a:t>Body Level One</a:t>
            </a:r>
          </a:p>
        </p:txBody>
      </p:sp>
      <p:sp>
        <p:nvSpPr>
          <p:cNvPr id="18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itle Text"/>
          <p:cNvSpPr>
            <a:spLocks noGrp="1"/>
          </p:cNvSpPr>
          <p:nvPr>
            <p:ph type="title"/>
          </p:nvPr>
        </p:nvSpPr>
        <p:spPr>
          <a:xfrm>
            <a:off x="1143000" y="312539"/>
            <a:ext cx="9906000" cy="84905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96" name="Body Level One"/>
          <p:cNvSpPr>
            <a:spLocks noGrp="1"/>
          </p:cNvSpPr>
          <p:nvPr>
            <p:ph type="body" sz="quarter" idx="13"/>
          </p:nvPr>
        </p:nvSpPr>
        <p:spPr>
          <a:xfrm>
            <a:off x="1143000" y="1116211"/>
            <a:ext cx="9906000" cy="44945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SzTx/>
              <a:buNone/>
              <a:defRPr>
                <a:latin typeface="Franklin ITC Pro Thin"/>
                <a:ea typeface="Franklin ITC Pro Thin"/>
                <a:cs typeface="Franklin ITC Pro Thin"/>
                <a:sym typeface="Franklin ITC Pro Thin"/>
              </a:defRPr>
            </a:lvl1pPr>
          </a:lstStyle>
          <a:p>
            <a:r>
              <a:t>Body Level One</a:t>
            </a:r>
          </a:p>
        </p:txBody>
      </p:sp>
      <p:sp>
        <p:nvSpPr>
          <p:cNvPr id="197" name="Rectangle"/>
          <p:cNvSpPr/>
          <p:nvPr/>
        </p:nvSpPr>
        <p:spPr>
          <a:xfrm>
            <a:off x="0" y="1884164"/>
            <a:ext cx="12192000" cy="4321970"/>
          </a:xfrm>
          <a:prstGeom prst="rect">
            <a:avLst/>
          </a:prstGeom>
          <a:solidFill>
            <a:srgbClr val="E2E2E2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766" hangingPunct="0">
              <a:defRPr sz="3800">
                <a:solidFill>
                  <a:srgbClr val="FFFFFF"/>
                </a:solidFill>
                <a:latin typeface="+mn-lt"/>
                <a:ea typeface="+mn-ea"/>
                <a:cs typeface="+mn-cs"/>
                <a:sym typeface="Franklin ITC Std Bold"/>
              </a:defRPr>
            </a:pPr>
            <a:endParaRPr sz="1900" kern="0">
              <a:solidFill>
                <a:srgbClr val="FFFFFF"/>
              </a:solidFill>
              <a:sym typeface="Franklin ITC Std Bold"/>
            </a:endParaRPr>
          </a:p>
        </p:txBody>
      </p:sp>
      <p:sp>
        <p:nvSpPr>
          <p:cNvPr id="198" name="Source"/>
          <p:cNvSpPr>
            <a:spLocks noGrp="1"/>
          </p:cNvSpPr>
          <p:nvPr>
            <p:ph type="body" sz="quarter" idx="14"/>
          </p:nvPr>
        </p:nvSpPr>
        <p:spPr>
          <a:xfrm>
            <a:off x="1143000" y="6362983"/>
            <a:ext cx="5086915" cy="338168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1400">
                <a:solidFill>
                  <a:srgbClr val="928E90"/>
                </a:solidFill>
              </a:defRPr>
            </a:lvl1pPr>
          </a:lstStyle>
          <a:p>
            <a:r>
              <a:t>Source</a:t>
            </a:r>
          </a:p>
        </p:txBody>
      </p:sp>
      <p:sp>
        <p:nvSpPr>
          <p:cNvPr id="199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 - 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itle Text"/>
          <p:cNvSpPr>
            <a:spLocks noGrp="1"/>
          </p:cNvSpPr>
          <p:nvPr>
            <p:ph type="title"/>
          </p:nvPr>
        </p:nvSpPr>
        <p:spPr>
          <a:xfrm>
            <a:off x="1143000" y="312539"/>
            <a:ext cx="9906000" cy="84905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07" name="Body Level One"/>
          <p:cNvSpPr>
            <a:spLocks noGrp="1"/>
          </p:cNvSpPr>
          <p:nvPr>
            <p:ph type="body" sz="quarter" idx="13"/>
          </p:nvPr>
        </p:nvSpPr>
        <p:spPr>
          <a:xfrm>
            <a:off x="1143000" y="1116211"/>
            <a:ext cx="9906000" cy="44945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SzTx/>
              <a:buNone/>
              <a:defRPr>
                <a:latin typeface="Franklin ITC Pro Thin"/>
                <a:ea typeface="Franklin ITC Pro Thin"/>
                <a:cs typeface="Franklin ITC Pro Thin"/>
                <a:sym typeface="Franklin ITC Pro Thin"/>
              </a:defRPr>
            </a:lvl1pPr>
          </a:lstStyle>
          <a:p>
            <a:r>
              <a:t>Body Level One</a:t>
            </a:r>
          </a:p>
        </p:txBody>
      </p:sp>
      <p:sp>
        <p:nvSpPr>
          <p:cNvPr id="208" name="Rectangle"/>
          <p:cNvSpPr/>
          <p:nvPr/>
        </p:nvSpPr>
        <p:spPr>
          <a:xfrm>
            <a:off x="0" y="1884164"/>
            <a:ext cx="12192000" cy="4321970"/>
          </a:xfrm>
          <a:prstGeom prst="rect">
            <a:avLst/>
          </a:prstGeom>
          <a:solidFill>
            <a:srgbClr val="E2E2E2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766" hangingPunct="0">
              <a:defRPr sz="3800">
                <a:solidFill>
                  <a:srgbClr val="FFFFFF"/>
                </a:solidFill>
                <a:latin typeface="+mn-lt"/>
                <a:ea typeface="+mn-ea"/>
                <a:cs typeface="+mn-cs"/>
                <a:sym typeface="Franklin ITC Std Bold"/>
              </a:defRPr>
            </a:pPr>
            <a:endParaRPr sz="1900" kern="0">
              <a:solidFill>
                <a:srgbClr val="FFFFFF"/>
              </a:solidFill>
              <a:sym typeface="Franklin ITC Std Bold"/>
            </a:endParaRPr>
          </a:p>
        </p:txBody>
      </p:sp>
      <p:sp>
        <p:nvSpPr>
          <p:cNvPr id="209" name="Source"/>
          <p:cNvSpPr>
            <a:spLocks noGrp="1"/>
          </p:cNvSpPr>
          <p:nvPr>
            <p:ph type="body" sz="quarter" idx="14"/>
          </p:nvPr>
        </p:nvSpPr>
        <p:spPr>
          <a:xfrm>
            <a:off x="1143000" y="6362983"/>
            <a:ext cx="5080000" cy="338168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1400">
                <a:solidFill>
                  <a:srgbClr val="928E90"/>
                </a:solidFill>
              </a:defRPr>
            </a:lvl1pPr>
          </a:lstStyle>
          <a:p>
            <a:r>
              <a:t>Source</a:t>
            </a:r>
          </a:p>
        </p:txBody>
      </p:sp>
      <p:sp>
        <p:nvSpPr>
          <p:cNvPr id="210" name="Text"/>
          <p:cNvSpPr>
            <a:spLocks noGrp="1"/>
          </p:cNvSpPr>
          <p:nvPr>
            <p:ph type="body" sz="quarter" idx="15"/>
          </p:nvPr>
        </p:nvSpPr>
        <p:spPr>
          <a:xfrm>
            <a:off x="7964452" y="2982515"/>
            <a:ext cx="2125266" cy="2125266"/>
          </a:xfrm>
          <a:prstGeom prst="ellipse">
            <a:avLst/>
          </a:prstGeom>
          <a:solidFill>
            <a:srgbClr val="676767"/>
          </a:solidFill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Franklin ITC Std Bold"/>
              </a:defRPr>
            </a:lvl1pPr>
          </a:lstStyle>
          <a:p>
            <a:r>
              <a:t>Text</a:t>
            </a:r>
          </a:p>
        </p:txBody>
      </p:sp>
      <p:sp>
        <p:nvSpPr>
          <p:cNvPr id="211" name="Text"/>
          <p:cNvSpPr>
            <a:spLocks noGrp="1"/>
          </p:cNvSpPr>
          <p:nvPr>
            <p:ph type="body" sz="quarter" idx="16"/>
          </p:nvPr>
        </p:nvSpPr>
        <p:spPr>
          <a:xfrm>
            <a:off x="5033367" y="2982515"/>
            <a:ext cx="2125266" cy="2125266"/>
          </a:xfrm>
          <a:prstGeom prst="ellipse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Franklin ITC Std Bold"/>
              </a:defRPr>
            </a:lvl1pPr>
          </a:lstStyle>
          <a:p>
            <a:r>
              <a:t>Text</a:t>
            </a:r>
          </a:p>
        </p:txBody>
      </p:sp>
      <p:sp>
        <p:nvSpPr>
          <p:cNvPr id="212" name="Text"/>
          <p:cNvSpPr>
            <a:spLocks noGrp="1"/>
          </p:cNvSpPr>
          <p:nvPr>
            <p:ph type="body" sz="quarter" idx="17"/>
          </p:nvPr>
        </p:nvSpPr>
        <p:spPr>
          <a:xfrm>
            <a:off x="2102282" y="2982515"/>
            <a:ext cx="2125266" cy="2125266"/>
          </a:xfrm>
          <a:prstGeom prst="ellipse">
            <a:avLst/>
          </a:prstGeom>
          <a:solidFill>
            <a:srgbClr val="2A2F34"/>
          </a:solidFill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Franklin ITC Std Bold"/>
              </a:defRPr>
            </a:lvl1pPr>
          </a:lstStyle>
          <a:p>
            <a:r>
              <a:t>Text</a:t>
            </a:r>
          </a:p>
        </p:txBody>
      </p:sp>
      <p:sp>
        <p:nvSpPr>
          <p:cNvPr id="21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 - Venn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itle Text"/>
          <p:cNvSpPr>
            <a:spLocks noGrp="1"/>
          </p:cNvSpPr>
          <p:nvPr>
            <p:ph type="title"/>
          </p:nvPr>
        </p:nvSpPr>
        <p:spPr>
          <a:xfrm>
            <a:off x="1143000" y="312539"/>
            <a:ext cx="9906000" cy="84905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1" name="Body Level One"/>
          <p:cNvSpPr>
            <a:spLocks noGrp="1"/>
          </p:cNvSpPr>
          <p:nvPr>
            <p:ph type="body" sz="quarter" idx="13"/>
          </p:nvPr>
        </p:nvSpPr>
        <p:spPr>
          <a:xfrm>
            <a:off x="1143000" y="1116211"/>
            <a:ext cx="9906000" cy="44945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SzTx/>
              <a:buNone/>
              <a:defRPr>
                <a:latin typeface="Franklin ITC Pro Thin"/>
                <a:ea typeface="Franklin ITC Pro Thin"/>
                <a:cs typeface="Franklin ITC Pro Thin"/>
                <a:sym typeface="Franklin ITC Pro Thin"/>
              </a:defRPr>
            </a:lvl1pPr>
          </a:lstStyle>
          <a:p>
            <a:r>
              <a:t>Body Level One</a:t>
            </a:r>
          </a:p>
        </p:txBody>
      </p:sp>
      <p:sp>
        <p:nvSpPr>
          <p:cNvPr id="222" name="Circle"/>
          <p:cNvSpPr/>
          <p:nvPr/>
        </p:nvSpPr>
        <p:spPr>
          <a:xfrm>
            <a:off x="3372445" y="1762863"/>
            <a:ext cx="3571876" cy="3571876"/>
          </a:xfrm>
          <a:prstGeom prst="ellipse">
            <a:avLst/>
          </a:prstGeom>
          <a:solidFill>
            <a:schemeClr val="accent1">
              <a:alpha val="80000"/>
            </a:schemeClr>
          </a:solidFill>
          <a:ln w="12700">
            <a:miter lim="400000"/>
          </a:ln>
        </p:spPr>
        <p:txBody>
          <a:bodyPr lIns="357188" tIns="357188" rIns="357188" bIns="357188" anchor="ctr"/>
          <a:lstStyle/>
          <a:p>
            <a:pPr defTabSz="410766" hangingPunct="0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Franklin ITC Std Bold"/>
              </a:defRPr>
            </a:pPr>
            <a:endParaRPr sz="1800" kern="0">
              <a:solidFill>
                <a:srgbClr val="FFFFFF"/>
              </a:solidFill>
              <a:sym typeface="Franklin ITC Std Bold"/>
            </a:endParaRPr>
          </a:p>
        </p:txBody>
      </p:sp>
      <p:sp>
        <p:nvSpPr>
          <p:cNvPr id="223" name="Circle"/>
          <p:cNvSpPr/>
          <p:nvPr/>
        </p:nvSpPr>
        <p:spPr>
          <a:xfrm>
            <a:off x="5247680" y="2637973"/>
            <a:ext cx="3571876" cy="3571876"/>
          </a:xfrm>
          <a:prstGeom prst="ellipse">
            <a:avLst/>
          </a:prstGeom>
          <a:solidFill>
            <a:schemeClr val="accent1">
              <a:alpha val="80000"/>
            </a:schemeClr>
          </a:solidFill>
          <a:ln w="12700">
            <a:miter lim="400000"/>
          </a:ln>
        </p:spPr>
        <p:txBody>
          <a:bodyPr lIns="357188" tIns="357188" rIns="357188" bIns="357188" anchor="ctr"/>
          <a:lstStyle/>
          <a:p>
            <a:pPr algn="r" defTabSz="410766" hangingPunct="0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Franklin ITC Std Bold"/>
              </a:defRPr>
            </a:pPr>
            <a:endParaRPr sz="1800" kern="0">
              <a:solidFill>
                <a:srgbClr val="FFFFFF"/>
              </a:solidFill>
              <a:sym typeface="Franklin ITC Std Bold"/>
            </a:endParaRPr>
          </a:p>
        </p:txBody>
      </p:sp>
      <p:sp>
        <p:nvSpPr>
          <p:cNvPr id="224" name="Text"/>
          <p:cNvSpPr>
            <a:spLocks noGrp="1"/>
          </p:cNvSpPr>
          <p:nvPr>
            <p:ph type="body" sz="quarter" idx="14"/>
          </p:nvPr>
        </p:nvSpPr>
        <p:spPr>
          <a:xfrm>
            <a:off x="5407203" y="3696015"/>
            <a:ext cx="1377595" cy="698267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Franklin ITC Std Bold"/>
              </a:defRPr>
            </a:lvl1pPr>
          </a:lstStyle>
          <a:p>
            <a:pPr marL="0" indent="0" algn="ctr">
              <a:spcBef>
                <a:spcPts val="0"/>
              </a:spcBef>
              <a:buSzTx/>
              <a:buNone/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Franklin ITC Std Bold"/>
              </a:defRPr>
            </a:pPr>
            <a:endParaRPr/>
          </a:p>
        </p:txBody>
      </p:sp>
      <p:sp>
        <p:nvSpPr>
          <p:cNvPr id="225" name="Text"/>
          <p:cNvSpPr>
            <a:spLocks noGrp="1"/>
          </p:cNvSpPr>
          <p:nvPr>
            <p:ph type="body" sz="quarter" idx="15"/>
          </p:nvPr>
        </p:nvSpPr>
        <p:spPr>
          <a:xfrm>
            <a:off x="4023101" y="2842481"/>
            <a:ext cx="1377596" cy="698267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Franklin ITC Std Bold"/>
              </a:defRPr>
            </a:lvl1pPr>
          </a:lstStyle>
          <a:p>
            <a:pPr marL="0" indent="0" algn="ctr">
              <a:spcBef>
                <a:spcPts val="0"/>
              </a:spcBef>
              <a:buSzTx/>
              <a:buNone/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Franklin ITC Std Bold"/>
              </a:defRPr>
            </a:pPr>
            <a:endParaRPr/>
          </a:p>
        </p:txBody>
      </p:sp>
      <p:sp>
        <p:nvSpPr>
          <p:cNvPr id="226" name="Text"/>
          <p:cNvSpPr>
            <a:spLocks noGrp="1"/>
          </p:cNvSpPr>
          <p:nvPr>
            <p:ph type="body" sz="quarter" idx="16"/>
          </p:nvPr>
        </p:nvSpPr>
        <p:spPr>
          <a:xfrm>
            <a:off x="6791304" y="4521262"/>
            <a:ext cx="1377595" cy="698267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Franklin ITC Std Bold"/>
              </a:defRPr>
            </a:lvl1pPr>
          </a:lstStyle>
          <a:p>
            <a:pPr marL="0" indent="0" algn="ctr">
              <a:spcBef>
                <a:spcPts val="0"/>
              </a:spcBef>
              <a:buSzTx/>
              <a:buNone/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Franklin ITC Std Bold"/>
              </a:defRPr>
            </a:pPr>
            <a:endParaRPr/>
          </a:p>
        </p:txBody>
      </p:sp>
      <p:sp>
        <p:nvSpPr>
          <p:cNvPr id="227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 -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Rectangle"/>
          <p:cNvSpPr/>
          <p:nvPr/>
        </p:nvSpPr>
        <p:spPr>
          <a:xfrm>
            <a:off x="0" y="1884164"/>
            <a:ext cx="12192000" cy="4321970"/>
          </a:xfrm>
          <a:prstGeom prst="rect">
            <a:avLst/>
          </a:prstGeom>
          <a:solidFill>
            <a:srgbClr val="E2E2E2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766" hangingPunct="0">
              <a:defRPr sz="3800">
                <a:solidFill>
                  <a:srgbClr val="FFFFFF"/>
                </a:solidFill>
                <a:latin typeface="+mn-lt"/>
                <a:ea typeface="+mn-ea"/>
                <a:cs typeface="+mn-cs"/>
                <a:sym typeface="Franklin ITC Std Bold"/>
              </a:defRPr>
            </a:pPr>
            <a:endParaRPr sz="1900" kern="0">
              <a:solidFill>
                <a:srgbClr val="FFFFFF"/>
              </a:solidFill>
              <a:sym typeface="Franklin ITC Std Bold"/>
            </a:endParaRPr>
          </a:p>
        </p:txBody>
      </p:sp>
      <p:sp>
        <p:nvSpPr>
          <p:cNvPr id="235" name="Line"/>
          <p:cNvSpPr/>
          <p:nvPr/>
        </p:nvSpPr>
        <p:spPr>
          <a:xfrm>
            <a:off x="2622352" y="3986356"/>
            <a:ext cx="6947298" cy="1"/>
          </a:xfrm>
          <a:prstGeom prst="line">
            <a:avLst/>
          </a:prstGeom>
          <a:ln w="101600">
            <a:solidFill>
              <a:srgbClr val="444444"/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410766" hangingPunct="0"/>
            <a:endParaRPr sz="1600" kern="0">
              <a:solidFill>
                <a:srgbClr val="000000"/>
              </a:solidFill>
              <a:latin typeface="Franklin ITC Std Light"/>
              <a:ea typeface="Franklin ITC Std Light"/>
              <a:cs typeface="Franklin ITC Std Light"/>
              <a:sym typeface="Franklin ITC Std Light"/>
            </a:endParaRPr>
          </a:p>
        </p:txBody>
      </p:sp>
      <p:sp>
        <p:nvSpPr>
          <p:cNvPr id="236" name="Title Text"/>
          <p:cNvSpPr>
            <a:spLocks noGrp="1"/>
          </p:cNvSpPr>
          <p:nvPr>
            <p:ph type="title"/>
          </p:nvPr>
        </p:nvSpPr>
        <p:spPr>
          <a:xfrm>
            <a:off x="1143000" y="312539"/>
            <a:ext cx="9906000" cy="84905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pic>
        <p:nvPicPr>
          <p:cNvPr id="237" name="thewashingtonpost-black-@3x.png" descr="thewashingtonpost-black-@3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000" y="6407051"/>
            <a:ext cx="1666875" cy="250032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Body Level One"/>
          <p:cNvSpPr>
            <a:spLocks noGrp="1"/>
          </p:cNvSpPr>
          <p:nvPr>
            <p:ph type="body" sz="quarter" idx="13"/>
          </p:nvPr>
        </p:nvSpPr>
        <p:spPr>
          <a:xfrm>
            <a:off x="1143000" y="1116211"/>
            <a:ext cx="9906000" cy="44945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SzTx/>
              <a:buNone/>
              <a:defRPr>
                <a:latin typeface="Franklin ITC Pro Thin"/>
                <a:ea typeface="Franklin ITC Pro Thin"/>
                <a:cs typeface="Franklin ITC Pro Thin"/>
                <a:sym typeface="Franklin ITC Pro Thin"/>
              </a:defRPr>
            </a:lvl1pPr>
          </a:lstStyle>
          <a:p>
            <a:r>
              <a:t>Body Level One</a:t>
            </a:r>
          </a:p>
        </p:txBody>
      </p:sp>
      <p:sp>
        <p:nvSpPr>
          <p:cNvPr id="239" name="Source"/>
          <p:cNvSpPr>
            <a:spLocks noGrp="1"/>
          </p:cNvSpPr>
          <p:nvPr>
            <p:ph type="body" sz="quarter" idx="14"/>
          </p:nvPr>
        </p:nvSpPr>
        <p:spPr>
          <a:xfrm>
            <a:off x="1143000" y="6362983"/>
            <a:ext cx="5295900" cy="338168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1400">
                <a:solidFill>
                  <a:srgbClr val="928E90"/>
                </a:solidFill>
              </a:defRPr>
            </a:lvl1pPr>
          </a:lstStyle>
          <a:p>
            <a:r>
              <a:t>Source</a:t>
            </a:r>
          </a:p>
        </p:txBody>
      </p:sp>
      <p:sp>
        <p:nvSpPr>
          <p:cNvPr id="240" name="1"/>
          <p:cNvSpPr>
            <a:spLocks noGrp="1"/>
          </p:cNvSpPr>
          <p:nvPr>
            <p:ph type="body" sz="quarter" idx="15"/>
          </p:nvPr>
        </p:nvSpPr>
        <p:spPr>
          <a:xfrm>
            <a:off x="2193727" y="3530941"/>
            <a:ext cx="892969" cy="892970"/>
          </a:xfrm>
          <a:prstGeom prst="ellipse">
            <a:avLst/>
          </a:prstGeom>
          <a:solidFill>
            <a:schemeClr val="accent1">
              <a:hueOff val="612956"/>
              <a:satOff val="-62450"/>
              <a:lumOff val="-4367"/>
            </a:schemeClr>
          </a:solidFill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Franklin ITC Std Bold"/>
              </a:defRPr>
            </a:lvl1pPr>
          </a:lstStyle>
          <a:p>
            <a:r>
              <a:t>1</a:t>
            </a:r>
          </a:p>
        </p:txBody>
      </p:sp>
      <p:sp>
        <p:nvSpPr>
          <p:cNvPr id="241" name="2"/>
          <p:cNvSpPr>
            <a:spLocks noGrp="1"/>
          </p:cNvSpPr>
          <p:nvPr>
            <p:ph type="body" sz="quarter" idx="16"/>
          </p:nvPr>
        </p:nvSpPr>
        <p:spPr>
          <a:xfrm>
            <a:off x="4503167" y="3530941"/>
            <a:ext cx="892970" cy="892970"/>
          </a:xfrm>
          <a:prstGeom prst="ellipse">
            <a:avLst/>
          </a:prstGeom>
          <a:solidFill>
            <a:schemeClr val="accent1">
              <a:hueOff val="186156"/>
              <a:lumOff val="-5001"/>
            </a:schemeClr>
          </a:solidFill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Franklin ITC Std Bold"/>
              </a:defRPr>
            </a:lvl1pPr>
          </a:lstStyle>
          <a:p>
            <a:r>
              <a:t>2</a:t>
            </a:r>
          </a:p>
        </p:txBody>
      </p:sp>
      <p:sp>
        <p:nvSpPr>
          <p:cNvPr id="242" name="4"/>
          <p:cNvSpPr>
            <a:spLocks noGrp="1"/>
          </p:cNvSpPr>
          <p:nvPr>
            <p:ph type="body" sz="quarter" idx="17"/>
          </p:nvPr>
        </p:nvSpPr>
        <p:spPr>
          <a:xfrm>
            <a:off x="9144000" y="3530941"/>
            <a:ext cx="892969" cy="892970"/>
          </a:xfrm>
          <a:prstGeom prst="ellipse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Franklin ITC Std Bold"/>
              </a:defRPr>
            </a:lvl1pPr>
          </a:lstStyle>
          <a:p>
            <a:r>
              <a:t>4</a:t>
            </a:r>
          </a:p>
        </p:txBody>
      </p:sp>
      <p:sp>
        <p:nvSpPr>
          <p:cNvPr id="243" name="3"/>
          <p:cNvSpPr>
            <a:spLocks noGrp="1"/>
          </p:cNvSpPr>
          <p:nvPr>
            <p:ph type="body" sz="quarter" idx="18"/>
          </p:nvPr>
        </p:nvSpPr>
        <p:spPr>
          <a:xfrm>
            <a:off x="6823583" y="3530941"/>
            <a:ext cx="892970" cy="892970"/>
          </a:xfrm>
          <a:prstGeom prst="ellipse">
            <a:avLst/>
          </a:prstGeom>
          <a:solidFill>
            <a:schemeClr val="accent1">
              <a:lumOff val="8124"/>
            </a:schemeClr>
          </a:solidFill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Franklin ITC Std Bold"/>
              </a:defRPr>
            </a:lvl1pPr>
          </a:lstStyle>
          <a:p>
            <a:r>
              <a:t>3</a:t>
            </a:r>
          </a:p>
        </p:txBody>
      </p:sp>
      <p:sp>
        <p:nvSpPr>
          <p:cNvPr id="244" name="Text"/>
          <p:cNvSpPr>
            <a:spLocks noGrp="1"/>
          </p:cNvSpPr>
          <p:nvPr>
            <p:ph type="body" sz="quarter" idx="19"/>
          </p:nvPr>
        </p:nvSpPr>
        <p:spPr>
          <a:xfrm>
            <a:off x="1747242" y="4530923"/>
            <a:ext cx="1785938" cy="58746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SzTx/>
              <a:buNone/>
              <a:defRPr sz="3200"/>
            </a:lvl1pPr>
          </a:lstStyle>
          <a:p>
            <a:pPr marL="0" indent="0" algn="ctr">
              <a:lnSpc>
                <a:spcPct val="90000"/>
              </a:lnSpc>
              <a:spcBef>
                <a:spcPts val="0"/>
              </a:spcBef>
              <a:buSzTx/>
              <a:buNone/>
              <a:defRPr sz="3200"/>
            </a:pPr>
            <a:endParaRPr/>
          </a:p>
        </p:txBody>
      </p:sp>
      <p:sp>
        <p:nvSpPr>
          <p:cNvPr id="245" name="Text"/>
          <p:cNvSpPr>
            <a:spLocks noGrp="1"/>
          </p:cNvSpPr>
          <p:nvPr>
            <p:ph type="body" sz="quarter" idx="20"/>
          </p:nvPr>
        </p:nvSpPr>
        <p:spPr>
          <a:xfrm>
            <a:off x="4062171" y="4530923"/>
            <a:ext cx="1785938" cy="58746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SzTx/>
              <a:buNone/>
              <a:defRPr sz="3200"/>
            </a:lvl1pPr>
          </a:lstStyle>
          <a:p>
            <a:pPr marL="0" indent="0" algn="ctr">
              <a:lnSpc>
                <a:spcPct val="90000"/>
              </a:lnSpc>
              <a:spcBef>
                <a:spcPts val="0"/>
              </a:spcBef>
              <a:buSzTx/>
              <a:buNone/>
              <a:defRPr sz="3200"/>
            </a:pPr>
            <a:endParaRPr/>
          </a:p>
        </p:txBody>
      </p:sp>
      <p:sp>
        <p:nvSpPr>
          <p:cNvPr id="246" name="Text"/>
          <p:cNvSpPr>
            <a:spLocks noGrp="1"/>
          </p:cNvSpPr>
          <p:nvPr>
            <p:ph type="body" sz="quarter" idx="21"/>
          </p:nvPr>
        </p:nvSpPr>
        <p:spPr>
          <a:xfrm>
            <a:off x="6377099" y="4530923"/>
            <a:ext cx="1785938" cy="58746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SzTx/>
              <a:buNone/>
              <a:defRPr sz="3200"/>
            </a:lvl1pPr>
          </a:lstStyle>
          <a:p>
            <a:pPr marL="0" indent="0" algn="ctr">
              <a:lnSpc>
                <a:spcPct val="90000"/>
              </a:lnSpc>
              <a:spcBef>
                <a:spcPts val="0"/>
              </a:spcBef>
              <a:buSzTx/>
              <a:buNone/>
              <a:defRPr sz="3200"/>
            </a:pPr>
            <a:endParaRPr/>
          </a:p>
        </p:txBody>
      </p:sp>
      <p:sp>
        <p:nvSpPr>
          <p:cNvPr id="247" name="Text"/>
          <p:cNvSpPr>
            <a:spLocks noGrp="1"/>
          </p:cNvSpPr>
          <p:nvPr>
            <p:ph type="body" sz="quarter" idx="22"/>
          </p:nvPr>
        </p:nvSpPr>
        <p:spPr>
          <a:xfrm>
            <a:off x="8692028" y="4530923"/>
            <a:ext cx="1785938" cy="58746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SzTx/>
              <a:buNone/>
              <a:defRPr sz="3200"/>
            </a:lvl1pPr>
          </a:lstStyle>
          <a:p>
            <a:pPr marL="0" indent="0" algn="ctr">
              <a:lnSpc>
                <a:spcPct val="90000"/>
              </a:lnSpc>
              <a:spcBef>
                <a:spcPts val="0"/>
              </a:spcBef>
              <a:buSzTx/>
              <a:buNone/>
              <a:defRPr sz="3200"/>
            </a:pPr>
            <a:endParaRPr/>
          </a:p>
        </p:txBody>
      </p:sp>
      <p:sp>
        <p:nvSpPr>
          <p:cNvPr id="24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 - Ca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itle Text"/>
          <p:cNvSpPr>
            <a:spLocks noGrp="1"/>
          </p:cNvSpPr>
          <p:nvPr>
            <p:ph type="title"/>
          </p:nvPr>
        </p:nvSpPr>
        <p:spPr>
          <a:xfrm>
            <a:off x="1143000" y="312539"/>
            <a:ext cx="9906000" cy="84905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56" name="Body Level One"/>
          <p:cNvSpPr>
            <a:spLocks noGrp="1"/>
          </p:cNvSpPr>
          <p:nvPr>
            <p:ph type="body" sz="quarter" idx="13"/>
          </p:nvPr>
        </p:nvSpPr>
        <p:spPr>
          <a:xfrm>
            <a:off x="1143000" y="1116211"/>
            <a:ext cx="9906000" cy="44945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SzTx/>
              <a:buNone/>
              <a:defRPr>
                <a:latin typeface="Franklin ITC Pro Thin"/>
                <a:ea typeface="Franklin ITC Pro Thin"/>
                <a:cs typeface="Franklin ITC Pro Thin"/>
                <a:sym typeface="Franklin ITC Pro Thin"/>
              </a:defRPr>
            </a:lvl1pPr>
          </a:lstStyle>
          <a:p>
            <a:r>
              <a:t>Body Level One</a:t>
            </a:r>
          </a:p>
        </p:txBody>
      </p:sp>
      <p:sp>
        <p:nvSpPr>
          <p:cNvPr id="257" name="Rectangle"/>
          <p:cNvSpPr/>
          <p:nvPr/>
        </p:nvSpPr>
        <p:spPr>
          <a:xfrm>
            <a:off x="0" y="1884164"/>
            <a:ext cx="12192000" cy="4321970"/>
          </a:xfrm>
          <a:prstGeom prst="rect">
            <a:avLst/>
          </a:prstGeom>
          <a:solidFill>
            <a:srgbClr val="E2E2E2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766" hangingPunct="0">
              <a:defRPr sz="3800">
                <a:solidFill>
                  <a:srgbClr val="FFFFFF"/>
                </a:solidFill>
                <a:latin typeface="+mn-lt"/>
                <a:ea typeface="+mn-ea"/>
                <a:cs typeface="+mn-cs"/>
                <a:sym typeface="Franklin ITC Std Bold"/>
              </a:defRPr>
            </a:pPr>
            <a:endParaRPr sz="1900" kern="0">
              <a:solidFill>
                <a:srgbClr val="FFFFFF"/>
              </a:solidFill>
              <a:sym typeface="Franklin ITC Std Bold"/>
            </a:endParaRPr>
          </a:p>
        </p:txBody>
      </p:sp>
      <p:sp>
        <p:nvSpPr>
          <p:cNvPr id="258" name="Table item 1…"/>
          <p:cNvSpPr>
            <a:spLocks noGrp="1"/>
          </p:cNvSpPr>
          <p:nvPr>
            <p:ph type="body" sz="quarter" idx="14"/>
          </p:nvPr>
        </p:nvSpPr>
        <p:spPr>
          <a:xfrm>
            <a:off x="4587875" y="3095564"/>
            <a:ext cx="3016250" cy="2588145"/>
          </a:xfrm>
          <a:prstGeom prst="rect">
            <a:avLst/>
          </a:prstGeom>
          <a:solidFill>
            <a:srgbClr val="FFFFFF"/>
          </a:solidFill>
        </p:spPr>
        <p:txBody>
          <a:bodyPr lIns="267890" tIns="267890" rIns="267890" bIns="267890">
            <a:noAutofit/>
          </a:bodyPr>
          <a:lstStyle>
            <a:lvl1pPr marL="0" indent="0" algn="ctr">
              <a:spcBef>
                <a:spcPts val="1950"/>
              </a:spcBef>
              <a:buSzTx/>
              <a:buNone/>
              <a:defRPr sz="3000"/>
            </a:lvl1pPr>
          </a:lstStyle>
          <a:p>
            <a:pPr marL="0" indent="0" algn="ctr">
              <a:spcBef>
                <a:spcPts val="3900"/>
              </a:spcBef>
              <a:buSzTx/>
              <a:buNone/>
              <a:defRPr sz="3000"/>
            </a:pPr>
            <a:r>
              <a:t>Table item 1</a:t>
            </a:r>
          </a:p>
          <a:p>
            <a:pPr marL="0" indent="0" algn="ctr">
              <a:spcBef>
                <a:spcPts val="3900"/>
              </a:spcBef>
              <a:buSzTx/>
              <a:buNone/>
              <a:defRPr sz="3000"/>
            </a:pPr>
            <a:r>
              <a:t>Table item 2</a:t>
            </a:r>
          </a:p>
          <a:p>
            <a:pPr marL="0" indent="0" algn="ctr">
              <a:spcBef>
                <a:spcPts val="3900"/>
              </a:spcBef>
              <a:buSzTx/>
              <a:buNone/>
              <a:defRPr sz="3000"/>
            </a:pPr>
            <a:r>
              <a:t>Table item 3</a:t>
            </a:r>
          </a:p>
        </p:txBody>
      </p:sp>
      <p:sp>
        <p:nvSpPr>
          <p:cNvPr id="259" name="Title"/>
          <p:cNvSpPr>
            <a:spLocks noGrp="1"/>
          </p:cNvSpPr>
          <p:nvPr>
            <p:ph type="body" sz="quarter" idx="15"/>
          </p:nvPr>
        </p:nvSpPr>
        <p:spPr>
          <a:xfrm>
            <a:off x="4587875" y="2381189"/>
            <a:ext cx="3016250" cy="714376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Franklin ITC Std Bold"/>
              </a:defRPr>
            </a:lvl1pPr>
          </a:lstStyle>
          <a:p>
            <a:r>
              <a:t>Title</a:t>
            </a:r>
          </a:p>
        </p:txBody>
      </p:sp>
      <p:sp>
        <p:nvSpPr>
          <p:cNvPr id="260" name="Table item 1…"/>
          <p:cNvSpPr>
            <a:spLocks noGrp="1"/>
          </p:cNvSpPr>
          <p:nvPr>
            <p:ph type="body" sz="quarter" idx="16"/>
          </p:nvPr>
        </p:nvSpPr>
        <p:spPr>
          <a:xfrm>
            <a:off x="1152525" y="3095564"/>
            <a:ext cx="3016250" cy="2588145"/>
          </a:xfrm>
          <a:prstGeom prst="rect">
            <a:avLst/>
          </a:prstGeom>
          <a:solidFill>
            <a:srgbClr val="FFFFFF"/>
          </a:solidFill>
        </p:spPr>
        <p:txBody>
          <a:bodyPr lIns="267890" tIns="267890" rIns="267890" bIns="267890">
            <a:noAutofit/>
          </a:bodyPr>
          <a:lstStyle>
            <a:lvl1pPr marL="0" indent="0" algn="ctr">
              <a:spcBef>
                <a:spcPts val="1950"/>
              </a:spcBef>
              <a:buSzTx/>
              <a:buNone/>
              <a:defRPr sz="3000"/>
            </a:lvl1pPr>
          </a:lstStyle>
          <a:p>
            <a:pPr marL="0" indent="0" algn="ctr">
              <a:spcBef>
                <a:spcPts val="3900"/>
              </a:spcBef>
              <a:buSzTx/>
              <a:buNone/>
              <a:defRPr sz="3000"/>
            </a:pPr>
            <a:r>
              <a:t>Table item 1</a:t>
            </a:r>
          </a:p>
          <a:p>
            <a:pPr marL="0" indent="0" algn="ctr">
              <a:spcBef>
                <a:spcPts val="3900"/>
              </a:spcBef>
              <a:buSzTx/>
              <a:buNone/>
              <a:defRPr sz="3000"/>
            </a:pPr>
            <a:r>
              <a:t>Table item 2</a:t>
            </a:r>
          </a:p>
          <a:p>
            <a:pPr marL="0" indent="0" algn="ctr">
              <a:spcBef>
                <a:spcPts val="3900"/>
              </a:spcBef>
              <a:buSzTx/>
              <a:buNone/>
              <a:defRPr sz="3000"/>
            </a:pPr>
            <a:r>
              <a:t>Table item 3</a:t>
            </a:r>
          </a:p>
        </p:txBody>
      </p:sp>
      <p:sp>
        <p:nvSpPr>
          <p:cNvPr id="261" name="Title"/>
          <p:cNvSpPr>
            <a:spLocks noGrp="1"/>
          </p:cNvSpPr>
          <p:nvPr>
            <p:ph type="body" sz="quarter" idx="17"/>
          </p:nvPr>
        </p:nvSpPr>
        <p:spPr>
          <a:xfrm>
            <a:off x="1152525" y="2381189"/>
            <a:ext cx="3016250" cy="714376"/>
          </a:xfrm>
          <a:prstGeom prst="rect">
            <a:avLst/>
          </a:prstGeom>
          <a:solidFill>
            <a:srgbClr val="212429"/>
          </a:solidFill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Franklin ITC Std Bold"/>
              </a:defRPr>
            </a:lvl1pPr>
          </a:lstStyle>
          <a:p>
            <a:r>
              <a:t>Title</a:t>
            </a:r>
          </a:p>
        </p:txBody>
      </p:sp>
      <p:sp>
        <p:nvSpPr>
          <p:cNvPr id="262" name="Table item 1…"/>
          <p:cNvSpPr>
            <a:spLocks noGrp="1"/>
          </p:cNvSpPr>
          <p:nvPr>
            <p:ph type="body" sz="quarter" idx="18"/>
          </p:nvPr>
        </p:nvSpPr>
        <p:spPr>
          <a:xfrm>
            <a:off x="8023225" y="3095564"/>
            <a:ext cx="3016250" cy="2588145"/>
          </a:xfrm>
          <a:prstGeom prst="rect">
            <a:avLst/>
          </a:prstGeom>
          <a:solidFill>
            <a:srgbClr val="FFFFFF"/>
          </a:solidFill>
        </p:spPr>
        <p:txBody>
          <a:bodyPr lIns="267890" tIns="267890" rIns="267890" bIns="267890">
            <a:noAutofit/>
          </a:bodyPr>
          <a:lstStyle>
            <a:lvl1pPr marL="0" indent="0" algn="ctr">
              <a:spcBef>
                <a:spcPts val="1950"/>
              </a:spcBef>
              <a:buSzTx/>
              <a:buNone/>
              <a:defRPr sz="3000"/>
            </a:lvl1pPr>
          </a:lstStyle>
          <a:p>
            <a:pPr marL="0" indent="0" algn="ctr">
              <a:spcBef>
                <a:spcPts val="3900"/>
              </a:spcBef>
              <a:buSzTx/>
              <a:buNone/>
              <a:defRPr sz="3000"/>
            </a:pPr>
            <a:r>
              <a:t>Table item 1</a:t>
            </a:r>
          </a:p>
          <a:p>
            <a:pPr marL="0" indent="0" algn="ctr">
              <a:spcBef>
                <a:spcPts val="3900"/>
              </a:spcBef>
              <a:buSzTx/>
              <a:buNone/>
              <a:defRPr sz="3000"/>
            </a:pPr>
            <a:r>
              <a:t>Table item 2</a:t>
            </a:r>
          </a:p>
          <a:p>
            <a:pPr marL="0" indent="0" algn="ctr">
              <a:spcBef>
                <a:spcPts val="3900"/>
              </a:spcBef>
              <a:buSzTx/>
              <a:buNone/>
              <a:defRPr sz="3000"/>
            </a:pPr>
            <a:r>
              <a:t>Table item 3</a:t>
            </a:r>
          </a:p>
        </p:txBody>
      </p:sp>
      <p:sp>
        <p:nvSpPr>
          <p:cNvPr id="263" name="Title"/>
          <p:cNvSpPr>
            <a:spLocks noGrp="1"/>
          </p:cNvSpPr>
          <p:nvPr>
            <p:ph type="body" sz="quarter" idx="19"/>
          </p:nvPr>
        </p:nvSpPr>
        <p:spPr>
          <a:xfrm>
            <a:off x="8023225" y="2381189"/>
            <a:ext cx="3016250" cy="714376"/>
          </a:xfrm>
          <a:prstGeom prst="rect">
            <a:avLst/>
          </a:prstGeom>
          <a:solidFill>
            <a:srgbClr val="676767"/>
          </a:solidFill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Franklin ITC Std Bold"/>
              </a:defRPr>
            </a:lvl1pPr>
          </a:lstStyle>
          <a:p>
            <a:r>
              <a:t>Title</a:t>
            </a:r>
          </a:p>
        </p:txBody>
      </p:sp>
      <p:sp>
        <p:nvSpPr>
          <p:cNvPr id="264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oadmap &amp;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itle Text"/>
          <p:cNvSpPr>
            <a:spLocks noGrp="1"/>
          </p:cNvSpPr>
          <p:nvPr>
            <p:ph type="title"/>
          </p:nvPr>
        </p:nvSpPr>
        <p:spPr>
          <a:xfrm>
            <a:off x="1143000" y="312539"/>
            <a:ext cx="9906000" cy="84905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72" name="List item 1…"/>
          <p:cNvSpPr>
            <a:spLocks noGrp="1"/>
          </p:cNvSpPr>
          <p:nvPr>
            <p:ph type="body" sz="quarter" idx="13"/>
          </p:nvPr>
        </p:nvSpPr>
        <p:spPr>
          <a:xfrm>
            <a:off x="1047750" y="2554094"/>
            <a:ext cx="2540000" cy="3302001"/>
          </a:xfrm>
          <a:prstGeom prst="rect">
            <a:avLst/>
          </a:prstGeom>
          <a:solidFill>
            <a:srgbClr val="FFFFFF"/>
          </a:solidFill>
        </p:spPr>
        <p:txBody>
          <a:bodyPr lIns="267890" tIns="267890" rIns="267890" bIns="267890">
            <a:noAutofit/>
          </a:bodyPr>
          <a:lstStyle>
            <a:lvl1pPr marL="152400" indent="-152400">
              <a:spcBef>
                <a:spcPts val="1200"/>
              </a:spcBef>
              <a:buSzPct val="100000"/>
              <a:defRPr sz="2800"/>
            </a:lvl1pPr>
          </a:lstStyle>
          <a:p>
            <a:pPr marL="304800" indent="-304800">
              <a:spcBef>
                <a:spcPts val="2400"/>
              </a:spcBef>
              <a:buSzPct val="100000"/>
              <a:defRPr sz="2800"/>
            </a:pPr>
            <a:r>
              <a:t>List item 1</a:t>
            </a:r>
          </a:p>
          <a:p>
            <a:pPr marL="304800" indent="-304800">
              <a:spcBef>
                <a:spcPts val="2400"/>
              </a:spcBef>
              <a:buSzPct val="100000"/>
              <a:defRPr sz="2800"/>
            </a:pPr>
            <a:r>
              <a:t>List item 2</a:t>
            </a:r>
          </a:p>
          <a:p>
            <a:pPr marL="304800" indent="-304800">
              <a:spcBef>
                <a:spcPts val="2400"/>
              </a:spcBef>
              <a:buSzPct val="100000"/>
              <a:defRPr sz="2800"/>
            </a:pPr>
            <a:r>
              <a:t>List item 3</a:t>
            </a:r>
          </a:p>
        </p:txBody>
      </p:sp>
      <p:sp>
        <p:nvSpPr>
          <p:cNvPr id="273" name="Text Goes Here"/>
          <p:cNvSpPr>
            <a:spLocks noGrp="1"/>
          </p:cNvSpPr>
          <p:nvPr>
            <p:ph type="body" sz="quarter" idx="14"/>
          </p:nvPr>
        </p:nvSpPr>
        <p:spPr>
          <a:xfrm>
            <a:off x="1112308" y="1588386"/>
            <a:ext cx="2540001" cy="762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9"/>
                </a:moveTo>
                <a:lnTo>
                  <a:pt x="871" y="11047"/>
                </a:lnTo>
                <a:lnTo>
                  <a:pt x="0" y="21600"/>
                </a:lnTo>
                <a:lnTo>
                  <a:pt x="20729" y="21600"/>
                </a:lnTo>
                <a:lnTo>
                  <a:pt x="21600" y="11025"/>
                </a:lnTo>
                <a:lnTo>
                  <a:pt x="20729" y="0"/>
                </a:lnTo>
                <a:lnTo>
                  <a:pt x="0" y="9"/>
                </a:lnTo>
                <a:close/>
              </a:path>
            </a:pathLst>
          </a:custGeom>
          <a:solidFill>
            <a:schemeClr val="accent1">
              <a:lumOff val="8124"/>
            </a:schemeClr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500">
                <a:solidFill>
                  <a:srgbClr val="FFFFFF"/>
                </a:solidFill>
              </a:defRPr>
            </a:lvl1pPr>
          </a:lstStyle>
          <a:p>
            <a:r>
              <a:t>Text Goes Here</a:t>
            </a:r>
          </a:p>
        </p:txBody>
      </p:sp>
      <p:sp>
        <p:nvSpPr>
          <p:cNvPr id="274" name="Text Goes Here"/>
          <p:cNvSpPr>
            <a:spLocks noGrp="1"/>
          </p:cNvSpPr>
          <p:nvPr>
            <p:ph type="body" sz="quarter" idx="15"/>
          </p:nvPr>
        </p:nvSpPr>
        <p:spPr>
          <a:xfrm>
            <a:off x="3584575" y="1588386"/>
            <a:ext cx="2540000" cy="762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9"/>
                </a:moveTo>
                <a:lnTo>
                  <a:pt x="871" y="11047"/>
                </a:lnTo>
                <a:lnTo>
                  <a:pt x="0" y="21600"/>
                </a:lnTo>
                <a:lnTo>
                  <a:pt x="20729" y="21600"/>
                </a:lnTo>
                <a:lnTo>
                  <a:pt x="21600" y="11025"/>
                </a:lnTo>
                <a:lnTo>
                  <a:pt x="20729" y="0"/>
                </a:lnTo>
                <a:lnTo>
                  <a:pt x="0" y="9"/>
                </a:lnTo>
                <a:close/>
              </a:path>
            </a:pathLst>
          </a:cu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500">
                <a:solidFill>
                  <a:srgbClr val="FFFFFF"/>
                </a:solidFill>
              </a:defRPr>
            </a:lvl1pPr>
          </a:lstStyle>
          <a:p>
            <a:r>
              <a:t>Text Goes Here</a:t>
            </a:r>
          </a:p>
        </p:txBody>
      </p:sp>
      <p:sp>
        <p:nvSpPr>
          <p:cNvPr id="275" name="Text Goes Here"/>
          <p:cNvSpPr>
            <a:spLocks noGrp="1"/>
          </p:cNvSpPr>
          <p:nvPr>
            <p:ph type="body" sz="quarter" idx="16"/>
          </p:nvPr>
        </p:nvSpPr>
        <p:spPr>
          <a:xfrm>
            <a:off x="6063192" y="1588386"/>
            <a:ext cx="2540001" cy="762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9"/>
                </a:moveTo>
                <a:lnTo>
                  <a:pt x="871" y="11047"/>
                </a:lnTo>
                <a:lnTo>
                  <a:pt x="0" y="21600"/>
                </a:lnTo>
                <a:lnTo>
                  <a:pt x="20729" y="21600"/>
                </a:lnTo>
                <a:lnTo>
                  <a:pt x="21600" y="11025"/>
                </a:lnTo>
                <a:lnTo>
                  <a:pt x="20729" y="0"/>
                </a:lnTo>
                <a:lnTo>
                  <a:pt x="0" y="9"/>
                </a:lnTo>
                <a:close/>
              </a:path>
            </a:pathLst>
          </a:custGeom>
          <a:solidFill>
            <a:schemeClr val="accent1">
              <a:hueOff val="186156"/>
              <a:lumOff val="-5001"/>
            </a:schemeClr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500">
                <a:solidFill>
                  <a:srgbClr val="FFFFFF"/>
                </a:solidFill>
              </a:defRPr>
            </a:lvl1pPr>
          </a:lstStyle>
          <a:p>
            <a:r>
              <a:t>Text Goes Here</a:t>
            </a:r>
          </a:p>
        </p:txBody>
      </p:sp>
      <p:sp>
        <p:nvSpPr>
          <p:cNvPr id="276" name="Text Goes Here"/>
          <p:cNvSpPr>
            <a:spLocks noGrp="1"/>
          </p:cNvSpPr>
          <p:nvPr>
            <p:ph type="body" sz="quarter" idx="17"/>
          </p:nvPr>
        </p:nvSpPr>
        <p:spPr>
          <a:xfrm>
            <a:off x="8539692" y="1588386"/>
            <a:ext cx="2540001" cy="762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9"/>
                </a:moveTo>
                <a:lnTo>
                  <a:pt x="871" y="11047"/>
                </a:lnTo>
                <a:lnTo>
                  <a:pt x="0" y="21600"/>
                </a:lnTo>
                <a:lnTo>
                  <a:pt x="20729" y="21600"/>
                </a:lnTo>
                <a:lnTo>
                  <a:pt x="21600" y="11025"/>
                </a:lnTo>
                <a:lnTo>
                  <a:pt x="20729" y="0"/>
                </a:lnTo>
                <a:lnTo>
                  <a:pt x="0" y="9"/>
                </a:lnTo>
                <a:close/>
              </a:path>
            </a:pathLst>
          </a:custGeom>
          <a:solidFill>
            <a:schemeClr val="accent1">
              <a:hueOff val="612956"/>
              <a:satOff val="-62450"/>
              <a:lumOff val="-4367"/>
            </a:schemeClr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500">
                <a:solidFill>
                  <a:srgbClr val="FFFFFF"/>
                </a:solidFill>
              </a:defRPr>
            </a:lvl1pPr>
          </a:lstStyle>
          <a:p>
            <a:r>
              <a:t>Text Goes Here</a:t>
            </a:r>
          </a:p>
        </p:txBody>
      </p:sp>
      <p:sp>
        <p:nvSpPr>
          <p:cNvPr id="277" name="Label"/>
          <p:cNvSpPr>
            <a:spLocks noGrp="1"/>
          </p:cNvSpPr>
          <p:nvPr>
            <p:ph type="body" sz="quarter" idx="18"/>
          </p:nvPr>
        </p:nvSpPr>
        <p:spPr>
          <a:xfrm>
            <a:off x="1109423" y="1255555"/>
            <a:ext cx="2412785" cy="365868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1600" cap="all">
                <a:solidFill>
                  <a:schemeClr val="accent1">
                    <a:lumOff val="8124"/>
                  </a:schemeClr>
                </a:solidFill>
                <a:latin typeface="+mn-lt"/>
                <a:ea typeface="+mn-ea"/>
                <a:cs typeface="+mn-cs"/>
                <a:sym typeface="Franklin ITC Std Bold"/>
              </a:defRPr>
            </a:lvl1pPr>
          </a:lstStyle>
          <a:p>
            <a:r>
              <a:t>Label</a:t>
            </a:r>
          </a:p>
        </p:txBody>
      </p:sp>
      <p:sp>
        <p:nvSpPr>
          <p:cNvPr id="278" name="Label"/>
          <p:cNvSpPr>
            <a:spLocks noGrp="1"/>
          </p:cNvSpPr>
          <p:nvPr>
            <p:ph type="body" sz="quarter" idx="19"/>
          </p:nvPr>
        </p:nvSpPr>
        <p:spPr>
          <a:xfrm>
            <a:off x="3590156" y="1255555"/>
            <a:ext cx="2412785" cy="365868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1600" cap="all">
                <a:solidFill>
                  <a:schemeClr val="accent1">
                    <a:lumOff val="8124"/>
                  </a:schemeClr>
                </a:solidFill>
                <a:latin typeface="+mn-lt"/>
                <a:ea typeface="+mn-ea"/>
                <a:cs typeface="+mn-cs"/>
                <a:sym typeface="Franklin ITC Std Bold"/>
              </a:defRPr>
            </a:lvl1pPr>
          </a:lstStyle>
          <a:p>
            <a:r>
              <a:t>Label</a:t>
            </a:r>
          </a:p>
        </p:txBody>
      </p:sp>
      <p:sp>
        <p:nvSpPr>
          <p:cNvPr id="279" name="Label"/>
          <p:cNvSpPr>
            <a:spLocks noGrp="1"/>
          </p:cNvSpPr>
          <p:nvPr>
            <p:ph type="body" sz="quarter" idx="20"/>
          </p:nvPr>
        </p:nvSpPr>
        <p:spPr>
          <a:xfrm>
            <a:off x="6064540" y="1255555"/>
            <a:ext cx="2412785" cy="365868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1600" cap="all">
                <a:solidFill>
                  <a:schemeClr val="accent1">
                    <a:lumOff val="8124"/>
                  </a:schemeClr>
                </a:solidFill>
                <a:latin typeface="+mn-lt"/>
                <a:ea typeface="+mn-ea"/>
                <a:cs typeface="+mn-cs"/>
                <a:sym typeface="Franklin ITC Std Bold"/>
              </a:defRPr>
            </a:lvl1pPr>
          </a:lstStyle>
          <a:p>
            <a:r>
              <a:t>Label</a:t>
            </a:r>
          </a:p>
        </p:txBody>
      </p:sp>
      <p:sp>
        <p:nvSpPr>
          <p:cNvPr id="280" name="Label"/>
          <p:cNvSpPr>
            <a:spLocks noGrp="1"/>
          </p:cNvSpPr>
          <p:nvPr>
            <p:ph type="body" sz="quarter" idx="21"/>
          </p:nvPr>
        </p:nvSpPr>
        <p:spPr>
          <a:xfrm>
            <a:off x="8538923" y="1255555"/>
            <a:ext cx="2412785" cy="365868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1600" cap="all">
                <a:solidFill>
                  <a:schemeClr val="accent1">
                    <a:lumOff val="8124"/>
                  </a:schemeClr>
                </a:solidFill>
                <a:latin typeface="+mn-lt"/>
                <a:ea typeface="+mn-ea"/>
                <a:cs typeface="+mn-cs"/>
                <a:sym typeface="Franklin ITC Std Bold"/>
              </a:defRPr>
            </a:lvl1pPr>
          </a:lstStyle>
          <a:p>
            <a:r>
              <a:t>Label</a:t>
            </a:r>
          </a:p>
        </p:txBody>
      </p:sp>
      <p:sp>
        <p:nvSpPr>
          <p:cNvPr id="281" name="List item 1…"/>
          <p:cNvSpPr>
            <a:spLocks noGrp="1"/>
          </p:cNvSpPr>
          <p:nvPr>
            <p:ph type="body" sz="quarter" idx="22"/>
          </p:nvPr>
        </p:nvSpPr>
        <p:spPr>
          <a:xfrm>
            <a:off x="3463049" y="2554094"/>
            <a:ext cx="2540001" cy="3302001"/>
          </a:xfrm>
          <a:prstGeom prst="rect">
            <a:avLst/>
          </a:prstGeom>
          <a:solidFill>
            <a:srgbClr val="FFFFFF"/>
          </a:solidFill>
        </p:spPr>
        <p:txBody>
          <a:bodyPr lIns="267890" tIns="267890" rIns="267890" bIns="267890">
            <a:noAutofit/>
          </a:bodyPr>
          <a:lstStyle>
            <a:lvl1pPr marL="152400" indent="-152400">
              <a:spcBef>
                <a:spcPts val="1200"/>
              </a:spcBef>
              <a:buSzPct val="100000"/>
              <a:defRPr sz="2800"/>
            </a:lvl1pPr>
          </a:lstStyle>
          <a:p>
            <a:pPr marL="304800" indent="-304800">
              <a:spcBef>
                <a:spcPts val="2400"/>
              </a:spcBef>
              <a:buSzPct val="100000"/>
              <a:defRPr sz="2800"/>
            </a:pPr>
            <a:r>
              <a:t>List item 1</a:t>
            </a:r>
          </a:p>
          <a:p>
            <a:pPr marL="304800" indent="-304800">
              <a:spcBef>
                <a:spcPts val="2400"/>
              </a:spcBef>
              <a:buSzPct val="100000"/>
              <a:defRPr sz="2800"/>
            </a:pPr>
            <a:r>
              <a:t>List item 2</a:t>
            </a:r>
          </a:p>
          <a:p>
            <a:pPr marL="304800" indent="-304800">
              <a:spcBef>
                <a:spcPts val="2400"/>
              </a:spcBef>
              <a:buSzPct val="100000"/>
              <a:defRPr sz="2800"/>
            </a:pPr>
            <a:r>
              <a:t>List item 3</a:t>
            </a:r>
          </a:p>
        </p:txBody>
      </p:sp>
      <p:sp>
        <p:nvSpPr>
          <p:cNvPr id="282" name="List item 1…"/>
          <p:cNvSpPr>
            <a:spLocks noGrp="1"/>
          </p:cNvSpPr>
          <p:nvPr>
            <p:ph type="body" sz="quarter" idx="23"/>
          </p:nvPr>
        </p:nvSpPr>
        <p:spPr>
          <a:xfrm>
            <a:off x="6000932" y="2554094"/>
            <a:ext cx="2540001" cy="3302001"/>
          </a:xfrm>
          <a:prstGeom prst="rect">
            <a:avLst/>
          </a:prstGeom>
          <a:solidFill>
            <a:srgbClr val="FFFFFF"/>
          </a:solidFill>
        </p:spPr>
        <p:txBody>
          <a:bodyPr lIns="267890" tIns="267890" rIns="267890" bIns="267890">
            <a:noAutofit/>
          </a:bodyPr>
          <a:lstStyle>
            <a:lvl1pPr marL="152400" indent="-152400">
              <a:spcBef>
                <a:spcPts val="1200"/>
              </a:spcBef>
              <a:buSzPct val="100000"/>
              <a:defRPr sz="2800"/>
            </a:lvl1pPr>
          </a:lstStyle>
          <a:p>
            <a:pPr marL="304800" indent="-304800">
              <a:spcBef>
                <a:spcPts val="2400"/>
              </a:spcBef>
              <a:buSzPct val="100000"/>
              <a:defRPr sz="2800"/>
            </a:pPr>
            <a:r>
              <a:t>List item 1</a:t>
            </a:r>
          </a:p>
          <a:p>
            <a:pPr marL="304800" indent="-304800">
              <a:spcBef>
                <a:spcPts val="2400"/>
              </a:spcBef>
              <a:buSzPct val="100000"/>
              <a:defRPr sz="2800"/>
            </a:pPr>
            <a:r>
              <a:t>List item 2</a:t>
            </a:r>
          </a:p>
          <a:p>
            <a:pPr marL="304800" indent="-304800">
              <a:spcBef>
                <a:spcPts val="2400"/>
              </a:spcBef>
              <a:buSzPct val="100000"/>
              <a:defRPr sz="2800"/>
            </a:pPr>
            <a:r>
              <a:t>List item 3</a:t>
            </a:r>
          </a:p>
        </p:txBody>
      </p:sp>
      <p:sp>
        <p:nvSpPr>
          <p:cNvPr id="283" name="List item 1…"/>
          <p:cNvSpPr>
            <a:spLocks noGrp="1"/>
          </p:cNvSpPr>
          <p:nvPr>
            <p:ph type="body" sz="quarter" idx="24"/>
          </p:nvPr>
        </p:nvSpPr>
        <p:spPr>
          <a:xfrm>
            <a:off x="8475315" y="2554094"/>
            <a:ext cx="2540001" cy="3302001"/>
          </a:xfrm>
          <a:prstGeom prst="rect">
            <a:avLst/>
          </a:prstGeom>
          <a:solidFill>
            <a:srgbClr val="FFFFFF"/>
          </a:solidFill>
        </p:spPr>
        <p:txBody>
          <a:bodyPr lIns="267890" tIns="267890" rIns="267890" bIns="267890">
            <a:noAutofit/>
          </a:bodyPr>
          <a:lstStyle>
            <a:lvl1pPr marL="152400" indent="-152400">
              <a:spcBef>
                <a:spcPts val="1200"/>
              </a:spcBef>
              <a:buSzPct val="100000"/>
              <a:defRPr sz="2800"/>
            </a:lvl1pPr>
          </a:lstStyle>
          <a:p>
            <a:pPr marL="304800" indent="-304800">
              <a:spcBef>
                <a:spcPts val="2400"/>
              </a:spcBef>
              <a:buSzPct val="100000"/>
              <a:defRPr sz="2800"/>
            </a:pPr>
            <a:r>
              <a:t>List item 1</a:t>
            </a:r>
          </a:p>
          <a:p>
            <a:pPr marL="304800" indent="-304800">
              <a:spcBef>
                <a:spcPts val="2400"/>
              </a:spcBef>
              <a:buSzPct val="100000"/>
              <a:defRPr sz="2800"/>
            </a:pPr>
            <a:r>
              <a:t>List item 2</a:t>
            </a:r>
          </a:p>
          <a:p>
            <a:pPr marL="304800" indent="-304800">
              <a:spcBef>
                <a:spcPts val="2400"/>
              </a:spcBef>
              <a:buSzPct val="100000"/>
              <a:defRPr sz="2800"/>
            </a:pPr>
            <a:r>
              <a:t>List item 3</a:t>
            </a:r>
          </a:p>
        </p:txBody>
      </p:sp>
      <p:sp>
        <p:nvSpPr>
          <p:cNvPr id="284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oadmap &amp; Title (No Label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Title Text"/>
          <p:cNvSpPr>
            <a:spLocks noGrp="1"/>
          </p:cNvSpPr>
          <p:nvPr>
            <p:ph type="title"/>
          </p:nvPr>
        </p:nvSpPr>
        <p:spPr>
          <a:xfrm>
            <a:off x="1143000" y="312539"/>
            <a:ext cx="9906000" cy="84905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92" name="Text Goes Here"/>
          <p:cNvSpPr>
            <a:spLocks noGrp="1"/>
          </p:cNvSpPr>
          <p:nvPr>
            <p:ph type="body" sz="quarter" idx="13"/>
          </p:nvPr>
        </p:nvSpPr>
        <p:spPr>
          <a:xfrm>
            <a:off x="1112308" y="1207386"/>
            <a:ext cx="2540001" cy="762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9"/>
                </a:moveTo>
                <a:lnTo>
                  <a:pt x="871" y="11047"/>
                </a:lnTo>
                <a:lnTo>
                  <a:pt x="0" y="21600"/>
                </a:lnTo>
                <a:lnTo>
                  <a:pt x="20729" y="21600"/>
                </a:lnTo>
                <a:lnTo>
                  <a:pt x="21600" y="11025"/>
                </a:lnTo>
                <a:lnTo>
                  <a:pt x="20729" y="0"/>
                </a:lnTo>
                <a:lnTo>
                  <a:pt x="0" y="9"/>
                </a:lnTo>
                <a:close/>
              </a:path>
            </a:pathLst>
          </a:custGeom>
          <a:solidFill>
            <a:schemeClr val="accent1">
              <a:lumOff val="8124"/>
            </a:schemeClr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500">
                <a:solidFill>
                  <a:srgbClr val="FFFFFF"/>
                </a:solidFill>
              </a:defRPr>
            </a:lvl1pPr>
          </a:lstStyle>
          <a:p>
            <a:r>
              <a:t>Text Goes Here</a:t>
            </a:r>
          </a:p>
        </p:txBody>
      </p:sp>
      <p:sp>
        <p:nvSpPr>
          <p:cNvPr id="293" name="Text Goes Here"/>
          <p:cNvSpPr>
            <a:spLocks noGrp="1"/>
          </p:cNvSpPr>
          <p:nvPr>
            <p:ph type="body" sz="quarter" idx="14"/>
          </p:nvPr>
        </p:nvSpPr>
        <p:spPr>
          <a:xfrm>
            <a:off x="3584575" y="1207386"/>
            <a:ext cx="2540000" cy="762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9"/>
                </a:moveTo>
                <a:lnTo>
                  <a:pt x="871" y="11047"/>
                </a:lnTo>
                <a:lnTo>
                  <a:pt x="0" y="21600"/>
                </a:lnTo>
                <a:lnTo>
                  <a:pt x="20729" y="21600"/>
                </a:lnTo>
                <a:lnTo>
                  <a:pt x="21600" y="11025"/>
                </a:lnTo>
                <a:lnTo>
                  <a:pt x="20729" y="0"/>
                </a:lnTo>
                <a:lnTo>
                  <a:pt x="0" y="9"/>
                </a:lnTo>
                <a:close/>
              </a:path>
            </a:pathLst>
          </a:cu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500">
                <a:solidFill>
                  <a:srgbClr val="FFFFFF"/>
                </a:solidFill>
              </a:defRPr>
            </a:lvl1pPr>
          </a:lstStyle>
          <a:p>
            <a:r>
              <a:t>Text Goes Here</a:t>
            </a:r>
          </a:p>
        </p:txBody>
      </p:sp>
      <p:sp>
        <p:nvSpPr>
          <p:cNvPr id="294" name="Text Goes Here"/>
          <p:cNvSpPr>
            <a:spLocks noGrp="1"/>
          </p:cNvSpPr>
          <p:nvPr>
            <p:ph type="body" sz="quarter" idx="15"/>
          </p:nvPr>
        </p:nvSpPr>
        <p:spPr>
          <a:xfrm>
            <a:off x="6063192" y="1207386"/>
            <a:ext cx="2540001" cy="762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9"/>
                </a:moveTo>
                <a:lnTo>
                  <a:pt x="871" y="11047"/>
                </a:lnTo>
                <a:lnTo>
                  <a:pt x="0" y="21600"/>
                </a:lnTo>
                <a:lnTo>
                  <a:pt x="20729" y="21600"/>
                </a:lnTo>
                <a:lnTo>
                  <a:pt x="21600" y="11025"/>
                </a:lnTo>
                <a:lnTo>
                  <a:pt x="20729" y="0"/>
                </a:lnTo>
                <a:lnTo>
                  <a:pt x="0" y="9"/>
                </a:lnTo>
                <a:close/>
              </a:path>
            </a:pathLst>
          </a:custGeom>
          <a:solidFill>
            <a:schemeClr val="accent1">
              <a:hueOff val="186156"/>
              <a:lumOff val="-5001"/>
            </a:schemeClr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500">
                <a:solidFill>
                  <a:srgbClr val="FFFFFF"/>
                </a:solidFill>
              </a:defRPr>
            </a:lvl1pPr>
          </a:lstStyle>
          <a:p>
            <a:r>
              <a:t>Text Goes Here</a:t>
            </a:r>
          </a:p>
        </p:txBody>
      </p:sp>
      <p:sp>
        <p:nvSpPr>
          <p:cNvPr id="295" name="Text Goes Here"/>
          <p:cNvSpPr>
            <a:spLocks noGrp="1"/>
          </p:cNvSpPr>
          <p:nvPr>
            <p:ph type="body" sz="quarter" idx="16"/>
          </p:nvPr>
        </p:nvSpPr>
        <p:spPr>
          <a:xfrm>
            <a:off x="8539692" y="1207386"/>
            <a:ext cx="2540001" cy="762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9"/>
                </a:moveTo>
                <a:lnTo>
                  <a:pt x="871" y="11047"/>
                </a:lnTo>
                <a:lnTo>
                  <a:pt x="0" y="21600"/>
                </a:lnTo>
                <a:lnTo>
                  <a:pt x="20729" y="21600"/>
                </a:lnTo>
                <a:lnTo>
                  <a:pt x="21600" y="11025"/>
                </a:lnTo>
                <a:lnTo>
                  <a:pt x="20729" y="0"/>
                </a:lnTo>
                <a:lnTo>
                  <a:pt x="0" y="9"/>
                </a:lnTo>
                <a:close/>
              </a:path>
            </a:pathLst>
          </a:custGeom>
          <a:solidFill>
            <a:schemeClr val="accent1">
              <a:hueOff val="612956"/>
              <a:satOff val="-62450"/>
              <a:lumOff val="-4367"/>
            </a:schemeClr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500">
                <a:solidFill>
                  <a:srgbClr val="FFFFFF"/>
                </a:solidFill>
              </a:defRPr>
            </a:lvl1pPr>
          </a:lstStyle>
          <a:p>
            <a:r>
              <a:t>Text Goes Here</a:t>
            </a:r>
          </a:p>
        </p:txBody>
      </p:sp>
      <p:sp>
        <p:nvSpPr>
          <p:cNvPr id="296" name="Body Level One…"/>
          <p:cNvSpPr>
            <a:spLocks noGrp="1"/>
          </p:cNvSpPr>
          <p:nvPr>
            <p:ph type="body" sz="quarter" idx="1"/>
          </p:nvPr>
        </p:nvSpPr>
        <p:spPr>
          <a:xfrm>
            <a:off x="1112308" y="2096894"/>
            <a:ext cx="2540001" cy="4064001"/>
          </a:xfrm>
          <a:prstGeom prst="rect">
            <a:avLst/>
          </a:prstGeom>
        </p:spPr>
        <p:txBody>
          <a:bodyPr/>
          <a:lstStyle>
            <a:lvl1pPr marL="172861" indent="-172861">
              <a:spcBef>
                <a:spcPts val="1200"/>
              </a:spcBef>
              <a:defRPr sz="1400"/>
            </a:lvl1pPr>
            <a:lvl2pPr marL="395111" indent="-172861">
              <a:spcBef>
                <a:spcPts val="1200"/>
              </a:spcBef>
              <a:defRPr sz="1400"/>
            </a:lvl2pPr>
            <a:lvl3pPr marL="617361" indent="-172861">
              <a:spcBef>
                <a:spcPts val="1200"/>
              </a:spcBef>
              <a:defRPr sz="1400"/>
            </a:lvl3pPr>
            <a:lvl4pPr marL="839611" indent="-172861">
              <a:spcBef>
                <a:spcPts val="1200"/>
              </a:spcBef>
              <a:defRPr sz="1400"/>
            </a:lvl4pPr>
            <a:lvl5pPr marL="1061861" indent="-172861">
              <a:spcBef>
                <a:spcPts val="1200"/>
              </a:spcBef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7" name="Body Level One…"/>
          <p:cNvSpPr>
            <a:spLocks noGrp="1"/>
          </p:cNvSpPr>
          <p:nvPr>
            <p:ph type="body" sz="quarter" idx="17"/>
          </p:nvPr>
        </p:nvSpPr>
        <p:spPr>
          <a:xfrm>
            <a:off x="3584575" y="2096894"/>
            <a:ext cx="2540000" cy="4064001"/>
          </a:xfrm>
          <a:prstGeom prst="rect">
            <a:avLst/>
          </a:prstGeom>
        </p:spPr>
        <p:txBody>
          <a:bodyPr/>
          <a:lstStyle>
            <a:lvl1pPr marL="172861" indent="-172861">
              <a:spcBef>
                <a:spcPts val="1200"/>
              </a:spcBef>
              <a:defRPr sz="1400"/>
            </a:lvl1pPr>
            <a:lvl2pPr marL="395111" indent="-172861">
              <a:spcBef>
                <a:spcPts val="1200"/>
              </a:spcBef>
              <a:defRPr sz="1400"/>
            </a:lvl2pPr>
            <a:lvl3pPr marL="617361" indent="-172861">
              <a:spcBef>
                <a:spcPts val="1200"/>
              </a:spcBef>
              <a:defRPr sz="1400"/>
            </a:lvl3pPr>
            <a:lvl4pPr marL="839611" indent="-172861">
              <a:spcBef>
                <a:spcPts val="1200"/>
              </a:spcBef>
              <a:defRPr sz="1400"/>
            </a:lvl4pPr>
            <a:lvl5pPr marL="1061861" indent="-172861">
              <a:spcBef>
                <a:spcPts val="1200"/>
              </a:spcBef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8" name="Body Level One…"/>
          <p:cNvSpPr>
            <a:spLocks noGrp="1"/>
          </p:cNvSpPr>
          <p:nvPr>
            <p:ph type="body" sz="quarter" idx="18"/>
          </p:nvPr>
        </p:nvSpPr>
        <p:spPr>
          <a:xfrm>
            <a:off x="6063192" y="2096894"/>
            <a:ext cx="2540001" cy="4064001"/>
          </a:xfrm>
          <a:prstGeom prst="rect">
            <a:avLst/>
          </a:prstGeom>
        </p:spPr>
        <p:txBody>
          <a:bodyPr/>
          <a:lstStyle>
            <a:lvl1pPr marL="172861" indent="-172861">
              <a:spcBef>
                <a:spcPts val="1200"/>
              </a:spcBef>
              <a:defRPr sz="1400"/>
            </a:lvl1pPr>
            <a:lvl2pPr marL="395111" indent="-172861">
              <a:spcBef>
                <a:spcPts val="1200"/>
              </a:spcBef>
              <a:defRPr sz="1400"/>
            </a:lvl2pPr>
            <a:lvl3pPr marL="617361" indent="-172861">
              <a:spcBef>
                <a:spcPts val="1200"/>
              </a:spcBef>
              <a:defRPr sz="1400"/>
            </a:lvl3pPr>
            <a:lvl4pPr marL="839611" indent="-172861">
              <a:spcBef>
                <a:spcPts val="1200"/>
              </a:spcBef>
              <a:defRPr sz="1400"/>
            </a:lvl4pPr>
            <a:lvl5pPr marL="1061861" indent="-172861">
              <a:spcBef>
                <a:spcPts val="1200"/>
              </a:spcBef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9" name="Body Level One…"/>
          <p:cNvSpPr>
            <a:spLocks noGrp="1"/>
          </p:cNvSpPr>
          <p:nvPr>
            <p:ph type="body" sz="quarter" idx="19"/>
          </p:nvPr>
        </p:nvSpPr>
        <p:spPr>
          <a:xfrm>
            <a:off x="8539692" y="2096894"/>
            <a:ext cx="2540001" cy="4064001"/>
          </a:xfrm>
          <a:prstGeom prst="rect">
            <a:avLst/>
          </a:prstGeom>
        </p:spPr>
        <p:txBody>
          <a:bodyPr/>
          <a:lstStyle>
            <a:lvl1pPr marL="172861" indent="-172861">
              <a:spcBef>
                <a:spcPts val="1200"/>
              </a:spcBef>
              <a:defRPr sz="1400"/>
            </a:lvl1pPr>
            <a:lvl2pPr marL="395111" indent="-172861">
              <a:spcBef>
                <a:spcPts val="1200"/>
              </a:spcBef>
              <a:defRPr sz="1400"/>
            </a:lvl2pPr>
            <a:lvl3pPr marL="617361" indent="-172861">
              <a:spcBef>
                <a:spcPts val="1200"/>
              </a:spcBef>
              <a:defRPr sz="1400"/>
            </a:lvl3pPr>
            <a:lvl4pPr marL="839611" indent="-172861">
              <a:spcBef>
                <a:spcPts val="1200"/>
              </a:spcBef>
              <a:defRPr sz="1400"/>
            </a:lvl4pPr>
            <a:lvl5pPr marL="1061861" indent="-172861">
              <a:spcBef>
                <a:spcPts val="1200"/>
              </a:spcBef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100000">
              <a:srgbClr val="E9E8E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1" i="0">
                <a:latin typeface="Franklin ITC Std" charset="0"/>
                <a:ea typeface="Franklin ITC Std" charset="0"/>
                <a:cs typeface="Franklin ITC Std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07851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oadmap &amp;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Title Text"/>
          <p:cNvSpPr>
            <a:spLocks noGrp="1"/>
          </p:cNvSpPr>
          <p:nvPr>
            <p:ph type="title"/>
          </p:nvPr>
        </p:nvSpPr>
        <p:spPr>
          <a:xfrm>
            <a:off x="1143000" y="312539"/>
            <a:ext cx="9906000" cy="84905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8" name="List item 1…"/>
          <p:cNvSpPr>
            <a:spLocks noGrp="1"/>
          </p:cNvSpPr>
          <p:nvPr>
            <p:ph type="body" sz="quarter" idx="13"/>
          </p:nvPr>
        </p:nvSpPr>
        <p:spPr>
          <a:xfrm>
            <a:off x="1047750" y="2998594"/>
            <a:ext cx="2540000" cy="3302001"/>
          </a:xfrm>
          <a:prstGeom prst="rect">
            <a:avLst/>
          </a:prstGeom>
          <a:solidFill>
            <a:srgbClr val="FFFFFF"/>
          </a:solidFill>
        </p:spPr>
        <p:txBody>
          <a:bodyPr lIns="267890" tIns="267890" rIns="267890" bIns="267890">
            <a:noAutofit/>
          </a:bodyPr>
          <a:lstStyle>
            <a:lvl1pPr marL="152400" indent="-152400">
              <a:spcBef>
                <a:spcPts val="1200"/>
              </a:spcBef>
              <a:buSzPct val="100000"/>
              <a:defRPr sz="2800"/>
            </a:lvl1pPr>
          </a:lstStyle>
          <a:p>
            <a:pPr marL="304800" indent="-304800">
              <a:spcBef>
                <a:spcPts val="2400"/>
              </a:spcBef>
              <a:buSzPct val="100000"/>
              <a:defRPr sz="2800"/>
            </a:pPr>
            <a:r>
              <a:t>List item 1</a:t>
            </a:r>
          </a:p>
          <a:p>
            <a:pPr marL="304800" indent="-304800">
              <a:spcBef>
                <a:spcPts val="2400"/>
              </a:spcBef>
              <a:buSzPct val="100000"/>
              <a:defRPr sz="2800"/>
            </a:pPr>
            <a:r>
              <a:t>List item 2</a:t>
            </a:r>
          </a:p>
          <a:p>
            <a:pPr marL="304800" indent="-304800">
              <a:spcBef>
                <a:spcPts val="2400"/>
              </a:spcBef>
              <a:buSzPct val="100000"/>
              <a:defRPr sz="2800"/>
            </a:pPr>
            <a:r>
              <a:t>List item 3</a:t>
            </a:r>
          </a:p>
        </p:txBody>
      </p:sp>
      <p:sp>
        <p:nvSpPr>
          <p:cNvPr id="309" name="Text Goes Here"/>
          <p:cNvSpPr>
            <a:spLocks noGrp="1"/>
          </p:cNvSpPr>
          <p:nvPr>
            <p:ph type="body" sz="quarter" idx="14"/>
          </p:nvPr>
        </p:nvSpPr>
        <p:spPr>
          <a:xfrm>
            <a:off x="1112308" y="2032886"/>
            <a:ext cx="2540001" cy="762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9"/>
                </a:moveTo>
                <a:lnTo>
                  <a:pt x="871" y="11047"/>
                </a:lnTo>
                <a:lnTo>
                  <a:pt x="0" y="21600"/>
                </a:lnTo>
                <a:lnTo>
                  <a:pt x="20729" y="21600"/>
                </a:lnTo>
                <a:lnTo>
                  <a:pt x="21600" y="11025"/>
                </a:lnTo>
                <a:lnTo>
                  <a:pt x="20729" y="0"/>
                </a:lnTo>
                <a:lnTo>
                  <a:pt x="0" y="9"/>
                </a:lnTo>
                <a:close/>
              </a:path>
            </a:pathLst>
          </a:custGeom>
          <a:solidFill>
            <a:schemeClr val="accent1">
              <a:lumOff val="8124"/>
            </a:schemeClr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500">
                <a:solidFill>
                  <a:srgbClr val="FFFFFF"/>
                </a:solidFill>
              </a:defRPr>
            </a:lvl1pPr>
          </a:lstStyle>
          <a:p>
            <a:r>
              <a:t>Text Goes Here</a:t>
            </a:r>
          </a:p>
        </p:txBody>
      </p:sp>
      <p:sp>
        <p:nvSpPr>
          <p:cNvPr id="310" name="Text Goes Here"/>
          <p:cNvSpPr>
            <a:spLocks noGrp="1"/>
          </p:cNvSpPr>
          <p:nvPr>
            <p:ph type="body" sz="quarter" idx="15"/>
          </p:nvPr>
        </p:nvSpPr>
        <p:spPr>
          <a:xfrm>
            <a:off x="3584575" y="2032886"/>
            <a:ext cx="2540000" cy="762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9"/>
                </a:moveTo>
                <a:lnTo>
                  <a:pt x="871" y="11047"/>
                </a:lnTo>
                <a:lnTo>
                  <a:pt x="0" y="21600"/>
                </a:lnTo>
                <a:lnTo>
                  <a:pt x="20729" y="21600"/>
                </a:lnTo>
                <a:lnTo>
                  <a:pt x="21600" y="11025"/>
                </a:lnTo>
                <a:lnTo>
                  <a:pt x="20729" y="0"/>
                </a:lnTo>
                <a:lnTo>
                  <a:pt x="0" y="9"/>
                </a:lnTo>
                <a:close/>
              </a:path>
            </a:pathLst>
          </a:cu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500">
                <a:solidFill>
                  <a:srgbClr val="FFFFFF"/>
                </a:solidFill>
              </a:defRPr>
            </a:lvl1pPr>
          </a:lstStyle>
          <a:p>
            <a:r>
              <a:t>Text Goes Here</a:t>
            </a:r>
          </a:p>
        </p:txBody>
      </p:sp>
      <p:sp>
        <p:nvSpPr>
          <p:cNvPr id="311" name="Text Goes Here"/>
          <p:cNvSpPr>
            <a:spLocks noGrp="1"/>
          </p:cNvSpPr>
          <p:nvPr>
            <p:ph type="body" sz="quarter" idx="16"/>
          </p:nvPr>
        </p:nvSpPr>
        <p:spPr>
          <a:xfrm>
            <a:off x="6063192" y="2032886"/>
            <a:ext cx="2540001" cy="762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9"/>
                </a:moveTo>
                <a:lnTo>
                  <a:pt x="871" y="11047"/>
                </a:lnTo>
                <a:lnTo>
                  <a:pt x="0" y="21600"/>
                </a:lnTo>
                <a:lnTo>
                  <a:pt x="20729" y="21600"/>
                </a:lnTo>
                <a:lnTo>
                  <a:pt x="21600" y="11025"/>
                </a:lnTo>
                <a:lnTo>
                  <a:pt x="20729" y="0"/>
                </a:lnTo>
                <a:lnTo>
                  <a:pt x="0" y="9"/>
                </a:lnTo>
                <a:close/>
              </a:path>
            </a:pathLst>
          </a:custGeom>
          <a:solidFill>
            <a:schemeClr val="accent1">
              <a:hueOff val="186156"/>
              <a:lumOff val="-5001"/>
            </a:schemeClr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500">
                <a:solidFill>
                  <a:srgbClr val="FFFFFF"/>
                </a:solidFill>
              </a:defRPr>
            </a:lvl1pPr>
          </a:lstStyle>
          <a:p>
            <a:r>
              <a:t>Text Goes Here</a:t>
            </a:r>
          </a:p>
        </p:txBody>
      </p:sp>
      <p:sp>
        <p:nvSpPr>
          <p:cNvPr id="312" name="Text Goes Here"/>
          <p:cNvSpPr>
            <a:spLocks noGrp="1"/>
          </p:cNvSpPr>
          <p:nvPr>
            <p:ph type="body" sz="quarter" idx="17"/>
          </p:nvPr>
        </p:nvSpPr>
        <p:spPr>
          <a:xfrm>
            <a:off x="8539692" y="2032886"/>
            <a:ext cx="2540001" cy="762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9"/>
                </a:moveTo>
                <a:lnTo>
                  <a:pt x="871" y="11047"/>
                </a:lnTo>
                <a:lnTo>
                  <a:pt x="0" y="21600"/>
                </a:lnTo>
                <a:lnTo>
                  <a:pt x="20729" y="21600"/>
                </a:lnTo>
                <a:lnTo>
                  <a:pt x="21600" y="11025"/>
                </a:lnTo>
                <a:lnTo>
                  <a:pt x="20729" y="0"/>
                </a:lnTo>
                <a:lnTo>
                  <a:pt x="0" y="9"/>
                </a:lnTo>
                <a:close/>
              </a:path>
            </a:pathLst>
          </a:custGeom>
          <a:solidFill>
            <a:schemeClr val="accent1">
              <a:hueOff val="612956"/>
              <a:satOff val="-62450"/>
              <a:lumOff val="-4367"/>
            </a:schemeClr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500">
                <a:solidFill>
                  <a:srgbClr val="FFFFFF"/>
                </a:solidFill>
              </a:defRPr>
            </a:lvl1pPr>
          </a:lstStyle>
          <a:p>
            <a:r>
              <a:t>Text Goes Here</a:t>
            </a:r>
          </a:p>
        </p:txBody>
      </p:sp>
      <p:sp>
        <p:nvSpPr>
          <p:cNvPr id="313" name="Label"/>
          <p:cNvSpPr>
            <a:spLocks noGrp="1"/>
          </p:cNvSpPr>
          <p:nvPr>
            <p:ph type="body" sz="quarter" idx="18"/>
          </p:nvPr>
        </p:nvSpPr>
        <p:spPr>
          <a:xfrm>
            <a:off x="1109423" y="1700055"/>
            <a:ext cx="2412785" cy="365868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1600" cap="all">
                <a:solidFill>
                  <a:schemeClr val="accent1">
                    <a:lumOff val="8124"/>
                  </a:schemeClr>
                </a:solidFill>
                <a:latin typeface="+mn-lt"/>
                <a:ea typeface="+mn-ea"/>
                <a:cs typeface="+mn-cs"/>
                <a:sym typeface="Franklin ITC Std Bold"/>
              </a:defRPr>
            </a:lvl1pPr>
          </a:lstStyle>
          <a:p>
            <a:r>
              <a:t>Label</a:t>
            </a:r>
          </a:p>
        </p:txBody>
      </p:sp>
      <p:sp>
        <p:nvSpPr>
          <p:cNvPr id="314" name="Label"/>
          <p:cNvSpPr>
            <a:spLocks noGrp="1"/>
          </p:cNvSpPr>
          <p:nvPr>
            <p:ph type="body" sz="quarter" idx="19"/>
          </p:nvPr>
        </p:nvSpPr>
        <p:spPr>
          <a:xfrm>
            <a:off x="3590156" y="1700055"/>
            <a:ext cx="2412785" cy="365868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1600" cap="all">
                <a:solidFill>
                  <a:schemeClr val="accent1">
                    <a:lumOff val="8124"/>
                  </a:schemeClr>
                </a:solidFill>
                <a:latin typeface="+mn-lt"/>
                <a:ea typeface="+mn-ea"/>
                <a:cs typeface="+mn-cs"/>
                <a:sym typeface="Franklin ITC Std Bold"/>
              </a:defRPr>
            </a:lvl1pPr>
          </a:lstStyle>
          <a:p>
            <a:r>
              <a:t>Label</a:t>
            </a:r>
          </a:p>
        </p:txBody>
      </p:sp>
      <p:sp>
        <p:nvSpPr>
          <p:cNvPr id="315" name="Label"/>
          <p:cNvSpPr>
            <a:spLocks noGrp="1"/>
          </p:cNvSpPr>
          <p:nvPr>
            <p:ph type="body" sz="quarter" idx="20"/>
          </p:nvPr>
        </p:nvSpPr>
        <p:spPr>
          <a:xfrm>
            <a:off x="6064540" y="1700055"/>
            <a:ext cx="2412785" cy="365868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1600" cap="all">
                <a:solidFill>
                  <a:schemeClr val="accent1">
                    <a:lumOff val="8124"/>
                  </a:schemeClr>
                </a:solidFill>
                <a:latin typeface="+mn-lt"/>
                <a:ea typeface="+mn-ea"/>
                <a:cs typeface="+mn-cs"/>
                <a:sym typeface="Franklin ITC Std Bold"/>
              </a:defRPr>
            </a:lvl1pPr>
          </a:lstStyle>
          <a:p>
            <a:r>
              <a:t>Label</a:t>
            </a:r>
          </a:p>
        </p:txBody>
      </p:sp>
      <p:sp>
        <p:nvSpPr>
          <p:cNvPr id="316" name="Label"/>
          <p:cNvSpPr>
            <a:spLocks noGrp="1"/>
          </p:cNvSpPr>
          <p:nvPr>
            <p:ph type="body" sz="quarter" idx="21"/>
          </p:nvPr>
        </p:nvSpPr>
        <p:spPr>
          <a:xfrm>
            <a:off x="8538923" y="1700055"/>
            <a:ext cx="2412785" cy="365868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1600" cap="all">
                <a:solidFill>
                  <a:schemeClr val="accent1">
                    <a:lumOff val="8124"/>
                  </a:schemeClr>
                </a:solidFill>
                <a:latin typeface="+mn-lt"/>
                <a:ea typeface="+mn-ea"/>
                <a:cs typeface="+mn-cs"/>
                <a:sym typeface="Franklin ITC Std Bold"/>
              </a:defRPr>
            </a:lvl1pPr>
          </a:lstStyle>
          <a:p>
            <a:r>
              <a:t>Label</a:t>
            </a:r>
          </a:p>
        </p:txBody>
      </p:sp>
      <p:sp>
        <p:nvSpPr>
          <p:cNvPr id="317" name="List item 1…"/>
          <p:cNvSpPr>
            <a:spLocks noGrp="1"/>
          </p:cNvSpPr>
          <p:nvPr>
            <p:ph type="body" sz="quarter" idx="22"/>
          </p:nvPr>
        </p:nvSpPr>
        <p:spPr>
          <a:xfrm>
            <a:off x="3463049" y="2998594"/>
            <a:ext cx="2540001" cy="3302001"/>
          </a:xfrm>
          <a:prstGeom prst="rect">
            <a:avLst/>
          </a:prstGeom>
          <a:solidFill>
            <a:srgbClr val="FFFFFF"/>
          </a:solidFill>
        </p:spPr>
        <p:txBody>
          <a:bodyPr lIns="267890" tIns="267890" rIns="267890" bIns="267890">
            <a:noAutofit/>
          </a:bodyPr>
          <a:lstStyle>
            <a:lvl1pPr marL="152400" indent="-152400">
              <a:spcBef>
                <a:spcPts val="1200"/>
              </a:spcBef>
              <a:buSzPct val="100000"/>
              <a:defRPr sz="2800"/>
            </a:lvl1pPr>
          </a:lstStyle>
          <a:p>
            <a:pPr marL="304800" indent="-304800">
              <a:spcBef>
                <a:spcPts val="2400"/>
              </a:spcBef>
              <a:buSzPct val="100000"/>
              <a:defRPr sz="2800"/>
            </a:pPr>
            <a:r>
              <a:t>List item 1</a:t>
            </a:r>
          </a:p>
          <a:p>
            <a:pPr marL="304800" indent="-304800">
              <a:spcBef>
                <a:spcPts val="2400"/>
              </a:spcBef>
              <a:buSzPct val="100000"/>
              <a:defRPr sz="2800"/>
            </a:pPr>
            <a:r>
              <a:t>List item 2</a:t>
            </a:r>
          </a:p>
          <a:p>
            <a:pPr marL="304800" indent="-304800">
              <a:spcBef>
                <a:spcPts val="2400"/>
              </a:spcBef>
              <a:buSzPct val="100000"/>
              <a:defRPr sz="2800"/>
            </a:pPr>
            <a:r>
              <a:t>List item 3</a:t>
            </a:r>
          </a:p>
        </p:txBody>
      </p:sp>
      <p:sp>
        <p:nvSpPr>
          <p:cNvPr id="318" name="List item 1…"/>
          <p:cNvSpPr>
            <a:spLocks noGrp="1"/>
          </p:cNvSpPr>
          <p:nvPr>
            <p:ph type="body" sz="quarter" idx="23"/>
          </p:nvPr>
        </p:nvSpPr>
        <p:spPr>
          <a:xfrm>
            <a:off x="6000932" y="2998594"/>
            <a:ext cx="2540001" cy="3302001"/>
          </a:xfrm>
          <a:prstGeom prst="rect">
            <a:avLst/>
          </a:prstGeom>
          <a:solidFill>
            <a:srgbClr val="FFFFFF"/>
          </a:solidFill>
        </p:spPr>
        <p:txBody>
          <a:bodyPr lIns="267890" tIns="267890" rIns="267890" bIns="267890">
            <a:noAutofit/>
          </a:bodyPr>
          <a:lstStyle>
            <a:lvl1pPr marL="152400" indent="-152400">
              <a:spcBef>
                <a:spcPts val="1200"/>
              </a:spcBef>
              <a:buSzPct val="100000"/>
              <a:defRPr sz="2800"/>
            </a:lvl1pPr>
          </a:lstStyle>
          <a:p>
            <a:pPr marL="304800" indent="-304800">
              <a:spcBef>
                <a:spcPts val="2400"/>
              </a:spcBef>
              <a:buSzPct val="100000"/>
              <a:defRPr sz="2800"/>
            </a:pPr>
            <a:r>
              <a:t>List item 1</a:t>
            </a:r>
          </a:p>
          <a:p>
            <a:pPr marL="304800" indent="-304800">
              <a:spcBef>
                <a:spcPts val="2400"/>
              </a:spcBef>
              <a:buSzPct val="100000"/>
              <a:defRPr sz="2800"/>
            </a:pPr>
            <a:r>
              <a:t>List item 2</a:t>
            </a:r>
          </a:p>
          <a:p>
            <a:pPr marL="304800" indent="-304800">
              <a:spcBef>
                <a:spcPts val="2400"/>
              </a:spcBef>
              <a:buSzPct val="100000"/>
              <a:defRPr sz="2800"/>
            </a:pPr>
            <a:r>
              <a:t>List item 3</a:t>
            </a:r>
          </a:p>
        </p:txBody>
      </p:sp>
      <p:sp>
        <p:nvSpPr>
          <p:cNvPr id="319" name="List item 1…"/>
          <p:cNvSpPr>
            <a:spLocks noGrp="1"/>
          </p:cNvSpPr>
          <p:nvPr>
            <p:ph type="body" sz="quarter" idx="24"/>
          </p:nvPr>
        </p:nvSpPr>
        <p:spPr>
          <a:xfrm>
            <a:off x="8475315" y="2998594"/>
            <a:ext cx="2540001" cy="3302001"/>
          </a:xfrm>
          <a:prstGeom prst="rect">
            <a:avLst/>
          </a:prstGeom>
          <a:solidFill>
            <a:srgbClr val="FFFFFF"/>
          </a:solidFill>
        </p:spPr>
        <p:txBody>
          <a:bodyPr lIns="267890" tIns="267890" rIns="267890" bIns="267890">
            <a:noAutofit/>
          </a:bodyPr>
          <a:lstStyle>
            <a:lvl1pPr marL="152400" indent="-152400">
              <a:spcBef>
                <a:spcPts val="1200"/>
              </a:spcBef>
              <a:buSzPct val="100000"/>
              <a:defRPr sz="2800"/>
            </a:lvl1pPr>
          </a:lstStyle>
          <a:p>
            <a:pPr marL="304800" indent="-304800">
              <a:spcBef>
                <a:spcPts val="2400"/>
              </a:spcBef>
              <a:buSzPct val="100000"/>
              <a:defRPr sz="2800"/>
            </a:pPr>
            <a:r>
              <a:t>List item 1</a:t>
            </a:r>
          </a:p>
          <a:p>
            <a:pPr marL="304800" indent="-304800">
              <a:spcBef>
                <a:spcPts val="2400"/>
              </a:spcBef>
              <a:buSzPct val="100000"/>
              <a:defRPr sz="2800"/>
            </a:pPr>
            <a:r>
              <a:t>List item 2</a:t>
            </a:r>
          </a:p>
          <a:p>
            <a:pPr marL="304800" indent="-304800">
              <a:spcBef>
                <a:spcPts val="2400"/>
              </a:spcBef>
              <a:buSzPct val="100000"/>
              <a:defRPr sz="2800"/>
            </a:pPr>
            <a:r>
              <a:t>List item 3</a:t>
            </a:r>
          </a:p>
        </p:txBody>
      </p:sp>
      <p:sp>
        <p:nvSpPr>
          <p:cNvPr id="320" name="Body Level One"/>
          <p:cNvSpPr>
            <a:spLocks noGrp="1"/>
          </p:cNvSpPr>
          <p:nvPr>
            <p:ph type="body" sz="quarter" idx="25"/>
          </p:nvPr>
        </p:nvSpPr>
        <p:spPr>
          <a:xfrm>
            <a:off x="1143000" y="1116211"/>
            <a:ext cx="9906000" cy="44945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SzTx/>
              <a:buNone/>
              <a:defRPr>
                <a:latin typeface="Franklin ITC Pro Thin"/>
                <a:ea typeface="Franklin ITC Pro Thin"/>
                <a:cs typeface="Franklin ITC Pro Thin"/>
                <a:sym typeface="Franklin ITC Pro Thin"/>
              </a:defRPr>
            </a:lvl1pPr>
          </a:lstStyle>
          <a:p>
            <a:r>
              <a:t>Body Level One</a:t>
            </a:r>
          </a:p>
        </p:txBody>
      </p:sp>
      <p:sp>
        <p:nvSpPr>
          <p:cNvPr id="32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oad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List item 1…"/>
          <p:cNvSpPr>
            <a:spLocks noGrp="1"/>
          </p:cNvSpPr>
          <p:nvPr>
            <p:ph type="body" sz="quarter" idx="13"/>
          </p:nvPr>
        </p:nvSpPr>
        <p:spPr>
          <a:xfrm>
            <a:off x="1047750" y="1652394"/>
            <a:ext cx="2540000" cy="4445001"/>
          </a:xfrm>
          <a:prstGeom prst="rect">
            <a:avLst/>
          </a:prstGeom>
          <a:solidFill>
            <a:srgbClr val="FFFFFF"/>
          </a:solidFill>
        </p:spPr>
        <p:txBody>
          <a:bodyPr lIns="267890" tIns="267890" rIns="267890" bIns="267890">
            <a:noAutofit/>
          </a:bodyPr>
          <a:lstStyle>
            <a:lvl1pPr marL="152400" indent="-152400">
              <a:spcBef>
                <a:spcPts val="1200"/>
              </a:spcBef>
              <a:buSzPct val="100000"/>
              <a:defRPr sz="2800"/>
            </a:lvl1pPr>
          </a:lstStyle>
          <a:p>
            <a:pPr marL="304800" indent="-304800">
              <a:spcBef>
                <a:spcPts val="2400"/>
              </a:spcBef>
              <a:buSzPct val="100000"/>
              <a:defRPr sz="2800"/>
            </a:pPr>
            <a:r>
              <a:t>List item 1</a:t>
            </a:r>
          </a:p>
          <a:p>
            <a:pPr marL="304800" indent="-304800">
              <a:spcBef>
                <a:spcPts val="2400"/>
              </a:spcBef>
              <a:buSzPct val="100000"/>
              <a:defRPr sz="2800"/>
            </a:pPr>
            <a:r>
              <a:t>List item 2</a:t>
            </a:r>
          </a:p>
          <a:p>
            <a:pPr marL="304800" indent="-304800">
              <a:spcBef>
                <a:spcPts val="2400"/>
              </a:spcBef>
              <a:buSzPct val="100000"/>
              <a:defRPr sz="2800"/>
            </a:pPr>
            <a:r>
              <a:t>List item 3</a:t>
            </a:r>
          </a:p>
        </p:txBody>
      </p:sp>
      <p:sp>
        <p:nvSpPr>
          <p:cNvPr id="329" name="Text Goes Here"/>
          <p:cNvSpPr>
            <a:spLocks noGrp="1"/>
          </p:cNvSpPr>
          <p:nvPr>
            <p:ph type="body" sz="quarter" idx="14"/>
          </p:nvPr>
        </p:nvSpPr>
        <p:spPr>
          <a:xfrm>
            <a:off x="1112308" y="686686"/>
            <a:ext cx="2540001" cy="762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9"/>
                </a:moveTo>
                <a:lnTo>
                  <a:pt x="871" y="11047"/>
                </a:lnTo>
                <a:lnTo>
                  <a:pt x="0" y="21600"/>
                </a:lnTo>
                <a:lnTo>
                  <a:pt x="20729" y="21600"/>
                </a:lnTo>
                <a:lnTo>
                  <a:pt x="21600" y="11025"/>
                </a:lnTo>
                <a:lnTo>
                  <a:pt x="20729" y="0"/>
                </a:lnTo>
                <a:lnTo>
                  <a:pt x="0" y="9"/>
                </a:lnTo>
                <a:close/>
              </a:path>
            </a:pathLst>
          </a:custGeom>
          <a:solidFill>
            <a:schemeClr val="accent1">
              <a:lumOff val="8124"/>
            </a:schemeClr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500">
                <a:solidFill>
                  <a:srgbClr val="FFFFFF"/>
                </a:solidFill>
              </a:defRPr>
            </a:lvl1pPr>
          </a:lstStyle>
          <a:p>
            <a:r>
              <a:t>Text Goes Here</a:t>
            </a:r>
          </a:p>
        </p:txBody>
      </p:sp>
      <p:sp>
        <p:nvSpPr>
          <p:cNvPr id="330" name="Text Goes Here"/>
          <p:cNvSpPr>
            <a:spLocks noGrp="1"/>
          </p:cNvSpPr>
          <p:nvPr>
            <p:ph type="body" sz="quarter" idx="15"/>
          </p:nvPr>
        </p:nvSpPr>
        <p:spPr>
          <a:xfrm>
            <a:off x="3584575" y="686686"/>
            <a:ext cx="2540000" cy="762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9"/>
                </a:moveTo>
                <a:lnTo>
                  <a:pt x="871" y="11047"/>
                </a:lnTo>
                <a:lnTo>
                  <a:pt x="0" y="21600"/>
                </a:lnTo>
                <a:lnTo>
                  <a:pt x="20729" y="21600"/>
                </a:lnTo>
                <a:lnTo>
                  <a:pt x="21600" y="11025"/>
                </a:lnTo>
                <a:lnTo>
                  <a:pt x="20729" y="0"/>
                </a:lnTo>
                <a:lnTo>
                  <a:pt x="0" y="9"/>
                </a:lnTo>
                <a:close/>
              </a:path>
            </a:pathLst>
          </a:cu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500">
                <a:solidFill>
                  <a:srgbClr val="FFFFFF"/>
                </a:solidFill>
              </a:defRPr>
            </a:lvl1pPr>
          </a:lstStyle>
          <a:p>
            <a:r>
              <a:t>Text Goes Here</a:t>
            </a:r>
          </a:p>
        </p:txBody>
      </p:sp>
      <p:sp>
        <p:nvSpPr>
          <p:cNvPr id="331" name="Text Goes Here"/>
          <p:cNvSpPr>
            <a:spLocks noGrp="1"/>
          </p:cNvSpPr>
          <p:nvPr>
            <p:ph type="body" sz="quarter" idx="16"/>
          </p:nvPr>
        </p:nvSpPr>
        <p:spPr>
          <a:xfrm>
            <a:off x="6063192" y="686686"/>
            <a:ext cx="2540001" cy="762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9"/>
                </a:moveTo>
                <a:lnTo>
                  <a:pt x="871" y="11047"/>
                </a:lnTo>
                <a:lnTo>
                  <a:pt x="0" y="21600"/>
                </a:lnTo>
                <a:lnTo>
                  <a:pt x="20729" y="21600"/>
                </a:lnTo>
                <a:lnTo>
                  <a:pt x="21600" y="11025"/>
                </a:lnTo>
                <a:lnTo>
                  <a:pt x="20729" y="0"/>
                </a:lnTo>
                <a:lnTo>
                  <a:pt x="0" y="9"/>
                </a:lnTo>
                <a:close/>
              </a:path>
            </a:pathLst>
          </a:custGeom>
          <a:solidFill>
            <a:schemeClr val="accent1">
              <a:hueOff val="186156"/>
              <a:lumOff val="-5001"/>
            </a:schemeClr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500">
                <a:solidFill>
                  <a:srgbClr val="FFFFFF"/>
                </a:solidFill>
              </a:defRPr>
            </a:lvl1pPr>
          </a:lstStyle>
          <a:p>
            <a:r>
              <a:t>Text Goes Here</a:t>
            </a:r>
          </a:p>
        </p:txBody>
      </p:sp>
      <p:sp>
        <p:nvSpPr>
          <p:cNvPr id="332" name="Text Goes Here"/>
          <p:cNvSpPr>
            <a:spLocks noGrp="1"/>
          </p:cNvSpPr>
          <p:nvPr>
            <p:ph type="body" sz="quarter" idx="17"/>
          </p:nvPr>
        </p:nvSpPr>
        <p:spPr>
          <a:xfrm>
            <a:off x="8539692" y="686686"/>
            <a:ext cx="2540001" cy="762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9"/>
                </a:moveTo>
                <a:lnTo>
                  <a:pt x="871" y="11047"/>
                </a:lnTo>
                <a:lnTo>
                  <a:pt x="0" y="21600"/>
                </a:lnTo>
                <a:lnTo>
                  <a:pt x="20729" y="21600"/>
                </a:lnTo>
                <a:lnTo>
                  <a:pt x="21600" y="11025"/>
                </a:lnTo>
                <a:lnTo>
                  <a:pt x="20729" y="0"/>
                </a:lnTo>
                <a:lnTo>
                  <a:pt x="0" y="9"/>
                </a:lnTo>
                <a:close/>
              </a:path>
            </a:pathLst>
          </a:custGeom>
          <a:solidFill>
            <a:schemeClr val="accent1">
              <a:hueOff val="612956"/>
              <a:satOff val="-62450"/>
              <a:lumOff val="-4367"/>
            </a:schemeClr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500">
                <a:solidFill>
                  <a:srgbClr val="FFFFFF"/>
                </a:solidFill>
              </a:defRPr>
            </a:lvl1pPr>
          </a:lstStyle>
          <a:p>
            <a:r>
              <a:t>Text Goes Here</a:t>
            </a:r>
          </a:p>
        </p:txBody>
      </p:sp>
      <p:sp>
        <p:nvSpPr>
          <p:cNvPr id="333" name="Label"/>
          <p:cNvSpPr>
            <a:spLocks noGrp="1"/>
          </p:cNvSpPr>
          <p:nvPr>
            <p:ph type="body" sz="quarter" idx="18"/>
          </p:nvPr>
        </p:nvSpPr>
        <p:spPr>
          <a:xfrm>
            <a:off x="1109423" y="353855"/>
            <a:ext cx="2412785" cy="365868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1600" cap="all">
                <a:solidFill>
                  <a:schemeClr val="accent1">
                    <a:lumOff val="8124"/>
                  </a:schemeClr>
                </a:solidFill>
                <a:latin typeface="+mn-lt"/>
                <a:ea typeface="+mn-ea"/>
                <a:cs typeface="+mn-cs"/>
                <a:sym typeface="Franklin ITC Std Bold"/>
              </a:defRPr>
            </a:lvl1pPr>
          </a:lstStyle>
          <a:p>
            <a:r>
              <a:t>Label</a:t>
            </a:r>
          </a:p>
        </p:txBody>
      </p:sp>
      <p:sp>
        <p:nvSpPr>
          <p:cNvPr id="334" name="Label"/>
          <p:cNvSpPr>
            <a:spLocks noGrp="1"/>
          </p:cNvSpPr>
          <p:nvPr>
            <p:ph type="body" sz="quarter" idx="19"/>
          </p:nvPr>
        </p:nvSpPr>
        <p:spPr>
          <a:xfrm>
            <a:off x="3590156" y="353855"/>
            <a:ext cx="2412785" cy="365868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1600" cap="all">
                <a:solidFill>
                  <a:schemeClr val="accent1">
                    <a:lumOff val="8124"/>
                  </a:schemeClr>
                </a:solidFill>
                <a:latin typeface="+mn-lt"/>
                <a:ea typeface="+mn-ea"/>
                <a:cs typeface="+mn-cs"/>
                <a:sym typeface="Franklin ITC Std Bold"/>
              </a:defRPr>
            </a:lvl1pPr>
          </a:lstStyle>
          <a:p>
            <a:r>
              <a:t>Label</a:t>
            </a:r>
          </a:p>
        </p:txBody>
      </p:sp>
      <p:sp>
        <p:nvSpPr>
          <p:cNvPr id="335" name="Label"/>
          <p:cNvSpPr>
            <a:spLocks noGrp="1"/>
          </p:cNvSpPr>
          <p:nvPr>
            <p:ph type="body" sz="quarter" idx="20"/>
          </p:nvPr>
        </p:nvSpPr>
        <p:spPr>
          <a:xfrm>
            <a:off x="6064540" y="353855"/>
            <a:ext cx="2412785" cy="365868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1600" cap="all">
                <a:solidFill>
                  <a:schemeClr val="accent1">
                    <a:lumOff val="8124"/>
                  </a:schemeClr>
                </a:solidFill>
                <a:latin typeface="+mn-lt"/>
                <a:ea typeface="+mn-ea"/>
                <a:cs typeface="+mn-cs"/>
                <a:sym typeface="Franklin ITC Std Bold"/>
              </a:defRPr>
            </a:lvl1pPr>
          </a:lstStyle>
          <a:p>
            <a:r>
              <a:t>Label</a:t>
            </a:r>
          </a:p>
        </p:txBody>
      </p:sp>
      <p:sp>
        <p:nvSpPr>
          <p:cNvPr id="336" name="Label"/>
          <p:cNvSpPr>
            <a:spLocks noGrp="1"/>
          </p:cNvSpPr>
          <p:nvPr>
            <p:ph type="body" sz="quarter" idx="21"/>
          </p:nvPr>
        </p:nvSpPr>
        <p:spPr>
          <a:xfrm>
            <a:off x="8538923" y="353855"/>
            <a:ext cx="2412785" cy="365868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1600" cap="all">
                <a:solidFill>
                  <a:schemeClr val="accent1">
                    <a:lumOff val="8124"/>
                  </a:schemeClr>
                </a:solidFill>
                <a:latin typeface="+mn-lt"/>
                <a:ea typeface="+mn-ea"/>
                <a:cs typeface="+mn-cs"/>
                <a:sym typeface="Franklin ITC Std Bold"/>
              </a:defRPr>
            </a:lvl1pPr>
          </a:lstStyle>
          <a:p>
            <a:r>
              <a:t>Label</a:t>
            </a:r>
          </a:p>
        </p:txBody>
      </p:sp>
      <p:sp>
        <p:nvSpPr>
          <p:cNvPr id="337" name="List item 1…"/>
          <p:cNvSpPr>
            <a:spLocks noGrp="1"/>
          </p:cNvSpPr>
          <p:nvPr>
            <p:ph type="body" sz="quarter" idx="22"/>
          </p:nvPr>
        </p:nvSpPr>
        <p:spPr>
          <a:xfrm>
            <a:off x="3463049" y="1652394"/>
            <a:ext cx="2540001" cy="4445001"/>
          </a:xfrm>
          <a:prstGeom prst="rect">
            <a:avLst/>
          </a:prstGeom>
          <a:solidFill>
            <a:srgbClr val="FFFFFF"/>
          </a:solidFill>
        </p:spPr>
        <p:txBody>
          <a:bodyPr lIns="267890" tIns="267890" rIns="267890" bIns="267890">
            <a:noAutofit/>
          </a:bodyPr>
          <a:lstStyle>
            <a:lvl1pPr marL="152400" indent="-152400">
              <a:spcBef>
                <a:spcPts val="1200"/>
              </a:spcBef>
              <a:buSzPct val="100000"/>
              <a:defRPr sz="2800"/>
            </a:lvl1pPr>
          </a:lstStyle>
          <a:p>
            <a:pPr marL="304800" indent="-304800">
              <a:spcBef>
                <a:spcPts val="2400"/>
              </a:spcBef>
              <a:buSzPct val="100000"/>
              <a:defRPr sz="2800"/>
            </a:pPr>
            <a:r>
              <a:t>List item 1</a:t>
            </a:r>
          </a:p>
          <a:p>
            <a:pPr marL="304800" indent="-304800">
              <a:spcBef>
                <a:spcPts val="2400"/>
              </a:spcBef>
              <a:buSzPct val="100000"/>
              <a:defRPr sz="2800"/>
            </a:pPr>
            <a:r>
              <a:t>List item 2</a:t>
            </a:r>
          </a:p>
          <a:p>
            <a:pPr marL="304800" indent="-304800">
              <a:spcBef>
                <a:spcPts val="2400"/>
              </a:spcBef>
              <a:buSzPct val="100000"/>
              <a:defRPr sz="2800"/>
            </a:pPr>
            <a:r>
              <a:t>List item 3</a:t>
            </a:r>
          </a:p>
        </p:txBody>
      </p:sp>
      <p:sp>
        <p:nvSpPr>
          <p:cNvPr id="338" name="List item 1…"/>
          <p:cNvSpPr>
            <a:spLocks noGrp="1"/>
          </p:cNvSpPr>
          <p:nvPr>
            <p:ph type="body" sz="quarter" idx="23"/>
          </p:nvPr>
        </p:nvSpPr>
        <p:spPr>
          <a:xfrm>
            <a:off x="6000932" y="1652394"/>
            <a:ext cx="2540001" cy="4445001"/>
          </a:xfrm>
          <a:prstGeom prst="rect">
            <a:avLst/>
          </a:prstGeom>
          <a:solidFill>
            <a:srgbClr val="FFFFFF"/>
          </a:solidFill>
        </p:spPr>
        <p:txBody>
          <a:bodyPr lIns="267890" tIns="267890" rIns="267890" bIns="267890">
            <a:noAutofit/>
          </a:bodyPr>
          <a:lstStyle>
            <a:lvl1pPr marL="152400" indent="-152400">
              <a:spcBef>
                <a:spcPts val="1200"/>
              </a:spcBef>
              <a:buSzPct val="100000"/>
              <a:defRPr sz="2800"/>
            </a:lvl1pPr>
          </a:lstStyle>
          <a:p>
            <a:pPr marL="304800" indent="-304800">
              <a:spcBef>
                <a:spcPts val="2400"/>
              </a:spcBef>
              <a:buSzPct val="100000"/>
              <a:defRPr sz="2800"/>
            </a:pPr>
            <a:r>
              <a:t>List item 1</a:t>
            </a:r>
          </a:p>
          <a:p>
            <a:pPr marL="304800" indent="-304800">
              <a:spcBef>
                <a:spcPts val="2400"/>
              </a:spcBef>
              <a:buSzPct val="100000"/>
              <a:defRPr sz="2800"/>
            </a:pPr>
            <a:r>
              <a:t>List item 2</a:t>
            </a:r>
          </a:p>
          <a:p>
            <a:pPr marL="304800" indent="-304800">
              <a:spcBef>
                <a:spcPts val="2400"/>
              </a:spcBef>
              <a:buSzPct val="100000"/>
              <a:defRPr sz="2800"/>
            </a:pPr>
            <a:r>
              <a:t>List item 3</a:t>
            </a:r>
          </a:p>
        </p:txBody>
      </p:sp>
      <p:sp>
        <p:nvSpPr>
          <p:cNvPr id="339" name="List item 1…"/>
          <p:cNvSpPr>
            <a:spLocks noGrp="1"/>
          </p:cNvSpPr>
          <p:nvPr>
            <p:ph type="body" sz="quarter" idx="24"/>
          </p:nvPr>
        </p:nvSpPr>
        <p:spPr>
          <a:xfrm>
            <a:off x="8475315" y="1652394"/>
            <a:ext cx="2540001" cy="4445001"/>
          </a:xfrm>
          <a:prstGeom prst="rect">
            <a:avLst/>
          </a:prstGeom>
          <a:solidFill>
            <a:srgbClr val="FFFFFF"/>
          </a:solidFill>
        </p:spPr>
        <p:txBody>
          <a:bodyPr lIns="267890" tIns="267890" rIns="267890" bIns="267890">
            <a:noAutofit/>
          </a:bodyPr>
          <a:lstStyle>
            <a:lvl1pPr marL="152400" indent="-152400">
              <a:spcBef>
                <a:spcPts val="1200"/>
              </a:spcBef>
              <a:buSzPct val="100000"/>
              <a:defRPr sz="2800"/>
            </a:lvl1pPr>
          </a:lstStyle>
          <a:p>
            <a:pPr marL="304800" indent="-304800">
              <a:spcBef>
                <a:spcPts val="2400"/>
              </a:spcBef>
              <a:buSzPct val="100000"/>
              <a:defRPr sz="2800"/>
            </a:pPr>
            <a:r>
              <a:t>List item 1</a:t>
            </a:r>
          </a:p>
          <a:p>
            <a:pPr marL="304800" indent="-304800">
              <a:spcBef>
                <a:spcPts val="2400"/>
              </a:spcBef>
              <a:buSzPct val="100000"/>
              <a:defRPr sz="2800"/>
            </a:pPr>
            <a:r>
              <a:t>List item 2</a:t>
            </a:r>
          </a:p>
          <a:p>
            <a:pPr marL="304800" indent="-304800">
              <a:spcBef>
                <a:spcPts val="2400"/>
              </a:spcBef>
              <a:buSzPct val="100000"/>
              <a:defRPr sz="2800"/>
            </a:pPr>
            <a:r>
              <a:t>List item 3</a:t>
            </a:r>
          </a:p>
        </p:txBody>
      </p:sp>
      <p:sp>
        <p:nvSpPr>
          <p:cNvPr id="340" name="Source"/>
          <p:cNvSpPr>
            <a:spLocks noGrp="1"/>
          </p:cNvSpPr>
          <p:nvPr>
            <p:ph type="body" sz="quarter" idx="25"/>
          </p:nvPr>
        </p:nvSpPr>
        <p:spPr>
          <a:xfrm>
            <a:off x="1143000" y="6362983"/>
            <a:ext cx="5295900" cy="338168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1400">
                <a:solidFill>
                  <a:srgbClr val="928E90"/>
                </a:solidFill>
              </a:defRPr>
            </a:lvl1pPr>
          </a:lstStyle>
          <a:p>
            <a:r>
              <a:t>Source</a:t>
            </a:r>
          </a:p>
        </p:txBody>
      </p:sp>
      <p:sp>
        <p:nvSpPr>
          <p:cNvPr id="34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oadmap (No Label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Text Goes Here"/>
          <p:cNvSpPr>
            <a:spLocks noGrp="1"/>
          </p:cNvSpPr>
          <p:nvPr>
            <p:ph type="body" sz="quarter" idx="13"/>
          </p:nvPr>
        </p:nvSpPr>
        <p:spPr>
          <a:xfrm>
            <a:off x="1112308" y="369186"/>
            <a:ext cx="2540001" cy="762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9"/>
                </a:moveTo>
                <a:lnTo>
                  <a:pt x="871" y="11047"/>
                </a:lnTo>
                <a:lnTo>
                  <a:pt x="0" y="21600"/>
                </a:lnTo>
                <a:lnTo>
                  <a:pt x="20729" y="21600"/>
                </a:lnTo>
                <a:lnTo>
                  <a:pt x="21600" y="11025"/>
                </a:lnTo>
                <a:lnTo>
                  <a:pt x="20729" y="0"/>
                </a:lnTo>
                <a:lnTo>
                  <a:pt x="0" y="9"/>
                </a:lnTo>
                <a:close/>
              </a:path>
            </a:pathLst>
          </a:custGeom>
          <a:solidFill>
            <a:schemeClr val="accent1">
              <a:lumOff val="8124"/>
            </a:schemeClr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500">
                <a:solidFill>
                  <a:srgbClr val="FFFFFF"/>
                </a:solidFill>
              </a:defRPr>
            </a:lvl1pPr>
          </a:lstStyle>
          <a:p>
            <a:r>
              <a:t>Text Goes Here</a:t>
            </a:r>
          </a:p>
        </p:txBody>
      </p:sp>
      <p:sp>
        <p:nvSpPr>
          <p:cNvPr id="349" name="Text Goes Here"/>
          <p:cNvSpPr>
            <a:spLocks noGrp="1"/>
          </p:cNvSpPr>
          <p:nvPr>
            <p:ph type="body" sz="quarter" idx="14"/>
          </p:nvPr>
        </p:nvSpPr>
        <p:spPr>
          <a:xfrm>
            <a:off x="3584575" y="369186"/>
            <a:ext cx="2540000" cy="762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9"/>
                </a:moveTo>
                <a:lnTo>
                  <a:pt x="871" y="11047"/>
                </a:lnTo>
                <a:lnTo>
                  <a:pt x="0" y="21600"/>
                </a:lnTo>
                <a:lnTo>
                  <a:pt x="20729" y="21600"/>
                </a:lnTo>
                <a:lnTo>
                  <a:pt x="21600" y="11025"/>
                </a:lnTo>
                <a:lnTo>
                  <a:pt x="20729" y="0"/>
                </a:lnTo>
                <a:lnTo>
                  <a:pt x="0" y="9"/>
                </a:lnTo>
                <a:close/>
              </a:path>
            </a:pathLst>
          </a:cu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500">
                <a:solidFill>
                  <a:srgbClr val="FFFFFF"/>
                </a:solidFill>
              </a:defRPr>
            </a:lvl1pPr>
          </a:lstStyle>
          <a:p>
            <a:r>
              <a:t>Text Goes Here</a:t>
            </a:r>
          </a:p>
        </p:txBody>
      </p:sp>
      <p:sp>
        <p:nvSpPr>
          <p:cNvPr id="350" name="Text Goes Here"/>
          <p:cNvSpPr>
            <a:spLocks noGrp="1"/>
          </p:cNvSpPr>
          <p:nvPr>
            <p:ph type="body" sz="quarter" idx="15"/>
          </p:nvPr>
        </p:nvSpPr>
        <p:spPr>
          <a:xfrm>
            <a:off x="6063192" y="369186"/>
            <a:ext cx="2540001" cy="762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9"/>
                </a:moveTo>
                <a:lnTo>
                  <a:pt x="871" y="11047"/>
                </a:lnTo>
                <a:lnTo>
                  <a:pt x="0" y="21600"/>
                </a:lnTo>
                <a:lnTo>
                  <a:pt x="20729" y="21600"/>
                </a:lnTo>
                <a:lnTo>
                  <a:pt x="21600" y="11025"/>
                </a:lnTo>
                <a:lnTo>
                  <a:pt x="20729" y="0"/>
                </a:lnTo>
                <a:lnTo>
                  <a:pt x="0" y="9"/>
                </a:lnTo>
                <a:close/>
              </a:path>
            </a:pathLst>
          </a:custGeom>
          <a:solidFill>
            <a:schemeClr val="accent1">
              <a:hueOff val="186156"/>
              <a:lumOff val="-5001"/>
            </a:schemeClr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500">
                <a:solidFill>
                  <a:srgbClr val="FFFFFF"/>
                </a:solidFill>
              </a:defRPr>
            </a:lvl1pPr>
          </a:lstStyle>
          <a:p>
            <a:r>
              <a:t>Text Goes Here</a:t>
            </a:r>
          </a:p>
        </p:txBody>
      </p:sp>
      <p:sp>
        <p:nvSpPr>
          <p:cNvPr id="351" name="Text Goes Here"/>
          <p:cNvSpPr>
            <a:spLocks noGrp="1"/>
          </p:cNvSpPr>
          <p:nvPr>
            <p:ph type="body" sz="quarter" idx="16"/>
          </p:nvPr>
        </p:nvSpPr>
        <p:spPr>
          <a:xfrm>
            <a:off x="8539692" y="369186"/>
            <a:ext cx="2540001" cy="762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9"/>
                </a:moveTo>
                <a:lnTo>
                  <a:pt x="871" y="11047"/>
                </a:lnTo>
                <a:lnTo>
                  <a:pt x="0" y="21600"/>
                </a:lnTo>
                <a:lnTo>
                  <a:pt x="20729" y="21600"/>
                </a:lnTo>
                <a:lnTo>
                  <a:pt x="21600" y="11025"/>
                </a:lnTo>
                <a:lnTo>
                  <a:pt x="20729" y="0"/>
                </a:lnTo>
                <a:lnTo>
                  <a:pt x="0" y="9"/>
                </a:lnTo>
                <a:close/>
              </a:path>
            </a:pathLst>
          </a:custGeom>
          <a:solidFill>
            <a:schemeClr val="accent1">
              <a:hueOff val="612956"/>
              <a:satOff val="-62450"/>
              <a:lumOff val="-4367"/>
            </a:schemeClr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500">
                <a:solidFill>
                  <a:srgbClr val="FFFFFF"/>
                </a:solidFill>
              </a:defRPr>
            </a:lvl1pPr>
          </a:lstStyle>
          <a:p>
            <a:r>
              <a:t>Text Goes Here</a:t>
            </a:r>
          </a:p>
        </p:txBody>
      </p:sp>
      <p:sp>
        <p:nvSpPr>
          <p:cNvPr id="352" name="Body Level One…"/>
          <p:cNvSpPr>
            <a:spLocks noGrp="1"/>
          </p:cNvSpPr>
          <p:nvPr>
            <p:ph type="body" sz="quarter" idx="1"/>
          </p:nvPr>
        </p:nvSpPr>
        <p:spPr>
          <a:xfrm>
            <a:off x="1112308" y="1334894"/>
            <a:ext cx="2540001" cy="4953001"/>
          </a:xfrm>
          <a:prstGeom prst="rect">
            <a:avLst/>
          </a:prstGeom>
        </p:spPr>
        <p:txBody>
          <a:bodyPr/>
          <a:lstStyle>
            <a:lvl1pPr marL="172861" indent="-172861">
              <a:spcBef>
                <a:spcPts val="1200"/>
              </a:spcBef>
              <a:defRPr sz="1400"/>
            </a:lvl1pPr>
            <a:lvl2pPr marL="395111" indent="-172861">
              <a:spcBef>
                <a:spcPts val="1200"/>
              </a:spcBef>
              <a:defRPr sz="1400"/>
            </a:lvl2pPr>
            <a:lvl3pPr marL="617361" indent="-172861">
              <a:spcBef>
                <a:spcPts val="1200"/>
              </a:spcBef>
              <a:defRPr sz="1400"/>
            </a:lvl3pPr>
            <a:lvl4pPr marL="839611" indent="-172861">
              <a:spcBef>
                <a:spcPts val="1200"/>
              </a:spcBef>
              <a:defRPr sz="1400"/>
            </a:lvl4pPr>
            <a:lvl5pPr marL="1061861" indent="-172861">
              <a:spcBef>
                <a:spcPts val="1200"/>
              </a:spcBef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3" name="Body Level One…"/>
          <p:cNvSpPr>
            <a:spLocks noGrp="1"/>
          </p:cNvSpPr>
          <p:nvPr>
            <p:ph type="body" sz="quarter" idx="17"/>
          </p:nvPr>
        </p:nvSpPr>
        <p:spPr>
          <a:xfrm>
            <a:off x="3584575" y="1334894"/>
            <a:ext cx="2540000" cy="4953001"/>
          </a:xfrm>
          <a:prstGeom prst="rect">
            <a:avLst/>
          </a:prstGeom>
        </p:spPr>
        <p:txBody>
          <a:bodyPr/>
          <a:lstStyle>
            <a:lvl1pPr marL="172861" indent="-172861">
              <a:spcBef>
                <a:spcPts val="1200"/>
              </a:spcBef>
              <a:defRPr sz="1400"/>
            </a:lvl1pPr>
            <a:lvl2pPr marL="395111" indent="-172861">
              <a:spcBef>
                <a:spcPts val="1200"/>
              </a:spcBef>
              <a:defRPr sz="1400"/>
            </a:lvl2pPr>
            <a:lvl3pPr marL="617361" indent="-172861">
              <a:spcBef>
                <a:spcPts val="1200"/>
              </a:spcBef>
              <a:defRPr sz="1400"/>
            </a:lvl3pPr>
            <a:lvl4pPr marL="839611" indent="-172861">
              <a:spcBef>
                <a:spcPts val="1200"/>
              </a:spcBef>
              <a:defRPr sz="1400"/>
            </a:lvl4pPr>
            <a:lvl5pPr marL="1061861" indent="-172861">
              <a:spcBef>
                <a:spcPts val="1200"/>
              </a:spcBef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4" name="Body Level One…"/>
          <p:cNvSpPr>
            <a:spLocks noGrp="1"/>
          </p:cNvSpPr>
          <p:nvPr>
            <p:ph type="body" sz="quarter" idx="18"/>
          </p:nvPr>
        </p:nvSpPr>
        <p:spPr>
          <a:xfrm>
            <a:off x="6063192" y="1334894"/>
            <a:ext cx="2540001" cy="4953001"/>
          </a:xfrm>
          <a:prstGeom prst="rect">
            <a:avLst/>
          </a:prstGeom>
        </p:spPr>
        <p:txBody>
          <a:bodyPr/>
          <a:lstStyle>
            <a:lvl1pPr marL="172861" indent="-172861">
              <a:spcBef>
                <a:spcPts val="1200"/>
              </a:spcBef>
              <a:defRPr sz="1400"/>
            </a:lvl1pPr>
            <a:lvl2pPr marL="395111" indent="-172861">
              <a:spcBef>
                <a:spcPts val="1200"/>
              </a:spcBef>
              <a:defRPr sz="1400"/>
            </a:lvl2pPr>
            <a:lvl3pPr marL="617361" indent="-172861">
              <a:spcBef>
                <a:spcPts val="1200"/>
              </a:spcBef>
              <a:defRPr sz="1400"/>
            </a:lvl3pPr>
            <a:lvl4pPr marL="839611" indent="-172861">
              <a:spcBef>
                <a:spcPts val="1200"/>
              </a:spcBef>
              <a:defRPr sz="1400"/>
            </a:lvl4pPr>
            <a:lvl5pPr marL="1061861" indent="-172861">
              <a:spcBef>
                <a:spcPts val="1200"/>
              </a:spcBef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5" name="Body Level One…"/>
          <p:cNvSpPr>
            <a:spLocks noGrp="1"/>
          </p:cNvSpPr>
          <p:nvPr>
            <p:ph type="body" sz="quarter" idx="19"/>
          </p:nvPr>
        </p:nvSpPr>
        <p:spPr>
          <a:xfrm>
            <a:off x="8539692" y="1334894"/>
            <a:ext cx="2540001" cy="4953001"/>
          </a:xfrm>
          <a:prstGeom prst="rect">
            <a:avLst/>
          </a:prstGeom>
        </p:spPr>
        <p:txBody>
          <a:bodyPr/>
          <a:lstStyle>
            <a:lvl1pPr marL="172861" indent="-172861">
              <a:spcBef>
                <a:spcPts val="1200"/>
              </a:spcBef>
              <a:defRPr sz="1400"/>
            </a:lvl1pPr>
            <a:lvl2pPr marL="395111" indent="-172861">
              <a:spcBef>
                <a:spcPts val="1200"/>
              </a:spcBef>
              <a:defRPr sz="1400"/>
            </a:lvl2pPr>
            <a:lvl3pPr marL="617361" indent="-172861">
              <a:spcBef>
                <a:spcPts val="1200"/>
              </a:spcBef>
              <a:defRPr sz="1400"/>
            </a:lvl3pPr>
            <a:lvl4pPr marL="839611" indent="-172861">
              <a:spcBef>
                <a:spcPts val="1200"/>
              </a:spcBef>
              <a:defRPr sz="1400"/>
            </a:lvl4pPr>
            <a:lvl5pPr marL="1061861" indent="-172861">
              <a:spcBef>
                <a:spcPts val="1200"/>
              </a:spcBef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6" name="Source"/>
          <p:cNvSpPr>
            <a:spLocks noGrp="1"/>
          </p:cNvSpPr>
          <p:nvPr>
            <p:ph type="body" sz="quarter" idx="20"/>
          </p:nvPr>
        </p:nvSpPr>
        <p:spPr>
          <a:xfrm>
            <a:off x="1143000" y="6362983"/>
            <a:ext cx="5295900" cy="338168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1400">
                <a:solidFill>
                  <a:srgbClr val="928E90"/>
                </a:solidFill>
              </a:defRPr>
            </a:lvl1pPr>
          </a:lstStyle>
          <a:p>
            <a:r>
              <a:t>Source</a:t>
            </a:r>
          </a:p>
        </p:txBody>
      </p:sp>
      <p:sp>
        <p:nvSpPr>
          <p:cNvPr id="357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itia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Vision:"/>
          <p:cNvSpPr>
            <a:spLocks noGrp="1"/>
          </p:cNvSpPr>
          <p:nvPr>
            <p:ph type="body" sz="quarter" idx="13"/>
          </p:nvPr>
        </p:nvSpPr>
        <p:spPr>
          <a:xfrm>
            <a:off x="444500" y="664601"/>
            <a:ext cx="11303000" cy="82486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>
                <a:latin typeface="Franklin ITC Pro Thin"/>
                <a:ea typeface="Franklin ITC Pro Thin"/>
                <a:cs typeface="Franklin ITC Pro Thin"/>
                <a:sym typeface="Franklin ITC Pro Thin"/>
              </a:defRPr>
            </a:lvl1pPr>
          </a:lstStyle>
          <a:p>
            <a:r>
              <a:t>Vision:</a:t>
            </a:r>
          </a:p>
        </p:txBody>
      </p:sp>
      <p:graphicFrame>
        <p:nvGraphicFramePr>
          <p:cNvPr id="365" name="Table"/>
          <p:cNvGraphicFramePr/>
          <p:nvPr/>
        </p:nvGraphicFramePr>
        <p:xfrm>
          <a:off x="444500" y="1584642"/>
          <a:ext cx="11303001" cy="4640135"/>
        </p:xfrm>
        <a:graphic>
          <a:graphicData uri="http://schemas.openxmlformats.org/drawingml/2006/table">
            <a:tbl>
              <a:tblPr firstRow="1" bandRow="1"/>
              <a:tblGrid>
                <a:gridCol w="3370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256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071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8270">
                <a:tc>
                  <a:txBody>
                    <a:bodyPr/>
                    <a:lstStyle/>
                    <a:p>
                      <a:pPr indent="50800" algn="l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FFFFFF"/>
                          </a:solidFill>
                          <a:sym typeface="Franklin ITC Std Bold"/>
                        </a:rPr>
                        <a:t>Initiative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676767"/>
                      </a:solidFill>
                      <a:miter lim="400000"/>
                    </a:lnL>
                    <a:lnR w="1270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indent="50800" algn="l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FFFFFF"/>
                          </a:solidFill>
                          <a:sym typeface="Franklin ITC Std Bold"/>
                        </a:rPr>
                        <a:t>Initiative</a:t>
                      </a:r>
                    </a:p>
                  </a:txBody>
                  <a:tcPr marL="50800" marR="50800" marT="50800" marB="50800" anchor="ctr" horzOverflow="overflow">
                    <a:lnL w="127000">
                      <a:solidFill>
                        <a:srgbClr val="FFFFFF"/>
                      </a:solidFill>
                      <a:miter lim="400000"/>
                    </a:lnL>
                    <a:lnR w="1270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50800" algn="l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FFFFFF"/>
                          </a:solidFill>
                          <a:sym typeface="Franklin ITC Std Bold"/>
                        </a:rPr>
                        <a:t>Initiative</a:t>
                      </a:r>
                    </a:p>
                  </a:txBody>
                  <a:tcPr marL="50800" marR="50800" marT="50800" marB="50800" anchor="ctr" horzOverflow="overflow">
                    <a:lnL w="1270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676767"/>
                      </a:solidFill>
                      <a:miter lim="400000"/>
                    </a:lnR>
                    <a:lnT w="0">
                      <a:miter lim="400000"/>
                    </a:lnT>
                    <a:solidFill>
                      <a:schemeClr val="accent1">
                        <a:lumOff val="812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7769">
                <a:tc>
                  <a:txBody>
                    <a:bodyPr/>
                    <a:lstStyle/>
                    <a:p>
                      <a:pPr algn="l" defTabSz="914400">
                        <a:defRPr sz="2600">
                          <a:sym typeface="Franklin ITC Std Light"/>
                        </a:defRPr>
                      </a:pPr>
                      <a:r>
                        <a:rPr sz="1300">
                          <a:latin typeface="+mn-lt"/>
                          <a:ea typeface="+mn-ea"/>
                          <a:cs typeface="+mn-cs"/>
                          <a:sym typeface="Franklin ITC Std Bold"/>
                        </a:rPr>
                        <a:t>Objective:</a:t>
                      </a:r>
                      <a:r>
                        <a:rPr sz="1300"/>
                        <a:t> Goes here</a:t>
                      </a:r>
                    </a:p>
                    <a:p>
                      <a:pPr algn="l" defTabSz="914400">
                        <a:defRPr sz="2600">
                          <a:sym typeface="Franklin ITC Std Light"/>
                        </a:defRPr>
                      </a:pPr>
                      <a:endParaRPr sz="1300"/>
                    </a:p>
                    <a:p>
                      <a:pPr marL="321027" indent="-321027" algn="l" defTabSz="914400">
                        <a:buSzPct val="75000"/>
                        <a:buChar char="•"/>
                        <a:defRPr sz="2600">
                          <a:sym typeface="Franklin ITC Std Light"/>
                        </a:defRPr>
                      </a:pPr>
                      <a:r>
                        <a:rPr sz="1300"/>
                        <a:t>Supporting bullet point</a:t>
                      </a:r>
                    </a:p>
                    <a:p>
                      <a:pPr marL="321027" indent="-321027" algn="l" defTabSz="914400">
                        <a:buSzPct val="75000"/>
                        <a:buChar char="•"/>
                        <a:defRPr sz="2600">
                          <a:sym typeface="Franklin ITC Std Light"/>
                        </a:defRPr>
                      </a:pPr>
                      <a:r>
                        <a:rPr sz="1300"/>
                        <a:t>Supporting bullet point</a:t>
                      </a:r>
                    </a:p>
                    <a:p>
                      <a:pPr marL="321027" indent="-321027" algn="l" defTabSz="914400">
                        <a:buSzPct val="75000"/>
                        <a:buChar char="•"/>
                        <a:defRPr sz="2600">
                          <a:sym typeface="Franklin ITC Std Light"/>
                        </a:defRPr>
                      </a:pPr>
                      <a:r>
                        <a:rPr sz="1300"/>
                        <a:t>Supporting bullet point</a:t>
                      </a:r>
                    </a:p>
                    <a:p>
                      <a:pPr algn="l" defTabSz="914400">
                        <a:defRPr sz="2600">
                          <a:sym typeface="Franklin ITC Std Light"/>
                        </a:defRPr>
                      </a:pPr>
                      <a:endParaRPr sz="1300"/>
                    </a:p>
                  </a:txBody>
                  <a:tcPr marL="63500" marR="63500" marT="63500" marB="63500" horzOverflow="overflow">
                    <a:lnL w="12700">
                      <a:solidFill>
                        <a:srgbClr val="676767"/>
                      </a:solidFill>
                      <a:miter lim="400000"/>
                    </a:lnL>
                    <a:lnR w="0">
                      <a:miter lim="400000"/>
                    </a:lnR>
                    <a:lnB w="1270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600">
                          <a:sym typeface="Franklin ITC Std Light"/>
                        </a:defRPr>
                      </a:pPr>
                      <a:r>
                        <a:rPr sz="1300">
                          <a:latin typeface="+mn-lt"/>
                          <a:ea typeface="+mn-ea"/>
                          <a:cs typeface="+mn-cs"/>
                          <a:sym typeface="Franklin ITC Std Bold"/>
                        </a:rPr>
                        <a:t>Objective:</a:t>
                      </a:r>
                      <a:r>
                        <a:rPr sz="1300"/>
                        <a:t> Goes here</a:t>
                      </a:r>
                    </a:p>
                    <a:p>
                      <a:pPr algn="l" defTabSz="914400">
                        <a:defRPr sz="2600">
                          <a:sym typeface="Franklin ITC Std Light"/>
                        </a:defRPr>
                      </a:pPr>
                      <a:endParaRPr sz="1300"/>
                    </a:p>
                    <a:p>
                      <a:pPr marL="321027" indent="-321027" algn="l" defTabSz="914400">
                        <a:buSzPct val="75000"/>
                        <a:buChar char="•"/>
                        <a:defRPr sz="2600">
                          <a:sym typeface="Franklin ITC Std Light"/>
                        </a:defRPr>
                      </a:pPr>
                      <a:r>
                        <a:rPr sz="1300"/>
                        <a:t>Supporting bullet point</a:t>
                      </a:r>
                    </a:p>
                    <a:p>
                      <a:pPr marL="321027" indent="-321027" algn="l" defTabSz="914400">
                        <a:buSzPct val="75000"/>
                        <a:buChar char="•"/>
                        <a:defRPr sz="2600">
                          <a:sym typeface="Franklin ITC Std Light"/>
                        </a:defRPr>
                      </a:pPr>
                      <a:r>
                        <a:rPr sz="1300"/>
                        <a:t>Supporting bullet point</a:t>
                      </a:r>
                    </a:p>
                    <a:p>
                      <a:pPr marL="321027" indent="-321027" algn="l" defTabSz="914400">
                        <a:buSzPct val="75000"/>
                        <a:buChar char="•"/>
                        <a:defRPr sz="2600">
                          <a:sym typeface="Franklin ITC Std Light"/>
                        </a:defRPr>
                      </a:pPr>
                      <a:r>
                        <a:rPr sz="1300"/>
                        <a:t>Supporting bullet point</a:t>
                      </a:r>
                    </a:p>
                  </a:txBody>
                  <a:tcPr marL="63500" marR="63500" marT="63500" marB="63500" horzOverflow="overflow">
                    <a:lnL w="0">
                      <a:miter lim="400000"/>
                    </a:lnL>
                    <a:lnR w="0">
                      <a:miter lim="400000"/>
                    </a:lnR>
                    <a:lnB w="1270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600">
                          <a:sym typeface="Franklin ITC Std Light"/>
                        </a:defRPr>
                      </a:pPr>
                      <a:r>
                        <a:rPr sz="1300">
                          <a:latin typeface="+mn-lt"/>
                          <a:ea typeface="+mn-ea"/>
                          <a:cs typeface="+mn-cs"/>
                          <a:sym typeface="Franklin ITC Std Bold"/>
                        </a:rPr>
                        <a:t>Objective:</a:t>
                      </a:r>
                      <a:r>
                        <a:rPr sz="1300"/>
                        <a:t> Goes here</a:t>
                      </a:r>
                    </a:p>
                    <a:p>
                      <a:pPr algn="l" defTabSz="914400">
                        <a:defRPr sz="2600">
                          <a:sym typeface="Franklin ITC Std Light"/>
                        </a:defRPr>
                      </a:pPr>
                      <a:endParaRPr sz="1300"/>
                    </a:p>
                    <a:p>
                      <a:pPr marL="321027" indent="-321027" algn="l" defTabSz="914400">
                        <a:buSzPct val="75000"/>
                        <a:buChar char="•"/>
                        <a:defRPr sz="2600">
                          <a:sym typeface="Franklin ITC Std Light"/>
                        </a:defRPr>
                      </a:pPr>
                      <a:r>
                        <a:rPr sz="1300"/>
                        <a:t>Supporting bullet point</a:t>
                      </a:r>
                    </a:p>
                    <a:p>
                      <a:pPr marL="321027" indent="-321027" algn="l" defTabSz="914400">
                        <a:buSzPct val="75000"/>
                        <a:buChar char="•"/>
                        <a:defRPr sz="2600">
                          <a:sym typeface="Franklin ITC Std Light"/>
                        </a:defRPr>
                      </a:pPr>
                      <a:r>
                        <a:rPr sz="1300"/>
                        <a:t>Supporting bullet point</a:t>
                      </a:r>
                    </a:p>
                    <a:p>
                      <a:pPr marL="321027" indent="-321027" algn="l" defTabSz="914400">
                        <a:buSzPct val="75000"/>
                        <a:buChar char="•"/>
                        <a:defRPr sz="2600">
                          <a:sym typeface="Franklin ITC Std Light"/>
                        </a:defRPr>
                      </a:pPr>
                      <a:r>
                        <a:rPr sz="1300"/>
                        <a:t>Supporting bullet point</a:t>
                      </a:r>
                    </a:p>
                  </a:txBody>
                  <a:tcPr marL="63500" marR="63500" marT="63500" marB="63500" horzOverflow="overflow">
                    <a:lnL w="0">
                      <a:miter lim="400000"/>
                    </a:lnL>
                    <a:lnR w="12700">
                      <a:solidFill>
                        <a:srgbClr val="676767"/>
                      </a:solidFill>
                      <a:miter lim="400000"/>
                    </a:lnR>
                    <a:lnB w="127000">
                      <a:solidFill>
                        <a:srgbClr val="FFFFFF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6788">
                <a:tc>
                  <a:txBody>
                    <a:bodyPr/>
                    <a:lstStyle/>
                    <a:p>
                      <a:pPr marL="228600" algn="l" defTabSz="914400">
                        <a:defRPr sz="2600">
                          <a:latin typeface="+mn-lt"/>
                          <a:ea typeface="+mn-ea"/>
                          <a:cs typeface="+mn-cs"/>
                          <a:sym typeface="Franklin ITC Std Bold"/>
                        </a:defRPr>
                      </a:pPr>
                      <a:r>
                        <a:rPr sz="1300"/>
                        <a:t>KPIs</a:t>
                      </a:r>
                    </a:p>
                    <a:p>
                      <a:pPr marL="687211" indent="-458611" algn="l" defTabSz="914400">
                        <a:buSzPct val="100000"/>
                        <a:buAutoNum type="arabicPeriod"/>
                        <a:defRPr sz="2600">
                          <a:sym typeface="Franklin ITC Std Light"/>
                        </a:defRPr>
                      </a:pPr>
                      <a:r>
                        <a:rPr sz="1300"/>
                        <a:t>One</a:t>
                      </a:r>
                    </a:p>
                    <a:p>
                      <a:pPr marL="687211" indent="-458611" algn="l" defTabSz="914400">
                        <a:buSzPct val="100000"/>
                        <a:buAutoNum type="arabicPeriod"/>
                        <a:defRPr sz="2600">
                          <a:sym typeface="Franklin ITC Std Light"/>
                        </a:defRPr>
                      </a:pPr>
                      <a:r>
                        <a:rPr sz="1300"/>
                        <a:t>Two</a:t>
                      </a:r>
                    </a:p>
                    <a:p>
                      <a:pPr marL="687211" indent="-458611" algn="l" defTabSz="914400">
                        <a:buSzPct val="100000"/>
                        <a:buAutoNum type="arabicPeriod"/>
                        <a:defRPr sz="2600">
                          <a:sym typeface="Franklin ITC Std Light"/>
                        </a:defRPr>
                      </a:pPr>
                      <a:r>
                        <a:rPr sz="1300"/>
                        <a:t>Three</a:t>
                      </a:r>
                    </a:p>
                  </a:txBody>
                  <a:tcPr marL="63500" marR="63500" marT="63500" marB="63500" horzOverflow="overflow">
                    <a:lnL w="12700">
                      <a:solidFill>
                        <a:srgbClr val="676767"/>
                      </a:solidFill>
                      <a:miter lim="400000"/>
                    </a:lnL>
                    <a:lnR w="127000">
                      <a:solidFill>
                        <a:srgbClr val="FFFFFF"/>
                      </a:solidFill>
                      <a:miter lim="400000"/>
                    </a:lnR>
                    <a:lnT w="127000">
                      <a:solidFill>
                        <a:srgbClr val="FFFFFF"/>
                      </a:solidFill>
                      <a:miter lim="400000"/>
                    </a:lnT>
                    <a:lnB w="1270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228600" algn="l" defTabSz="914400">
                        <a:defRPr sz="2600">
                          <a:latin typeface="+mn-lt"/>
                          <a:ea typeface="+mn-ea"/>
                          <a:cs typeface="+mn-cs"/>
                          <a:sym typeface="Franklin ITC Std Bold"/>
                        </a:defRPr>
                      </a:pPr>
                      <a:r>
                        <a:rPr sz="1300"/>
                        <a:t>KPIs</a:t>
                      </a:r>
                    </a:p>
                    <a:p>
                      <a:pPr marL="687211" indent="-458611" algn="l" defTabSz="914400">
                        <a:buSzPct val="100000"/>
                        <a:buAutoNum type="arabicPeriod"/>
                        <a:defRPr sz="2600">
                          <a:sym typeface="Franklin ITC Std Light"/>
                        </a:defRPr>
                      </a:pPr>
                      <a:r>
                        <a:rPr sz="1300"/>
                        <a:t>One</a:t>
                      </a:r>
                    </a:p>
                    <a:p>
                      <a:pPr marL="687211" indent="-458611" algn="l" defTabSz="914400">
                        <a:buSzPct val="100000"/>
                        <a:buAutoNum type="arabicPeriod"/>
                        <a:defRPr sz="2600">
                          <a:sym typeface="Franklin ITC Std Light"/>
                        </a:defRPr>
                      </a:pPr>
                      <a:r>
                        <a:rPr sz="1300"/>
                        <a:t>Two</a:t>
                      </a:r>
                    </a:p>
                    <a:p>
                      <a:pPr marL="687211" indent="-458611" algn="l" defTabSz="914400">
                        <a:buSzPct val="100000"/>
                        <a:buAutoNum type="arabicPeriod"/>
                        <a:defRPr sz="2600">
                          <a:sym typeface="Franklin ITC Std Light"/>
                        </a:defRPr>
                      </a:pPr>
                      <a:r>
                        <a:rPr sz="1300"/>
                        <a:t>Three</a:t>
                      </a:r>
                    </a:p>
                  </a:txBody>
                  <a:tcPr marL="63500" marR="63500" marT="63500" marB="63500" horzOverflow="overflow">
                    <a:lnL w="127000">
                      <a:solidFill>
                        <a:srgbClr val="FFFFFF"/>
                      </a:solidFill>
                      <a:miter lim="400000"/>
                    </a:lnL>
                    <a:lnR w="127000">
                      <a:solidFill>
                        <a:srgbClr val="FFFFFF"/>
                      </a:solidFill>
                      <a:miter lim="400000"/>
                    </a:lnR>
                    <a:lnT w="127000">
                      <a:solidFill>
                        <a:srgbClr val="FFFFFF"/>
                      </a:solidFill>
                      <a:miter lim="400000"/>
                    </a:lnT>
                    <a:lnB w="1270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228600" algn="l" defTabSz="914400">
                        <a:defRPr sz="2600">
                          <a:latin typeface="+mn-lt"/>
                          <a:ea typeface="+mn-ea"/>
                          <a:cs typeface="+mn-cs"/>
                          <a:sym typeface="Franklin ITC Std Bold"/>
                        </a:defRPr>
                      </a:pPr>
                      <a:r>
                        <a:rPr sz="1300"/>
                        <a:t>KPIs</a:t>
                      </a:r>
                    </a:p>
                    <a:p>
                      <a:pPr marL="687211" indent="-458611" algn="l" defTabSz="914400">
                        <a:buSzPct val="100000"/>
                        <a:buAutoNum type="arabicPeriod"/>
                        <a:defRPr sz="2600">
                          <a:sym typeface="Franklin ITC Std Light"/>
                        </a:defRPr>
                      </a:pPr>
                      <a:r>
                        <a:rPr sz="1300"/>
                        <a:t>One</a:t>
                      </a:r>
                    </a:p>
                    <a:p>
                      <a:pPr marL="687211" indent="-458611" algn="l" defTabSz="914400">
                        <a:buSzPct val="100000"/>
                        <a:buAutoNum type="arabicPeriod"/>
                        <a:defRPr sz="2600">
                          <a:sym typeface="Franklin ITC Std Light"/>
                        </a:defRPr>
                      </a:pPr>
                      <a:r>
                        <a:rPr sz="1300"/>
                        <a:t>Two</a:t>
                      </a:r>
                    </a:p>
                    <a:p>
                      <a:pPr marL="687211" indent="-458611" algn="l" defTabSz="914400">
                        <a:buSzPct val="100000"/>
                        <a:buAutoNum type="arabicPeriod"/>
                        <a:defRPr sz="2600">
                          <a:sym typeface="Franklin ITC Std Light"/>
                        </a:defRPr>
                      </a:pPr>
                      <a:r>
                        <a:rPr sz="1300"/>
                        <a:t>Three</a:t>
                      </a:r>
                    </a:p>
                  </a:txBody>
                  <a:tcPr marL="63500" marR="63500" marT="63500" marB="63500" horzOverflow="overflow">
                    <a:lnL w="1270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676767"/>
                      </a:solidFill>
                      <a:miter lim="400000"/>
                    </a:lnR>
                    <a:lnT w="127000">
                      <a:solidFill>
                        <a:srgbClr val="FFFFFF"/>
                      </a:solidFill>
                      <a:miter lim="400000"/>
                    </a:lnT>
                    <a:lnB w="127000">
                      <a:solidFill>
                        <a:srgbClr val="FFFFFF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7308">
                <a:tc gridSpan="3">
                  <a:txBody>
                    <a:bodyPr/>
                    <a:lstStyle/>
                    <a:p>
                      <a:pPr marL="228600" algn="l" defTabSz="914400">
                        <a:defRPr sz="2600">
                          <a:latin typeface="+mn-lt"/>
                          <a:ea typeface="+mn-ea"/>
                          <a:cs typeface="+mn-cs"/>
                          <a:sym typeface="Franklin ITC Std Bold"/>
                        </a:defRPr>
                      </a:pPr>
                      <a:r>
                        <a:rPr sz="1300"/>
                        <a:t>Ongoing</a:t>
                      </a:r>
                    </a:p>
                    <a:p>
                      <a:pPr marL="228600" algn="l" defTabSz="914400">
                        <a:defRPr sz="2600">
                          <a:sym typeface="Franklin ITC Std Light"/>
                        </a:defRPr>
                      </a:pPr>
                      <a:r>
                        <a:rPr sz="1300"/>
                        <a:t>Tactics: Lorem ipsum dolor sit amet, consectetur adipisicing elit, sed do eiusmod tempor incididunt ut labore et dolore magna aliqua.</a:t>
                      </a:r>
                    </a:p>
                  </a:txBody>
                  <a:tcPr marL="63500" marR="63500" marT="63500" marB="63500" horzOverflow="overflow">
                    <a:lnL w="12700">
                      <a:solidFill>
                        <a:srgbClr val="676767"/>
                      </a:solidFill>
                      <a:miter lim="400000"/>
                    </a:lnL>
                    <a:lnR w="12700">
                      <a:solidFill>
                        <a:srgbClr val="676767"/>
                      </a:solidFill>
                      <a:miter lim="400000"/>
                    </a:lnR>
                    <a:lnT w="1270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676767"/>
                      </a:solidFill>
                      <a:miter lim="400000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66" name="Title Text"/>
          <p:cNvSpPr>
            <a:spLocks noGrp="1"/>
          </p:cNvSpPr>
          <p:nvPr>
            <p:ph type="title"/>
          </p:nvPr>
        </p:nvSpPr>
        <p:spPr>
          <a:xfrm>
            <a:off x="444500" y="254000"/>
            <a:ext cx="11303000" cy="45085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1900" cap="all"/>
            </a:lvl1pPr>
          </a:lstStyle>
          <a:p>
            <a:r>
              <a:t>Title Text</a:t>
            </a:r>
          </a:p>
        </p:txBody>
      </p:sp>
      <p:sp>
        <p:nvSpPr>
          <p:cNvPr id="367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pics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Title Text"/>
          <p:cNvSpPr>
            <a:spLocks noGrp="1"/>
          </p:cNvSpPr>
          <p:nvPr>
            <p:ph type="title"/>
          </p:nvPr>
        </p:nvSpPr>
        <p:spPr>
          <a:xfrm>
            <a:off x="349250" y="254000"/>
            <a:ext cx="11303000" cy="45085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1900" cap="all"/>
            </a:lvl1pPr>
          </a:lstStyle>
          <a:p>
            <a:r>
              <a:t>Title Text</a:t>
            </a:r>
          </a:p>
        </p:txBody>
      </p:sp>
      <p:graphicFrame>
        <p:nvGraphicFramePr>
          <p:cNvPr id="375" name="Table"/>
          <p:cNvGraphicFramePr/>
          <p:nvPr/>
        </p:nvGraphicFramePr>
        <p:xfrm>
          <a:off x="380668" y="751330"/>
          <a:ext cx="11430665" cy="5482340"/>
        </p:xfrm>
        <a:graphic>
          <a:graphicData uri="http://schemas.openxmlformats.org/drawingml/2006/table">
            <a:tbl>
              <a:tblPr firstRow="1" firstCol="1"/>
              <a:tblGrid>
                <a:gridCol w="1890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81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66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011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42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4573">
                <a:tc>
                  <a:txBody>
                    <a:bodyPr/>
                    <a:lstStyle/>
                    <a:p>
                      <a:pPr indent="50800" algn="l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FFFFFF"/>
                          </a:solidFill>
                          <a:sym typeface="Franklin ITC Std Bold"/>
                        </a:rPr>
                        <a:t>Epic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676767"/>
                      </a:solidFill>
                      <a:miter lim="400000"/>
                    </a:lnL>
                    <a:lnR w="12700">
                      <a:solidFill>
                        <a:srgbClr val="676767"/>
                      </a:solidFill>
                      <a:miter lim="400000"/>
                    </a:lnR>
                    <a:lnT w="0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indent="50800" algn="l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FFFFFF"/>
                          </a:solidFill>
                          <a:sym typeface="Franklin ITC Std Bold"/>
                        </a:rPr>
                        <a:t>Scope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676767"/>
                      </a:solidFill>
                      <a:miter lim="400000"/>
                    </a:lnL>
                    <a:lnR w="12700">
                      <a:solidFill>
                        <a:srgbClr val="676767"/>
                      </a:solidFill>
                      <a:miter lim="400000"/>
                    </a:lnR>
                    <a:lnT w="0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indent="50800" algn="l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FFFFFF"/>
                          </a:solidFill>
                          <a:sym typeface="Franklin ITC Std Bold"/>
                        </a:rPr>
                        <a:t>KPIs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676767"/>
                      </a:solidFill>
                      <a:miter lim="400000"/>
                    </a:lnL>
                    <a:lnR w="12700">
                      <a:solidFill>
                        <a:srgbClr val="676767"/>
                      </a:solidFill>
                      <a:miter lim="400000"/>
                    </a:lnR>
                    <a:lnT w="0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indent="50800" algn="l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FFFFFF"/>
                          </a:solidFill>
                          <a:sym typeface="Franklin ITC Std Bold"/>
                        </a:rPr>
                        <a:t>Problem?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676767"/>
                      </a:solidFill>
                      <a:miter lim="400000"/>
                    </a:lnL>
                    <a:lnR w="12700">
                      <a:solidFill>
                        <a:srgbClr val="676767"/>
                      </a:solidFill>
                      <a:miter lim="400000"/>
                    </a:lnR>
                    <a:lnT w="0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indent="50800" algn="l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FFFFFF"/>
                          </a:solidFill>
                          <a:sym typeface="Franklin ITC Std Bold"/>
                        </a:rPr>
                        <a:t>Delivery Date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676767"/>
                      </a:solidFill>
                      <a:miter lim="400000"/>
                    </a:lnL>
                    <a:lnR w="12700">
                      <a:solidFill>
                        <a:srgbClr val="676767"/>
                      </a:solidFill>
                      <a:miter lim="400000"/>
                    </a:lnR>
                    <a:lnT w="0">
                      <a:miter lim="400000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1297">
                <a:tc>
                  <a:txBody>
                    <a:bodyPr/>
                    <a:lstStyle/>
                    <a:p>
                      <a:pPr algn="l" defTabSz="914400">
                        <a:defRPr sz="2600">
                          <a:sym typeface="Franklin ITC Std Light"/>
                        </a:defRPr>
                      </a:pPr>
                      <a:endParaRPr sz="1300"/>
                    </a:p>
                  </a:txBody>
                  <a:tcPr marL="63500" marR="63500" marT="63500" marB="63500" horzOverflow="overflow">
                    <a:lnL w="12700">
                      <a:solidFill>
                        <a:srgbClr val="676767"/>
                      </a:solidFill>
                      <a:miter lim="400000"/>
                    </a:lnL>
                    <a:lnB w="12700">
                      <a:solidFill>
                        <a:srgbClr val="676767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600">
                          <a:sym typeface="Franklin ITC Std Light"/>
                        </a:defRPr>
                      </a:pPr>
                      <a:endParaRPr sz="1300"/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2600">
                          <a:sym typeface="Franklin ITC Std Light"/>
                        </a:defRPr>
                      </a:pPr>
                      <a:endParaRPr sz="1300"/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2600">
                          <a:sym typeface="Franklin ITC Std Light"/>
                        </a:defRPr>
                      </a:pPr>
                      <a:endParaRPr sz="1300"/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2600">
                          <a:sym typeface="Franklin ITC Std Light"/>
                        </a:defRPr>
                      </a:pPr>
                      <a:endParaRPr sz="1300"/>
                    </a:p>
                  </a:txBody>
                  <a:tcPr marL="63500" marR="63500" marT="63500" marB="6350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1164">
                <a:tc>
                  <a:txBody>
                    <a:bodyPr/>
                    <a:lstStyle/>
                    <a:p>
                      <a:pPr algn="l" defTabSz="914400">
                        <a:defRPr sz="2600">
                          <a:sym typeface="Franklin ITC Std Light"/>
                        </a:defRPr>
                      </a:pPr>
                      <a:endParaRPr sz="1300"/>
                    </a:p>
                  </a:txBody>
                  <a:tcPr marL="63500" marR="63500" marT="63500" marB="63500" horzOverflow="overflow">
                    <a:lnL w="12700">
                      <a:solidFill>
                        <a:srgbClr val="676767"/>
                      </a:solidFill>
                      <a:miter lim="400000"/>
                    </a:lnL>
                    <a:lnT w="12700">
                      <a:solidFill>
                        <a:srgbClr val="676767"/>
                      </a:solidFill>
                      <a:miter lim="400000"/>
                    </a:lnT>
                    <a:lnB w="12700">
                      <a:solidFill>
                        <a:srgbClr val="676767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600">
                          <a:sym typeface="Franklin ITC Std Light"/>
                        </a:defRPr>
                      </a:pPr>
                      <a:endParaRPr sz="1300"/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2600">
                          <a:sym typeface="Franklin ITC Std Light"/>
                        </a:defRPr>
                      </a:pPr>
                      <a:endParaRPr sz="1300"/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2600">
                          <a:sym typeface="Franklin ITC Std Light"/>
                        </a:defRPr>
                      </a:pPr>
                      <a:endParaRPr sz="1300"/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2600">
                          <a:sym typeface="Franklin ITC Std Light"/>
                        </a:defRPr>
                      </a:pPr>
                      <a:endParaRPr sz="1300"/>
                    </a:p>
                  </a:txBody>
                  <a:tcPr marL="63500" marR="63500" marT="63500" marB="6350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6913">
                <a:tc>
                  <a:txBody>
                    <a:bodyPr/>
                    <a:lstStyle/>
                    <a:p>
                      <a:pPr algn="l" defTabSz="914400">
                        <a:defRPr sz="2600">
                          <a:sym typeface="Franklin ITC Std Light"/>
                        </a:defRPr>
                      </a:pPr>
                      <a:endParaRPr sz="1300"/>
                    </a:p>
                  </a:txBody>
                  <a:tcPr marL="63500" marR="63500" marT="63500" marB="63500" horzOverflow="overflow">
                    <a:lnL w="12700">
                      <a:solidFill>
                        <a:srgbClr val="676767"/>
                      </a:solidFill>
                      <a:miter lim="400000"/>
                    </a:lnL>
                    <a:lnT w="12700">
                      <a:solidFill>
                        <a:srgbClr val="676767"/>
                      </a:solidFill>
                      <a:miter lim="400000"/>
                    </a:lnT>
                    <a:lnB w="12700">
                      <a:solidFill>
                        <a:srgbClr val="676767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600">
                          <a:sym typeface="Franklin ITC Std Light"/>
                        </a:defRPr>
                      </a:pPr>
                      <a:endParaRPr sz="1300"/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2600">
                          <a:sym typeface="Franklin ITC Std Light"/>
                        </a:defRPr>
                      </a:pPr>
                      <a:endParaRPr sz="1300"/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2600">
                          <a:sym typeface="Franklin ITC Std Light"/>
                        </a:defRPr>
                      </a:pPr>
                      <a:endParaRPr sz="1300"/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2600">
                          <a:sym typeface="Franklin ITC Std Light"/>
                        </a:defRPr>
                      </a:pPr>
                      <a:endParaRPr sz="1300"/>
                    </a:p>
                  </a:txBody>
                  <a:tcPr marL="63500" marR="63500" marT="63500" marB="6350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8393">
                <a:tc>
                  <a:txBody>
                    <a:bodyPr/>
                    <a:lstStyle/>
                    <a:p>
                      <a:pPr algn="l" defTabSz="914400">
                        <a:defRPr sz="2600">
                          <a:sym typeface="Franklin ITC Std Light"/>
                        </a:defRPr>
                      </a:pPr>
                      <a:endParaRPr sz="1300"/>
                    </a:p>
                  </a:txBody>
                  <a:tcPr marL="63500" marR="63500" marT="63500" marB="63500" horzOverflow="overflow">
                    <a:lnL w="12700">
                      <a:solidFill>
                        <a:srgbClr val="676767"/>
                      </a:solidFill>
                      <a:miter lim="400000"/>
                    </a:lnL>
                    <a:lnT w="12700">
                      <a:solidFill>
                        <a:srgbClr val="676767"/>
                      </a:solidFill>
                      <a:miter lim="400000"/>
                    </a:lnT>
                    <a:lnB w="12700">
                      <a:solidFill>
                        <a:srgbClr val="676767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600">
                          <a:sym typeface="Franklin ITC Std Light"/>
                        </a:defRPr>
                      </a:pPr>
                      <a:endParaRPr sz="1300"/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2600">
                          <a:sym typeface="Franklin ITC Std Light"/>
                        </a:defRPr>
                      </a:pPr>
                      <a:endParaRPr sz="1300"/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2600">
                          <a:sym typeface="Franklin ITC Std Light"/>
                        </a:defRPr>
                      </a:pPr>
                      <a:endParaRPr sz="1300"/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2600">
                          <a:sym typeface="Franklin ITC Std Light"/>
                        </a:defRPr>
                      </a:pPr>
                      <a:endParaRPr sz="1300"/>
                    </a:p>
                  </a:txBody>
                  <a:tcPr marL="63500" marR="63500" marT="63500" marB="6350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76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o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Title Text"/>
          <p:cNvSpPr>
            <a:spLocks noGrp="1"/>
          </p:cNvSpPr>
          <p:nvPr>
            <p:ph type="title"/>
          </p:nvPr>
        </p:nvSpPr>
        <p:spPr>
          <a:xfrm>
            <a:off x="349250" y="254000"/>
            <a:ext cx="11303000" cy="45085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1900" cap="all"/>
            </a:lvl1pPr>
          </a:lstStyle>
          <a:p>
            <a:r>
              <a:t>Title Text</a:t>
            </a:r>
          </a:p>
        </p:txBody>
      </p:sp>
      <p:graphicFrame>
        <p:nvGraphicFramePr>
          <p:cNvPr id="384" name="Table"/>
          <p:cNvGraphicFramePr/>
          <p:nvPr/>
        </p:nvGraphicFramePr>
        <p:xfrm>
          <a:off x="380668" y="751330"/>
          <a:ext cx="11430664" cy="5482340"/>
        </p:xfrm>
        <a:graphic>
          <a:graphicData uri="http://schemas.openxmlformats.org/drawingml/2006/table">
            <a:tbl>
              <a:tblPr firstRow="1" firstCol="1"/>
              <a:tblGrid>
                <a:gridCol w="2114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16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3157">
                <a:tc>
                  <a:txBody>
                    <a:bodyPr/>
                    <a:lstStyle/>
                    <a:p>
                      <a:pPr indent="50800" algn="l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FFFFFF"/>
                          </a:solidFill>
                          <a:sym typeface="Franklin ITC Std Bold"/>
                        </a:rPr>
                        <a:t>Role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676767"/>
                      </a:solidFill>
                      <a:miter lim="400000"/>
                    </a:lnL>
                    <a:lnR w="12700">
                      <a:solidFill>
                        <a:srgbClr val="676767"/>
                      </a:solidFill>
                      <a:miter lim="400000"/>
                    </a:lnR>
                    <a:lnT w="0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indent="50800" algn="l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FFFFFF"/>
                          </a:solidFill>
                          <a:sym typeface="Franklin ITC Std Bold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676767"/>
                      </a:solidFill>
                      <a:miter lim="400000"/>
                    </a:lnL>
                    <a:lnR w="12700">
                      <a:solidFill>
                        <a:srgbClr val="676767"/>
                      </a:solidFill>
                      <a:miter lim="400000"/>
                    </a:lnR>
                    <a:lnT w="0">
                      <a:miter lim="400000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1647">
                <a:tc>
                  <a:txBody>
                    <a:bodyPr/>
                    <a:lstStyle/>
                    <a:p>
                      <a:pPr algn="l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300">
                          <a:solidFill>
                            <a:srgbClr val="212429"/>
                          </a:solidFill>
                          <a:sym typeface="Franklin ITC Std Light"/>
                        </a:rPr>
                        <a:t>Sponsor</a:t>
                      </a:r>
                    </a:p>
                  </a:txBody>
                  <a:tcPr marL="63500" marR="63500" marT="63500" marB="63500" horzOverflow="overflow">
                    <a:lnL w="12700">
                      <a:solidFill>
                        <a:srgbClr val="676767"/>
                      </a:solidFill>
                      <a:miter lim="400000"/>
                    </a:lnL>
                    <a:lnB w="12700">
                      <a:solidFill>
                        <a:srgbClr val="676767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600">
                          <a:sym typeface="Franklin ITC Std Light"/>
                        </a:defRPr>
                      </a:pPr>
                      <a:endParaRPr sz="1300"/>
                    </a:p>
                  </a:txBody>
                  <a:tcPr marL="63500" marR="63500" marT="63500" marB="63500" horzOverflow="overflow">
                    <a:lnR w="12700">
                      <a:solidFill>
                        <a:srgbClr val="676767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0015">
                <a:tc>
                  <a:txBody>
                    <a:bodyPr/>
                    <a:lstStyle/>
                    <a:p>
                      <a:pPr algn="l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300">
                          <a:solidFill>
                            <a:srgbClr val="212429"/>
                          </a:solidFill>
                          <a:sym typeface="Franklin ITC Std Light"/>
                        </a:rPr>
                        <a:t>Product Manager</a:t>
                      </a:r>
                    </a:p>
                  </a:txBody>
                  <a:tcPr marL="63500" marR="63500" marT="63500" marB="63500" horzOverflow="overflow">
                    <a:lnL w="12700">
                      <a:solidFill>
                        <a:srgbClr val="676767"/>
                      </a:solidFill>
                      <a:miter lim="400000"/>
                    </a:lnL>
                    <a:lnT w="12700">
                      <a:solidFill>
                        <a:srgbClr val="676767"/>
                      </a:solidFill>
                      <a:miter lim="400000"/>
                    </a:lnT>
                    <a:lnB w="12700">
                      <a:solidFill>
                        <a:srgbClr val="676767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600">
                          <a:sym typeface="Franklin ITC Std Light"/>
                        </a:defRPr>
                      </a:pPr>
                      <a:endParaRPr sz="1300"/>
                    </a:p>
                  </a:txBody>
                  <a:tcPr marL="63500" marR="63500" marT="63500" marB="63500" horzOverflow="overflow">
                    <a:lnR w="12700">
                      <a:solidFill>
                        <a:srgbClr val="676767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7072">
                <a:tc>
                  <a:txBody>
                    <a:bodyPr/>
                    <a:lstStyle/>
                    <a:p>
                      <a:pPr algn="l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300">
                          <a:solidFill>
                            <a:srgbClr val="212429"/>
                          </a:solidFill>
                          <a:sym typeface="Franklin ITC Std Light"/>
                        </a:rPr>
                        <a:t>Engineering Director</a:t>
                      </a:r>
                    </a:p>
                  </a:txBody>
                  <a:tcPr marL="63500" marR="63500" marT="63500" marB="63500" horzOverflow="overflow">
                    <a:lnL w="12700">
                      <a:solidFill>
                        <a:srgbClr val="676767"/>
                      </a:solidFill>
                      <a:miter lim="400000"/>
                    </a:lnL>
                    <a:lnT w="12700">
                      <a:solidFill>
                        <a:srgbClr val="676767"/>
                      </a:solidFill>
                      <a:miter lim="400000"/>
                    </a:lnT>
                    <a:lnB w="12700">
                      <a:solidFill>
                        <a:srgbClr val="676767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600">
                          <a:sym typeface="Franklin ITC Std Light"/>
                        </a:defRPr>
                      </a:pPr>
                      <a:endParaRPr sz="1300"/>
                    </a:p>
                  </a:txBody>
                  <a:tcPr marL="63500" marR="63500" marT="63500" marB="63500" horzOverflow="overflow">
                    <a:lnR w="12700">
                      <a:solidFill>
                        <a:srgbClr val="676767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3483">
                <a:tc>
                  <a:txBody>
                    <a:bodyPr/>
                    <a:lstStyle/>
                    <a:p>
                      <a:pPr algn="l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300">
                          <a:solidFill>
                            <a:srgbClr val="212429"/>
                          </a:solidFill>
                          <a:sym typeface="Franklin ITC Std Light"/>
                        </a:rPr>
                        <a:t>UX/Design</a:t>
                      </a:r>
                    </a:p>
                  </a:txBody>
                  <a:tcPr marL="63500" marR="63500" marT="63500" marB="63500" horzOverflow="overflow">
                    <a:lnL w="12700">
                      <a:solidFill>
                        <a:srgbClr val="676767"/>
                      </a:solidFill>
                      <a:miter lim="400000"/>
                    </a:lnL>
                    <a:lnT w="12700">
                      <a:solidFill>
                        <a:srgbClr val="676767"/>
                      </a:solidFill>
                      <a:miter lim="400000"/>
                    </a:lnT>
                    <a:lnB w="12700">
                      <a:solidFill>
                        <a:srgbClr val="676767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600">
                          <a:sym typeface="Franklin ITC Std Light"/>
                        </a:defRPr>
                      </a:pPr>
                      <a:endParaRPr sz="1300"/>
                    </a:p>
                  </a:txBody>
                  <a:tcPr marL="63500" marR="63500" marT="63500" marB="63500" horzOverflow="overflow">
                    <a:lnR w="12700">
                      <a:solidFill>
                        <a:srgbClr val="676767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3483">
                <a:tc>
                  <a:txBody>
                    <a:bodyPr/>
                    <a:lstStyle/>
                    <a:p>
                      <a:pPr algn="l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300">
                          <a:solidFill>
                            <a:srgbClr val="212429"/>
                          </a:solidFill>
                          <a:sym typeface="Franklin ITC Std Light"/>
                        </a:rPr>
                        <a:t>Sprint Team</a:t>
                      </a:r>
                    </a:p>
                  </a:txBody>
                  <a:tcPr marL="63500" marR="63500" marT="63500" marB="63500" horzOverflow="overflow">
                    <a:lnL w="12700">
                      <a:solidFill>
                        <a:srgbClr val="676767"/>
                      </a:solidFill>
                      <a:miter lim="400000"/>
                    </a:lnL>
                    <a:lnT w="12700">
                      <a:solidFill>
                        <a:srgbClr val="676767"/>
                      </a:solidFill>
                      <a:miter lim="400000"/>
                    </a:lnT>
                    <a:lnB w="12700">
                      <a:solidFill>
                        <a:srgbClr val="676767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600">
                          <a:sym typeface="Franklin ITC Std Light"/>
                        </a:defRPr>
                      </a:pPr>
                      <a:endParaRPr sz="1300"/>
                    </a:p>
                  </a:txBody>
                  <a:tcPr marL="63500" marR="63500" marT="63500" marB="63500" horzOverflow="overflow">
                    <a:lnR w="12700">
                      <a:solidFill>
                        <a:srgbClr val="676767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43483">
                <a:tc>
                  <a:txBody>
                    <a:bodyPr/>
                    <a:lstStyle/>
                    <a:p>
                      <a:pPr algn="l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300">
                          <a:solidFill>
                            <a:srgbClr val="212429"/>
                          </a:solidFill>
                          <a:sym typeface="Franklin ITC Std Light"/>
                        </a:rPr>
                        <a:t>Cross-functional Team Dependencies</a:t>
                      </a:r>
                    </a:p>
                  </a:txBody>
                  <a:tcPr marL="63500" marR="63500" marT="63500" marB="63500" horzOverflow="overflow">
                    <a:lnL w="12700">
                      <a:solidFill>
                        <a:srgbClr val="676767"/>
                      </a:solidFill>
                      <a:miter lim="400000"/>
                    </a:lnL>
                    <a:lnT w="12700">
                      <a:solidFill>
                        <a:srgbClr val="676767"/>
                      </a:solidFill>
                      <a:miter lim="400000"/>
                    </a:lnT>
                    <a:lnB w="12700">
                      <a:solidFill>
                        <a:srgbClr val="676767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600">
                          <a:sym typeface="Franklin ITC Std Light"/>
                        </a:defRPr>
                      </a:pPr>
                      <a:endParaRPr sz="1300"/>
                    </a:p>
                  </a:txBody>
                  <a:tcPr marL="63500" marR="63500" marT="63500" marB="63500" horzOverflow="overflow">
                    <a:lnR w="12700">
                      <a:solidFill>
                        <a:srgbClr val="676767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8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nsoff Matr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Title"/>
          <p:cNvSpPr>
            <a:spLocks noGrp="1"/>
          </p:cNvSpPr>
          <p:nvPr>
            <p:ph type="body" sz="quarter" idx="13"/>
          </p:nvPr>
        </p:nvSpPr>
        <p:spPr>
          <a:xfrm>
            <a:off x="3193852" y="526851"/>
            <a:ext cx="2857501" cy="2857501"/>
          </a:xfrm>
          <a:prstGeom prst="rect">
            <a:avLst/>
          </a:prstGeom>
          <a:solidFill>
            <a:schemeClr val="accent1">
              <a:hueOff val="612956"/>
              <a:satOff val="-62450"/>
              <a:lumOff val="-4367"/>
            </a:schemeClr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900">
                <a:solidFill>
                  <a:srgbClr val="FFFFFF"/>
                </a:solidFill>
                <a:latin typeface="+mn-lt"/>
                <a:ea typeface="+mn-ea"/>
                <a:cs typeface="+mn-cs"/>
                <a:sym typeface="Franklin ITC Std Bold"/>
              </a:defRPr>
            </a:lvl1pPr>
          </a:lstStyle>
          <a:p>
            <a:r>
              <a:t>Title</a:t>
            </a:r>
          </a:p>
        </p:txBody>
      </p:sp>
      <p:sp>
        <p:nvSpPr>
          <p:cNvPr id="393" name="Title"/>
          <p:cNvSpPr>
            <a:spLocks noGrp="1"/>
          </p:cNvSpPr>
          <p:nvPr>
            <p:ph type="body" sz="quarter" idx="14"/>
          </p:nvPr>
        </p:nvSpPr>
        <p:spPr>
          <a:xfrm>
            <a:off x="6140648" y="526851"/>
            <a:ext cx="2857501" cy="2857501"/>
          </a:xfrm>
          <a:prstGeom prst="rect">
            <a:avLst/>
          </a:prstGeom>
          <a:solidFill>
            <a:schemeClr val="accent1">
              <a:lumOff val="8124"/>
            </a:schemeClr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900">
                <a:solidFill>
                  <a:srgbClr val="FFFFFF"/>
                </a:solidFill>
                <a:latin typeface="+mn-lt"/>
                <a:ea typeface="+mn-ea"/>
                <a:cs typeface="+mn-cs"/>
                <a:sym typeface="Franklin ITC Std Bold"/>
              </a:defRPr>
            </a:lvl1pPr>
          </a:lstStyle>
          <a:p>
            <a:r>
              <a:t>Title</a:t>
            </a:r>
          </a:p>
        </p:txBody>
      </p:sp>
      <p:sp>
        <p:nvSpPr>
          <p:cNvPr id="394" name="Title"/>
          <p:cNvSpPr>
            <a:spLocks noGrp="1"/>
          </p:cNvSpPr>
          <p:nvPr>
            <p:ph type="body" sz="quarter" idx="15"/>
          </p:nvPr>
        </p:nvSpPr>
        <p:spPr>
          <a:xfrm>
            <a:off x="3193852" y="3473648"/>
            <a:ext cx="2857501" cy="2857501"/>
          </a:xfrm>
          <a:prstGeom prst="rect">
            <a:avLst/>
          </a:prstGeom>
          <a:solidFill>
            <a:schemeClr val="accent1">
              <a:hueOff val="186156"/>
              <a:lumOff val="-5001"/>
            </a:schemeClr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900">
                <a:solidFill>
                  <a:srgbClr val="FFFFFF"/>
                </a:solidFill>
                <a:latin typeface="+mn-lt"/>
                <a:ea typeface="+mn-ea"/>
                <a:cs typeface="+mn-cs"/>
                <a:sym typeface="Franklin ITC Std Bold"/>
              </a:defRPr>
            </a:lvl1pPr>
          </a:lstStyle>
          <a:p>
            <a:r>
              <a:t>Title</a:t>
            </a:r>
          </a:p>
        </p:txBody>
      </p:sp>
      <p:sp>
        <p:nvSpPr>
          <p:cNvPr id="395" name="Title"/>
          <p:cNvSpPr>
            <a:spLocks noGrp="1"/>
          </p:cNvSpPr>
          <p:nvPr>
            <p:ph type="body" sz="quarter" idx="16"/>
          </p:nvPr>
        </p:nvSpPr>
        <p:spPr>
          <a:xfrm>
            <a:off x="6140648" y="3473648"/>
            <a:ext cx="2857501" cy="2857501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900">
                <a:solidFill>
                  <a:srgbClr val="FFFFFF"/>
                </a:solidFill>
                <a:latin typeface="+mn-lt"/>
                <a:ea typeface="+mn-ea"/>
                <a:cs typeface="+mn-cs"/>
                <a:sym typeface="Franklin ITC Std Bold"/>
              </a:defRPr>
            </a:lvl1pPr>
          </a:lstStyle>
          <a:p>
            <a:r>
              <a:t>Title</a:t>
            </a:r>
          </a:p>
        </p:txBody>
      </p:sp>
      <p:sp>
        <p:nvSpPr>
          <p:cNvPr id="396" name="Line"/>
          <p:cNvSpPr/>
          <p:nvPr/>
        </p:nvSpPr>
        <p:spPr>
          <a:xfrm>
            <a:off x="3042167" y="3429000"/>
            <a:ext cx="6107667" cy="0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  <a:tailEnd type="triangle"/>
          </a:ln>
        </p:spPr>
        <p:txBody>
          <a:bodyPr lIns="35719" tIns="35719" rIns="35719" bIns="35719" anchor="ctr"/>
          <a:lstStyle/>
          <a:p>
            <a:pPr algn="ctr" defTabSz="410766" hangingPunct="0"/>
            <a:endParaRPr sz="1600" kern="0">
              <a:solidFill>
                <a:srgbClr val="000000"/>
              </a:solidFill>
              <a:latin typeface="Franklin ITC Std Light"/>
              <a:ea typeface="Franklin ITC Std Light"/>
              <a:cs typeface="Franklin ITC Std Light"/>
              <a:sym typeface="Franklin ITC Std Light"/>
            </a:endParaRPr>
          </a:p>
        </p:txBody>
      </p:sp>
      <p:sp>
        <p:nvSpPr>
          <p:cNvPr id="397" name="Line"/>
          <p:cNvSpPr/>
          <p:nvPr/>
        </p:nvSpPr>
        <p:spPr>
          <a:xfrm flipV="1">
            <a:off x="6096000" y="383276"/>
            <a:ext cx="1" cy="6091449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  <a:tailEnd type="triangle"/>
          </a:ln>
        </p:spPr>
        <p:txBody>
          <a:bodyPr lIns="35719" tIns="35719" rIns="35719" bIns="35719" anchor="ctr"/>
          <a:lstStyle/>
          <a:p>
            <a:pPr algn="ctr" defTabSz="410766" hangingPunct="0"/>
            <a:endParaRPr sz="1600" kern="0">
              <a:solidFill>
                <a:srgbClr val="000000"/>
              </a:solidFill>
              <a:latin typeface="Franklin ITC Std Light"/>
              <a:ea typeface="Franklin ITC Std Light"/>
              <a:cs typeface="Franklin ITC Std Light"/>
              <a:sym typeface="Franklin ITC Std Light"/>
            </a:endParaRPr>
          </a:p>
        </p:txBody>
      </p:sp>
      <p:sp>
        <p:nvSpPr>
          <p:cNvPr id="398" name="Title"/>
          <p:cNvSpPr>
            <a:spLocks noGrp="1"/>
          </p:cNvSpPr>
          <p:nvPr>
            <p:ph type="body" sz="quarter" idx="17"/>
          </p:nvPr>
        </p:nvSpPr>
        <p:spPr>
          <a:xfrm>
            <a:off x="5829101" y="6469683"/>
            <a:ext cx="533799" cy="365868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SzTx/>
              <a:buNone/>
              <a:defRPr sz="1600"/>
            </a:lvl1pPr>
          </a:lstStyle>
          <a:p>
            <a:r>
              <a:t>Title</a:t>
            </a:r>
          </a:p>
        </p:txBody>
      </p:sp>
      <p:sp>
        <p:nvSpPr>
          <p:cNvPr id="399" name="Title"/>
          <p:cNvSpPr>
            <a:spLocks noGrp="1"/>
          </p:cNvSpPr>
          <p:nvPr>
            <p:ph type="body" sz="quarter" idx="18"/>
          </p:nvPr>
        </p:nvSpPr>
        <p:spPr>
          <a:xfrm>
            <a:off x="5829101" y="22449"/>
            <a:ext cx="533799" cy="365868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SzTx/>
              <a:buNone/>
              <a:defRPr sz="1600"/>
            </a:lvl1pPr>
          </a:lstStyle>
          <a:p>
            <a:r>
              <a:t>Title</a:t>
            </a:r>
          </a:p>
        </p:txBody>
      </p:sp>
      <p:sp>
        <p:nvSpPr>
          <p:cNvPr id="400" name="Title"/>
          <p:cNvSpPr>
            <a:spLocks noGrp="1"/>
          </p:cNvSpPr>
          <p:nvPr>
            <p:ph type="body" sz="quarter" idx="19"/>
          </p:nvPr>
        </p:nvSpPr>
        <p:spPr>
          <a:xfrm>
            <a:off x="2434570" y="3246066"/>
            <a:ext cx="533799" cy="365868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SzTx/>
              <a:buNone/>
              <a:defRPr sz="1600"/>
            </a:lvl1pPr>
          </a:lstStyle>
          <a:p>
            <a:r>
              <a:t>Title</a:t>
            </a:r>
          </a:p>
        </p:txBody>
      </p:sp>
      <p:sp>
        <p:nvSpPr>
          <p:cNvPr id="401" name="Title"/>
          <p:cNvSpPr>
            <a:spLocks noGrp="1"/>
          </p:cNvSpPr>
          <p:nvPr>
            <p:ph type="body" sz="quarter" idx="20"/>
          </p:nvPr>
        </p:nvSpPr>
        <p:spPr>
          <a:xfrm>
            <a:off x="9223632" y="3246066"/>
            <a:ext cx="533799" cy="365868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1600"/>
            </a:lvl1pPr>
          </a:lstStyle>
          <a:p>
            <a:r>
              <a:t>Title</a:t>
            </a:r>
          </a:p>
        </p:txBody>
      </p:sp>
      <p:pic>
        <p:nvPicPr>
          <p:cNvPr id="402" name="thewashingtonpost-black-@3x.png" descr="thewashingtonpost-black-@3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000" y="6407051"/>
            <a:ext cx="1666875" cy="250032"/>
          </a:xfrm>
          <a:prstGeom prst="rect">
            <a:avLst/>
          </a:prstGeom>
          <a:ln w="12700">
            <a:miter lim="400000"/>
          </a:ln>
        </p:spPr>
      </p:pic>
      <p:sp>
        <p:nvSpPr>
          <p:cNvPr id="40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"/>
          <p:cNvSpPr/>
          <p:nvPr/>
        </p:nvSpPr>
        <p:spPr>
          <a:xfrm>
            <a:off x="5854898" y="146179"/>
            <a:ext cx="4464845" cy="66125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6" h="21600" extrusionOk="0">
                <a:moveTo>
                  <a:pt x="16019" y="21600"/>
                </a:moveTo>
                <a:lnTo>
                  <a:pt x="0" y="10782"/>
                </a:lnTo>
                <a:lnTo>
                  <a:pt x="16046" y="0"/>
                </a:lnTo>
                <a:cubicBezTo>
                  <a:pt x="19644" y="3075"/>
                  <a:pt x="21600" y="6881"/>
                  <a:pt x="21596" y="10800"/>
                </a:cubicBezTo>
                <a:cubicBezTo>
                  <a:pt x="21592" y="14722"/>
                  <a:pt x="19627" y="18527"/>
                  <a:pt x="16019" y="21600"/>
                </a:cubicBezTo>
                <a:close/>
              </a:path>
            </a:pathLst>
          </a:custGeom>
          <a:solidFill>
            <a:schemeClr val="accent1">
              <a:alpha val="90000"/>
            </a:schemeClr>
          </a:solidFill>
          <a:ln w="12700">
            <a:miter lim="400000"/>
          </a:ln>
          <a:effectLst>
            <a:outerShdw blurRad="101600" dist="63500" rotWithShape="0">
              <a:srgbClr val="000000">
                <a:alpha val="4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66" hangingPunct="0"/>
            <a:endParaRPr sz="1600" kern="0">
              <a:solidFill>
                <a:srgbClr val="000000"/>
              </a:solidFill>
              <a:latin typeface="Franklin ITC Std Light"/>
              <a:ea typeface="Franklin ITC Std Light"/>
              <a:cs typeface="Franklin ITC Std Light"/>
              <a:sym typeface="Franklin ITC Std Light"/>
            </a:endParaRPr>
          </a:p>
        </p:txBody>
      </p:sp>
      <p:sp>
        <p:nvSpPr>
          <p:cNvPr id="411" name="Line"/>
          <p:cNvSpPr/>
          <p:nvPr/>
        </p:nvSpPr>
        <p:spPr>
          <a:xfrm flipV="1">
            <a:off x="5854898" y="2242536"/>
            <a:ext cx="4330899" cy="1204324"/>
          </a:xfrm>
          <a:prstGeom prst="line">
            <a:avLst/>
          </a:prstGeom>
          <a:ln w="25400">
            <a:solidFill>
              <a:srgbClr val="FFFFFF">
                <a:alpha val="60000"/>
              </a:srgbClr>
            </a:solidFill>
            <a:prstDash val="sysDot"/>
            <a:miter lim="400000"/>
          </a:ln>
        </p:spPr>
        <p:txBody>
          <a:bodyPr lIns="35719" tIns="35719" rIns="35719" bIns="35719" anchor="ctr"/>
          <a:lstStyle/>
          <a:p>
            <a:pPr algn="ctr" defTabSz="410766" hangingPunct="0"/>
            <a:endParaRPr sz="1600" kern="0">
              <a:solidFill>
                <a:srgbClr val="000000"/>
              </a:solidFill>
              <a:latin typeface="Franklin ITC Std Light"/>
              <a:ea typeface="Franklin ITC Std Light"/>
              <a:cs typeface="Franklin ITC Std Light"/>
              <a:sym typeface="Franklin ITC Std Light"/>
            </a:endParaRPr>
          </a:p>
        </p:txBody>
      </p:sp>
      <p:sp>
        <p:nvSpPr>
          <p:cNvPr id="412" name="Line"/>
          <p:cNvSpPr/>
          <p:nvPr/>
        </p:nvSpPr>
        <p:spPr>
          <a:xfrm>
            <a:off x="5863828" y="3455789"/>
            <a:ext cx="4318119" cy="1204436"/>
          </a:xfrm>
          <a:prstGeom prst="line">
            <a:avLst/>
          </a:prstGeom>
          <a:ln w="25400">
            <a:solidFill>
              <a:srgbClr val="FFFFFF">
                <a:alpha val="60000"/>
              </a:srgbClr>
            </a:solidFill>
            <a:prstDash val="sysDot"/>
            <a:miter lim="400000"/>
          </a:ln>
        </p:spPr>
        <p:txBody>
          <a:bodyPr lIns="35719" tIns="35719" rIns="35719" bIns="35719" anchor="ctr"/>
          <a:lstStyle/>
          <a:p>
            <a:pPr algn="ctr" defTabSz="410766" hangingPunct="0"/>
            <a:endParaRPr sz="1600" kern="0">
              <a:solidFill>
                <a:srgbClr val="000000"/>
              </a:solidFill>
              <a:latin typeface="Franklin ITC Std Light"/>
              <a:ea typeface="Franklin ITC Std Light"/>
              <a:cs typeface="Franklin ITC Std Light"/>
              <a:sym typeface="Franklin ITC Std Light"/>
            </a:endParaRPr>
          </a:p>
        </p:txBody>
      </p:sp>
      <p:sp>
        <p:nvSpPr>
          <p:cNvPr id="413" name="Shape"/>
          <p:cNvSpPr/>
          <p:nvPr/>
        </p:nvSpPr>
        <p:spPr>
          <a:xfrm>
            <a:off x="3892504" y="807431"/>
            <a:ext cx="3571876" cy="52900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6" h="21600" extrusionOk="0">
                <a:moveTo>
                  <a:pt x="16019" y="21600"/>
                </a:moveTo>
                <a:lnTo>
                  <a:pt x="0" y="10782"/>
                </a:lnTo>
                <a:lnTo>
                  <a:pt x="16046" y="0"/>
                </a:lnTo>
                <a:cubicBezTo>
                  <a:pt x="19644" y="3075"/>
                  <a:pt x="21600" y="6881"/>
                  <a:pt x="21596" y="10800"/>
                </a:cubicBezTo>
                <a:cubicBezTo>
                  <a:pt x="21592" y="14722"/>
                  <a:pt x="19627" y="18527"/>
                  <a:pt x="16019" y="21600"/>
                </a:cubicBezTo>
                <a:close/>
              </a:path>
            </a:pathLst>
          </a:custGeom>
          <a:solidFill>
            <a:schemeClr val="accent1">
              <a:lumOff val="8124"/>
              <a:alpha val="90000"/>
            </a:schemeClr>
          </a:solidFill>
          <a:ln w="12700">
            <a:miter lim="400000"/>
          </a:ln>
          <a:effectLst>
            <a:outerShdw blurRad="101600" dist="63500" rotWithShape="0">
              <a:srgbClr val="000000">
                <a:alpha val="4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66" hangingPunct="0"/>
            <a:endParaRPr sz="1600" kern="0">
              <a:solidFill>
                <a:srgbClr val="000000"/>
              </a:solidFill>
              <a:latin typeface="Franklin ITC Std Light"/>
              <a:ea typeface="Franklin ITC Std Light"/>
              <a:cs typeface="Franklin ITC Std Light"/>
              <a:sym typeface="Franklin ITC Std Light"/>
            </a:endParaRPr>
          </a:p>
        </p:txBody>
      </p:sp>
      <p:sp>
        <p:nvSpPr>
          <p:cNvPr id="414" name="Shape"/>
          <p:cNvSpPr/>
          <p:nvPr/>
        </p:nvSpPr>
        <p:spPr>
          <a:xfrm>
            <a:off x="2597700" y="1468684"/>
            <a:ext cx="2678907" cy="39675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6" h="21600" extrusionOk="0">
                <a:moveTo>
                  <a:pt x="16019" y="21600"/>
                </a:moveTo>
                <a:lnTo>
                  <a:pt x="0" y="10782"/>
                </a:lnTo>
                <a:lnTo>
                  <a:pt x="16046" y="0"/>
                </a:lnTo>
                <a:cubicBezTo>
                  <a:pt x="19644" y="3075"/>
                  <a:pt x="21600" y="6881"/>
                  <a:pt x="21596" y="10800"/>
                </a:cubicBezTo>
                <a:cubicBezTo>
                  <a:pt x="21592" y="14722"/>
                  <a:pt x="19627" y="18527"/>
                  <a:pt x="16019" y="21600"/>
                </a:cubicBezTo>
                <a:close/>
              </a:path>
            </a:pathLst>
          </a:custGeom>
          <a:solidFill>
            <a:srgbClr val="00ACED">
              <a:alpha val="90000"/>
            </a:srgbClr>
          </a:solidFill>
          <a:ln w="12700">
            <a:miter lim="400000"/>
          </a:ln>
          <a:effectLst>
            <a:outerShdw blurRad="101600" dist="63500" rotWithShape="0">
              <a:srgbClr val="000000">
                <a:alpha val="4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66" hangingPunct="0"/>
            <a:endParaRPr sz="1600" kern="0">
              <a:solidFill>
                <a:srgbClr val="000000"/>
              </a:solidFill>
              <a:latin typeface="Franklin ITC Std Light"/>
              <a:ea typeface="Franklin ITC Std Light"/>
              <a:cs typeface="Franklin ITC Std Light"/>
              <a:sym typeface="Franklin ITC Std Light"/>
            </a:endParaRPr>
          </a:p>
        </p:txBody>
      </p:sp>
      <p:sp>
        <p:nvSpPr>
          <p:cNvPr id="415" name="Circle"/>
          <p:cNvSpPr/>
          <p:nvPr/>
        </p:nvSpPr>
        <p:spPr>
          <a:xfrm>
            <a:off x="1702594" y="2536031"/>
            <a:ext cx="1785938" cy="1785938"/>
          </a:xfrm>
          <a:prstGeom prst="ellipse">
            <a:avLst/>
          </a:prstGeom>
          <a:solidFill>
            <a:srgbClr val="000000">
              <a:alpha val="55000"/>
            </a:srgbClr>
          </a:solidFill>
          <a:ln w="88900">
            <a:solidFill>
              <a:schemeClr val="accent1"/>
            </a:solidFill>
            <a:miter lim="400000"/>
          </a:ln>
          <a:effectLst>
            <a:outerShdw blurRad="88900" dist="25400" dir="5400000" rotWithShape="0">
              <a:srgbClr val="000000">
                <a:alpha val="50000"/>
              </a:srgbClr>
            </a:outerShdw>
          </a:effectLst>
        </p:spPr>
        <p:txBody>
          <a:bodyPr lIns="142875" tIns="142875" rIns="142875" bIns="142875" anchor="ctr"/>
          <a:lstStyle/>
          <a:p>
            <a:pPr algn="ctr" defTabSz="410766" hangingPunct="0"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Franklin ITC Std Bold"/>
              </a:defRPr>
            </a:pPr>
            <a:endParaRPr sz="1200" kern="0">
              <a:solidFill>
                <a:srgbClr val="FFFFFF"/>
              </a:solidFill>
              <a:sym typeface="Franklin ITC Std Bold"/>
            </a:endParaRPr>
          </a:p>
        </p:txBody>
      </p:sp>
      <p:sp>
        <p:nvSpPr>
          <p:cNvPr id="416" name="Title"/>
          <p:cNvSpPr>
            <a:spLocks noGrp="1"/>
          </p:cNvSpPr>
          <p:nvPr>
            <p:ph type="body" sz="quarter" idx="13"/>
          </p:nvPr>
        </p:nvSpPr>
        <p:spPr>
          <a:xfrm>
            <a:off x="1839075" y="3264533"/>
            <a:ext cx="1477257" cy="328935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1200">
                <a:solidFill>
                  <a:srgbClr val="FFFFFF"/>
                </a:solidFill>
                <a:latin typeface="+mn-lt"/>
                <a:ea typeface="+mn-ea"/>
                <a:cs typeface="+mn-cs"/>
                <a:sym typeface="Franklin ITC Std Bold"/>
              </a:defRPr>
            </a:lvl1pPr>
          </a:lstStyle>
          <a:p>
            <a:r>
              <a:t>Title</a:t>
            </a:r>
          </a:p>
        </p:txBody>
      </p:sp>
      <p:sp>
        <p:nvSpPr>
          <p:cNvPr id="417" name="Title"/>
          <p:cNvSpPr>
            <a:spLocks noGrp="1"/>
          </p:cNvSpPr>
          <p:nvPr>
            <p:ph type="body" sz="quarter" idx="14"/>
          </p:nvPr>
        </p:nvSpPr>
        <p:spPr>
          <a:xfrm>
            <a:off x="3618220" y="3264533"/>
            <a:ext cx="1477257" cy="328935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1200">
                <a:solidFill>
                  <a:srgbClr val="FFFFFF"/>
                </a:solidFill>
                <a:latin typeface="+mn-lt"/>
                <a:ea typeface="+mn-ea"/>
                <a:cs typeface="+mn-cs"/>
                <a:sym typeface="Franklin ITC Std Bold"/>
              </a:defRPr>
            </a:lvl1pPr>
          </a:lstStyle>
          <a:p>
            <a:r>
              <a:t>Title</a:t>
            </a:r>
          </a:p>
        </p:txBody>
      </p:sp>
      <p:sp>
        <p:nvSpPr>
          <p:cNvPr id="418" name="Title"/>
          <p:cNvSpPr>
            <a:spLocks noGrp="1"/>
          </p:cNvSpPr>
          <p:nvPr>
            <p:ph type="body" sz="quarter" idx="15"/>
          </p:nvPr>
        </p:nvSpPr>
        <p:spPr>
          <a:xfrm>
            <a:off x="5410950" y="3287974"/>
            <a:ext cx="1477257" cy="328935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1200">
                <a:solidFill>
                  <a:srgbClr val="FFFFFF"/>
                </a:solidFill>
                <a:latin typeface="+mn-lt"/>
                <a:ea typeface="+mn-ea"/>
                <a:cs typeface="+mn-cs"/>
                <a:sym typeface="Franklin ITC Std Bold"/>
              </a:defRPr>
            </a:lvl1pPr>
          </a:lstStyle>
          <a:p>
            <a:r>
              <a:t>Title</a:t>
            </a:r>
          </a:p>
        </p:txBody>
      </p:sp>
      <p:sp>
        <p:nvSpPr>
          <p:cNvPr id="419" name="Title"/>
          <p:cNvSpPr>
            <a:spLocks noGrp="1"/>
          </p:cNvSpPr>
          <p:nvPr>
            <p:ph type="body" sz="quarter" idx="16"/>
          </p:nvPr>
        </p:nvSpPr>
        <p:spPr>
          <a:xfrm>
            <a:off x="8358098" y="1604084"/>
            <a:ext cx="1477257" cy="328935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1200">
                <a:solidFill>
                  <a:srgbClr val="FFFFFF"/>
                </a:solidFill>
                <a:latin typeface="+mn-lt"/>
                <a:ea typeface="+mn-ea"/>
                <a:cs typeface="+mn-cs"/>
                <a:sym typeface="Franklin ITC Std Bold"/>
              </a:defRPr>
            </a:lvl1pPr>
          </a:lstStyle>
          <a:p>
            <a:r>
              <a:t>Title</a:t>
            </a:r>
          </a:p>
        </p:txBody>
      </p:sp>
      <p:sp>
        <p:nvSpPr>
          <p:cNvPr id="420" name="Title"/>
          <p:cNvSpPr>
            <a:spLocks noGrp="1"/>
          </p:cNvSpPr>
          <p:nvPr>
            <p:ph type="body" sz="quarter" idx="17"/>
          </p:nvPr>
        </p:nvSpPr>
        <p:spPr>
          <a:xfrm>
            <a:off x="8358098" y="3290719"/>
            <a:ext cx="1477257" cy="328935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1200">
                <a:solidFill>
                  <a:srgbClr val="FFFFFF"/>
                </a:solidFill>
                <a:latin typeface="+mn-lt"/>
                <a:ea typeface="+mn-ea"/>
                <a:cs typeface="+mn-cs"/>
                <a:sym typeface="Franklin ITC Std Bold"/>
              </a:defRPr>
            </a:lvl1pPr>
          </a:lstStyle>
          <a:p>
            <a:r>
              <a:t>Title</a:t>
            </a:r>
          </a:p>
        </p:txBody>
      </p:sp>
      <p:sp>
        <p:nvSpPr>
          <p:cNvPr id="421" name="Title"/>
          <p:cNvSpPr>
            <a:spLocks noGrp="1"/>
          </p:cNvSpPr>
          <p:nvPr>
            <p:ph type="body" sz="quarter" idx="18"/>
          </p:nvPr>
        </p:nvSpPr>
        <p:spPr>
          <a:xfrm>
            <a:off x="8358098" y="4962402"/>
            <a:ext cx="1477257" cy="328935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1200">
                <a:solidFill>
                  <a:srgbClr val="FFFFFF"/>
                </a:solidFill>
                <a:latin typeface="+mn-lt"/>
                <a:ea typeface="+mn-ea"/>
                <a:cs typeface="+mn-cs"/>
                <a:sym typeface="Franklin ITC Std Bold"/>
              </a:defRPr>
            </a:lvl1pPr>
          </a:lstStyle>
          <a:p>
            <a:r>
              <a:t>Title</a:t>
            </a:r>
          </a:p>
        </p:txBody>
      </p:sp>
      <p:sp>
        <p:nvSpPr>
          <p:cNvPr id="422" name="Title Text"/>
          <p:cNvSpPr>
            <a:spLocks noGrp="1"/>
          </p:cNvSpPr>
          <p:nvPr>
            <p:ph type="body" sz="quarter" idx="19"/>
          </p:nvPr>
        </p:nvSpPr>
        <p:spPr>
          <a:xfrm>
            <a:off x="1143000" y="312539"/>
            <a:ext cx="9906000" cy="849053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SzTx/>
              <a:buNone/>
              <a:defRPr sz="5000">
                <a:latin typeface="+mn-lt"/>
                <a:ea typeface="+mn-ea"/>
                <a:cs typeface="+mn-cs"/>
                <a:sym typeface="Franklin ITC Std Bold"/>
              </a:defRPr>
            </a:lvl1pPr>
          </a:lstStyle>
          <a:p>
            <a:r>
              <a:t>Title Text</a:t>
            </a:r>
          </a:p>
        </p:txBody>
      </p:sp>
      <p:pic>
        <p:nvPicPr>
          <p:cNvPr id="423" name="thewashingtonpost-black-@3x.png" descr="thewashingtonpost-black-@3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000" y="6407051"/>
            <a:ext cx="1666875" cy="250032"/>
          </a:xfrm>
          <a:prstGeom prst="rect">
            <a:avLst/>
          </a:prstGeom>
          <a:ln w="12700">
            <a:miter lim="400000"/>
          </a:ln>
        </p:spPr>
      </p:pic>
      <p:sp>
        <p:nvSpPr>
          <p:cNvPr id="424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Body Level One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2" name="Title Text"/>
          <p:cNvSpPr>
            <a:spLocks noGrp="1"/>
          </p:cNvSpPr>
          <p:nvPr>
            <p:ph type="body" sz="quarter" idx="13"/>
          </p:nvPr>
        </p:nvSpPr>
        <p:spPr>
          <a:xfrm>
            <a:off x="1143000" y="312539"/>
            <a:ext cx="9906000" cy="849053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SzTx/>
              <a:buNone/>
              <a:defRPr sz="5000">
                <a:latin typeface="+mn-lt"/>
                <a:ea typeface="+mn-ea"/>
                <a:cs typeface="+mn-cs"/>
                <a:sym typeface="Franklin ITC Std Bold"/>
              </a:defRPr>
            </a:lvl1pPr>
          </a:lstStyle>
          <a:p>
            <a:r>
              <a:t>Title Text</a:t>
            </a:r>
          </a:p>
        </p:txBody>
      </p:sp>
      <p:sp>
        <p:nvSpPr>
          <p:cNvPr id="433" name="Body Level One"/>
          <p:cNvSpPr>
            <a:spLocks noGrp="1"/>
          </p:cNvSpPr>
          <p:nvPr>
            <p:ph type="body" sz="quarter" idx="14"/>
          </p:nvPr>
        </p:nvSpPr>
        <p:spPr>
          <a:xfrm>
            <a:off x="1143000" y="1116211"/>
            <a:ext cx="9906000" cy="44945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SzTx/>
              <a:buNone/>
              <a:defRPr>
                <a:latin typeface="Franklin ITC Pro Thin"/>
                <a:ea typeface="Franklin ITC Pro Thin"/>
                <a:cs typeface="Franklin ITC Pro Thin"/>
                <a:sym typeface="Franklin ITC Pro Thin"/>
              </a:defRPr>
            </a:lvl1pPr>
          </a:lstStyle>
          <a:p>
            <a:r>
              <a:t>Body Level One</a:t>
            </a:r>
          </a:p>
        </p:txBody>
      </p:sp>
      <p:sp>
        <p:nvSpPr>
          <p:cNvPr id="434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Kicker, 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Body Level One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2" name="Title Text"/>
          <p:cNvSpPr>
            <a:spLocks noGrp="1"/>
          </p:cNvSpPr>
          <p:nvPr>
            <p:ph type="body" sz="quarter" idx="13"/>
          </p:nvPr>
        </p:nvSpPr>
        <p:spPr>
          <a:xfrm>
            <a:off x="1143000" y="312539"/>
            <a:ext cx="9906000" cy="849053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SzTx/>
              <a:buNone/>
              <a:defRPr sz="5000">
                <a:latin typeface="+mn-lt"/>
                <a:ea typeface="+mn-ea"/>
                <a:cs typeface="+mn-cs"/>
                <a:sym typeface="Franklin ITC Std Bold"/>
              </a:defRPr>
            </a:lvl1pPr>
          </a:lstStyle>
          <a:p>
            <a:r>
              <a:t>Title Text</a:t>
            </a:r>
          </a:p>
        </p:txBody>
      </p:sp>
      <p:sp>
        <p:nvSpPr>
          <p:cNvPr id="443" name="Body Level One"/>
          <p:cNvSpPr>
            <a:spLocks noGrp="1"/>
          </p:cNvSpPr>
          <p:nvPr>
            <p:ph type="body" sz="quarter" idx="14"/>
          </p:nvPr>
        </p:nvSpPr>
        <p:spPr>
          <a:xfrm>
            <a:off x="1143000" y="1116211"/>
            <a:ext cx="9906000" cy="44945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SzTx/>
              <a:buNone/>
              <a:defRPr>
                <a:latin typeface="Franklin ITC Pro Thin"/>
                <a:ea typeface="Franklin ITC Pro Thin"/>
                <a:cs typeface="Franklin ITC Pro Thin"/>
                <a:sym typeface="Franklin ITC Pro Thin"/>
              </a:defRPr>
            </a:lvl1pPr>
          </a:lstStyle>
          <a:p>
            <a:r>
              <a:t>Body Level One</a:t>
            </a:r>
          </a:p>
        </p:txBody>
      </p:sp>
      <p:sp>
        <p:nvSpPr>
          <p:cNvPr id="444" name="Kicker SMALL"/>
          <p:cNvSpPr>
            <a:spLocks noGrp="1"/>
          </p:cNvSpPr>
          <p:nvPr>
            <p:ph type="body" sz="quarter" idx="15"/>
          </p:nvPr>
        </p:nvSpPr>
        <p:spPr>
          <a:xfrm>
            <a:off x="1143000" y="133945"/>
            <a:ext cx="9906000" cy="250032"/>
          </a:xfrm>
          <a:prstGeom prst="rect">
            <a:avLst/>
          </a:prstGeom>
        </p:spPr>
        <p:txBody>
          <a:bodyPr anchor="ctr"/>
          <a:lstStyle>
            <a:lvl1pPr marL="0" indent="0" defTabSz="390227">
              <a:lnSpc>
                <a:spcPct val="90000"/>
              </a:lnSpc>
              <a:spcBef>
                <a:spcPts val="0"/>
              </a:spcBef>
              <a:buSzTx/>
              <a:buNone/>
              <a:defRPr sz="1140" cap="all">
                <a:solidFill>
                  <a:srgbClr val="444444"/>
                </a:solidFill>
                <a:latin typeface="+mn-lt"/>
                <a:ea typeface="+mn-ea"/>
                <a:cs typeface="+mn-cs"/>
                <a:sym typeface="Franklin ITC Std Bold"/>
              </a:defRPr>
            </a:lvl1pPr>
          </a:lstStyle>
          <a:p>
            <a:r>
              <a:t>Kicker SMALL</a:t>
            </a:r>
          </a:p>
        </p:txBody>
      </p:sp>
      <p:sp>
        <p:nvSpPr>
          <p:cNvPr id="44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Franklin ITC Std" charset="0"/>
                <a:ea typeface="Franklin ITC Std" charset="0"/>
                <a:cs typeface="Franklin ITC Std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Franklin ITC Std Light" charset="0"/>
                <a:ea typeface="Franklin ITC Std Light" charset="0"/>
                <a:cs typeface="Franklin ITC Std Light" charset="0"/>
              </a:defRPr>
            </a:lvl1pPr>
            <a:lvl2pPr>
              <a:defRPr b="0" i="0">
                <a:latin typeface="Franklin ITC Std Light" charset="0"/>
                <a:ea typeface="Franklin ITC Std Light" charset="0"/>
                <a:cs typeface="Franklin ITC Std Light" charset="0"/>
              </a:defRPr>
            </a:lvl2pPr>
            <a:lvl3pPr>
              <a:defRPr b="0" i="0">
                <a:latin typeface="Franklin ITC Std Light" charset="0"/>
                <a:ea typeface="Franklin ITC Std Light" charset="0"/>
                <a:cs typeface="Franklin ITC Std Light" charset="0"/>
              </a:defRPr>
            </a:lvl3pPr>
            <a:lvl4pPr>
              <a:defRPr b="0" i="0">
                <a:latin typeface="Franklin ITC Std Light" charset="0"/>
                <a:ea typeface="Franklin ITC Std Light" charset="0"/>
                <a:cs typeface="Franklin ITC Std Light" charset="0"/>
              </a:defRPr>
            </a:lvl4pPr>
            <a:lvl5pPr>
              <a:defRPr b="0" i="0">
                <a:latin typeface="Franklin ITC Std Light" charset="0"/>
                <a:ea typeface="Franklin ITC Std Light" charset="0"/>
                <a:cs typeface="Franklin ITC Std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F2C5-409F-A442-9FF1-B2E18A1F11E9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611EA-328C-2441-87B6-0F3F3F03B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2023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(Grey)">
    <p:bg>
      <p:bgPr>
        <a:solidFill>
          <a:srgbClr val="E2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Body Level One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64" name="Title Text"/>
          <p:cNvSpPr>
            <a:spLocks noGrp="1"/>
          </p:cNvSpPr>
          <p:nvPr>
            <p:ph type="body" sz="quarter" idx="13"/>
          </p:nvPr>
        </p:nvSpPr>
        <p:spPr>
          <a:xfrm>
            <a:off x="1143000" y="312539"/>
            <a:ext cx="9906000" cy="849053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SzTx/>
              <a:buNone/>
              <a:defRPr sz="5000">
                <a:latin typeface="+mn-lt"/>
                <a:ea typeface="+mn-ea"/>
                <a:cs typeface="+mn-cs"/>
                <a:sym typeface="Franklin ITC Std Bold"/>
              </a:defRPr>
            </a:lvl1pPr>
          </a:lstStyle>
          <a:p>
            <a:r>
              <a:t>Title Text</a:t>
            </a:r>
          </a:p>
        </p:txBody>
      </p:sp>
      <p:sp>
        <p:nvSpPr>
          <p:cNvPr id="465" name="Body Level One"/>
          <p:cNvSpPr>
            <a:spLocks noGrp="1"/>
          </p:cNvSpPr>
          <p:nvPr>
            <p:ph type="body" sz="quarter" idx="14"/>
          </p:nvPr>
        </p:nvSpPr>
        <p:spPr>
          <a:xfrm>
            <a:off x="1143000" y="1116211"/>
            <a:ext cx="9906000" cy="44945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SzTx/>
              <a:buNone/>
              <a:defRPr>
                <a:latin typeface="Franklin ITC Pro Thin"/>
                <a:ea typeface="Franklin ITC Pro Thin"/>
                <a:cs typeface="Franklin ITC Pro Thin"/>
                <a:sym typeface="Franklin ITC Pro Thin"/>
              </a:defRPr>
            </a:lvl1pPr>
          </a:lstStyle>
          <a:p>
            <a:r>
              <a:t>Body Level One</a:t>
            </a:r>
          </a:p>
        </p:txBody>
      </p:sp>
      <p:sp>
        <p:nvSpPr>
          <p:cNvPr id="466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Kicker, Title &amp; Bullets (Grey)">
    <p:bg>
      <p:bgPr>
        <a:solidFill>
          <a:srgbClr val="E2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Body Level One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4" name="Title Text"/>
          <p:cNvSpPr>
            <a:spLocks noGrp="1"/>
          </p:cNvSpPr>
          <p:nvPr>
            <p:ph type="body" sz="quarter" idx="13"/>
          </p:nvPr>
        </p:nvSpPr>
        <p:spPr>
          <a:xfrm>
            <a:off x="1143000" y="312539"/>
            <a:ext cx="9906000" cy="849053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SzTx/>
              <a:buNone/>
              <a:defRPr sz="5000">
                <a:latin typeface="+mn-lt"/>
                <a:ea typeface="+mn-ea"/>
                <a:cs typeface="+mn-cs"/>
                <a:sym typeface="Franklin ITC Std Bold"/>
              </a:defRPr>
            </a:lvl1pPr>
          </a:lstStyle>
          <a:p>
            <a:r>
              <a:t>Title Text</a:t>
            </a:r>
          </a:p>
        </p:txBody>
      </p:sp>
      <p:sp>
        <p:nvSpPr>
          <p:cNvPr id="475" name="Body Level One"/>
          <p:cNvSpPr>
            <a:spLocks noGrp="1"/>
          </p:cNvSpPr>
          <p:nvPr>
            <p:ph type="body" sz="quarter" idx="14"/>
          </p:nvPr>
        </p:nvSpPr>
        <p:spPr>
          <a:xfrm>
            <a:off x="1143000" y="1116211"/>
            <a:ext cx="9906000" cy="44945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SzTx/>
              <a:buNone/>
              <a:defRPr>
                <a:latin typeface="Franklin ITC Pro Thin"/>
                <a:ea typeface="Franklin ITC Pro Thin"/>
                <a:cs typeface="Franklin ITC Pro Thin"/>
                <a:sym typeface="Franklin ITC Pro Thin"/>
              </a:defRPr>
            </a:lvl1pPr>
          </a:lstStyle>
          <a:p>
            <a:r>
              <a:t>Body Level One</a:t>
            </a:r>
          </a:p>
        </p:txBody>
      </p:sp>
      <p:sp>
        <p:nvSpPr>
          <p:cNvPr id="476" name="Kicker SMALL"/>
          <p:cNvSpPr>
            <a:spLocks noGrp="1"/>
          </p:cNvSpPr>
          <p:nvPr>
            <p:ph type="body" sz="quarter" idx="15"/>
          </p:nvPr>
        </p:nvSpPr>
        <p:spPr>
          <a:xfrm>
            <a:off x="1143000" y="133945"/>
            <a:ext cx="9906000" cy="250032"/>
          </a:xfrm>
          <a:prstGeom prst="rect">
            <a:avLst/>
          </a:prstGeom>
        </p:spPr>
        <p:txBody>
          <a:bodyPr anchor="ctr"/>
          <a:lstStyle>
            <a:lvl1pPr marL="0" indent="0" defTabSz="390227">
              <a:lnSpc>
                <a:spcPct val="90000"/>
              </a:lnSpc>
              <a:spcBef>
                <a:spcPts val="0"/>
              </a:spcBef>
              <a:buSzTx/>
              <a:buNone/>
              <a:defRPr sz="1140" cap="all">
                <a:solidFill>
                  <a:srgbClr val="444444"/>
                </a:solidFill>
                <a:latin typeface="+mn-lt"/>
                <a:ea typeface="+mn-ea"/>
                <a:cs typeface="+mn-cs"/>
                <a:sym typeface="Franklin ITC Std Bold"/>
              </a:defRPr>
            </a:lvl1pPr>
          </a:lstStyle>
          <a:p>
            <a:r>
              <a:t>Kicker SMALL</a:t>
            </a:r>
          </a:p>
        </p:txBody>
      </p:sp>
      <p:sp>
        <p:nvSpPr>
          <p:cNvPr id="477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(Blu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Body Level One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305594" indent="-305594">
              <a:defRPr>
                <a:solidFill>
                  <a:srgbClr val="FFFFFF"/>
                </a:solidFill>
              </a:defRPr>
            </a:lvl1pPr>
            <a:lvl2pPr marL="527844" indent="-305594">
              <a:defRPr>
                <a:solidFill>
                  <a:srgbClr val="FFFFFF"/>
                </a:solidFill>
              </a:defRPr>
            </a:lvl2pPr>
            <a:lvl3pPr marL="750094" indent="-305594">
              <a:defRPr>
                <a:solidFill>
                  <a:srgbClr val="FFFFFF"/>
                </a:solidFill>
              </a:defRPr>
            </a:lvl3pPr>
            <a:lvl4pPr marL="972344" indent="-305594">
              <a:defRPr>
                <a:solidFill>
                  <a:srgbClr val="FFFFFF"/>
                </a:solidFill>
              </a:defRPr>
            </a:lvl4pPr>
            <a:lvl5pPr marL="1194594" indent="-305594"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85" name="thewashingtonpost-white-@3x.png" descr="thewashingtonpost-white-@3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000" y="6411516"/>
            <a:ext cx="1669852" cy="250478"/>
          </a:xfrm>
          <a:prstGeom prst="rect">
            <a:avLst/>
          </a:prstGeom>
          <a:ln w="12700">
            <a:miter lim="400000"/>
          </a:ln>
        </p:spPr>
      </p:pic>
      <p:sp>
        <p:nvSpPr>
          <p:cNvPr id="486" name="Title Text"/>
          <p:cNvSpPr>
            <a:spLocks noGrp="1"/>
          </p:cNvSpPr>
          <p:nvPr>
            <p:ph type="body" sz="quarter" idx="13"/>
          </p:nvPr>
        </p:nvSpPr>
        <p:spPr>
          <a:xfrm>
            <a:off x="1143000" y="312539"/>
            <a:ext cx="9906000" cy="849053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SzTx/>
              <a:buNone/>
              <a:defRPr sz="5000">
                <a:solidFill>
                  <a:srgbClr val="FFFFFF"/>
                </a:solidFill>
                <a:latin typeface="+mn-lt"/>
                <a:ea typeface="+mn-ea"/>
                <a:cs typeface="+mn-cs"/>
                <a:sym typeface="Franklin ITC Std Bold"/>
              </a:defRPr>
            </a:lvl1pPr>
          </a:lstStyle>
          <a:p>
            <a:r>
              <a:t>Title Text</a:t>
            </a:r>
          </a:p>
        </p:txBody>
      </p:sp>
      <p:sp>
        <p:nvSpPr>
          <p:cNvPr id="487" name="Body Level One"/>
          <p:cNvSpPr>
            <a:spLocks noGrp="1"/>
          </p:cNvSpPr>
          <p:nvPr>
            <p:ph type="body" sz="quarter" idx="14"/>
          </p:nvPr>
        </p:nvSpPr>
        <p:spPr>
          <a:xfrm>
            <a:off x="1143000" y="1116211"/>
            <a:ext cx="9906000" cy="44945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SzTx/>
              <a:buNone/>
              <a:defRPr>
                <a:solidFill>
                  <a:srgbClr val="FFFFFF"/>
                </a:solidFill>
                <a:latin typeface="Franklin ITC Pro Thin"/>
                <a:ea typeface="Franklin ITC Pro Thin"/>
                <a:cs typeface="Franklin ITC Pro Thin"/>
                <a:sym typeface="Franklin ITC Pro Thin"/>
              </a:defRPr>
            </a:lvl1pPr>
          </a:lstStyle>
          <a:p>
            <a:r>
              <a:t>Body Level One</a:t>
            </a:r>
          </a:p>
        </p:txBody>
      </p:sp>
      <p:sp>
        <p:nvSpPr>
          <p:cNvPr id="48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Kicker, Title &amp; Bullets (Blu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Body Level One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305594" indent="-305594">
              <a:defRPr>
                <a:solidFill>
                  <a:srgbClr val="FFFFFF"/>
                </a:solidFill>
              </a:defRPr>
            </a:lvl1pPr>
            <a:lvl2pPr marL="527844" indent="-305594">
              <a:defRPr>
                <a:solidFill>
                  <a:srgbClr val="FFFFFF"/>
                </a:solidFill>
              </a:defRPr>
            </a:lvl2pPr>
            <a:lvl3pPr marL="750094" indent="-305594">
              <a:defRPr>
                <a:solidFill>
                  <a:srgbClr val="FFFFFF"/>
                </a:solidFill>
              </a:defRPr>
            </a:lvl3pPr>
            <a:lvl4pPr marL="972344" indent="-305594">
              <a:defRPr>
                <a:solidFill>
                  <a:srgbClr val="FFFFFF"/>
                </a:solidFill>
              </a:defRPr>
            </a:lvl4pPr>
            <a:lvl5pPr marL="1194594" indent="-305594"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96" name="thewashingtonpost-white-@3x.png" descr="thewashingtonpost-white-@3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000" y="6411516"/>
            <a:ext cx="1669852" cy="250478"/>
          </a:xfrm>
          <a:prstGeom prst="rect">
            <a:avLst/>
          </a:prstGeom>
          <a:ln w="12700">
            <a:miter lim="400000"/>
          </a:ln>
        </p:spPr>
      </p:pic>
      <p:sp>
        <p:nvSpPr>
          <p:cNvPr id="497" name="Title Text"/>
          <p:cNvSpPr>
            <a:spLocks noGrp="1"/>
          </p:cNvSpPr>
          <p:nvPr>
            <p:ph type="body" sz="quarter" idx="13"/>
          </p:nvPr>
        </p:nvSpPr>
        <p:spPr>
          <a:xfrm>
            <a:off x="1143000" y="312539"/>
            <a:ext cx="9906000" cy="849053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SzTx/>
              <a:buNone/>
              <a:defRPr sz="5000">
                <a:solidFill>
                  <a:srgbClr val="FFFFFF"/>
                </a:solidFill>
                <a:latin typeface="+mn-lt"/>
                <a:ea typeface="+mn-ea"/>
                <a:cs typeface="+mn-cs"/>
                <a:sym typeface="Franklin ITC Std Bold"/>
              </a:defRPr>
            </a:lvl1pPr>
          </a:lstStyle>
          <a:p>
            <a:r>
              <a:t>Title Text</a:t>
            </a:r>
          </a:p>
        </p:txBody>
      </p:sp>
      <p:sp>
        <p:nvSpPr>
          <p:cNvPr id="498" name="Body Level One"/>
          <p:cNvSpPr>
            <a:spLocks noGrp="1"/>
          </p:cNvSpPr>
          <p:nvPr>
            <p:ph type="body" sz="quarter" idx="14"/>
          </p:nvPr>
        </p:nvSpPr>
        <p:spPr>
          <a:xfrm>
            <a:off x="1143000" y="1116211"/>
            <a:ext cx="9906000" cy="44945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SzTx/>
              <a:buNone/>
              <a:defRPr>
                <a:solidFill>
                  <a:srgbClr val="FFFFFF"/>
                </a:solidFill>
                <a:latin typeface="Franklin ITC Pro Thin"/>
                <a:ea typeface="Franklin ITC Pro Thin"/>
                <a:cs typeface="Franklin ITC Pro Thin"/>
                <a:sym typeface="Franklin ITC Pro Thin"/>
              </a:defRPr>
            </a:lvl1pPr>
          </a:lstStyle>
          <a:p>
            <a:r>
              <a:t>Body Level One</a:t>
            </a:r>
          </a:p>
        </p:txBody>
      </p:sp>
      <p:sp>
        <p:nvSpPr>
          <p:cNvPr id="499" name="Kicker SMALL"/>
          <p:cNvSpPr>
            <a:spLocks noGrp="1"/>
          </p:cNvSpPr>
          <p:nvPr>
            <p:ph type="body" sz="quarter" idx="15"/>
          </p:nvPr>
        </p:nvSpPr>
        <p:spPr>
          <a:xfrm>
            <a:off x="1143000" y="133945"/>
            <a:ext cx="9906000" cy="250032"/>
          </a:xfrm>
          <a:prstGeom prst="rect">
            <a:avLst/>
          </a:prstGeom>
        </p:spPr>
        <p:txBody>
          <a:bodyPr anchor="ctr"/>
          <a:lstStyle>
            <a:lvl1pPr marL="0" indent="0" defTabSz="390227">
              <a:lnSpc>
                <a:spcPct val="90000"/>
              </a:lnSpc>
              <a:spcBef>
                <a:spcPts val="0"/>
              </a:spcBef>
              <a:buSzTx/>
              <a:buNone/>
              <a:defRPr sz="1140" cap="all">
                <a:solidFill>
                  <a:srgbClr val="EFEFEF"/>
                </a:solidFill>
                <a:latin typeface="+mn-lt"/>
                <a:ea typeface="+mn-ea"/>
                <a:cs typeface="+mn-cs"/>
                <a:sym typeface="Franklin ITC Std Bold"/>
              </a:defRPr>
            </a:lvl1pPr>
          </a:lstStyle>
          <a:p>
            <a:r>
              <a:t>Kicker SMALL</a:t>
            </a:r>
          </a:p>
        </p:txBody>
      </p:sp>
      <p:sp>
        <p:nvSpPr>
          <p:cNvPr id="50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BEN BRADLEE 45_1338757561-JRFS-small.jpg"/>
          <p:cNvSpPr>
            <a:spLocks noGrp="1"/>
          </p:cNvSpPr>
          <p:nvPr>
            <p:ph type="pic" sz="quarter" idx="13"/>
          </p:nvPr>
        </p:nvSpPr>
        <p:spPr>
          <a:xfrm>
            <a:off x="7391400" y="1473398"/>
            <a:ext cx="3750469" cy="442019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08" name="Title Text"/>
          <p:cNvSpPr>
            <a:spLocks noGrp="1"/>
          </p:cNvSpPr>
          <p:nvPr>
            <p:ph type="title"/>
          </p:nvPr>
        </p:nvSpPr>
        <p:spPr>
          <a:xfrm>
            <a:off x="1143000" y="312539"/>
            <a:ext cx="9906000" cy="84968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9" name="Body Level One…"/>
          <p:cNvSpPr>
            <a:spLocks noGrp="1"/>
          </p:cNvSpPr>
          <p:nvPr>
            <p:ph type="body" sz="half" idx="1"/>
          </p:nvPr>
        </p:nvSpPr>
        <p:spPr>
          <a:xfrm>
            <a:off x="1143000" y="1473398"/>
            <a:ext cx="6096000" cy="4420196"/>
          </a:xfrm>
          <a:prstGeom prst="rect">
            <a:avLst/>
          </a:prstGeom>
        </p:spPr>
        <p:txBody>
          <a:bodyPr/>
          <a:lstStyle>
            <a:lvl1pPr marL="209550" indent="-209550"/>
            <a:lvl2pPr marL="381000" indent="-209550"/>
            <a:lvl3pPr marL="552450" indent="-209550"/>
            <a:lvl4pPr marL="723900" indent="-209550"/>
            <a:lvl5pPr marL="895350" indent="-20955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De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7" name="iPhone-7-Jet-Black-vertical.png" descr="iPhone-7-Jet-Black-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4068" y="-253389"/>
            <a:ext cx="4047444" cy="7096888"/>
          </a:xfrm>
          <a:prstGeom prst="rect">
            <a:avLst/>
          </a:prstGeom>
          <a:ln w="12700">
            <a:miter lim="400000"/>
          </a:ln>
        </p:spPr>
      </p:pic>
      <p:sp>
        <p:nvSpPr>
          <p:cNvPr id="518" name="BEN BRADLEE 45_1338757561-JRFS-small.jpg"/>
          <p:cNvSpPr>
            <a:spLocks noGrp="1"/>
          </p:cNvSpPr>
          <p:nvPr>
            <p:ph type="pic" sz="quarter" idx="13"/>
          </p:nvPr>
        </p:nvSpPr>
        <p:spPr>
          <a:xfrm>
            <a:off x="8002984" y="901898"/>
            <a:ext cx="2589610" cy="460772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19" name="Title Text"/>
          <p:cNvSpPr>
            <a:spLocks noGrp="1"/>
          </p:cNvSpPr>
          <p:nvPr>
            <p:ph type="title"/>
          </p:nvPr>
        </p:nvSpPr>
        <p:spPr>
          <a:xfrm>
            <a:off x="1143000" y="312539"/>
            <a:ext cx="6096000" cy="84968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20" name="Body Level One…"/>
          <p:cNvSpPr>
            <a:spLocks noGrp="1"/>
          </p:cNvSpPr>
          <p:nvPr>
            <p:ph type="body" sz="half" idx="1"/>
          </p:nvPr>
        </p:nvSpPr>
        <p:spPr>
          <a:xfrm>
            <a:off x="1143000" y="1473398"/>
            <a:ext cx="6096000" cy="4420196"/>
          </a:xfrm>
          <a:prstGeom prst="rect">
            <a:avLst/>
          </a:prstGeom>
        </p:spPr>
        <p:txBody>
          <a:bodyPr/>
          <a:lstStyle>
            <a:lvl1pPr marL="209550" indent="-209550"/>
            <a:lvl2pPr marL="381000" indent="-209550"/>
            <a:lvl3pPr marL="552450" indent="-209550"/>
            <a:lvl4pPr marL="723900" indent="-209550"/>
            <a:lvl5pPr marL="895350" indent="-20955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521" name="thewashingtonpost-black-@3x.png" descr="thewashingtonpost-black-@3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3000" y="6407051"/>
            <a:ext cx="1666875" cy="250032"/>
          </a:xfrm>
          <a:prstGeom prst="rect">
            <a:avLst/>
          </a:prstGeom>
          <a:ln w="12700">
            <a:miter lim="400000"/>
          </a:ln>
        </p:spPr>
      </p:pic>
      <p:sp>
        <p:nvSpPr>
          <p:cNvPr id="522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Wat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9" name="Watch-Series-2-Stainless-Steel-White-Sport.png" descr="Watch-Series-2-Stainless-Steel-White-Spor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1600" y="-133350"/>
            <a:ext cx="6502400" cy="6502400"/>
          </a:xfrm>
          <a:prstGeom prst="rect">
            <a:avLst/>
          </a:prstGeom>
          <a:ln w="12700">
            <a:miter lim="400000"/>
          </a:ln>
        </p:spPr>
      </p:pic>
      <p:sp>
        <p:nvSpPr>
          <p:cNvPr id="530" name="BEN BRADLEE 45_1338757561-JRFS-small.jpg"/>
          <p:cNvSpPr>
            <a:spLocks noGrp="1"/>
          </p:cNvSpPr>
          <p:nvPr>
            <p:ph type="pic" sz="quarter" idx="13"/>
          </p:nvPr>
        </p:nvSpPr>
        <p:spPr>
          <a:xfrm>
            <a:off x="8823722" y="2012950"/>
            <a:ext cx="1758186" cy="219075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31" name="Title Text"/>
          <p:cNvSpPr>
            <a:spLocks noGrp="1"/>
          </p:cNvSpPr>
          <p:nvPr>
            <p:ph type="title"/>
          </p:nvPr>
        </p:nvSpPr>
        <p:spPr>
          <a:xfrm>
            <a:off x="1143000" y="312539"/>
            <a:ext cx="6096000" cy="84968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32" name="Body Level One…"/>
          <p:cNvSpPr>
            <a:spLocks noGrp="1"/>
          </p:cNvSpPr>
          <p:nvPr>
            <p:ph type="body" sz="half" idx="1"/>
          </p:nvPr>
        </p:nvSpPr>
        <p:spPr>
          <a:xfrm>
            <a:off x="1143000" y="1473398"/>
            <a:ext cx="6096000" cy="4420196"/>
          </a:xfrm>
          <a:prstGeom prst="rect">
            <a:avLst/>
          </a:prstGeom>
        </p:spPr>
        <p:txBody>
          <a:bodyPr/>
          <a:lstStyle>
            <a:lvl1pPr marL="209550" indent="-209550"/>
            <a:lvl2pPr marL="381000" indent="-209550"/>
            <a:lvl3pPr marL="552450" indent="-209550"/>
            <a:lvl4pPr marL="723900" indent="-209550"/>
            <a:lvl5pPr marL="895350" indent="-20955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533" name="thewashingtonpost-black-@3x.png" descr="thewashingtonpost-black-@3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3000" y="6407051"/>
            <a:ext cx="1666875" cy="250032"/>
          </a:xfrm>
          <a:prstGeom prst="rect">
            <a:avLst/>
          </a:prstGeom>
          <a:ln w="12700">
            <a:miter lim="400000"/>
          </a:ln>
        </p:spPr>
      </p:pic>
      <p:pic>
        <p:nvPicPr>
          <p:cNvPr id="534" name="Watch-Series-2-Space-Gray-Black-Sport.png" descr="Watch-Series-2-Space-Gray-Black-Spor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6867" y="488950"/>
            <a:ext cx="6502401" cy="6502400"/>
          </a:xfrm>
          <a:prstGeom prst="rect">
            <a:avLst/>
          </a:prstGeom>
          <a:ln w="12700">
            <a:miter lim="400000"/>
          </a:ln>
        </p:spPr>
      </p:pic>
      <p:sp>
        <p:nvSpPr>
          <p:cNvPr id="535" name="BEN BRADLEE 45_1338757561-JRFS-small.jpg"/>
          <p:cNvSpPr>
            <a:spLocks noGrp="1"/>
          </p:cNvSpPr>
          <p:nvPr>
            <p:ph type="pic" sz="quarter" idx="14"/>
          </p:nvPr>
        </p:nvSpPr>
        <p:spPr>
          <a:xfrm>
            <a:off x="7358989" y="2641600"/>
            <a:ext cx="1758186" cy="219075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36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iPh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3" name="iPhone-7-Jet-Black-vertical-iPhone-7-Plus-Jet-Black-vertical.png" descr="iPhone-7-Jet-Black-vertical-iPhone-7-Plus-Jet-Black-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7142" y="-1"/>
            <a:ext cx="600075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544" name="PHO-10Sep22-254012-PDLP_NotWP.jpg"/>
          <p:cNvSpPr>
            <a:spLocks noGrp="1"/>
          </p:cNvSpPr>
          <p:nvPr>
            <p:ph type="pic" sz="quarter" idx="13"/>
          </p:nvPr>
        </p:nvSpPr>
        <p:spPr>
          <a:xfrm>
            <a:off x="8695135" y="1375551"/>
            <a:ext cx="2308165" cy="410694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45" name="Title Text"/>
          <p:cNvSpPr>
            <a:spLocks noGrp="1"/>
          </p:cNvSpPr>
          <p:nvPr>
            <p:ph type="title"/>
          </p:nvPr>
        </p:nvSpPr>
        <p:spPr>
          <a:xfrm>
            <a:off x="1143000" y="312539"/>
            <a:ext cx="6096000" cy="84968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46" name="Body Level One…"/>
          <p:cNvSpPr>
            <a:spLocks noGrp="1"/>
          </p:cNvSpPr>
          <p:nvPr>
            <p:ph type="body" sz="half" idx="1"/>
          </p:nvPr>
        </p:nvSpPr>
        <p:spPr>
          <a:xfrm>
            <a:off x="1143000" y="1473398"/>
            <a:ext cx="6096000" cy="4420196"/>
          </a:xfrm>
          <a:prstGeom prst="rect">
            <a:avLst/>
          </a:prstGeom>
        </p:spPr>
        <p:txBody>
          <a:bodyPr/>
          <a:lstStyle>
            <a:lvl1pPr marL="209550" indent="-209550"/>
            <a:lvl2pPr marL="381000" indent="-209550"/>
            <a:lvl3pPr marL="552450" indent="-209550"/>
            <a:lvl4pPr marL="723900" indent="-209550"/>
            <a:lvl5pPr marL="895350" indent="-20955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547" name="thewashingtonpost-black-@3x.png" descr="thewashingtonpost-black-@3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3000" y="6407051"/>
            <a:ext cx="1666875" cy="250032"/>
          </a:xfrm>
          <a:prstGeom prst="rect">
            <a:avLst/>
          </a:prstGeom>
          <a:ln w="12700">
            <a:miter lim="400000"/>
          </a:ln>
        </p:spPr>
      </p:pic>
      <p:pic>
        <p:nvPicPr>
          <p:cNvPr id="548" name="iPhone-7-Jet-Black-vertical.png" descr="iPhone-7-Jet-Black-vertica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734" y="947721"/>
            <a:ext cx="3209992" cy="5628479"/>
          </a:xfrm>
          <a:prstGeom prst="rect">
            <a:avLst/>
          </a:prstGeom>
          <a:ln w="12700">
            <a:miter lim="400000"/>
          </a:ln>
        </p:spPr>
      </p:pic>
      <p:sp>
        <p:nvSpPr>
          <p:cNvPr id="549" name="BEN BRADLEE 45_1338757561-JRFS-small.jpg"/>
          <p:cNvSpPr>
            <a:spLocks noGrp="1"/>
          </p:cNvSpPr>
          <p:nvPr>
            <p:ph type="pic" sz="quarter" idx="14"/>
          </p:nvPr>
        </p:nvSpPr>
        <p:spPr>
          <a:xfrm>
            <a:off x="6828047" y="1995569"/>
            <a:ext cx="1985432" cy="353269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5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De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7" name="pasted-image.pdf" descr="pasted-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0827" y="833773"/>
            <a:ext cx="5827727" cy="5274170"/>
          </a:xfrm>
          <a:prstGeom prst="rect">
            <a:avLst/>
          </a:prstGeom>
          <a:ln w="12700">
            <a:miter lim="400000"/>
          </a:ln>
        </p:spPr>
      </p:pic>
      <p:sp>
        <p:nvSpPr>
          <p:cNvPr id="558" name="wgate-13-GAAT_NotWP.jpg"/>
          <p:cNvSpPr>
            <a:spLocks noGrp="1"/>
          </p:cNvSpPr>
          <p:nvPr>
            <p:ph type="pic" sz="quarter" idx="13"/>
          </p:nvPr>
        </p:nvSpPr>
        <p:spPr>
          <a:xfrm>
            <a:off x="6192740" y="1398466"/>
            <a:ext cx="4983912" cy="312416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559" name="iPhone-7-Jet-Black-vertical.png" descr="iPhone-7-Jet-Black-vertic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2263" y="2396283"/>
            <a:ext cx="2265414" cy="3972234"/>
          </a:xfrm>
          <a:prstGeom prst="rect">
            <a:avLst/>
          </a:prstGeom>
          <a:ln w="12700">
            <a:miter lim="400000"/>
          </a:ln>
        </p:spPr>
      </p:pic>
      <p:sp>
        <p:nvSpPr>
          <p:cNvPr id="560" name="Title Text"/>
          <p:cNvSpPr>
            <a:spLocks noGrp="1"/>
          </p:cNvSpPr>
          <p:nvPr>
            <p:ph type="title"/>
          </p:nvPr>
        </p:nvSpPr>
        <p:spPr>
          <a:xfrm>
            <a:off x="1143000" y="312539"/>
            <a:ext cx="6096000" cy="84968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61" name="Body Level One…"/>
          <p:cNvSpPr>
            <a:spLocks noGrp="1"/>
          </p:cNvSpPr>
          <p:nvPr>
            <p:ph type="body" sz="half" idx="1"/>
          </p:nvPr>
        </p:nvSpPr>
        <p:spPr>
          <a:xfrm>
            <a:off x="1143000" y="1473398"/>
            <a:ext cx="4826000" cy="4420196"/>
          </a:xfrm>
          <a:prstGeom prst="rect">
            <a:avLst/>
          </a:prstGeom>
        </p:spPr>
        <p:txBody>
          <a:bodyPr/>
          <a:lstStyle>
            <a:lvl1pPr marL="209550" indent="-209550"/>
            <a:lvl2pPr marL="381000" indent="-209550"/>
            <a:lvl3pPr marL="552450" indent="-209550"/>
            <a:lvl4pPr marL="723900" indent="-209550"/>
            <a:lvl5pPr marL="895350" indent="-20955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562" name="thewashingtonpost-black-@3x.png" descr="thewashingtonpost-black-@3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3000" y="6407051"/>
            <a:ext cx="1666875" cy="250032"/>
          </a:xfrm>
          <a:prstGeom prst="rect">
            <a:avLst/>
          </a:prstGeom>
          <a:ln w="12700">
            <a:miter lim="400000"/>
          </a:ln>
        </p:spPr>
      </p:pic>
      <p:sp>
        <p:nvSpPr>
          <p:cNvPr id="563" name="BEN BRADLEE 45_1338757561-JRFS-small.jpg"/>
          <p:cNvSpPr>
            <a:spLocks noGrp="1"/>
          </p:cNvSpPr>
          <p:nvPr>
            <p:ph type="pic" sz="quarter" idx="14"/>
          </p:nvPr>
        </p:nvSpPr>
        <p:spPr>
          <a:xfrm>
            <a:off x="9595357" y="3119742"/>
            <a:ext cx="1419288" cy="25253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64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Body Level One…"/>
          <p:cNvSpPr>
            <a:spLocks noGrp="1"/>
          </p:cNvSpPr>
          <p:nvPr>
            <p:ph type="body" idx="1"/>
          </p:nvPr>
        </p:nvSpPr>
        <p:spPr>
          <a:xfrm>
            <a:off x="1143000" y="892969"/>
            <a:ext cx="9906000" cy="507206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2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F2C5-409F-A442-9FF1-B2E18A1F11E9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611EA-328C-2441-87B6-0F3F3F03B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49002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 -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Body Level One…"/>
          <p:cNvSpPr>
            <a:spLocks noGrp="1"/>
          </p:cNvSpPr>
          <p:nvPr>
            <p:ph type="body" idx="1"/>
          </p:nvPr>
        </p:nvSpPr>
        <p:spPr>
          <a:xfrm>
            <a:off x="1143000" y="892969"/>
            <a:ext cx="9906000" cy="5072063"/>
          </a:xfrm>
          <a:prstGeom prst="rect">
            <a:avLst/>
          </a:prstGeom>
        </p:spPr>
        <p:txBody>
          <a:bodyPr/>
          <a:lstStyle>
            <a:lvl1pPr marL="279400" indent="-279400">
              <a:buSzPct val="100000"/>
              <a:buAutoNum type="arabicPeriod"/>
            </a:lvl1pPr>
            <a:lvl2pPr>
              <a:buAutoNum type="arabicPeriod"/>
            </a:lvl2pPr>
            <a:lvl3pPr>
              <a:buAutoNum type="arabicPeriod"/>
            </a:lvl3pPr>
            <a:lvl4pPr>
              <a:buAutoNum type="arabicPeriod"/>
            </a:lvl4pPr>
            <a:lvl5pPr>
              <a:buAutoNum type="arabicPeriod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wgate-13-GAAT_NotWP.jpg"/>
          <p:cNvSpPr>
            <a:spLocks noGrp="1"/>
          </p:cNvSpPr>
          <p:nvPr>
            <p:ph type="pic" sz="quarter" idx="13"/>
          </p:nvPr>
        </p:nvSpPr>
        <p:spPr>
          <a:xfrm>
            <a:off x="6247805" y="3580805"/>
            <a:ext cx="4800601" cy="265211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88" name="PHO-10Sep22-254012-PDLP_NotWP.jpg"/>
          <p:cNvSpPr>
            <a:spLocks noGrp="1"/>
          </p:cNvSpPr>
          <p:nvPr>
            <p:ph type="pic" sz="quarter" idx="14"/>
          </p:nvPr>
        </p:nvSpPr>
        <p:spPr>
          <a:xfrm>
            <a:off x="6252177" y="625078"/>
            <a:ext cx="4800601" cy="265211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89" name="BEN BRADLEE 45_1338757561-JRFS-small.jpg"/>
          <p:cNvSpPr>
            <a:spLocks noGrp="1"/>
          </p:cNvSpPr>
          <p:nvPr>
            <p:ph type="pic" sz="half" idx="15"/>
          </p:nvPr>
        </p:nvSpPr>
        <p:spPr>
          <a:xfrm>
            <a:off x="1143000" y="625078"/>
            <a:ext cx="4800601" cy="560784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9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vic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7" name="iPhone-7-Jet-Black-vertical.png" descr="iPhone-7-Jet-Black-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2279" y="-119444"/>
            <a:ext cx="4047444" cy="7096887"/>
          </a:xfrm>
          <a:prstGeom prst="rect">
            <a:avLst/>
          </a:prstGeom>
          <a:ln w="12700">
            <a:miter lim="400000"/>
          </a:ln>
        </p:spPr>
      </p:pic>
      <p:sp>
        <p:nvSpPr>
          <p:cNvPr id="598" name="BEN BRADLEE 45_1338757561-JRFS-small.jpg"/>
          <p:cNvSpPr>
            <a:spLocks noGrp="1"/>
          </p:cNvSpPr>
          <p:nvPr>
            <p:ph type="pic" sz="quarter" idx="13"/>
          </p:nvPr>
        </p:nvSpPr>
        <p:spPr>
          <a:xfrm>
            <a:off x="4801195" y="1067594"/>
            <a:ext cx="2589610" cy="460772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599" name="thewashingtonpost-black-@3x.png" descr="thewashingtonpost-black-@3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3000" y="6407051"/>
            <a:ext cx="1666875" cy="250032"/>
          </a:xfrm>
          <a:prstGeom prst="rect">
            <a:avLst/>
          </a:prstGeom>
          <a:ln w="12700">
            <a:miter lim="400000"/>
          </a:ln>
        </p:spPr>
      </p:pic>
      <p:sp>
        <p:nvSpPr>
          <p:cNvPr id="60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vice Photo (Black)">
    <p:bg>
      <p:bgPr>
        <a:solidFill>
          <a:srgbClr val="2124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7" name="iPhone-7-Silver-vertical.png" descr="iPhone-7-Silver-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525" y="-117258"/>
            <a:ext cx="4044950" cy="7092516"/>
          </a:xfrm>
          <a:prstGeom prst="rect">
            <a:avLst/>
          </a:prstGeom>
          <a:ln w="12700">
            <a:miter lim="400000"/>
          </a:ln>
        </p:spPr>
      </p:pic>
      <p:sp>
        <p:nvSpPr>
          <p:cNvPr id="608" name="BEN BRADLEE 45_1338757561-JRFS-small.jpg"/>
          <p:cNvSpPr>
            <a:spLocks noGrp="1"/>
          </p:cNvSpPr>
          <p:nvPr>
            <p:ph type="pic" sz="quarter" idx="13"/>
          </p:nvPr>
        </p:nvSpPr>
        <p:spPr>
          <a:xfrm>
            <a:off x="4801195" y="1067594"/>
            <a:ext cx="2589610" cy="460772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609" name="thewashingtonpost-white-@3x.png" descr="thewashingtonpost-white-@3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3000" y="6411516"/>
            <a:ext cx="1669852" cy="250478"/>
          </a:xfrm>
          <a:prstGeom prst="rect">
            <a:avLst/>
          </a:prstGeom>
          <a:ln w="12700">
            <a:miter lim="400000"/>
          </a:ln>
        </p:spPr>
      </p:pic>
      <p:sp>
        <p:nvSpPr>
          <p:cNvPr id="61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vice Photo- 2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" name="iPhone-7-Jet-Black-vertical.png" descr="iPhone-7-Jet-Black-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4568" y="-221441"/>
            <a:ext cx="4047444" cy="7096888"/>
          </a:xfrm>
          <a:prstGeom prst="rect">
            <a:avLst/>
          </a:prstGeom>
          <a:ln w="12700">
            <a:miter lim="400000"/>
          </a:ln>
        </p:spPr>
      </p:pic>
      <p:pic>
        <p:nvPicPr>
          <p:cNvPr id="618" name="iPhone-7-Jet-Black-vertical.png" descr="iPhone-7-Jet-Black-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240" y="-221441"/>
            <a:ext cx="4047444" cy="7096888"/>
          </a:xfrm>
          <a:prstGeom prst="rect">
            <a:avLst/>
          </a:prstGeom>
          <a:ln w="12700">
            <a:miter lim="400000"/>
          </a:ln>
        </p:spPr>
      </p:pic>
      <p:sp>
        <p:nvSpPr>
          <p:cNvPr id="619" name="BEN BRADLEE 45_1338757561-JRFS-small.jpg"/>
          <p:cNvSpPr>
            <a:spLocks noGrp="1"/>
          </p:cNvSpPr>
          <p:nvPr>
            <p:ph type="pic" sz="quarter" idx="13"/>
          </p:nvPr>
        </p:nvSpPr>
        <p:spPr>
          <a:xfrm>
            <a:off x="2774156" y="946547"/>
            <a:ext cx="2589610" cy="460772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20" name="PHO-10Sep22-254012-PDLP_NotWP.jpg"/>
          <p:cNvSpPr>
            <a:spLocks noGrp="1"/>
          </p:cNvSpPr>
          <p:nvPr>
            <p:ph type="pic" sz="quarter" idx="14"/>
          </p:nvPr>
        </p:nvSpPr>
        <p:spPr>
          <a:xfrm>
            <a:off x="6923485" y="946547"/>
            <a:ext cx="2589610" cy="460772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621" name="thewashingtonpost-black-@3x.png" descr="thewashingtonpost-black-@3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3000" y="6407051"/>
            <a:ext cx="1666875" cy="250032"/>
          </a:xfrm>
          <a:prstGeom prst="rect">
            <a:avLst/>
          </a:prstGeom>
          <a:ln w="12700">
            <a:miter lim="400000"/>
          </a:ln>
        </p:spPr>
      </p:pic>
      <p:sp>
        <p:nvSpPr>
          <p:cNvPr id="622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vice Photo- 2 (Black)">
    <p:bg>
      <p:bgPr>
        <a:solidFill>
          <a:srgbClr val="2124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9" name="iPhone-7-Silver-vertical.png" descr="iPhone-7-Silver-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7600" y="-222250"/>
            <a:ext cx="4044950" cy="7092516"/>
          </a:xfrm>
          <a:prstGeom prst="rect">
            <a:avLst/>
          </a:prstGeom>
          <a:ln w="12700">
            <a:miter lim="400000"/>
          </a:ln>
        </p:spPr>
      </p:pic>
      <p:pic>
        <p:nvPicPr>
          <p:cNvPr id="630" name="iPhone-7-Silver-vertical.png" descr="iPhone-7-Silver-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700" y="-222250"/>
            <a:ext cx="4044950" cy="7092516"/>
          </a:xfrm>
          <a:prstGeom prst="rect">
            <a:avLst/>
          </a:prstGeom>
          <a:ln w="12700">
            <a:miter lim="400000"/>
          </a:ln>
        </p:spPr>
      </p:pic>
      <p:sp>
        <p:nvSpPr>
          <p:cNvPr id="631" name="BEN BRADLEE 45_1338757561-JRFS-small.jpg"/>
          <p:cNvSpPr>
            <a:spLocks noGrp="1"/>
          </p:cNvSpPr>
          <p:nvPr>
            <p:ph type="pic" sz="quarter" idx="13"/>
          </p:nvPr>
        </p:nvSpPr>
        <p:spPr>
          <a:xfrm>
            <a:off x="2774156" y="946547"/>
            <a:ext cx="2589610" cy="460772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2" name="PHO-10Sep22-254012-PDLP_NotWP.jpg"/>
          <p:cNvSpPr>
            <a:spLocks noGrp="1"/>
          </p:cNvSpPr>
          <p:nvPr>
            <p:ph type="pic" sz="quarter" idx="14"/>
          </p:nvPr>
        </p:nvSpPr>
        <p:spPr>
          <a:xfrm>
            <a:off x="6923485" y="946547"/>
            <a:ext cx="2589610" cy="460772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633" name="thewashingtonpost-white-@3x.png" descr="thewashingtonpost-white-@3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3000" y="6411516"/>
            <a:ext cx="1669852" cy="250478"/>
          </a:xfrm>
          <a:prstGeom prst="rect">
            <a:avLst/>
          </a:prstGeom>
          <a:ln w="12700">
            <a:miter lim="400000"/>
          </a:ln>
        </p:spPr>
      </p:pic>
      <p:sp>
        <p:nvSpPr>
          <p:cNvPr id="634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Phones and Wat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1" name="iPad_Air_2_H_SpcGr_sRGB.png" descr="iPad_Air_2_H_SpcGr_s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654" y="-411831"/>
            <a:ext cx="9595693" cy="7126401"/>
          </a:xfrm>
          <a:prstGeom prst="rect">
            <a:avLst/>
          </a:prstGeom>
          <a:ln w="12700">
            <a:miter lim="400000"/>
          </a:ln>
        </p:spPr>
      </p:pic>
      <p:sp>
        <p:nvSpPr>
          <p:cNvPr id="642" name="wgate-13-GAAT_NotWP.jpg"/>
          <p:cNvSpPr>
            <a:spLocks noGrp="1"/>
          </p:cNvSpPr>
          <p:nvPr>
            <p:ph type="pic" idx="13"/>
          </p:nvPr>
        </p:nvSpPr>
        <p:spPr>
          <a:xfrm>
            <a:off x="2980215" y="576007"/>
            <a:ext cx="6871136" cy="515066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643" name="iPhone-7-Jet-Black-vertical-iPhone-7-Plus-Jet-Black-vertical.png" descr="iPhone-7-Jet-Black-vertical-iPhone-7-Plus-Jet-Black-vertic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9736" y="276364"/>
            <a:ext cx="600075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644" name="PHO-10Sep22-254012-PDLP_NotWP.jpg"/>
          <p:cNvSpPr>
            <a:spLocks noGrp="1"/>
          </p:cNvSpPr>
          <p:nvPr>
            <p:ph type="pic" sz="quarter" idx="14"/>
          </p:nvPr>
        </p:nvSpPr>
        <p:spPr>
          <a:xfrm>
            <a:off x="2598257" y="1651915"/>
            <a:ext cx="2308166" cy="410694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645" name="iPhone-7-Silver-vertical.png" descr="iPhone-7-Silver-vertica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302" y="1221360"/>
            <a:ext cx="3213101" cy="5633930"/>
          </a:xfrm>
          <a:prstGeom prst="rect">
            <a:avLst/>
          </a:prstGeom>
          <a:ln w="12700">
            <a:miter lim="400000"/>
          </a:ln>
        </p:spPr>
      </p:pic>
      <p:sp>
        <p:nvSpPr>
          <p:cNvPr id="646" name="BEN BRADLEE 45_1338757561-JRFS-small.jpg"/>
          <p:cNvSpPr>
            <a:spLocks noGrp="1"/>
          </p:cNvSpPr>
          <p:nvPr>
            <p:ph type="pic" sz="quarter" idx="15"/>
          </p:nvPr>
        </p:nvSpPr>
        <p:spPr>
          <a:xfrm>
            <a:off x="731169" y="2271933"/>
            <a:ext cx="1985432" cy="353269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647" name="Watch-Series-2-Space-Gray-Black-Sport.png" descr="Watch-Series-2-Space-Gray-Black-Spor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6473" y="4143547"/>
            <a:ext cx="2482817" cy="2482818"/>
          </a:xfrm>
          <a:prstGeom prst="rect">
            <a:avLst/>
          </a:prstGeom>
          <a:ln w="12700">
            <a:miter lim="400000"/>
          </a:ln>
        </p:spPr>
      </p:pic>
      <p:sp>
        <p:nvSpPr>
          <p:cNvPr id="648" name="BEN BRADLEE 45_1338757561-JRFS-small.jpg"/>
          <p:cNvSpPr>
            <a:spLocks noGrp="1"/>
          </p:cNvSpPr>
          <p:nvPr>
            <p:ph type="pic" sz="quarter" idx="16"/>
          </p:nvPr>
        </p:nvSpPr>
        <p:spPr>
          <a:xfrm>
            <a:off x="10179131" y="4959952"/>
            <a:ext cx="671910" cy="83722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649" name="thewashingtonpost-black-@3x.png" descr="thewashingtonpost-black-@3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33000" y="6407051"/>
            <a:ext cx="1666875" cy="250032"/>
          </a:xfrm>
          <a:prstGeom prst="rect">
            <a:avLst/>
          </a:prstGeom>
          <a:ln w="12700">
            <a:miter lim="400000"/>
          </a:ln>
        </p:spPr>
      </p:pic>
      <p:sp>
        <p:nvSpPr>
          <p:cNvPr id="65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Desktop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Title Text"/>
          <p:cNvSpPr>
            <a:spLocks noGrp="1"/>
          </p:cNvSpPr>
          <p:nvPr>
            <p:ph type="title"/>
          </p:nvPr>
        </p:nvSpPr>
        <p:spPr>
          <a:xfrm>
            <a:off x="1143000" y="312539"/>
            <a:ext cx="9906000" cy="84905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58" name="Body Level One"/>
          <p:cNvSpPr>
            <a:spLocks noGrp="1"/>
          </p:cNvSpPr>
          <p:nvPr>
            <p:ph type="body" sz="quarter" idx="13"/>
          </p:nvPr>
        </p:nvSpPr>
        <p:spPr>
          <a:xfrm>
            <a:off x="1143000" y="1116211"/>
            <a:ext cx="9906000" cy="44945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SzTx/>
              <a:buNone/>
              <a:defRPr>
                <a:latin typeface="Franklin ITC Pro Thin"/>
                <a:ea typeface="Franklin ITC Pro Thin"/>
                <a:cs typeface="Franklin ITC Pro Thin"/>
                <a:sym typeface="Franklin ITC Pro Thin"/>
              </a:defRPr>
            </a:lvl1pPr>
          </a:lstStyle>
          <a:p>
            <a:r>
              <a:t>Body Level One</a:t>
            </a:r>
          </a:p>
        </p:txBody>
      </p:sp>
      <p:pic>
        <p:nvPicPr>
          <p:cNvPr id="659" name="pasted-image.pdf" descr="pasted-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7094" y="1620702"/>
            <a:ext cx="5357813" cy="4848892"/>
          </a:xfrm>
          <a:prstGeom prst="rect">
            <a:avLst/>
          </a:prstGeom>
          <a:ln w="12700">
            <a:miter lim="400000"/>
          </a:ln>
        </p:spPr>
      </p:pic>
      <p:sp>
        <p:nvSpPr>
          <p:cNvPr id="660" name="wgate-13-GAAT_NotWP.jpg"/>
          <p:cNvSpPr>
            <a:spLocks noGrp="1"/>
          </p:cNvSpPr>
          <p:nvPr>
            <p:ph type="pic" sz="quarter" idx="14"/>
          </p:nvPr>
        </p:nvSpPr>
        <p:spPr>
          <a:xfrm>
            <a:off x="3803024" y="2140899"/>
            <a:ext cx="4585814" cy="287462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6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sktop Product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8" name="ThunderboltDispaly_PF_PRINT.png" descr="ThunderboltDispaly_PF_PRINT.png"/>
          <p:cNvPicPr>
            <a:picLocks noChangeAspect="1"/>
          </p:cNvPicPr>
          <p:nvPr/>
        </p:nvPicPr>
        <p:blipFill>
          <a:blip r:embed="rId2"/>
          <a:srcRect t="7711" b="17117"/>
          <a:stretch>
            <a:fillRect/>
          </a:stretch>
        </p:blipFill>
        <p:spPr>
          <a:xfrm>
            <a:off x="674191" y="223495"/>
            <a:ext cx="10881800" cy="6134972"/>
          </a:xfrm>
          <a:prstGeom prst="rect">
            <a:avLst/>
          </a:prstGeom>
          <a:ln w="12700">
            <a:miter lim="400000"/>
          </a:ln>
        </p:spPr>
      </p:pic>
      <p:pic>
        <p:nvPicPr>
          <p:cNvPr id="669" name="thewashingtonpost-black-@3x.png" descr="thewashingtonpost-black-@3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3000" y="6407051"/>
            <a:ext cx="1666875" cy="250032"/>
          </a:xfrm>
          <a:prstGeom prst="rect">
            <a:avLst/>
          </a:prstGeom>
          <a:ln w="12700">
            <a:miter lim="400000"/>
          </a:ln>
        </p:spPr>
      </p:pic>
      <p:sp>
        <p:nvSpPr>
          <p:cNvPr id="670" name="wgate-13-GAAT_NotWP.jpg"/>
          <p:cNvSpPr>
            <a:spLocks noGrp="1"/>
          </p:cNvSpPr>
          <p:nvPr>
            <p:ph type="pic" sz="half" idx="13"/>
          </p:nvPr>
        </p:nvSpPr>
        <p:spPr>
          <a:xfrm>
            <a:off x="2463105" y="616893"/>
            <a:ext cx="7265774" cy="409379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71" name="Square"/>
          <p:cNvSpPr/>
          <p:nvPr/>
        </p:nvSpPr>
        <p:spPr>
          <a:xfrm>
            <a:off x="6007546" y="4798483"/>
            <a:ext cx="215008" cy="215008"/>
          </a:xfrm>
          <a:prstGeom prst="rect">
            <a:avLst/>
          </a:prstGeom>
          <a:solidFill>
            <a:srgbClr val="1D1D1D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766" hangingPunct="0"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Franklin ITC Std Bold"/>
              </a:defRPr>
            </a:pPr>
            <a:endParaRPr sz="1400" kern="0">
              <a:solidFill>
                <a:srgbClr val="FFFFFF"/>
              </a:solidFill>
              <a:sym typeface="Franklin ITC Std Bold"/>
            </a:endParaRPr>
          </a:p>
        </p:txBody>
      </p:sp>
      <p:sp>
        <p:nvSpPr>
          <p:cNvPr id="672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pple TV Product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9" name="Apple-TV.png" descr="Apple-T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604" y="-287329"/>
            <a:ext cx="10547936" cy="7407258"/>
          </a:xfrm>
          <a:prstGeom prst="rect">
            <a:avLst/>
          </a:prstGeom>
          <a:ln w="12700">
            <a:miter lim="400000"/>
          </a:ln>
          <a:effectLst>
            <a:outerShdw blurRad="76200" dist="25400" dir="5400000" rotWithShape="0">
              <a:srgbClr val="000000">
                <a:alpha val="40000"/>
              </a:srgbClr>
            </a:outerShdw>
          </a:effectLst>
        </p:spPr>
      </p:pic>
      <p:pic>
        <p:nvPicPr>
          <p:cNvPr id="680" name="thewashingtonpost-black-@3x.png" descr="thewashingtonpost-black-@3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3000" y="6407051"/>
            <a:ext cx="1666875" cy="250032"/>
          </a:xfrm>
          <a:prstGeom prst="rect">
            <a:avLst/>
          </a:prstGeom>
          <a:ln w="12700">
            <a:miter lim="400000"/>
          </a:ln>
        </p:spPr>
      </p:pic>
      <p:sp>
        <p:nvSpPr>
          <p:cNvPr id="681" name="wgate-13-GAAT_NotWP.jpg"/>
          <p:cNvSpPr>
            <a:spLocks noGrp="1"/>
          </p:cNvSpPr>
          <p:nvPr>
            <p:ph type="pic" idx="13"/>
          </p:nvPr>
        </p:nvSpPr>
        <p:spPr>
          <a:xfrm>
            <a:off x="2109721" y="808844"/>
            <a:ext cx="7902860" cy="44759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82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F2C5-409F-A442-9FF1-B2E18A1F11E9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611EA-328C-2441-87B6-0F3F3F03B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36869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Pads Product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9" name="iPad_Air_2_H_SpcGr_sRGB.png" descr="iPad_Air_2_H_SpcGr_s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114" y="1760372"/>
            <a:ext cx="6566608" cy="4876801"/>
          </a:xfrm>
          <a:prstGeom prst="rect">
            <a:avLst/>
          </a:prstGeom>
          <a:ln w="12700">
            <a:miter lim="400000"/>
          </a:ln>
        </p:spPr>
      </p:pic>
      <p:sp>
        <p:nvSpPr>
          <p:cNvPr id="690" name="wgate-13-GAAT_NotWP.jpg"/>
          <p:cNvSpPr>
            <a:spLocks noGrp="1"/>
          </p:cNvSpPr>
          <p:nvPr>
            <p:ph type="pic" sz="quarter" idx="13"/>
          </p:nvPr>
        </p:nvSpPr>
        <p:spPr>
          <a:xfrm>
            <a:off x="2914055" y="2438677"/>
            <a:ext cx="4712849" cy="353279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691" name="iPad_Air_2_V_SpcGr_sRGB.png" descr="iPad_Air_2_V_SpcGr_sRG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9610" y="146050"/>
            <a:ext cx="4876276" cy="6565900"/>
          </a:xfrm>
          <a:prstGeom prst="rect">
            <a:avLst/>
          </a:prstGeom>
          <a:ln w="12700">
            <a:miter lim="400000"/>
          </a:ln>
        </p:spPr>
      </p:pic>
      <p:sp>
        <p:nvSpPr>
          <p:cNvPr id="692" name="BEN BRADLEE 45_1338757561-JRFS-small.jpg"/>
          <p:cNvSpPr>
            <a:spLocks noGrp="1"/>
          </p:cNvSpPr>
          <p:nvPr>
            <p:ph type="pic" sz="quarter" idx="14"/>
          </p:nvPr>
        </p:nvSpPr>
        <p:spPr>
          <a:xfrm>
            <a:off x="5993606" y="1074341"/>
            <a:ext cx="3542986" cy="470928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9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pple Watch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0" name="Watch-Series-2-Space-Gray-Black-Sport.png" descr="Watch-Series-2-Space-Gray-Black-Spor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800" y="177800"/>
            <a:ext cx="6502400" cy="6502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01" name="thewashingtonpost-black-@3x.png" descr="thewashingtonpost-black-@3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3000" y="6407051"/>
            <a:ext cx="1666875" cy="250032"/>
          </a:xfrm>
          <a:prstGeom prst="rect">
            <a:avLst/>
          </a:prstGeom>
          <a:ln w="12700">
            <a:miter lim="400000"/>
          </a:ln>
        </p:spPr>
      </p:pic>
      <p:sp>
        <p:nvSpPr>
          <p:cNvPr id="702" name="BEN BRADLEE 45_1338757561-JRFS-small.jpg"/>
          <p:cNvSpPr>
            <a:spLocks noGrp="1"/>
          </p:cNvSpPr>
          <p:nvPr>
            <p:ph type="pic" sz="quarter" idx="13"/>
          </p:nvPr>
        </p:nvSpPr>
        <p:spPr>
          <a:xfrm>
            <a:off x="5216922" y="2330450"/>
            <a:ext cx="1758186" cy="219075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0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pple Watch Large (White)">
    <p:bg>
      <p:bgPr>
        <a:solidFill>
          <a:srgbClr val="2124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0" name="Watch-Series-2-Stainless-Steel-White-Sport.png" descr="Watch-Series-2-Stainless-Steel-White-Spor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800" y="177800"/>
            <a:ext cx="6502400" cy="6502400"/>
          </a:xfrm>
          <a:prstGeom prst="rect">
            <a:avLst/>
          </a:prstGeom>
          <a:ln w="12700">
            <a:miter lim="400000"/>
          </a:ln>
        </p:spPr>
      </p:pic>
      <p:sp>
        <p:nvSpPr>
          <p:cNvPr id="711" name="BEN BRADLEE 45_1338757561-JRFS-small.jpg"/>
          <p:cNvSpPr>
            <a:spLocks noGrp="1"/>
          </p:cNvSpPr>
          <p:nvPr>
            <p:ph type="pic" sz="quarter" idx="13"/>
          </p:nvPr>
        </p:nvSpPr>
        <p:spPr>
          <a:xfrm>
            <a:off x="5216922" y="2330450"/>
            <a:ext cx="1758186" cy="219075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712" name="thewashingtonpost-white-@3x.png" descr="thewashingtonpost-white-@3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3000" y="6411516"/>
            <a:ext cx="1669852" cy="250478"/>
          </a:xfrm>
          <a:prstGeom prst="rect">
            <a:avLst/>
          </a:prstGeom>
          <a:ln w="12700">
            <a:miter lim="400000"/>
          </a:ln>
        </p:spPr>
      </p:pic>
      <p:sp>
        <p:nvSpPr>
          <p:cNvPr id="71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–Johnny Appleseed"/>
          <p:cNvSpPr>
            <a:spLocks noGrp="1"/>
          </p:cNvSpPr>
          <p:nvPr>
            <p:ph type="body" sz="quarter" idx="13"/>
          </p:nvPr>
        </p:nvSpPr>
        <p:spPr>
          <a:xfrm>
            <a:off x="1143000" y="4471988"/>
            <a:ext cx="9906000" cy="436657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spcBef>
                <a:spcPts val="0"/>
              </a:spcBef>
              <a:buSzTx/>
              <a:buNone/>
              <a:defRPr sz="1900">
                <a:latin typeface="+mn-lt"/>
                <a:ea typeface="+mn-ea"/>
                <a:cs typeface="+mn-cs"/>
                <a:sym typeface="Franklin ITC Std Bold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721" name="“Type a quote here.”"/>
          <p:cNvSpPr>
            <a:spLocks noGrp="1"/>
          </p:cNvSpPr>
          <p:nvPr>
            <p:ph type="body" sz="quarter" idx="14"/>
          </p:nvPr>
        </p:nvSpPr>
        <p:spPr>
          <a:xfrm>
            <a:off x="1143000" y="2772464"/>
            <a:ext cx="9906000" cy="913711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5000">
                <a:latin typeface="Franklin ITC Pro Thin"/>
                <a:ea typeface="Franklin ITC Pro Thin"/>
                <a:cs typeface="Franklin ITC Pro Thin"/>
                <a:sym typeface="Franklin ITC Pro Thin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722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 (Grey)">
    <p:bg>
      <p:bgPr>
        <a:solidFill>
          <a:srgbClr val="E2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–Johnny Appleseed"/>
          <p:cNvSpPr>
            <a:spLocks noGrp="1"/>
          </p:cNvSpPr>
          <p:nvPr>
            <p:ph type="body" sz="quarter" idx="13"/>
          </p:nvPr>
        </p:nvSpPr>
        <p:spPr>
          <a:xfrm>
            <a:off x="1143000" y="4471988"/>
            <a:ext cx="9906000" cy="436657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spcBef>
                <a:spcPts val="0"/>
              </a:spcBef>
              <a:buSzTx/>
              <a:buNone/>
              <a:defRPr sz="1900">
                <a:latin typeface="+mn-lt"/>
                <a:ea typeface="+mn-ea"/>
                <a:cs typeface="+mn-cs"/>
                <a:sym typeface="Franklin ITC Std Bold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730" name="“Type a quote here.”"/>
          <p:cNvSpPr>
            <a:spLocks noGrp="1"/>
          </p:cNvSpPr>
          <p:nvPr>
            <p:ph type="body" sz="quarter" idx="14"/>
          </p:nvPr>
        </p:nvSpPr>
        <p:spPr>
          <a:xfrm>
            <a:off x="1143000" y="2772464"/>
            <a:ext cx="9906000" cy="913711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5000">
                <a:latin typeface="Franklin ITC Pro Thin"/>
                <a:ea typeface="Franklin ITC Pro Thin"/>
                <a:cs typeface="Franklin ITC Pro Thin"/>
                <a:sym typeface="Franklin ITC Pro Thin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73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 (Blu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–Johnny Appleseed"/>
          <p:cNvSpPr>
            <a:spLocks noGrp="1"/>
          </p:cNvSpPr>
          <p:nvPr>
            <p:ph type="body" sz="quarter" idx="13"/>
          </p:nvPr>
        </p:nvSpPr>
        <p:spPr>
          <a:xfrm>
            <a:off x="1143000" y="4471988"/>
            <a:ext cx="9906000" cy="436657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spcBef>
                <a:spcPts val="0"/>
              </a:spcBef>
              <a:buSzTx/>
              <a:buNone/>
              <a:defRPr sz="1900">
                <a:solidFill>
                  <a:srgbClr val="FFFFFF"/>
                </a:solidFill>
                <a:latin typeface="+mn-lt"/>
                <a:ea typeface="+mn-ea"/>
                <a:cs typeface="+mn-cs"/>
                <a:sym typeface="Franklin ITC Std Bold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739" name="“Type a quote here.”"/>
          <p:cNvSpPr>
            <a:spLocks noGrp="1"/>
          </p:cNvSpPr>
          <p:nvPr>
            <p:ph type="body" sz="quarter" idx="14"/>
          </p:nvPr>
        </p:nvSpPr>
        <p:spPr>
          <a:xfrm>
            <a:off x="1143000" y="2772464"/>
            <a:ext cx="9906000" cy="913711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5000">
                <a:solidFill>
                  <a:srgbClr val="FFFFFF"/>
                </a:solidFill>
                <a:latin typeface="Franklin ITC Pro Thin"/>
                <a:ea typeface="Franklin ITC Pro Thin"/>
                <a:cs typeface="Franklin ITC Pro Thin"/>
                <a:sym typeface="Franklin ITC Pro Thin"/>
              </a:defRPr>
            </a:lvl1pPr>
          </a:lstStyle>
          <a:p>
            <a:r>
              <a:t>“Type a quote here.” </a:t>
            </a:r>
          </a:p>
        </p:txBody>
      </p:sp>
      <p:pic>
        <p:nvPicPr>
          <p:cNvPr id="740" name="thewashingtonpost-white-@3x.png" descr="thewashingtonpost-white-@3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000" y="6411516"/>
            <a:ext cx="1669852" cy="250478"/>
          </a:xfrm>
          <a:prstGeom prst="rect">
            <a:avLst/>
          </a:prstGeom>
          <a:ln w="12700">
            <a:miter lim="400000"/>
          </a:ln>
        </p:spPr>
      </p:pic>
      <p:sp>
        <p:nvSpPr>
          <p:cNvPr id="74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 (Black)">
    <p:bg>
      <p:bgPr>
        <a:solidFill>
          <a:srgbClr val="2124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–Johnny Appleseed"/>
          <p:cNvSpPr>
            <a:spLocks noGrp="1"/>
          </p:cNvSpPr>
          <p:nvPr>
            <p:ph type="body" sz="quarter" idx="13"/>
          </p:nvPr>
        </p:nvSpPr>
        <p:spPr>
          <a:xfrm>
            <a:off x="1143000" y="4471988"/>
            <a:ext cx="9906000" cy="436657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spcBef>
                <a:spcPts val="0"/>
              </a:spcBef>
              <a:buSzTx/>
              <a:buNone/>
              <a:defRPr sz="1900">
                <a:solidFill>
                  <a:srgbClr val="FFFFFF"/>
                </a:solidFill>
                <a:latin typeface="+mn-lt"/>
                <a:ea typeface="+mn-ea"/>
                <a:cs typeface="+mn-cs"/>
                <a:sym typeface="Franklin ITC Std Bold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749" name="“Type a quote here.”"/>
          <p:cNvSpPr>
            <a:spLocks noGrp="1"/>
          </p:cNvSpPr>
          <p:nvPr>
            <p:ph type="body" sz="quarter" idx="14"/>
          </p:nvPr>
        </p:nvSpPr>
        <p:spPr>
          <a:xfrm>
            <a:off x="1143000" y="2772464"/>
            <a:ext cx="9906000" cy="913711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5000">
                <a:solidFill>
                  <a:srgbClr val="FFFFFF"/>
                </a:solidFill>
                <a:latin typeface="Franklin ITC Pro Thin"/>
                <a:ea typeface="Franklin ITC Pro Thin"/>
                <a:cs typeface="Franklin ITC Pro Thin"/>
                <a:sym typeface="Franklin ITC Pro Thin"/>
              </a:defRPr>
            </a:lvl1pPr>
          </a:lstStyle>
          <a:p>
            <a:r>
              <a:t>“Type a quote here.” </a:t>
            </a:r>
          </a:p>
        </p:txBody>
      </p:sp>
      <p:pic>
        <p:nvPicPr>
          <p:cNvPr id="750" name="thewashingtonpost-white-@3x.png" descr="thewashingtonpost-white-@3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000" y="6411516"/>
            <a:ext cx="1669852" cy="250478"/>
          </a:xfrm>
          <a:prstGeom prst="rect">
            <a:avLst/>
          </a:prstGeom>
          <a:ln w="12700">
            <a:miter lim="400000"/>
          </a:ln>
        </p:spPr>
      </p:pic>
      <p:sp>
        <p:nvSpPr>
          <p:cNvPr id="75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wgate-13-GAAT_NotWP.jpg"/>
          <p:cNvSpPr>
            <a:spLocks noGrp="1"/>
          </p:cNvSpPr>
          <p:nvPr>
            <p:ph type="pic" idx="13"/>
          </p:nvPr>
        </p:nvSpPr>
        <p:spPr>
          <a:xfrm>
            <a:off x="-1" y="0"/>
            <a:ext cx="12192001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759" name="thewashingtonpost-white-@3x.png" descr="thewashingtonpost-white-@3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000" y="6411516"/>
            <a:ext cx="1669852" cy="250478"/>
          </a:xfrm>
          <a:prstGeom prst="rect">
            <a:avLst/>
          </a:prstGeom>
          <a:ln w="12700">
            <a:miter lim="400000"/>
          </a:ln>
        </p:spPr>
      </p:pic>
      <p:sp>
        <p:nvSpPr>
          <p:cNvPr id="76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wgate-13-GAAT_NotWP.jpg"/>
          <p:cNvSpPr>
            <a:spLocks noGrp="1"/>
          </p:cNvSpPr>
          <p:nvPr>
            <p:ph type="pic" idx="13"/>
          </p:nvPr>
        </p:nvSpPr>
        <p:spPr>
          <a:xfrm>
            <a:off x="-1" y="0"/>
            <a:ext cx="12192001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768" name="thewashingtonpost-white-@3x.png" descr="thewashingtonpost-white-@3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000" y="6411516"/>
            <a:ext cx="1669852" cy="250478"/>
          </a:xfrm>
          <a:prstGeom prst="rect">
            <a:avLst/>
          </a:prstGeom>
          <a:ln w="12700">
            <a:miter lim="400000"/>
          </a:ln>
        </p:spPr>
      </p:pic>
      <p:sp>
        <p:nvSpPr>
          <p:cNvPr id="769" name="–Johnny Appleseed"/>
          <p:cNvSpPr>
            <a:spLocks noGrp="1"/>
          </p:cNvSpPr>
          <p:nvPr>
            <p:ph type="body" sz="quarter" idx="14"/>
          </p:nvPr>
        </p:nvSpPr>
        <p:spPr>
          <a:xfrm>
            <a:off x="1143000" y="4471988"/>
            <a:ext cx="9906000" cy="436657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spcBef>
                <a:spcPts val="0"/>
              </a:spcBef>
              <a:buSzTx/>
              <a:buNone/>
              <a:defRPr sz="1900">
                <a:solidFill>
                  <a:srgbClr val="FFFFFF"/>
                </a:solidFill>
                <a:latin typeface="+mn-lt"/>
                <a:ea typeface="+mn-ea"/>
                <a:cs typeface="+mn-cs"/>
                <a:sym typeface="Franklin ITC Std Bold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770" name="“Type a quote here.”"/>
          <p:cNvSpPr>
            <a:spLocks noGrp="1"/>
          </p:cNvSpPr>
          <p:nvPr>
            <p:ph type="body" sz="quarter" idx="15"/>
          </p:nvPr>
        </p:nvSpPr>
        <p:spPr>
          <a:xfrm>
            <a:off x="1143000" y="2772464"/>
            <a:ext cx="9906000" cy="913711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5000">
                <a:solidFill>
                  <a:srgbClr val="FFFFFF"/>
                </a:solidFill>
                <a:latin typeface="Franklin ITC Pro Thin"/>
                <a:ea typeface="Franklin ITC Pro Thin"/>
                <a:cs typeface="Franklin ITC Pro Thin"/>
                <a:sym typeface="Franklin ITC Pro Thin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77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wgate-13-GAAT_NotWP.jpg"/>
          <p:cNvSpPr>
            <a:spLocks noGrp="1"/>
          </p:cNvSpPr>
          <p:nvPr>
            <p:ph type="pic" idx="13"/>
          </p:nvPr>
        </p:nvSpPr>
        <p:spPr>
          <a:xfrm>
            <a:off x="-1" y="0"/>
            <a:ext cx="12192001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779" name="thewashingtonpost-white-@3x.png" descr="thewashingtonpost-white-@3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000" y="6411516"/>
            <a:ext cx="1669852" cy="250478"/>
          </a:xfrm>
          <a:prstGeom prst="rect">
            <a:avLst/>
          </a:prstGeom>
          <a:ln w="12700">
            <a:miter lim="400000"/>
          </a:ln>
        </p:spPr>
      </p:pic>
      <p:sp>
        <p:nvSpPr>
          <p:cNvPr id="780" name="Title Text"/>
          <p:cNvSpPr>
            <a:spLocks noGrp="1"/>
          </p:cNvSpPr>
          <p:nvPr>
            <p:ph type="body" sz="quarter" idx="14"/>
          </p:nvPr>
        </p:nvSpPr>
        <p:spPr>
          <a:xfrm>
            <a:off x="1143000" y="4723805"/>
            <a:ext cx="9906000" cy="1000126"/>
          </a:xfrm>
          <a:prstGeom prst="rect">
            <a:avLst/>
          </a:prstGeom>
          <a:effectLst>
            <a:outerShdw blurRad="50800" dist="12700" dir="5400000" rotWithShape="0">
              <a:srgbClr val="000000">
                <a:alpha val="40000"/>
              </a:srgbClr>
            </a:outerShdw>
          </a:effectLst>
        </p:spPr>
        <p:txBody>
          <a:bodyPr anchor="b"/>
          <a:lstStyle>
            <a:lvl1pPr marL="0" indent="0">
              <a:spcBef>
                <a:spcPts val="0"/>
              </a:spcBef>
              <a:buSzTx/>
              <a:buNone/>
              <a:defRPr sz="5000">
                <a:solidFill>
                  <a:srgbClr val="FFFFFF"/>
                </a:solidFill>
                <a:latin typeface="+mn-lt"/>
                <a:ea typeface="+mn-ea"/>
                <a:cs typeface="+mn-cs"/>
                <a:sym typeface="Franklin ITC Std Bold"/>
              </a:defRPr>
            </a:lvl1pPr>
          </a:lstStyle>
          <a:p>
            <a:r>
              <a:t>Title Text</a:t>
            </a:r>
          </a:p>
        </p:txBody>
      </p:sp>
      <p:sp>
        <p:nvSpPr>
          <p:cNvPr id="781" name="Body Level One…"/>
          <p:cNvSpPr>
            <a:spLocks noGrp="1"/>
          </p:cNvSpPr>
          <p:nvPr>
            <p:ph type="body" sz="quarter" idx="15"/>
          </p:nvPr>
        </p:nvSpPr>
        <p:spPr>
          <a:xfrm>
            <a:off x="1143000" y="5759648"/>
            <a:ext cx="9906000" cy="794743"/>
          </a:xfrm>
          <a:prstGeom prst="rect">
            <a:avLst/>
          </a:prstGeom>
          <a:effectLst>
            <a:outerShdw blurRad="50800" dist="12700" dir="5400000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 marL="0" indent="0" defTabSz="164306">
              <a:spcBef>
                <a:spcPts val="0"/>
              </a:spcBef>
              <a:buSzTx/>
              <a:buNone/>
              <a:defRPr sz="880">
                <a:solidFill>
                  <a:srgbClr val="FFFFFF"/>
                </a:solidFill>
                <a:latin typeface="Franklin ITC Pro Thin"/>
                <a:ea typeface="Franklin ITC Pro Thin"/>
                <a:cs typeface="Franklin ITC Pro Thin"/>
                <a:sym typeface="Franklin ITC Pro Thin"/>
              </a:defRPr>
            </a:lvl1pPr>
            <a:lvl2pPr marL="0" indent="45720" defTabSz="164306">
              <a:spcBef>
                <a:spcPts val="0"/>
              </a:spcBef>
              <a:buSzTx/>
              <a:buNone/>
              <a:defRPr sz="880">
                <a:solidFill>
                  <a:srgbClr val="FFFFFF"/>
                </a:solidFill>
                <a:latin typeface="Franklin ITC Pro Thin"/>
                <a:ea typeface="Franklin ITC Pro Thin"/>
                <a:cs typeface="Franklin ITC Pro Thin"/>
                <a:sym typeface="Franklin ITC Pro Thin"/>
              </a:defRPr>
            </a:lvl2pPr>
            <a:lvl3pPr marL="0" indent="91440" defTabSz="164306">
              <a:spcBef>
                <a:spcPts val="0"/>
              </a:spcBef>
              <a:buSzTx/>
              <a:buNone/>
              <a:defRPr sz="880">
                <a:solidFill>
                  <a:srgbClr val="FFFFFF"/>
                </a:solidFill>
                <a:latin typeface="Franklin ITC Pro Thin"/>
                <a:ea typeface="Franklin ITC Pro Thin"/>
                <a:cs typeface="Franklin ITC Pro Thin"/>
                <a:sym typeface="Franklin ITC Pro Thin"/>
              </a:defRPr>
            </a:lvl3pPr>
            <a:lvl4pPr marL="0" indent="137160" defTabSz="164306">
              <a:spcBef>
                <a:spcPts val="0"/>
              </a:spcBef>
              <a:buSzTx/>
              <a:buNone/>
              <a:defRPr sz="880">
                <a:solidFill>
                  <a:srgbClr val="FFFFFF"/>
                </a:solidFill>
                <a:latin typeface="Franklin ITC Pro Thin"/>
                <a:ea typeface="Franklin ITC Pro Thin"/>
                <a:cs typeface="Franklin ITC Pro Thin"/>
                <a:sym typeface="Franklin ITC Pro Thin"/>
              </a:defRPr>
            </a:lvl4pPr>
            <a:lvl5pPr marL="0" indent="182880" defTabSz="164306">
              <a:spcBef>
                <a:spcPts val="0"/>
              </a:spcBef>
              <a:buSzTx/>
              <a:buNone/>
              <a:defRPr sz="880">
                <a:solidFill>
                  <a:srgbClr val="FFFFFF"/>
                </a:solidFill>
                <a:latin typeface="Franklin ITC Pro Thin"/>
                <a:ea typeface="Franklin ITC Pro Thin"/>
                <a:cs typeface="Franklin ITC Pro Thin"/>
                <a:sym typeface="Franklin ITC Pro Thin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2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F2C5-409F-A442-9FF1-B2E18A1F11E9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611EA-328C-2441-87B6-0F3F3F03B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5200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sktop Article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Rectangle"/>
          <p:cNvSpPr/>
          <p:nvPr/>
        </p:nvSpPr>
        <p:spPr>
          <a:xfrm>
            <a:off x="1016000" y="12700"/>
            <a:ext cx="10160001" cy="6858001"/>
          </a:xfrm>
          <a:prstGeom prst="rect">
            <a:avLst/>
          </a:prstGeom>
          <a:solidFill>
            <a:srgbClr val="FFFFFF"/>
          </a:solidFill>
          <a:ln w="12700">
            <a:solidFill>
              <a:srgbClr val="D5CFD2"/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410766" hangingPunct="0"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Franklin ITC Std Bold"/>
              </a:defRPr>
            </a:pPr>
            <a:endParaRPr sz="1400" kern="0">
              <a:solidFill>
                <a:srgbClr val="FFFFFF"/>
              </a:solidFill>
              <a:sym typeface="Franklin ITC Std Bold"/>
            </a:endParaRPr>
          </a:p>
        </p:txBody>
      </p:sp>
      <p:sp>
        <p:nvSpPr>
          <p:cNvPr id="790" name="KICKER"/>
          <p:cNvSpPr>
            <a:spLocks noGrp="1"/>
          </p:cNvSpPr>
          <p:nvPr>
            <p:ph type="body" sz="quarter" idx="13"/>
          </p:nvPr>
        </p:nvSpPr>
        <p:spPr>
          <a:xfrm>
            <a:off x="1143000" y="446088"/>
            <a:ext cx="9906001" cy="32431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1300">
                <a:solidFill>
                  <a:srgbClr val="154EA6"/>
                </a:solidFill>
                <a:latin typeface="+mn-lt"/>
                <a:ea typeface="+mn-ea"/>
                <a:cs typeface="+mn-cs"/>
                <a:sym typeface="Franklin ITC Std Bold"/>
              </a:defRPr>
            </a:lvl1pPr>
          </a:lstStyle>
          <a:p>
            <a:r>
              <a:t>KICKER</a:t>
            </a:r>
          </a:p>
        </p:txBody>
      </p:sp>
      <p:sp>
        <p:nvSpPr>
          <p:cNvPr id="791" name="This is a story headline with multiple lines of text lore ipsum dolor sit lore ipsum"/>
          <p:cNvSpPr>
            <a:spLocks noGrp="1"/>
          </p:cNvSpPr>
          <p:nvPr>
            <p:ph type="body" sz="quarter" idx="14"/>
          </p:nvPr>
        </p:nvSpPr>
        <p:spPr>
          <a:xfrm>
            <a:off x="1143000" y="636588"/>
            <a:ext cx="9906001" cy="83368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2800" b="1">
                <a:latin typeface="PostoniStandard"/>
                <a:ea typeface="PostoniStandard"/>
                <a:cs typeface="PostoniStandard"/>
                <a:sym typeface="PostoniStandard"/>
              </a:defRPr>
            </a:lvl1pPr>
          </a:lstStyle>
          <a:p>
            <a:r>
              <a:t>This is a story headline with multiple lines of text lore ipsum dolor sit lore ipsum</a:t>
            </a:r>
          </a:p>
        </p:txBody>
      </p:sp>
      <p:sp>
        <p:nvSpPr>
          <p:cNvPr id="792" name="Rectangle"/>
          <p:cNvSpPr/>
          <p:nvPr/>
        </p:nvSpPr>
        <p:spPr>
          <a:xfrm>
            <a:off x="1016000" y="-6351"/>
            <a:ext cx="10160001" cy="406401"/>
          </a:xfrm>
          <a:prstGeom prst="rect">
            <a:avLst/>
          </a:prstGeom>
          <a:solidFill>
            <a:srgbClr val="212429"/>
          </a:solidFill>
          <a:ln w="12700">
            <a:solidFill>
              <a:srgbClr val="D5CFD2"/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410766" hangingPunct="0"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Franklin ITC Std Bold"/>
              </a:defRPr>
            </a:pPr>
            <a:endParaRPr sz="1400" kern="0">
              <a:solidFill>
                <a:srgbClr val="FFFFFF"/>
              </a:solidFill>
              <a:sym typeface="Franklin ITC Std Bold"/>
            </a:endParaRPr>
          </a:p>
        </p:txBody>
      </p:sp>
      <p:pic>
        <p:nvPicPr>
          <p:cNvPr id="793" name="thewashingtonpost-white-@3x.png" descr="thewashingtonpost-white-@3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1074" y="71611"/>
            <a:ext cx="1669852" cy="250478"/>
          </a:xfrm>
          <a:prstGeom prst="rect">
            <a:avLst/>
          </a:prstGeom>
          <a:ln w="12700">
            <a:miter lim="400000"/>
          </a:ln>
        </p:spPr>
      </p:pic>
      <p:sp>
        <p:nvSpPr>
          <p:cNvPr id="794" name="wgate-13-GAAT_NotWP.jpg"/>
          <p:cNvSpPr>
            <a:spLocks noGrp="1"/>
          </p:cNvSpPr>
          <p:nvPr>
            <p:ph type="pic" idx="15"/>
          </p:nvPr>
        </p:nvSpPr>
        <p:spPr>
          <a:xfrm>
            <a:off x="1022350" y="1774953"/>
            <a:ext cx="10147301" cy="510616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9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sktop Article (Title and Li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Rectangle"/>
          <p:cNvSpPr/>
          <p:nvPr/>
        </p:nvSpPr>
        <p:spPr>
          <a:xfrm>
            <a:off x="5820833" y="5294"/>
            <a:ext cx="6375401" cy="6858001"/>
          </a:xfrm>
          <a:prstGeom prst="rect">
            <a:avLst/>
          </a:prstGeom>
          <a:solidFill>
            <a:srgbClr val="FFFFFF"/>
          </a:solidFill>
          <a:ln w="12700">
            <a:solidFill>
              <a:srgbClr val="D5CFD2"/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410766" hangingPunct="0"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Franklin ITC Std Bold"/>
              </a:defRPr>
            </a:pPr>
            <a:endParaRPr sz="1400" kern="0">
              <a:solidFill>
                <a:srgbClr val="FFFFFF"/>
              </a:solidFill>
              <a:sym typeface="Franklin ITC Std Bold"/>
            </a:endParaRPr>
          </a:p>
        </p:txBody>
      </p:sp>
      <p:sp>
        <p:nvSpPr>
          <p:cNvPr id="803" name="This is a story headline with multiple lines of text lorem ipsum"/>
          <p:cNvSpPr>
            <a:spLocks noGrp="1"/>
          </p:cNvSpPr>
          <p:nvPr>
            <p:ph type="body" sz="quarter" idx="13"/>
          </p:nvPr>
        </p:nvSpPr>
        <p:spPr>
          <a:xfrm>
            <a:off x="5947833" y="629182"/>
            <a:ext cx="6121401" cy="83368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2800" b="1">
                <a:latin typeface="PostoniStandard"/>
                <a:ea typeface="PostoniStandard"/>
                <a:cs typeface="PostoniStandard"/>
                <a:sym typeface="PostoniStandard"/>
              </a:defRPr>
            </a:lvl1pPr>
          </a:lstStyle>
          <a:p>
            <a:r>
              <a:t>This is a story headline with multiple lines of text lorem ipsum</a:t>
            </a:r>
          </a:p>
        </p:txBody>
      </p:sp>
      <p:sp>
        <p:nvSpPr>
          <p:cNvPr id="804" name="Rectangle"/>
          <p:cNvSpPr/>
          <p:nvPr/>
        </p:nvSpPr>
        <p:spPr>
          <a:xfrm>
            <a:off x="5820833" y="-13757"/>
            <a:ext cx="6375401" cy="406401"/>
          </a:xfrm>
          <a:prstGeom prst="rect">
            <a:avLst/>
          </a:prstGeom>
          <a:solidFill>
            <a:srgbClr val="212429"/>
          </a:solidFill>
          <a:ln w="12700">
            <a:solidFill>
              <a:srgbClr val="D5CFD2"/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410766" hangingPunct="0"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Franklin ITC Std Bold"/>
              </a:defRPr>
            </a:pPr>
            <a:endParaRPr sz="1400" kern="0">
              <a:solidFill>
                <a:srgbClr val="FFFFFF"/>
              </a:solidFill>
              <a:sym typeface="Franklin ITC Std Bold"/>
            </a:endParaRPr>
          </a:p>
        </p:txBody>
      </p:sp>
      <p:pic>
        <p:nvPicPr>
          <p:cNvPr id="805" name="thewashingtonpost-white-@3x.png" descr="thewashingtonpost-white-@3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3607" y="64205"/>
            <a:ext cx="1669852" cy="250478"/>
          </a:xfrm>
          <a:prstGeom prst="rect">
            <a:avLst/>
          </a:prstGeom>
          <a:ln w="12700">
            <a:miter lim="400000"/>
          </a:ln>
        </p:spPr>
      </p:pic>
      <p:sp>
        <p:nvSpPr>
          <p:cNvPr id="806" name="wgate-13-GAAT_NotWP.jpg"/>
          <p:cNvSpPr>
            <a:spLocks noGrp="1"/>
          </p:cNvSpPr>
          <p:nvPr>
            <p:ph type="pic" sz="half" idx="14"/>
          </p:nvPr>
        </p:nvSpPr>
        <p:spPr>
          <a:xfrm>
            <a:off x="5947833" y="1767547"/>
            <a:ext cx="6250319" cy="509144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07" name="KICKER"/>
          <p:cNvSpPr>
            <a:spLocks noGrp="1"/>
          </p:cNvSpPr>
          <p:nvPr>
            <p:ph type="body" sz="quarter" idx="15"/>
          </p:nvPr>
        </p:nvSpPr>
        <p:spPr>
          <a:xfrm>
            <a:off x="5947833" y="438682"/>
            <a:ext cx="6248401" cy="32431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1300">
                <a:solidFill>
                  <a:srgbClr val="154EA6"/>
                </a:solidFill>
                <a:latin typeface="+mn-lt"/>
                <a:ea typeface="+mn-ea"/>
                <a:cs typeface="+mn-cs"/>
                <a:sym typeface="Franklin ITC Std Bold"/>
              </a:defRPr>
            </a:lvl1pPr>
          </a:lstStyle>
          <a:p>
            <a:r>
              <a:t>KICKER</a:t>
            </a:r>
          </a:p>
        </p:txBody>
      </p:sp>
      <p:sp>
        <p:nvSpPr>
          <p:cNvPr id="808" name="Title Text"/>
          <p:cNvSpPr>
            <a:spLocks noGrp="1"/>
          </p:cNvSpPr>
          <p:nvPr>
            <p:ph type="title"/>
          </p:nvPr>
        </p:nvSpPr>
        <p:spPr>
          <a:xfrm>
            <a:off x="1143000" y="312539"/>
            <a:ext cx="4574250" cy="83459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09" name="Body Level One…"/>
          <p:cNvSpPr>
            <a:spLocks noGrp="1"/>
          </p:cNvSpPr>
          <p:nvPr>
            <p:ph type="body" sz="half" idx="1"/>
          </p:nvPr>
        </p:nvSpPr>
        <p:spPr>
          <a:xfrm>
            <a:off x="1143000" y="1473200"/>
            <a:ext cx="4572000" cy="442019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1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- Black">
    <p:bg>
      <p:bgPr>
        <a:solidFill>
          <a:srgbClr val="2124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- Grey">
    <p:bg>
      <p:bgPr>
        <a:solidFill>
          <a:srgbClr val="E2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wgate-13-GAAT_NotWP.jpg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846" name="thewashingtonpost-white-@3x.png" descr="thewashingtonpost-white-@3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000" y="6411516"/>
            <a:ext cx="1669852" cy="250478"/>
          </a:xfrm>
          <a:prstGeom prst="rect">
            <a:avLst/>
          </a:prstGeom>
          <a:ln w="12700">
            <a:miter lim="400000"/>
          </a:ln>
        </p:spPr>
      </p:pic>
      <p:sp>
        <p:nvSpPr>
          <p:cNvPr id="847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lo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Blue"/>
          <p:cNvSpPr/>
          <p:nvPr/>
        </p:nvSpPr>
        <p:spPr>
          <a:xfrm>
            <a:off x="2059781" y="2089547"/>
            <a:ext cx="1071563" cy="1071563"/>
          </a:xfrm>
          <a:prstGeom prst="rect">
            <a:avLst/>
          </a:prstGeom>
          <a:solidFill>
            <a:schemeClr val="accent1"/>
          </a:solidFill>
          <a:ln w="88900">
            <a:solidFill>
              <a:srgbClr val="DCDEE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 algn="ctr">
              <a:lnSpc>
                <a:spcPct val="100000"/>
              </a:lnSpc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Franklin ITC Std Bold"/>
              </a:defRPr>
            </a:lvl1pPr>
          </a:lstStyle>
          <a:p>
            <a:pPr defTabSz="410766" hangingPunct="0"/>
            <a:r>
              <a:rPr sz="1400" kern="0"/>
              <a:t>Blue</a:t>
            </a:r>
          </a:p>
        </p:txBody>
      </p:sp>
      <p:sp>
        <p:nvSpPr>
          <p:cNvPr id="855" name="Black"/>
          <p:cNvSpPr/>
          <p:nvPr/>
        </p:nvSpPr>
        <p:spPr>
          <a:xfrm>
            <a:off x="2059781" y="517922"/>
            <a:ext cx="1071563" cy="1071563"/>
          </a:xfrm>
          <a:prstGeom prst="rect">
            <a:avLst/>
          </a:prstGeom>
          <a:solidFill>
            <a:srgbClr val="212429"/>
          </a:solidFill>
          <a:ln w="88900">
            <a:solidFill>
              <a:srgbClr val="DCDEE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 algn="ctr">
              <a:lnSpc>
                <a:spcPct val="100000"/>
              </a:lnSpc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Franklin ITC Std Bold"/>
              </a:defRPr>
            </a:lvl1pPr>
          </a:lstStyle>
          <a:p>
            <a:pPr defTabSz="410766" hangingPunct="0"/>
            <a:r>
              <a:rPr sz="1400" kern="0"/>
              <a:t>Black</a:t>
            </a:r>
          </a:p>
        </p:txBody>
      </p:sp>
      <p:sp>
        <p:nvSpPr>
          <p:cNvPr id="856" name="White"/>
          <p:cNvSpPr/>
          <p:nvPr/>
        </p:nvSpPr>
        <p:spPr>
          <a:xfrm>
            <a:off x="3810000" y="517922"/>
            <a:ext cx="1071563" cy="1071563"/>
          </a:xfrm>
          <a:prstGeom prst="rect">
            <a:avLst/>
          </a:prstGeom>
          <a:solidFill>
            <a:srgbClr val="FFFFFF"/>
          </a:solidFill>
          <a:ln w="88900">
            <a:solidFill>
              <a:srgbClr val="DCDEE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 algn="ctr">
              <a:lnSpc>
                <a:spcPct val="100000"/>
              </a:lnSpc>
              <a:defRPr sz="2800">
                <a:latin typeface="+mn-lt"/>
                <a:ea typeface="+mn-ea"/>
                <a:cs typeface="+mn-cs"/>
                <a:sym typeface="Franklin ITC Std Bold"/>
              </a:defRPr>
            </a:lvl1pPr>
          </a:lstStyle>
          <a:p>
            <a:pPr defTabSz="410766" hangingPunct="0"/>
            <a:r>
              <a:rPr sz="1400" kern="0">
                <a:solidFill>
                  <a:srgbClr val="000000"/>
                </a:solidFill>
              </a:rPr>
              <a:t>White</a:t>
            </a:r>
          </a:p>
        </p:txBody>
      </p:sp>
      <p:sp>
        <p:nvSpPr>
          <p:cNvPr id="857" name="Lt. Grey"/>
          <p:cNvSpPr/>
          <p:nvPr/>
        </p:nvSpPr>
        <p:spPr>
          <a:xfrm>
            <a:off x="5560219" y="517922"/>
            <a:ext cx="1071563" cy="1071563"/>
          </a:xfrm>
          <a:prstGeom prst="rect">
            <a:avLst/>
          </a:prstGeom>
          <a:solidFill>
            <a:srgbClr val="EFEFEF"/>
          </a:solidFill>
          <a:ln w="88900">
            <a:solidFill>
              <a:srgbClr val="DCDEE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 algn="ctr">
              <a:lnSpc>
                <a:spcPct val="100000"/>
              </a:lnSpc>
              <a:defRPr sz="2800">
                <a:latin typeface="+mn-lt"/>
                <a:ea typeface="+mn-ea"/>
                <a:cs typeface="+mn-cs"/>
                <a:sym typeface="Franklin ITC Std Bold"/>
              </a:defRPr>
            </a:lvl1pPr>
          </a:lstStyle>
          <a:p>
            <a:pPr defTabSz="410766" hangingPunct="0"/>
            <a:r>
              <a:rPr sz="1400" kern="0">
                <a:solidFill>
                  <a:srgbClr val="000000"/>
                </a:solidFill>
              </a:rPr>
              <a:t>Lt. Grey</a:t>
            </a:r>
          </a:p>
        </p:txBody>
      </p:sp>
      <p:sp>
        <p:nvSpPr>
          <p:cNvPr id="858" name="Grey"/>
          <p:cNvSpPr/>
          <p:nvPr/>
        </p:nvSpPr>
        <p:spPr>
          <a:xfrm>
            <a:off x="7310438" y="517922"/>
            <a:ext cx="1071563" cy="1071563"/>
          </a:xfrm>
          <a:prstGeom prst="rect">
            <a:avLst/>
          </a:prstGeom>
          <a:solidFill>
            <a:srgbClr val="676767"/>
          </a:solidFill>
          <a:ln w="88900">
            <a:solidFill>
              <a:srgbClr val="DCDEE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 algn="ctr">
              <a:lnSpc>
                <a:spcPct val="100000"/>
              </a:lnSpc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Franklin ITC Std Bold"/>
              </a:defRPr>
            </a:lvl1pPr>
          </a:lstStyle>
          <a:p>
            <a:pPr defTabSz="410766" hangingPunct="0"/>
            <a:r>
              <a:rPr sz="1400" kern="0"/>
              <a:t>Grey</a:t>
            </a:r>
          </a:p>
        </p:txBody>
      </p:sp>
      <p:sp>
        <p:nvSpPr>
          <p:cNvPr id="859" name="Orange"/>
          <p:cNvSpPr/>
          <p:nvPr/>
        </p:nvSpPr>
        <p:spPr>
          <a:xfrm>
            <a:off x="2059781" y="3661172"/>
            <a:ext cx="1071563" cy="1071563"/>
          </a:xfrm>
          <a:prstGeom prst="rect">
            <a:avLst/>
          </a:prstGeom>
          <a:solidFill>
            <a:schemeClr val="accent4">
              <a:hueOff val="423153"/>
            </a:schemeClr>
          </a:solidFill>
          <a:ln w="88900">
            <a:solidFill>
              <a:srgbClr val="DCDEE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 algn="ctr">
              <a:lnSpc>
                <a:spcPct val="100000"/>
              </a:lnSpc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Franklin ITC Std Bold"/>
              </a:defRPr>
            </a:lvl1pPr>
          </a:lstStyle>
          <a:p>
            <a:pPr defTabSz="410766" hangingPunct="0"/>
            <a:r>
              <a:rPr sz="1400" kern="0"/>
              <a:t>Orange</a:t>
            </a:r>
          </a:p>
        </p:txBody>
      </p:sp>
      <p:sp>
        <p:nvSpPr>
          <p:cNvPr id="860" name="Blue 2"/>
          <p:cNvSpPr/>
          <p:nvPr/>
        </p:nvSpPr>
        <p:spPr>
          <a:xfrm>
            <a:off x="3810000" y="2089547"/>
            <a:ext cx="1071563" cy="1071563"/>
          </a:xfrm>
          <a:prstGeom prst="rect">
            <a:avLst/>
          </a:prstGeom>
          <a:solidFill>
            <a:schemeClr val="accent1">
              <a:hueOff val="612956"/>
              <a:satOff val="-62450"/>
              <a:lumOff val="-4367"/>
            </a:schemeClr>
          </a:solidFill>
          <a:ln w="88900">
            <a:solidFill>
              <a:srgbClr val="DCDEE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 algn="ctr">
              <a:lnSpc>
                <a:spcPct val="100000"/>
              </a:lnSpc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Franklin ITC Std Bold"/>
              </a:defRPr>
            </a:lvl1pPr>
          </a:lstStyle>
          <a:p>
            <a:pPr defTabSz="410766" hangingPunct="0"/>
            <a:r>
              <a:rPr sz="1400" kern="0"/>
              <a:t>Blue 2</a:t>
            </a:r>
          </a:p>
        </p:txBody>
      </p:sp>
      <p:sp>
        <p:nvSpPr>
          <p:cNvPr id="861" name="Blue 3"/>
          <p:cNvSpPr/>
          <p:nvPr/>
        </p:nvSpPr>
        <p:spPr>
          <a:xfrm>
            <a:off x="5560219" y="2089547"/>
            <a:ext cx="1071563" cy="1071563"/>
          </a:xfrm>
          <a:prstGeom prst="rect">
            <a:avLst/>
          </a:prstGeom>
          <a:solidFill>
            <a:schemeClr val="accent1">
              <a:hueOff val="186156"/>
              <a:lumOff val="-5001"/>
            </a:schemeClr>
          </a:solidFill>
          <a:ln w="88900">
            <a:solidFill>
              <a:srgbClr val="DCDEE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 algn="ctr">
              <a:lnSpc>
                <a:spcPct val="100000"/>
              </a:lnSpc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Franklin ITC Std Bold"/>
              </a:defRPr>
            </a:lvl1pPr>
          </a:lstStyle>
          <a:p>
            <a:pPr defTabSz="410766" hangingPunct="0"/>
            <a:r>
              <a:rPr sz="1400" kern="0"/>
              <a:t>Blue 3</a:t>
            </a:r>
          </a:p>
        </p:txBody>
      </p:sp>
      <p:sp>
        <p:nvSpPr>
          <p:cNvPr id="862" name="Blue 4"/>
          <p:cNvSpPr/>
          <p:nvPr/>
        </p:nvSpPr>
        <p:spPr>
          <a:xfrm>
            <a:off x="7310438" y="2089547"/>
            <a:ext cx="1071563" cy="1071563"/>
          </a:xfrm>
          <a:prstGeom prst="rect">
            <a:avLst/>
          </a:prstGeom>
          <a:solidFill>
            <a:schemeClr val="accent1">
              <a:lumOff val="8124"/>
            </a:schemeClr>
          </a:solidFill>
          <a:ln w="88900">
            <a:solidFill>
              <a:srgbClr val="DCDEE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 algn="ctr">
              <a:lnSpc>
                <a:spcPct val="100000"/>
              </a:lnSpc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Franklin ITC Std Bold"/>
              </a:defRPr>
            </a:lvl1pPr>
          </a:lstStyle>
          <a:p>
            <a:pPr defTabSz="410766" hangingPunct="0"/>
            <a:r>
              <a:rPr sz="1400" kern="0"/>
              <a:t>Blue 4</a:t>
            </a:r>
          </a:p>
        </p:txBody>
      </p:sp>
      <p:sp>
        <p:nvSpPr>
          <p:cNvPr id="863" name="Blue 5"/>
          <p:cNvSpPr/>
          <p:nvPr/>
        </p:nvSpPr>
        <p:spPr>
          <a:xfrm>
            <a:off x="9060656" y="2089547"/>
            <a:ext cx="1071563" cy="1071563"/>
          </a:xfrm>
          <a:prstGeom prst="rect">
            <a:avLst/>
          </a:prstGeom>
          <a:solidFill>
            <a:srgbClr val="00ADFF"/>
          </a:solidFill>
          <a:ln w="88900">
            <a:solidFill>
              <a:srgbClr val="DCDEE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 algn="ctr">
              <a:lnSpc>
                <a:spcPct val="100000"/>
              </a:lnSpc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Franklin ITC Std Bold"/>
              </a:defRPr>
            </a:lvl1pPr>
          </a:lstStyle>
          <a:p>
            <a:pPr defTabSz="410766" hangingPunct="0"/>
            <a:r>
              <a:rPr sz="1400" kern="0"/>
              <a:t>Blue 5</a:t>
            </a:r>
          </a:p>
        </p:txBody>
      </p:sp>
      <p:sp>
        <p:nvSpPr>
          <p:cNvPr id="864" name="Grey 2"/>
          <p:cNvSpPr/>
          <p:nvPr/>
        </p:nvSpPr>
        <p:spPr>
          <a:xfrm>
            <a:off x="9060656" y="517922"/>
            <a:ext cx="1071563" cy="1071563"/>
          </a:xfrm>
          <a:prstGeom prst="rect">
            <a:avLst/>
          </a:prstGeom>
          <a:solidFill>
            <a:srgbClr val="444444"/>
          </a:solidFill>
          <a:ln w="88900">
            <a:solidFill>
              <a:srgbClr val="DCDEE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 algn="ctr">
              <a:lnSpc>
                <a:spcPct val="100000"/>
              </a:lnSpc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Franklin ITC Std Bold"/>
              </a:defRPr>
            </a:lvl1pPr>
          </a:lstStyle>
          <a:p>
            <a:pPr defTabSz="410766" hangingPunct="0"/>
            <a:r>
              <a:rPr sz="1400" kern="0"/>
              <a:t>Grey 2</a:t>
            </a:r>
          </a:p>
        </p:txBody>
      </p:sp>
      <p:sp>
        <p:nvSpPr>
          <p:cNvPr id="865" name="Orange 2"/>
          <p:cNvSpPr/>
          <p:nvPr/>
        </p:nvSpPr>
        <p:spPr>
          <a:xfrm>
            <a:off x="3810000" y="3661172"/>
            <a:ext cx="1071563" cy="1071563"/>
          </a:xfrm>
          <a:prstGeom prst="rect">
            <a:avLst/>
          </a:prstGeom>
          <a:solidFill>
            <a:schemeClr val="accent4"/>
          </a:solidFill>
          <a:ln w="88900">
            <a:solidFill>
              <a:srgbClr val="DCDEE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 algn="ctr">
              <a:lnSpc>
                <a:spcPct val="100000"/>
              </a:lnSpc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Franklin ITC Std Bold"/>
              </a:defRPr>
            </a:lvl1pPr>
          </a:lstStyle>
          <a:p>
            <a:pPr defTabSz="410766" hangingPunct="0"/>
            <a:r>
              <a:rPr sz="1400" kern="0"/>
              <a:t>Orange 2</a:t>
            </a:r>
          </a:p>
        </p:txBody>
      </p:sp>
      <p:sp>
        <p:nvSpPr>
          <p:cNvPr id="866" name="Red"/>
          <p:cNvSpPr/>
          <p:nvPr/>
        </p:nvSpPr>
        <p:spPr>
          <a:xfrm>
            <a:off x="5560219" y="3661172"/>
            <a:ext cx="1071563" cy="1071563"/>
          </a:xfrm>
          <a:prstGeom prst="rect">
            <a:avLst/>
          </a:prstGeom>
          <a:solidFill>
            <a:schemeClr val="accent5">
              <a:hueOff val="409973"/>
              <a:satOff val="-23083"/>
              <a:lumOff val="3849"/>
            </a:schemeClr>
          </a:solidFill>
          <a:ln w="88900">
            <a:solidFill>
              <a:srgbClr val="DCDEE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 algn="ctr">
              <a:lnSpc>
                <a:spcPct val="100000"/>
              </a:lnSpc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Franklin ITC Std Bold"/>
              </a:defRPr>
            </a:lvl1pPr>
          </a:lstStyle>
          <a:p>
            <a:pPr defTabSz="410766" hangingPunct="0"/>
            <a:r>
              <a:rPr sz="1400" kern="0"/>
              <a:t>Red</a:t>
            </a:r>
          </a:p>
        </p:txBody>
      </p:sp>
      <p:sp>
        <p:nvSpPr>
          <p:cNvPr id="867" name="Red 2"/>
          <p:cNvSpPr/>
          <p:nvPr/>
        </p:nvSpPr>
        <p:spPr>
          <a:xfrm>
            <a:off x="7310438" y="3661172"/>
            <a:ext cx="1071563" cy="1071563"/>
          </a:xfrm>
          <a:prstGeom prst="rect">
            <a:avLst/>
          </a:prstGeom>
          <a:solidFill>
            <a:schemeClr val="accent5"/>
          </a:solidFill>
          <a:ln w="88900">
            <a:solidFill>
              <a:srgbClr val="DCDEE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 algn="ctr">
              <a:lnSpc>
                <a:spcPct val="100000"/>
              </a:lnSpc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Franklin ITC Std Bold"/>
              </a:defRPr>
            </a:lvl1pPr>
          </a:lstStyle>
          <a:p>
            <a:pPr defTabSz="410766" hangingPunct="0"/>
            <a:r>
              <a:rPr sz="1400" kern="0"/>
              <a:t>Red 2</a:t>
            </a:r>
          </a:p>
        </p:txBody>
      </p:sp>
      <p:sp>
        <p:nvSpPr>
          <p:cNvPr id="868" name="Green"/>
          <p:cNvSpPr/>
          <p:nvPr/>
        </p:nvSpPr>
        <p:spPr>
          <a:xfrm>
            <a:off x="2059781" y="5232797"/>
            <a:ext cx="1071563" cy="1071563"/>
          </a:xfrm>
          <a:prstGeom prst="rect">
            <a:avLst/>
          </a:prstGeom>
          <a:solidFill>
            <a:schemeClr val="accent2">
              <a:satOff val="-1058"/>
              <a:lumOff val="10092"/>
            </a:schemeClr>
          </a:solidFill>
          <a:ln w="88900">
            <a:solidFill>
              <a:srgbClr val="DCDEE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 algn="ctr">
              <a:lnSpc>
                <a:spcPct val="100000"/>
              </a:lnSpc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Franklin ITC Std Bold"/>
              </a:defRPr>
            </a:lvl1pPr>
          </a:lstStyle>
          <a:p>
            <a:pPr defTabSz="410766" hangingPunct="0"/>
            <a:r>
              <a:rPr sz="1400" kern="0"/>
              <a:t>Green</a:t>
            </a:r>
          </a:p>
        </p:txBody>
      </p:sp>
      <p:sp>
        <p:nvSpPr>
          <p:cNvPr id="869" name="Green 2"/>
          <p:cNvSpPr/>
          <p:nvPr/>
        </p:nvSpPr>
        <p:spPr>
          <a:xfrm>
            <a:off x="3810000" y="5232797"/>
            <a:ext cx="1071563" cy="1071563"/>
          </a:xfrm>
          <a:prstGeom prst="rect">
            <a:avLst/>
          </a:prstGeom>
          <a:solidFill>
            <a:schemeClr val="accent2"/>
          </a:solidFill>
          <a:ln w="88900">
            <a:solidFill>
              <a:srgbClr val="DCDEE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 algn="ctr">
              <a:lnSpc>
                <a:spcPct val="100000"/>
              </a:lnSpc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Franklin ITC Std Bold"/>
              </a:defRPr>
            </a:lvl1pPr>
          </a:lstStyle>
          <a:p>
            <a:pPr defTabSz="410766" hangingPunct="0"/>
            <a:r>
              <a:rPr sz="1400" kern="0"/>
              <a:t>Green 2</a:t>
            </a:r>
          </a:p>
        </p:txBody>
      </p:sp>
      <p:sp>
        <p:nvSpPr>
          <p:cNvPr id="870" name="Yellow"/>
          <p:cNvSpPr/>
          <p:nvPr/>
        </p:nvSpPr>
        <p:spPr>
          <a:xfrm>
            <a:off x="5560219" y="5232797"/>
            <a:ext cx="1071563" cy="1071563"/>
          </a:xfrm>
          <a:prstGeom prst="rect">
            <a:avLst/>
          </a:prstGeom>
          <a:solidFill>
            <a:schemeClr val="accent3">
              <a:hueOff val="266395"/>
            </a:schemeClr>
          </a:solidFill>
          <a:ln w="88900">
            <a:solidFill>
              <a:srgbClr val="DCDEE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 algn="ctr">
              <a:lnSpc>
                <a:spcPct val="100000"/>
              </a:lnSpc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Franklin ITC Std Bold"/>
              </a:defRPr>
            </a:lvl1pPr>
          </a:lstStyle>
          <a:p>
            <a:pPr defTabSz="410766" hangingPunct="0"/>
            <a:r>
              <a:rPr sz="1400" kern="0"/>
              <a:t>Yellow</a:t>
            </a:r>
          </a:p>
        </p:txBody>
      </p:sp>
      <p:sp>
        <p:nvSpPr>
          <p:cNvPr id="871" name="Yellow 2"/>
          <p:cNvSpPr/>
          <p:nvPr/>
        </p:nvSpPr>
        <p:spPr>
          <a:xfrm>
            <a:off x="7310438" y="5232797"/>
            <a:ext cx="1071563" cy="1071563"/>
          </a:xfrm>
          <a:prstGeom prst="rect">
            <a:avLst/>
          </a:prstGeom>
          <a:solidFill>
            <a:schemeClr val="accent3"/>
          </a:solidFill>
          <a:ln w="88900">
            <a:solidFill>
              <a:srgbClr val="DCDEE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 algn="ctr">
              <a:lnSpc>
                <a:spcPct val="100000"/>
              </a:lnSpc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Franklin ITC Std Bold"/>
              </a:defRPr>
            </a:lvl1pPr>
          </a:lstStyle>
          <a:p>
            <a:pPr defTabSz="410766" hangingPunct="0"/>
            <a:r>
              <a:rPr sz="1400" kern="0"/>
              <a:t>Yellow 2</a:t>
            </a:r>
          </a:p>
        </p:txBody>
      </p:sp>
      <p:sp>
        <p:nvSpPr>
          <p:cNvPr id="872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ttons and For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Button"/>
          <p:cNvSpPr/>
          <p:nvPr/>
        </p:nvSpPr>
        <p:spPr>
          <a:xfrm>
            <a:off x="1974374" y="446484"/>
            <a:ext cx="2678907" cy="482204"/>
          </a:xfrm>
          <a:prstGeom prst="roundRect">
            <a:avLst>
              <a:gd name="adj" fmla="val 11111"/>
            </a:avLst>
          </a:prstGeom>
          <a:solidFill>
            <a:srgbClr val="FFFFFF"/>
          </a:solidFill>
          <a:ln w="25400">
            <a:solidFill>
              <a:srgbClr val="EFEFEF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89297" tIns="89297" rIns="89297" bIns="89297" anchor="ctr"/>
          <a:lstStyle>
            <a:lvl1pPr algn="ctr">
              <a:lnSpc>
                <a:spcPct val="100000"/>
              </a:lnSpc>
              <a:defRPr sz="2800">
                <a:solidFill>
                  <a:srgbClr val="212429"/>
                </a:solidFill>
                <a:latin typeface="+mn-lt"/>
                <a:ea typeface="+mn-ea"/>
                <a:cs typeface="+mn-cs"/>
                <a:sym typeface="Franklin ITC Std Bold"/>
              </a:defRPr>
            </a:lvl1pPr>
          </a:lstStyle>
          <a:p>
            <a:pPr defTabSz="410766" hangingPunct="0"/>
            <a:r>
              <a:rPr sz="1400" kern="0"/>
              <a:t>Button</a:t>
            </a:r>
          </a:p>
        </p:txBody>
      </p:sp>
      <p:sp>
        <p:nvSpPr>
          <p:cNvPr id="880" name="Button"/>
          <p:cNvSpPr/>
          <p:nvPr/>
        </p:nvSpPr>
        <p:spPr>
          <a:xfrm>
            <a:off x="1974374" y="1875234"/>
            <a:ext cx="2678907" cy="482204"/>
          </a:xfrm>
          <a:prstGeom prst="roundRect">
            <a:avLst>
              <a:gd name="adj" fmla="val 11111"/>
            </a:avLst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89297" tIns="89297" rIns="89297" bIns="89297" anchor="ctr"/>
          <a:lstStyle>
            <a:lvl1pPr algn="ctr">
              <a:lnSpc>
                <a:spcPct val="100000"/>
              </a:lnSpc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Franklin ITC Std Bold"/>
              </a:defRPr>
            </a:lvl1pPr>
          </a:lstStyle>
          <a:p>
            <a:pPr defTabSz="410766" hangingPunct="0"/>
            <a:r>
              <a:rPr sz="1400" kern="0"/>
              <a:t>Button</a:t>
            </a:r>
          </a:p>
        </p:txBody>
      </p:sp>
      <p:sp>
        <p:nvSpPr>
          <p:cNvPr id="881" name="Button"/>
          <p:cNvSpPr/>
          <p:nvPr/>
        </p:nvSpPr>
        <p:spPr>
          <a:xfrm>
            <a:off x="1974374" y="2585145"/>
            <a:ext cx="2678907" cy="482204"/>
          </a:xfrm>
          <a:prstGeom prst="roundRect">
            <a:avLst>
              <a:gd name="adj" fmla="val 11111"/>
            </a:avLst>
          </a:prstGeom>
          <a:solidFill>
            <a:schemeClr val="accent4">
              <a:hueOff val="423153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89297" tIns="89297" rIns="89297" bIns="89297" anchor="ctr"/>
          <a:lstStyle>
            <a:lvl1pPr algn="ctr">
              <a:lnSpc>
                <a:spcPct val="100000"/>
              </a:lnSpc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Franklin ITC Std Bold"/>
              </a:defRPr>
            </a:lvl1pPr>
          </a:lstStyle>
          <a:p>
            <a:pPr defTabSz="410766" hangingPunct="0"/>
            <a:r>
              <a:rPr sz="1400" kern="0"/>
              <a:t>Button</a:t>
            </a:r>
          </a:p>
        </p:txBody>
      </p:sp>
      <p:sp>
        <p:nvSpPr>
          <p:cNvPr id="882" name="Button"/>
          <p:cNvSpPr/>
          <p:nvPr/>
        </p:nvSpPr>
        <p:spPr>
          <a:xfrm>
            <a:off x="1974374" y="3295055"/>
            <a:ext cx="2678907" cy="482204"/>
          </a:xfrm>
          <a:prstGeom prst="roundRect">
            <a:avLst>
              <a:gd name="adj" fmla="val 11111"/>
            </a:avLst>
          </a:prstGeom>
          <a:solidFill>
            <a:schemeClr val="accent5">
              <a:hueOff val="409973"/>
              <a:satOff val="-23083"/>
              <a:lumOff val="3849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89297" tIns="89297" rIns="89297" bIns="89297" anchor="ctr"/>
          <a:lstStyle>
            <a:lvl1pPr algn="ctr">
              <a:lnSpc>
                <a:spcPct val="100000"/>
              </a:lnSpc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Franklin ITC Std Bold"/>
              </a:defRPr>
            </a:lvl1pPr>
          </a:lstStyle>
          <a:p>
            <a:pPr defTabSz="410766" hangingPunct="0"/>
            <a:r>
              <a:rPr sz="1400" kern="0"/>
              <a:t>Button</a:t>
            </a:r>
          </a:p>
        </p:txBody>
      </p:sp>
      <p:sp>
        <p:nvSpPr>
          <p:cNvPr id="883" name="Button"/>
          <p:cNvSpPr/>
          <p:nvPr/>
        </p:nvSpPr>
        <p:spPr>
          <a:xfrm>
            <a:off x="1974374" y="4004965"/>
            <a:ext cx="2678907" cy="482204"/>
          </a:xfrm>
          <a:prstGeom prst="roundRect">
            <a:avLst>
              <a:gd name="adj" fmla="val 11111"/>
            </a:avLst>
          </a:prstGeom>
          <a:solidFill>
            <a:schemeClr val="accent2">
              <a:satOff val="-1058"/>
              <a:lumOff val="10092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89297" tIns="89297" rIns="89297" bIns="89297" anchor="ctr"/>
          <a:lstStyle>
            <a:lvl1pPr algn="ctr">
              <a:lnSpc>
                <a:spcPct val="100000"/>
              </a:lnSpc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Franklin ITC Std Bold"/>
              </a:defRPr>
            </a:lvl1pPr>
          </a:lstStyle>
          <a:p>
            <a:pPr defTabSz="410766" hangingPunct="0"/>
            <a:r>
              <a:rPr sz="1400" kern="0"/>
              <a:t>Button</a:t>
            </a:r>
          </a:p>
        </p:txBody>
      </p:sp>
      <p:sp>
        <p:nvSpPr>
          <p:cNvPr id="884" name="Button"/>
          <p:cNvSpPr/>
          <p:nvPr/>
        </p:nvSpPr>
        <p:spPr>
          <a:xfrm>
            <a:off x="1974374" y="4714875"/>
            <a:ext cx="2678907" cy="482204"/>
          </a:xfrm>
          <a:prstGeom prst="roundRect">
            <a:avLst>
              <a:gd name="adj" fmla="val 11111"/>
            </a:avLst>
          </a:prstGeom>
          <a:solidFill>
            <a:srgbClr val="212429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89297" tIns="89297" rIns="89297" bIns="89297" anchor="ctr"/>
          <a:lstStyle>
            <a:lvl1pPr algn="ctr">
              <a:lnSpc>
                <a:spcPct val="100000"/>
              </a:lnSpc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Franklin ITC Std Bold"/>
              </a:defRPr>
            </a:lvl1pPr>
          </a:lstStyle>
          <a:p>
            <a:pPr defTabSz="410766" hangingPunct="0"/>
            <a:r>
              <a:rPr sz="1400" kern="0"/>
              <a:t>Button</a:t>
            </a:r>
          </a:p>
        </p:txBody>
      </p:sp>
      <p:sp>
        <p:nvSpPr>
          <p:cNvPr id="885" name="Button"/>
          <p:cNvSpPr/>
          <p:nvPr/>
        </p:nvSpPr>
        <p:spPr>
          <a:xfrm>
            <a:off x="1974374" y="1165324"/>
            <a:ext cx="2678907" cy="482204"/>
          </a:xfrm>
          <a:prstGeom prst="roundRect">
            <a:avLst>
              <a:gd name="adj" fmla="val 11111"/>
            </a:avLst>
          </a:prstGeom>
          <a:solidFill>
            <a:srgbClr val="EFEFE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89297" tIns="89297" rIns="89297" bIns="89297" anchor="ctr"/>
          <a:lstStyle>
            <a:lvl1pPr algn="ctr">
              <a:lnSpc>
                <a:spcPct val="100000"/>
              </a:lnSpc>
              <a:defRPr sz="2800">
                <a:solidFill>
                  <a:srgbClr val="212429"/>
                </a:solidFill>
                <a:latin typeface="+mn-lt"/>
                <a:ea typeface="+mn-ea"/>
                <a:cs typeface="+mn-cs"/>
                <a:sym typeface="Franklin ITC Std Bold"/>
              </a:defRPr>
            </a:lvl1pPr>
          </a:lstStyle>
          <a:p>
            <a:pPr defTabSz="410766" hangingPunct="0"/>
            <a:r>
              <a:rPr sz="1400" kern="0"/>
              <a:t>Button</a:t>
            </a:r>
          </a:p>
        </p:txBody>
      </p:sp>
      <p:sp>
        <p:nvSpPr>
          <p:cNvPr id="886" name="Input Placeholder"/>
          <p:cNvSpPr/>
          <p:nvPr/>
        </p:nvSpPr>
        <p:spPr>
          <a:xfrm>
            <a:off x="4756547" y="446484"/>
            <a:ext cx="2678907" cy="482204"/>
          </a:xfrm>
          <a:prstGeom prst="roundRect">
            <a:avLst>
              <a:gd name="adj" fmla="val 11111"/>
            </a:avLst>
          </a:prstGeom>
          <a:solidFill>
            <a:srgbClr val="FFFFFF"/>
          </a:solidFill>
          <a:ln w="12700">
            <a:solidFill>
              <a:srgbClr val="EFEFEF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89297" tIns="89297" rIns="89297" bIns="89297" anchor="ctr"/>
          <a:lstStyle>
            <a:lvl1pPr>
              <a:lnSpc>
                <a:spcPct val="100000"/>
              </a:lnSpc>
              <a:defRPr sz="2800">
                <a:solidFill>
                  <a:srgbClr val="676767"/>
                </a:solidFill>
              </a:defRPr>
            </a:lvl1pPr>
          </a:lstStyle>
          <a:p>
            <a:pPr defTabSz="410766" hangingPunct="0"/>
            <a:r>
              <a:rPr sz="1400" kern="0">
                <a:latin typeface="Franklin ITC Std Light"/>
                <a:ea typeface="Franklin ITC Std Light"/>
                <a:cs typeface="Franklin ITC Std Light"/>
                <a:sym typeface="Franklin ITC Std Light"/>
              </a:rPr>
              <a:t>Input Placeholder</a:t>
            </a:r>
          </a:p>
        </p:txBody>
      </p:sp>
      <p:sp>
        <p:nvSpPr>
          <p:cNvPr id="887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UI Compon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4" name="iOS Simulator Screen Shot Dec 9, 2014, 9.06.04 AM.png" descr="iOS Simulator Screen Shot Dec 9, 2014, 9.06.04 AM.png"/>
          <p:cNvPicPr>
            <a:picLocks noChangeAspect="1"/>
          </p:cNvPicPr>
          <p:nvPr/>
        </p:nvPicPr>
        <p:blipFill>
          <a:blip r:embed="rId2"/>
          <a:srcRect b="90211"/>
          <a:stretch>
            <a:fillRect/>
          </a:stretch>
        </p:blipFill>
        <p:spPr>
          <a:xfrm>
            <a:off x="2747367" y="339328"/>
            <a:ext cx="6697266" cy="116606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97" name="Group"/>
          <p:cNvGrpSpPr/>
          <p:nvPr/>
        </p:nvGrpSpPr>
        <p:grpSpPr>
          <a:xfrm>
            <a:off x="2747367" y="2321719"/>
            <a:ext cx="6697266" cy="785813"/>
            <a:chOff x="0" y="0"/>
            <a:chExt cx="13394531" cy="1571625"/>
          </a:xfrm>
        </p:grpSpPr>
        <p:pic>
          <p:nvPicPr>
            <p:cNvPr id="895" name="iOS Simulator Screen Shot Dec 9, 2014, 9.06.04 AM.png" descr="iOS Simulator Screen Shot Dec 9, 2014, 9.06.04 AM.png"/>
            <p:cNvPicPr>
              <a:picLocks noChangeAspect="1"/>
            </p:cNvPicPr>
            <p:nvPr/>
          </p:nvPicPr>
          <p:blipFill>
            <a:blip r:embed="rId2"/>
            <a:srcRect t="93475"/>
            <a:stretch>
              <a:fillRect/>
            </a:stretch>
          </p:blipFill>
          <p:spPr>
            <a:xfrm>
              <a:off x="0" y="17301"/>
              <a:ext cx="13394532" cy="15543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96" name="Line"/>
            <p:cNvSpPr/>
            <p:nvPr/>
          </p:nvSpPr>
          <p:spPr>
            <a:xfrm>
              <a:off x="0" y="0"/>
              <a:ext cx="13394532" cy="0"/>
            </a:xfrm>
            <a:prstGeom prst="line">
              <a:avLst/>
            </a:prstGeom>
            <a:noFill/>
            <a:ln w="12700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52322" tIns="52322" rIns="52322" bIns="52322" numCol="1" anchor="ctr">
              <a:noAutofit/>
            </a:bodyPr>
            <a:lstStyle/>
            <a:p>
              <a:pPr algn="ctr" defTabSz="410766" hangingPunct="0">
                <a:defRPr sz="5600"/>
              </a:pPr>
              <a:endParaRPr sz="2800" kern="0">
                <a:solidFill>
                  <a:srgbClr val="000000"/>
                </a:solidFill>
                <a:latin typeface="Franklin ITC Std Light"/>
                <a:ea typeface="Franklin ITC Std Light"/>
                <a:cs typeface="Franklin ITC Std Light"/>
                <a:sym typeface="Franklin ITC Std Light"/>
              </a:endParaRPr>
            </a:p>
          </p:txBody>
        </p:sp>
      </p:grpSp>
      <p:grpSp>
        <p:nvGrpSpPr>
          <p:cNvPr id="902" name="Group"/>
          <p:cNvGrpSpPr/>
          <p:nvPr/>
        </p:nvGrpSpPr>
        <p:grpSpPr>
          <a:xfrm>
            <a:off x="2747367" y="3598664"/>
            <a:ext cx="6697266" cy="892969"/>
            <a:chOff x="0" y="0"/>
            <a:chExt cx="13394531" cy="1785937"/>
          </a:xfrm>
        </p:grpSpPr>
        <p:sp>
          <p:nvSpPr>
            <p:cNvPr id="898" name="Rectangle"/>
            <p:cNvSpPr/>
            <p:nvPr/>
          </p:nvSpPr>
          <p:spPr>
            <a:xfrm>
              <a:off x="0" y="0"/>
              <a:ext cx="13394532" cy="1785938"/>
            </a:xfrm>
            <a:prstGeom prst="rect">
              <a:avLst/>
            </a:prstGeom>
            <a:solidFill>
              <a:srgbClr val="090909"/>
            </a:solidFill>
            <a:ln w="12700" cap="flat">
              <a:noFill/>
              <a:miter lim="400000"/>
            </a:ln>
            <a:effectLst/>
          </p:spPr>
          <p:txBody>
            <a:bodyPr wrap="square" lIns="52322" tIns="52322" rIns="52322" bIns="52322" numCol="1" anchor="ctr">
              <a:noAutofit/>
            </a:bodyPr>
            <a:lstStyle/>
            <a:p>
              <a:pPr algn="ctr" defTabSz="410766" hangingPunct="0">
                <a:defRPr sz="56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800" kern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pic>
          <p:nvPicPr>
            <p:cNvPr id="899" name="bars_ffffff_120.png" descr="bars_ffffff_120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7890" y="410765"/>
              <a:ext cx="964407" cy="9644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00" name="cog_ffffff_120.png" descr="cog_ffffff_120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233671" y="410765"/>
              <a:ext cx="964408" cy="9644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01" name="thewashingtonpost-white-@3x.png" descr="thewashingtonpost-white-@3x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25390" y="357187"/>
              <a:ext cx="7143751" cy="10715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03" name="Rounded Rectangle"/>
          <p:cNvSpPr/>
          <p:nvPr/>
        </p:nvSpPr>
        <p:spPr>
          <a:xfrm>
            <a:off x="4247229" y="4867739"/>
            <a:ext cx="678657" cy="678657"/>
          </a:xfrm>
          <a:prstGeom prst="roundRect">
            <a:avLst>
              <a:gd name="adj" fmla="val 7500"/>
            </a:avLst>
          </a:prstGeom>
          <a:solidFill>
            <a:srgbClr val="B3B3B3"/>
          </a:solidFill>
          <a:ln w="12700">
            <a:miter lim="400000"/>
          </a:ln>
        </p:spPr>
        <p:txBody>
          <a:bodyPr lIns="26161" tIns="26161" rIns="26161" bIns="26161" anchor="ctr"/>
          <a:lstStyle/>
          <a:p>
            <a:pPr algn="ctr" defTabSz="410766" hangingPunct="0">
              <a:defRPr sz="5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800" kern="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904" name="plus_ffffff_120.png" descr="plus_ffffff_1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7963" y="5028473"/>
            <a:ext cx="357188" cy="357188"/>
          </a:xfrm>
          <a:prstGeom prst="rect">
            <a:avLst/>
          </a:prstGeom>
          <a:ln w="12700">
            <a:miter lim="400000"/>
          </a:ln>
        </p:spPr>
      </p:pic>
      <p:sp>
        <p:nvSpPr>
          <p:cNvPr id="905" name="Rounded Rectangle"/>
          <p:cNvSpPr/>
          <p:nvPr/>
        </p:nvSpPr>
        <p:spPr>
          <a:xfrm>
            <a:off x="2729508" y="4867739"/>
            <a:ext cx="678657" cy="678657"/>
          </a:xfrm>
          <a:prstGeom prst="roundRect">
            <a:avLst>
              <a:gd name="adj" fmla="val 7500"/>
            </a:avLst>
          </a:prstGeom>
          <a:solidFill>
            <a:srgbClr val="3B5997"/>
          </a:solidFill>
          <a:ln w="12700">
            <a:miter lim="400000"/>
          </a:ln>
        </p:spPr>
        <p:txBody>
          <a:bodyPr lIns="26161" tIns="26161" rIns="26161" bIns="26161" anchor="ctr"/>
          <a:lstStyle/>
          <a:p>
            <a:pPr algn="ctr" defTabSz="410766" hangingPunct="0">
              <a:defRPr sz="5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800" kern="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906" name="Rounded Rectangle"/>
          <p:cNvSpPr/>
          <p:nvPr/>
        </p:nvSpPr>
        <p:spPr>
          <a:xfrm>
            <a:off x="3488368" y="4867739"/>
            <a:ext cx="678657" cy="678657"/>
          </a:xfrm>
          <a:prstGeom prst="roundRect">
            <a:avLst>
              <a:gd name="adj" fmla="val 7500"/>
            </a:avLst>
          </a:prstGeom>
          <a:solidFill>
            <a:srgbClr val="00ACED"/>
          </a:solidFill>
          <a:ln w="12700">
            <a:miter lim="400000"/>
          </a:ln>
        </p:spPr>
        <p:txBody>
          <a:bodyPr lIns="26161" tIns="26161" rIns="26161" bIns="26161" anchor="ctr"/>
          <a:lstStyle/>
          <a:p>
            <a:pPr algn="ctr" defTabSz="410766" hangingPunct="0">
              <a:defRPr sz="5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800" kern="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907" name="facebook-square_ffffff_120.png" descr="facebook-square_ffffff_12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0242" y="5028473"/>
            <a:ext cx="357188" cy="357188"/>
          </a:xfrm>
          <a:prstGeom prst="rect">
            <a:avLst/>
          </a:prstGeom>
          <a:ln w="12700">
            <a:miter lim="400000"/>
          </a:ln>
        </p:spPr>
      </p:pic>
      <p:pic>
        <p:nvPicPr>
          <p:cNvPr id="908" name="twitter_ffffff_120.png" descr="twitter_ffffff_1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9103" y="5028473"/>
            <a:ext cx="357188" cy="35718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15" name="Group"/>
          <p:cNvGrpSpPr/>
          <p:nvPr/>
        </p:nvGrpSpPr>
        <p:grpSpPr>
          <a:xfrm>
            <a:off x="6482418" y="4867739"/>
            <a:ext cx="2589610" cy="678657"/>
            <a:chOff x="0" y="0"/>
            <a:chExt cx="5179218" cy="1357312"/>
          </a:xfrm>
        </p:grpSpPr>
        <p:sp>
          <p:nvSpPr>
            <p:cNvPr id="909" name="Rounded Rectangle"/>
            <p:cNvSpPr/>
            <p:nvPr/>
          </p:nvSpPr>
          <p:spPr>
            <a:xfrm>
              <a:off x="0" y="0"/>
              <a:ext cx="5179219" cy="1357313"/>
            </a:xfrm>
            <a:prstGeom prst="roundRect">
              <a:avLst>
                <a:gd name="adj" fmla="val 3371"/>
              </a:avLst>
            </a:prstGeom>
            <a:noFill/>
            <a:ln w="25400" cap="flat">
              <a:solidFill>
                <a:srgbClr val="DCDEE0"/>
              </a:solidFill>
              <a:prstDash val="solid"/>
              <a:miter lim="400000"/>
            </a:ln>
            <a:effectLst/>
          </p:spPr>
          <p:txBody>
            <a:bodyPr wrap="square" lIns="52322" tIns="52322" rIns="52322" bIns="52322" numCol="1" anchor="ctr">
              <a:noAutofit/>
            </a:bodyPr>
            <a:lstStyle/>
            <a:p>
              <a:pPr algn="ctr" defTabSz="410766" hangingPunct="0">
                <a:defRPr sz="56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800" kern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910" name="Line"/>
            <p:cNvSpPr/>
            <p:nvPr/>
          </p:nvSpPr>
          <p:spPr>
            <a:xfrm flipV="1">
              <a:off x="1591727" y="0"/>
              <a:ext cx="1" cy="1357313"/>
            </a:xfrm>
            <a:prstGeom prst="line">
              <a:avLst/>
            </a:prstGeom>
            <a:noFill/>
            <a:ln w="25400" cap="flat">
              <a:solidFill>
                <a:srgbClr val="DCDEE0"/>
              </a:solidFill>
              <a:prstDash val="solid"/>
              <a:miter lim="400000"/>
            </a:ln>
            <a:effectLst/>
          </p:spPr>
          <p:txBody>
            <a:bodyPr wrap="square" lIns="52322" tIns="52322" rIns="52322" bIns="52322" numCol="1" anchor="ctr">
              <a:noAutofit/>
            </a:bodyPr>
            <a:lstStyle/>
            <a:p>
              <a:pPr algn="ctr" defTabSz="410766" hangingPunct="0">
                <a:defRPr sz="5600"/>
              </a:pPr>
              <a:endParaRPr sz="2800" kern="0">
                <a:solidFill>
                  <a:srgbClr val="000000"/>
                </a:solidFill>
                <a:latin typeface="Franklin ITC Std Light"/>
                <a:ea typeface="Franklin ITC Std Light"/>
                <a:cs typeface="Franklin ITC Std Light"/>
                <a:sym typeface="Franklin ITC Std Light"/>
              </a:endParaRPr>
            </a:p>
          </p:txBody>
        </p:sp>
        <p:sp>
          <p:nvSpPr>
            <p:cNvPr id="911" name="Line"/>
            <p:cNvSpPr/>
            <p:nvPr/>
          </p:nvSpPr>
          <p:spPr>
            <a:xfrm flipV="1">
              <a:off x="3163352" y="0"/>
              <a:ext cx="1" cy="1357313"/>
            </a:xfrm>
            <a:prstGeom prst="line">
              <a:avLst/>
            </a:prstGeom>
            <a:noFill/>
            <a:ln w="25400" cap="flat">
              <a:solidFill>
                <a:srgbClr val="DCDEE0"/>
              </a:solidFill>
              <a:prstDash val="solid"/>
              <a:miter lim="400000"/>
            </a:ln>
            <a:effectLst/>
          </p:spPr>
          <p:txBody>
            <a:bodyPr wrap="square" lIns="52322" tIns="52322" rIns="52322" bIns="52322" numCol="1" anchor="ctr">
              <a:noAutofit/>
            </a:bodyPr>
            <a:lstStyle/>
            <a:p>
              <a:pPr algn="ctr" defTabSz="410766" hangingPunct="0">
                <a:defRPr sz="5600"/>
              </a:pPr>
              <a:endParaRPr sz="2800" kern="0">
                <a:solidFill>
                  <a:srgbClr val="000000"/>
                </a:solidFill>
                <a:latin typeface="Franklin ITC Std Light"/>
                <a:ea typeface="Franklin ITC Std Light"/>
                <a:cs typeface="Franklin ITC Std Light"/>
                <a:sym typeface="Franklin ITC Std Light"/>
              </a:endParaRPr>
            </a:p>
          </p:txBody>
        </p:sp>
        <p:pic>
          <p:nvPicPr>
            <p:cNvPr id="912" name="font_3b3b3b_120.png" descr="font_3b3b3b_120.png"/>
            <p:cNvPicPr>
              <a:picLocks noChangeAspect="1"/>
            </p:cNvPicPr>
            <p:nvPr/>
          </p:nvPicPr>
          <p:blipFill>
            <a:blip r:embed="rId9">
              <a:alphaModFix amt="80000"/>
            </a:blip>
            <a:stretch>
              <a:fillRect/>
            </a:stretch>
          </p:blipFill>
          <p:spPr>
            <a:xfrm>
              <a:off x="380767" y="321468"/>
              <a:ext cx="714376" cy="7143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13" name="print_3b3b3b_120.png" descr="print_3b3b3b_120.png"/>
            <p:cNvPicPr>
              <a:picLocks noChangeAspect="1"/>
            </p:cNvPicPr>
            <p:nvPr/>
          </p:nvPicPr>
          <p:blipFill>
            <a:blip r:embed="rId10">
              <a:alphaModFix amt="80000"/>
            </a:blip>
            <a:stretch>
              <a:fillRect/>
            </a:stretch>
          </p:blipFill>
          <p:spPr>
            <a:xfrm>
              <a:off x="1952392" y="321468"/>
              <a:ext cx="714376" cy="7143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14" name="comments_3b3b3b_120.png" descr="comments_3b3b3b_120.png"/>
            <p:cNvPicPr>
              <a:picLocks noChangeAspect="1"/>
            </p:cNvPicPr>
            <p:nvPr/>
          </p:nvPicPr>
          <p:blipFill>
            <a:blip r:embed="rId11">
              <a:alphaModFix amt="80000"/>
            </a:blip>
            <a:stretch>
              <a:fillRect/>
            </a:stretch>
          </p:blipFill>
          <p:spPr>
            <a:xfrm>
              <a:off x="3809767" y="357187"/>
              <a:ext cx="714376" cy="7143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16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F2C5-409F-A442-9FF1-B2E18A1F11E9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611EA-328C-2441-87B6-0F3F3F03B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89776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Big Number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" name="thewashingtonpost-white-@3x.png" descr="thewashingtonpost-white-@3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000" y="6411516"/>
            <a:ext cx="1669852" cy="250479"/>
          </a:xfrm>
          <a:prstGeom prst="rect">
            <a:avLst/>
          </a:prstGeom>
          <a:ln w="12700">
            <a:miter lim="400000"/>
          </a:ln>
        </p:spPr>
      </p:pic>
      <p:sp>
        <p:nvSpPr>
          <p:cNvPr id="924" name="Body Level One…"/>
          <p:cNvSpPr>
            <a:spLocks noGrp="1"/>
          </p:cNvSpPr>
          <p:nvPr>
            <p:ph type="body" sz="half" idx="1"/>
          </p:nvPr>
        </p:nvSpPr>
        <p:spPr>
          <a:xfrm>
            <a:off x="1143000" y="1143000"/>
            <a:ext cx="9906000" cy="2321719"/>
          </a:xfrm>
          <a:prstGeom prst="rect">
            <a:avLst/>
          </a:prstGeom>
        </p:spPr>
        <p:txBody>
          <a:bodyPr anchor="b"/>
          <a:lstStyle>
            <a:lvl1pPr marL="0" indent="0" defTabSz="410765">
              <a:spcBef>
                <a:spcPts val="0"/>
              </a:spcBef>
              <a:buSzTx/>
              <a:buNone/>
              <a:defRPr sz="9200">
                <a:solidFill>
                  <a:srgbClr val="FFFFFF"/>
                </a:solidFill>
                <a:latin typeface="+mn-lt"/>
                <a:ea typeface="+mn-ea"/>
                <a:cs typeface="+mn-cs"/>
                <a:sym typeface="Franklin ITC Std Bold"/>
              </a:defRPr>
            </a:lvl1pPr>
            <a:lvl2pPr marL="1358193" indent="-1135943" defTabSz="410765">
              <a:spcBef>
                <a:spcPts val="0"/>
              </a:spcBef>
              <a:defRPr sz="9200">
                <a:solidFill>
                  <a:srgbClr val="FFFFFF"/>
                </a:solidFill>
                <a:latin typeface="+mn-lt"/>
                <a:ea typeface="+mn-ea"/>
                <a:cs typeface="+mn-cs"/>
                <a:sym typeface="Franklin ITC Std Bold"/>
              </a:defRPr>
            </a:lvl2pPr>
            <a:lvl3pPr marL="1580443" indent="-1135943" defTabSz="410765">
              <a:spcBef>
                <a:spcPts val="0"/>
              </a:spcBef>
              <a:defRPr sz="9200">
                <a:solidFill>
                  <a:srgbClr val="FFFFFF"/>
                </a:solidFill>
                <a:latin typeface="+mn-lt"/>
                <a:ea typeface="+mn-ea"/>
                <a:cs typeface="+mn-cs"/>
                <a:sym typeface="Franklin ITC Std Bold"/>
              </a:defRPr>
            </a:lvl3pPr>
            <a:lvl4pPr marL="1802693" indent="-1135943" defTabSz="410765">
              <a:spcBef>
                <a:spcPts val="0"/>
              </a:spcBef>
              <a:defRPr sz="9200">
                <a:solidFill>
                  <a:srgbClr val="FFFFFF"/>
                </a:solidFill>
                <a:latin typeface="+mn-lt"/>
                <a:ea typeface="+mn-ea"/>
                <a:cs typeface="+mn-cs"/>
                <a:sym typeface="Franklin ITC Std Bold"/>
              </a:defRPr>
            </a:lvl4pPr>
            <a:lvl5pPr marL="2024943" indent="-1135943" defTabSz="410765">
              <a:spcBef>
                <a:spcPts val="0"/>
              </a:spcBef>
              <a:defRPr sz="9200">
                <a:solidFill>
                  <a:srgbClr val="FFFFFF"/>
                </a:solidFill>
                <a:latin typeface="+mn-lt"/>
                <a:ea typeface="+mn-ea"/>
                <a:cs typeface="+mn-cs"/>
                <a:sym typeface="Franklin ITC Std Bol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25" name="Rectangle"/>
          <p:cNvSpPr>
            <a:spLocks noGrp="1"/>
          </p:cNvSpPr>
          <p:nvPr>
            <p:ph type="body" sz="half" idx="13"/>
          </p:nvPr>
        </p:nvSpPr>
        <p:spPr>
          <a:xfrm>
            <a:off x="1143000" y="3393281"/>
            <a:ext cx="9906000" cy="2321720"/>
          </a:xfrm>
          <a:prstGeom prst="rect">
            <a:avLst/>
          </a:prstGeom>
        </p:spPr>
        <p:txBody>
          <a:bodyPr/>
          <a:lstStyle>
            <a:lvl1pPr marL="0" indent="0" defTabSz="410765">
              <a:lnSpc>
                <a:spcPct val="90000"/>
              </a:lnSpc>
              <a:spcBef>
                <a:spcPts val="0"/>
              </a:spcBef>
              <a:buSzTx/>
              <a:buNone/>
              <a:defRPr sz="10000">
                <a:solidFill>
                  <a:srgbClr val="FFFFFF"/>
                </a:solidFill>
                <a:latin typeface="Franklin ITC Pro Thin"/>
                <a:ea typeface="Franklin ITC Pro Thin"/>
                <a:cs typeface="Franklin ITC Pro Thin"/>
                <a:sym typeface="Franklin ITC Pro Thin"/>
              </a:defRPr>
            </a:lvl1pPr>
          </a:lstStyle>
          <a:p>
            <a:pPr marL="0" indent="0" defTabSz="821530">
              <a:lnSpc>
                <a:spcPct val="90000"/>
              </a:lnSpc>
              <a:spcBef>
                <a:spcPts val="0"/>
              </a:spcBef>
              <a:buSzTx/>
              <a:buNone/>
              <a:defRPr sz="10000">
                <a:solidFill>
                  <a:srgbClr val="FFFFFF"/>
                </a:solidFill>
                <a:latin typeface="Franklin ITC Pro Thin"/>
                <a:ea typeface="Franklin ITC Pro Thin"/>
                <a:cs typeface="Franklin ITC Pro Thin"/>
                <a:sym typeface="Franklin ITC Pro Thin"/>
              </a:defRPr>
            </a:pPr>
            <a:endParaRPr/>
          </a:p>
        </p:txBody>
      </p:sp>
      <p:sp>
        <p:nvSpPr>
          <p:cNvPr id="926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410765"/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&amp; Sub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3" name="thewashingtonpost-black-@3x.png" descr="thewashingtonpost-black-@3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000" y="6407050"/>
            <a:ext cx="1666875" cy="250033"/>
          </a:xfrm>
          <a:prstGeom prst="rect">
            <a:avLst/>
          </a:prstGeom>
          <a:ln w="12700">
            <a:miter lim="400000"/>
          </a:ln>
        </p:spPr>
      </p:pic>
      <p:sp>
        <p:nvSpPr>
          <p:cNvPr id="934" name="Title Text"/>
          <p:cNvSpPr>
            <a:spLocks noGrp="1"/>
          </p:cNvSpPr>
          <p:nvPr>
            <p:ph type="title"/>
          </p:nvPr>
        </p:nvSpPr>
        <p:spPr>
          <a:xfrm>
            <a:off x="1143000" y="312539"/>
            <a:ext cx="9906000" cy="849054"/>
          </a:xfrm>
          <a:prstGeom prst="rect">
            <a:avLst/>
          </a:prstGeom>
        </p:spPr>
        <p:txBody>
          <a:bodyPr/>
          <a:lstStyle>
            <a:lvl1pPr defTabSz="410765"/>
          </a:lstStyle>
          <a:p>
            <a:r>
              <a:t>Title Text</a:t>
            </a:r>
          </a:p>
        </p:txBody>
      </p:sp>
      <p:sp>
        <p:nvSpPr>
          <p:cNvPr id="935" name="Body Level One…"/>
          <p:cNvSpPr>
            <a:spLocks noGrp="1"/>
          </p:cNvSpPr>
          <p:nvPr>
            <p:ph type="body" sz="quarter" idx="1"/>
          </p:nvPr>
        </p:nvSpPr>
        <p:spPr>
          <a:xfrm>
            <a:off x="1143000" y="1116210"/>
            <a:ext cx="9906000" cy="449451"/>
          </a:xfrm>
          <a:prstGeom prst="rect">
            <a:avLst/>
          </a:prstGeom>
        </p:spPr>
        <p:txBody>
          <a:bodyPr anchor="ctr"/>
          <a:lstStyle>
            <a:lvl1pPr marL="0" indent="0" defTabSz="410765">
              <a:spcBef>
                <a:spcPts val="0"/>
              </a:spcBef>
              <a:buSzTx/>
              <a:buNone/>
              <a:defRPr>
                <a:latin typeface="Franklin ITC Pro Thin"/>
                <a:ea typeface="Franklin ITC Pro Thin"/>
                <a:cs typeface="Franklin ITC Pro Thin"/>
                <a:sym typeface="Franklin ITC Pro Thin"/>
              </a:defRPr>
            </a:lvl1pPr>
            <a:lvl2pPr marL="493889" indent="-271639" defTabSz="410765">
              <a:spcBef>
                <a:spcPts val="0"/>
              </a:spcBef>
              <a:defRPr>
                <a:latin typeface="Franklin ITC Pro Thin"/>
                <a:ea typeface="Franklin ITC Pro Thin"/>
                <a:cs typeface="Franklin ITC Pro Thin"/>
                <a:sym typeface="Franklin ITC Pro Thin"/>
              </a:defRPr>
            </a:lvl2pPr>
            <a:lvl3pPr marL="716139" indent="-271639" defTabSz="410765">
              <a:spcBef>
                <a:spcPts val="0"/>
              </a:spcBef>
              <a:defRPr>
                <a:latin typeface="Franklin ITC Pro Thin"/>
                <a:ea typeface="Franklin ITC Pro Thin"/>
                <a:cs typeface="Franklin ITC Pro Thin"/>
                <a:sym typeface="Franklin ITC Pro Thin"/>
              </a:defRPr>
            </a:lvl3pPr>
            <a:lvl4pPr marL="938388" indent="-271639" defTabSz="410765">
              <a:spcBef>
                <a:spcPts val="0"/>
              </a:spcBef>
              <a:defRPr>
                <a:latin typeface="Franklin ITC Pro Thin"/>
                <a:ea typeface="Franklin ITC Pro Thin"/>
                <a:cs typeface="Franklin ITC Pro Thin"/>
                <a:sym typeface="Franklin ITC Pro Thin"/>
              </a:defRPr>
            </a:lvl4pPr>
            <a:lvl5pPr marL="1160638" indent="-271638" defTabSz="410765">
              <a:spcBef>
                <a:spcPts val="0"/>
              </a:spcBef>
              <a:defRPr>
                <a:latin typeface="Franklin ITC Pro Thin"/>
                <a:ea typeface="Franklin ITC Pro Thin"/>
                <a:cs typeface="Franklin ITC Pro Thin"/>
                <a:sym typeface="Franklin ITC Pro Thin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6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410765"/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&amp; Sub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3" name="thewashingtonpost-black-@3x.png" descr="thewashingtonpost-black-@3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000" y="6407050"/>
            <a:ext cx="1666875" cy="250033"/>
          </a:xfrm>
          <a:prstGeom prst="rect">
            <a:avLst/>
          </a:prstGeom>
          <a:ln w="12700">
            <a:miter lim="400000"/>
          </a:ln>
        </p:spPr>
      </p:pic>
      <p:sp>
        <p:nvSpPr>
          <p:cNvPr id="944" name="Title Text"/>
          <p:cNvSpPr>
            <a:spLocks noGrp="1"/>
          </p:cNvSpPr>
          <p:nvPr>
            <p:ph type="title"/>
          </p:nvPr>
        </p:nvSpPr>
        <p:spPr>
          <a:xfrm>
            <a:off x="1143000" y="312539"/>
            <a:ext cx="9906000" cy="849054"/>
          </a:xfrm>
          <a:prstGeom prst="rect">
            <a:avLst/>
          </a:prstGeom>
        </p:spPr>
        <p:txBody>
          <a:bodyPr/>
          <a:lstStyle>
            <a:lvl1pPr defTabSz="410765"/>
          </a:lstStyle>
          <a:p>
            <a:r>
              <a:t>Title Text</a:t>
            </a:r>
          </a:p>
        </p:txBody>
      </p:sp>
      <p:sp>
        <p:nvSpPr>
          <p:cNvPr id="945" name="Body Level One…"/>
          <p:cNvSpPr>
            <a:spLocks noGrp="1"/>
          </p:cNvSpPr>
          <p:nvPr>
            <p:ph type="body" sz="quarter" idx="1"/>
          </p:nvPr>
        </p:nvSpPr>
        <p:spPr>
          <a:xfrm>
            <a:off x="1143000" y="1116210"/>
            <a:ext cx="9906000" cy="449451"/>
          </a:xfrm>
          <a:prstGeom prst="rect">
            <a:avLst/>
          </a:prstGeom>
        </p:spPr>
        <p:txBody>
          <a:bodyPr anchor="ctr"/>
          <a:lstStyle>
            <a:lvl1pPr marL="0" indent="0" defTabSz="410765">
              <a:spcBef>
                <a:spcPts val="0"/>
              </a:spcBef>
              <a:buSzTx/>
              <a:buNone/>
              <a:defRPr>
                <a:latin typeface="Franklin ITC Pro Thin"/>
                <a:ea typeface="Franklin ITC Pro Thin"/>
                <a:cs typeface="Franklin ITC Pro Thin"/>
                <a:sym typeface="Franklin ITC Pro Thin"/>
              </a:defRPr>
            </a:lvl1pPr>
            <a:lvl2pPr marL="493889" indent="-271639" defTabSz="410765">
              <a:spcBef>
                <a:spcPts val="0"/>
              </a:spcBef>
              <a:defRPr>
                <a:latin typeface="Franklin ITC Pro Thin"/>
                <a:ea typeface="Franklin ITC Pro Thin"/>
                <a:cs typeface="Franklin ITC Pro Thin"/>
                <a:sym typeface="Franklin ITC Pro Thin"/>
              </a:defRPr>
            </a:lvl2pPr>
            <a:lvl3pPr marL="716139" indent="-271639" defTabSz="410765">
              <a:spcBef>
                <a:spcPts val="0"/>
              </a:spcBef>
              <a:defRPr>
                <a:latin typeface="Franklin ITC Pro Thin"/>
                <a:ea typeface="Franklin ITC Pro Thin"/>
                <a:cs typeface="Franklin ITC Pro Thin"/>
                <a:sym typeface="Franklin ITC Pro Thin"/>
              </a:defRPr>
            </a:lvl3pPr>
            <a:lvl4pPr marL="938388" indent="-271639" defTabSz="410765">
              <a:spcBef>
                <a:spcPts val="0"/>
              </a:spcBef>
              <a:defRPr>
                <a:latin typeface="Franklin ITC Pro Thin"/>
                <a:ea typeface="Franklin ITC Pro Thin"/>
                <a:cs typeface="Franklin ITC Pro Thin"/>
                <a:sym typeface="Franklin ITC Pro Thin"/>
              </a:defRPr>
            </a:lvl4pPr>
            <a:lvl5pPr marL="1160638" indent="-271638" defTabSz="410765">
              <a:spcBef>
                <a:spcPts val="0"/>
              </a:spcBef>
              <a:defRPr>
                <a:latin typeface="Franklin ITC Pro Thin"/>
                <a:ea typeface="Franklin ITC Pro Thin"/>
                <a:cs typeface="Franklin ITC Pro Thin"/>
                <a:sym typeface="Franklin ITC Pro Thin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6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410765"/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Initia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Vision:"/>
          <p:cNvSpPr>
            <a:spLocks noGrp="1"/>
          </p:cNvSpPr>
          <p:nvPr>
            <p:ph type="body" sz="quarter" idx="13"/>
          </p:nvPr>
        </p:nvSpPr>
        <p:spPr>
          <a:xfrm>
            <a:off x="444500" y="664601"/>
            <a:ext cx="11303000" cy="82486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>
                <a:latin typeface="Franklin ITC Pro Thin"/>
                <a:ea typeface="Franklin ITC Pro Thin"/>
                <a:cs typeface="Franklin ITC Pro Thin"/>
                <a:sym typeface="Franklin ITC Pro Thin"/>
              </a:defRPr>
            </a:lvl1pPr>
          </a:lstStyle>
          <a:p>
            <a:r>
              <a:t>Vision:</a:t>
            </a:r>
          </a:p>
        </p:txBody>
      </p:sp>
      <p:sp>
        <p:nvSpPr>
          <p:cNvPr id="954" name="Title Text"/>
          <p:cNvSpPr>
            <a:spLocks noGrp="1"/>
          </p:cNvSpPr>
          <p:nvPr>
            <p:ph type="title"/>
          </p:nvPr>
        </p:nvSpPr>
        <p:spPr>
          <a:xfrm>
            <a:off x="444500" y="254000"/>
            <a:ext cx="11303000" cy="45085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1900" cap="all"/>
            </a:lvl1pPr>
          </a:lstStyle>
          <a:p>
            <a:r>
              <a:t>Title Text</a:t>
            </a:r>
          </a:p>
        </p:txBody>
      </p:sp>
      <p:sp>
        <p:nvSpPr>
          <p:cNvPr id="95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Initia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Vision:"/>
          <p:cNvSpPr>
            <a:spLocks noGrp="1"/>
          </p:cNvSpPr>
          <p:nvPr>
            <p:ph type="body" sz="quarter" idx="13"/>
          </p:nvPr>
        </p:nvSpPr>
        <p:spPr>
          <a:xfrm>
            <a:off x="444500" y="664601"/>
            <a:ext cx="11303000" cy="82486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>
                <a:latin typeface="Franklin ITC Pro Thin"/>
                <a:ea typeface="Franklin ITC Pro Thin"/>
                <a:cs typeface="Franklin ITC Pro Thin"/>
                <a:sym typeface="Franklin ITC Pro Thin"/>
              </a:defRPr>
            </a:lvl1pPr>
          </a:lstStyle>
          <a:p>
            <a:r>
              <a:t>Vision:</a:t>
            </a:r>
          </a:p>
        </p:txBody>
      </p:sp>
      <p:sp>
        <p:nvSpPr>
          <p:cNvPr id="963" name="Title Text"/>
          <p:cNvSpPr>
            <a:spLocks noGrp="1"/>
          </p:cNvSpPr>
          <p:nvPr>
            <p:ph type="title"/>
          </p:nvPr>
        </p:nvSpPr>
        <p:spPr>
          <a:xfrm>
            <a:off x="444500" y="254000"/>
            <a:ext cx="11303000" cy="45085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1900" cap="all"/>
            </a:lvl1pPr>
          </a:lstStyle>
          <a:p>
            <a:r>
              <a:t>Title Text</a:t>
            </a:r>
          </a:p>
        </p:txBody>
      </p:sp>
      <p:sp>
        <p:nvSpPr>
          <p:cNvPr id="964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Initia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Vision:"/>
          <p:cNvSpPr>
            <a:spLocks noGrp="1"/>
          </p:cNvSpPr>
          <p:nvPr>
            <p:ph type="body" sz="quarter" idx="13"/>
          </p:nvPr>
        </p:nvSpPr>
        <p:spPr>
          <a:xfrm>
            <a:off x="444500" y="664601"/>
            <a:ext cx="11303000" cy="82486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>
                <a:latin typeface="Franklin ITC Pro Thin"/>
                <a:ea typeface="Franklin ITC Pro Thin"/>
                <a:cs typeface="Franklin ITC Pro Thin"/>
                <a:sym typeface="Franklin ITC Pro Thin"/>
              </a:defRPr>
            </a:lvl1pPr>
          </a:lstStyle>
          <a:p>
            <a:r>
              <a:t>Vision:</a:t>
            </a:r>
          </a:p>
        </p:txBody>
      </p:sp>
      <p:sp>
        <p:nvSpPr>
          <p:cNvPr id="972" name="Title Text"/>
          <p:cNvSpPr>
            <a:spLocks noGrp="1"/>
          </p:cNvSpPr>
          <p:nvPr>
            <p:ph type="title"/>
          </p:nvPr>
        </p:nvSpPr>
        <p:spPr>
          <a:xfrm>
            <a:off x="444500" y="254000"/>
            <a:ext cx="11303000" cy="45085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1900" cap="all"/>
            </a:lvl1pPr>
          </a:lstStyle>
          <a:p>
            <a:r>
              <a:t>Title Text</a:t>
            </a:r>
          </a:p>
        </p:txBody>
      </p:sp>
      <p:sp>
        <p:nvSpPr>
          <p:cNvPr id="97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Initia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Vision:"/>
          <p:cNvSpPr>
            <a:spLocks noGrp="1"/>
          </p:cNvSpPr>
          <p:nvPr>
            <p:ph type="body" sz="quarter" idx="13"/>
          </p:nvPr>
        </p:nvSpPr>
        <p:spPr>
          <a:xfrm>
            <a:off x="444500" y="664601"/>
            <a:ext cx="11303000" cy="82486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>
                <a:latin typeface="Franklin ITC Pro Thin"/>
                <a:ea typeface="Franklin ITC Pro Thin"/>
                <a:cs typeface="Franklin ITC Pro Thin"/>
                <a:sym typeface="Franklin ITC Pro Thin"/>
              </a:defRPr>
            </a:lvl1pPr>
          </a:lstStyle>
          <a:p>
            <a:r>
              <a:t>Vision:</a:t>
            </a:r>
          </a:p>
        </p:txBody>
      </p:sp>
      <p:sp>
        <p:nvSpPr>
          <p:cNvPr id="981" name="Title Text"/>
          <p:cNvSpPr>
            <a:spLocks noGrp="1"/>
          </p:cNvSpPr>
          <p:nvPr>
            <p:ph type="title"/>
          </p:nvPr>
        </p:nvSpPr>
        <p:spPr>
          <a:xfrm>
            <a:off x="444500" y="254000"/>
            <a:ext cx="11303000" cy="45085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1900" cap="all"/>
            </a:lvl1pPr>
          </a:lstStyle>
          <a:p>
            <a:r>
              <a:t>Title Text</a:t>
            </a:r>
          </a:p>
        </p:txBody>
      </p:sp>
      <p:sp>
        <p:nvSpPr>
          <p:cNvPr id="982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Initia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9" name="thewashingtonpost-black-@3x.png" descr="thewashingtonpost-black-@3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000" y="6407050"/>
            <a:ext cx="1666875" cy="250033"/>
          </a:xfrm>
          <a:prstGeom prst="rect">
            <a:avLst/>
          </a:prstGeom>
          <a:ln w="12700">
            <a:miter lim="400000"/>
          </a:ln>
        </p:spPr>
      </p:pic>
      <p:sp>
        <p:nvSpPr>
          <p:cNvPr id="990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44500" y="664601"/>
            <a:ext cx="11303000" cy="824861"/>
          </a:xfrm>
          <a:prstGeom prst="rect">
            <a:avLst/>
          </a:prstGeom>
        </p:spPr>
        <p:txBody>
          <a:bodyPr/>
          <a:lstStyle>
            <a:lvl1pPr marL="0" indent="0" defTabSz="410765">
              <a:spcBef>
                <a:spcPts val="0"/>
              </a:spcBef>
              <a:buSzTx/>
              <a:buNone/>
              <a:defRPr>
                <a:latin typeface="Franklin ITC Pro Thin"/>
                <a:ea typeface="Franklin ITC Pro Thin"/>
                <a:cs typeface="Franklin ITC Pro Thin"/>
                <a:sym typeface="Franklin ITC Pro Thin"/>
              </a:defRPr>
            </a:lvl1pPr>
            <a:lvl2pPr marL="493889" indent="-271639" defTabSz="410765">
              <a:spcBef>
                <a:spcPts val="0"/>
              </a:spcBef>
              <a:defRPr>
                <a:latin typeface="Franklin ITC Pro Thin"/>
                <a:ea typeface="Franklin ITC Pro Thin"/>
                <a:cs typeface="Franklin ITC Pro Thin"/>
                <a:sym typeface="Franklin ITC Pro Thin"/>
              </a:defRPr>
            </a:lvl2pPr>
            <a:lvl3pPr marL="716139" indent="-271639" defTabSz="410765">
              <a:spcBef>
                <a:spcPts val="0"/>
              </a:spcBef>
              <a:defRPr>
                <a:latin typeface="Franklin ITC Pro Thin"/>
                <a:ea typeface="Franklin ITC Pro Thin"/>
                <a:cs typeface="Franklin ITC Pro Thin"/>
                <a:sym typeface="Franklin ITC Pro Thin"/>
              </a:defRPr>
            </a:lvl3pPr>
            <a:lvl4pPr marL="938388" indent="-271639" defTabSz="410765">
              <a:spcBef>
                <a:spcPts val="0"/>
              </a:spcBef>
              <a:defRPr>
                <a:latin typeface="Franklin ITC Pro Thin"/>
                <a:ea typeface="Franklin ITC Pro Thin"/>
                <a:cs typeface="Franklin ITC Pro Thin"/>
                <a:sym typeface="Franklin ITC Pro Thin"/>
              </a:defRPr>
            </a:lvl4pPr>
            <a:lvl5pPr marL="1160638" indent="-271638" defTabSz="410765">
              <a:spcBef>
                <a:spcPts val="0"/>
              </a:spcBef>
              <a:defRPr>
                <a:latin typeface="Franklin ITC Pro Thin"/>
                <a:ea typeface="Franklin ITC Pro Thin"/>
                <a:cs typeface="Franklin ITC Pro Thin"/>
                <a:sym typeface="Franklin ITC Pro Thin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aphicFrame>
        <p:nvGraphicFramePr>
          <p:cNvPr id="991" name="Table"/>
          <p:cNvGraphicFramePr/>
          <p:nvPr/>
        </p:nvGraphicFramePr>
        <p:xfrm>
          <a:off x="444500" y="1584641"/>
          <a:ext cx="11303000" cy="4640135"/>
        </p:xfrm>
        <a:graphic>
          <a:graphicData uri="http://schemas.openxmlformats.org/drawingml/2006/table">
            <a:tbl>
              <a:tblPr firstRow="1" bandRow="1"/>
              <a:tblGrid>
                <a:gridCol w="3370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25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071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8270">
                <a:tc>
                  <a:txBody>
                    <a:bodyPr/>
                    <a:lstStyle/>
                    <a:p>
                      <a:pPr indent="50800" algn="l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FFFFFF"/>
                          </a:solidFill>
                          <a:sym typeface="Franklin ITC Std Bold"/>
                        </a:rPr>
                        <a:t>Initiative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676767"/>
                      </a:solidFill>
                      <a:miter lim="400000"/>
                    </a:lnL>
                    <a:lnR w="127000">
                      <a:solidFill>
                        <a:srgbClr val="FFFFFF"/>
                      </a:solidFill>
                      <a:miter lim="400000"/>
                    </a:lnR>
                    <a:lnB w="127000">
                      <a:solidFill>
                        <a:srgbClr val="FFFFFF"/>
                      </a:solidFill>
                      <a:miter lim="400000"/>
                    </a:lnB>
                    <a:solidFill>
                      <a:srgbClr val="00629B"/>
                    </a:solidFill>
                  </a:tcPr>
                </a:tc>
                <a:tc>
                  <a:txBody>
                    <a:bodyPr/>
                    <a:lstStyle/>
                    <a:p>
                      <a:pPr indent="50800" algn="l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FFFFFF"/>
                          </a:solidFill>
                          <a:sym typeface="Franklin ITC Std Bold"/>
                        </a:rPr>
                        <a:t>Initiative</a:t>
                      </a:r>
                    </a:p>
                  </a:txBody>
                  <a:tcPr marL="50800" marR="50800" marT="50800" marB="50800" anchor="ctr" horzOverflow="overflow">
                    <a:lnL w="127000">
                      <a:solidFill>
                        <a:srgbClr val="FFFFFF"/>
                      </a:solidFill>
                      <a:miter lim="400000"/>
                    </a:lnL>
                    <a:lnR w="127000">
                      <a:solidFill>
                        <a:srgbClr val="FFFFFF"/>
                      </a:solidFill>
                      <a:miter lim="400000"/>
                    </a:lnR>
                    <a:lnB w="127000">
                      <a:solidFill>
                        <a:srgbClr val="FFFFFF"/>
                      </a:solidFill>
                      <a:miter lim="4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50800" algn="l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FFFFFF"/>
                          </a:solidFill>
                          <a:sym typeface="Franklin ITC Std Bold"/>
                        </a:rPr>
                        <a:t>Initiative</a:t>
                      </a:r>
                    </a:p>
                  </a:txBody>
                  <a:tcPr marL="50800" marR="50800" marT="50800" marB="50800" anchor="ctr" horzOverflow="overflow">
                    <a:lnL w="1270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676767"/>
                      </a:solidFill>
                      <a:miter lim="400000"/>
                    </a:lnR>
                    <a:lnB w="127000">
                      <a:solidFill>
                        <a:srgbClr val="FFFFFF"/>
                      </a:solidFill>
                      <a:miter lim="400000"/>
                    </a:lnB>
                    <a:solidFill>
                      <a:srgbClr val="0097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7769">
                <a:tc>
                  <a:txBody>
                    <a:bodyPr/>
                    <a:lstStyle/>
                    <a:p>
                      <a:pPr algn="l" defTabSz="914400">
                        <a:defRPr sz="26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Franklin ITC Std Bold"/>
                        </a:defRPr>
                      </a:pPr>
                      <a:r>
                        <a:rPr sz="1300"/>
                        <a:t>Objective: Goes here</a:t>
                      </a:r>
                    </a:p>
                    <a:p>
                      <a:pPr algn="l" defTabSz="914400">
                        <a:defRPr sz="26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Franklin ITC Std Bold"/>
                        </a:defRPr>
                      </a:pPr>
                      <a:endParaRPr sz="1300"/>
                    </a:p>
                    <a:p>
                      <a:pPr marL="321026" indent="-321026" algn="l" defTabSz="914400">
                        <a:buSzPct val="75000"/>
                        <a:buChar char="•"/>
                        <a:defRPr sz="26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Franklin ITC Std Bold"/>
                        </a:defRPr>
                      </a:pPr>
                      <a:r>
                        <a:rPr sz="1300"/>
                        <a:t>Supporting bullet point</a:t>
                      </a:r>
                    </a:p>
                    <a:p>
                      <a:pPr marL="321026" indent="-321026" algn="l" defTabSz="914400">
                        <a:buSzPct val="75000"/>
                        <a:buChar char="•"/>
                        <a:defRPr sz="26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Franklin ITC Std Bold"/>
                        </a:defRPr>
                      </a:pPr>
                      <a:r>
                        <a:rPr sz="1300"/>
                        <a:t>Supporting bullet point</a:t>
                      </a:r>
                    </a:p>
                    <a:p>
                      <a:pPr marL="321026" indent="-321026" algn="l" defTabSz="914400">
                        <a:buSzPct val="75000"/>
                        <a:buChar char="•"/>
                        <a:defRPr sz="26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Franklin ITC Std Bold"/>
                        </a:defRPr>
                      </a:pPr>
                      <a:r>
                        <a:rPr sz="1300"/>
                        <a:t>Supporting bullet point</a:t>
                      </a:r>
                    </a:p>
                  </a:txBody>
                  <a:tcPr marL="63500" marR="63500" marT="63500" marB="63500" horzOverflow="overflow">
                    <a:lnL w="12700">
                      <a:solidFill>
                        <a:srgbClr val="676767"/>
                      </a:solidFill>
                      <a:miter lim="400000"/>
                    </a:lnL>
                    <a:lnT w="127000">
                      <a:solidFill>
                        <a:srgbClr val="FFFFFF"/>
                      </a:solidFill>
                      <a:miter lim="400000"/>
                    </a:lnT>
                    <a:lnB w="1270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6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Franklin ITC Std Bold"/>
                        </a:defRPr>
                      </a:pPr>
                      <a:r>
                        <a:rPr sz="1300"/>
                        <a:t>Objective: Goes here</a:t>
                      </a:r>
                    </a:p>
                    <a:p>
                      <a:pPr algn="l" defTabSz="914400">
                        <a:defRPr sz="26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Franklin ITC Std Bold"/>
                        </a:defRPr>
                      </a:pPr>
                      <a:endParaRPr sz="1300"/>
                    </a:p>
                    <a:p>
                      <a:pPr marL="321026" indent="-321026" algn="l" defTabSz="914400">
                        <a:buSzPct val="75000"/>
                        <a:buChar char="•"/>
                        <a:defRPr sz="26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Franklin ITC Std Bold"/>
                        </a:defRPr>
                      </a:pPr>
                      <a:r>
                        <a:rPr sz="1300"/>
                        <a:t>Supporting bullet point</a:t>
                      </a:r>
                    </a:p>
                    <a:p>
                      <a:pPr marL="321026" indent="-321026" algn="l" defTabSz="914400">
                        <a:buSzPct val="75000"/>
                        <a:buChar char="•"/>
                        <a:defRPr sz="26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Franklin ITC Std Bold"/>
                        </a:defRPr>
                      </a:pPr>
                      <a:r>
                        <a:rPr sz="1300"/>
                        <a:t>Supporting bullet point</a:t>
                      </a:r>
                    </a:p>
                    <a:p>
                      <a:pPr marL="321026" indent="-321026" algn="l" defTabSz="914400">
                        <a:buSzPct val="75000"/>
                        <a:buChar char="•"/>
                        <a:defRPr sz="26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Franklin ITC Std Bold"/>
                        </a:defRPr>
                      </a:pPr>
                      <a:r>
                        <a:rPr sz="1300"/>
                        <a:t>Supporting bullet point</a:t>
                      </a:r>
                    </a:p>
                  </a:txBody>
                  <a:tcPr marL="63500" marR="63500" marT="63500" marB="63500" horzOverflow="overflow">
                    <a:lnT w="127000">
                      <a:solidFill>
                        <a:srgbClr val="FFFFFF"/>
                      </a:solidFill>
                      <a:miter lim="400000"/>
                    </a:lnT>
                    <a:lnB w="1270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6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Franklin ITC Std Bold"/>
                        </a:defRPr>
                      </a:pPr>
                      <a:r>
                        <a:rPr sz="1300"/>
                        <a:t>Objective: Goes here</a:t>
                      </a:r>
                    </a:p>
                    <a:p>
                      <a:pPr algn="l" defTabSz="914400">
                        <a:defRPr sz="26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Franklin ITC Std Bold"/>
                        </a:defRPr>
                      </a:pPr>
                      <a:endParaRPr sz="1300"/>
                    </a:p>
                    <a:p>
                      <a:pPr marL="321026" indent="-321026" algn="l" defTabSz="914400">
                        <a:buSzPct val="75000"/>
                        <a:buChar char="•"/>
                        <a:defRPr sz="26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Franklin ITC Std Bold"/>
                        </a:defRPr>
                      </a:pPr>
                      <a:r>
                        <a:rPr sz="1300"/>
                        <a:t>Supporting bullet point</a:t>
                      </a:r>
                    </a:p>
                    <a:p>
                      <a:pPr marL="321026" indent="-321026" algn="l" defTabSz="914400">
                        <a:buSzPct val="75000"/>
                        <a:buChar char="•"/>
                        <a:defRPr sz="26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Franklin ITC Std Bold"/>
                        </a:defRPr>
                      </a:pPr>
                      <a:r>
                        <a:rPr sz="1300"/>
                        <a:t>Supporting bullet point</a:t>
                      </a:r>
                    </a:p>
                    <a:p>
                      <a:pPr marL="321026" indent="-321026" algn="l" defTabSz="914400">
                        <a:buSzPct val="75000"/>
                        <a:buChar char="•"/>
                        <a:defRPr sz="26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Franklin ITC Std Bold"/>
                        </a:defRPr>
                      </a:pPr>
                      <a:r>
                        <a:rPr sz="1300"/>
                        <a:t>Supporting bullet point</a:t>
                      </a:r>
                    </a:p>
                  </a:txBody>
                  <a:tcPr marL="63500" marR="63500" marT="63500" marB="63500" horzOverflow="overflow">
                    <a:lnR w="12700">
                      <a:solidFill>
                        <a:srgbClr val="676767"/>
                      </a:solidFill>
                      <a:miter lim="400000"/>
                    </a:lnR>
                    <a:lnT w="127000">
                      <a:solidFill>
                        <a:srgbClr val="FFFFFF"/>
                      </a:solidFill>
                      <a:miter lim="400000"/>
                    </a:lnT>
                    <a:lnB w="127000">
                      <a:solidFill>
                        <a:srgbClr val="FFFFFF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6788">
                <a:tc>
                  <a:txBody>
                    <a:bodyPr/>
                    <a:lstStyle/>
                    <a:p>
                      <a:pPr indent="228600" algn="l" defTabSz="914400">
                        <a:defRPr sz="26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Franklin ITC Std Bold"/>
                        </a:defRPr>
                      </a:pPr>
                      <a:r>
                        <a:rPr sz="1300"/>
                        <a:t>KPIs</a:t>
                      </a:r>
                    </a:p>
                    <a:p>
                      <a:pPr marL="687211" indent="-458611" algn="l" defTabSz="914400">
                        <a:buSzPct val="100000"/>
                        <a:buAutoNum type="arabicPeriod"/>
                        <a:defRPr sz="26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Franklin ITC Std Bold"/>
                        </a:defRPr>
                      </a:pPr>
                      <a:r>
                        <a:rPr sz="1300"/>
                        <a:t>One</a:t>
                      </a:r>
                    </a:p>
                    <a:p>
                      <a:pPr marL="687211" indent="-458611" algn="l" defTabSz="914400">
                        <a:buSzPct val="100000"/>
                        <a:buAutoNum type="arabicPeriod"/>
                        <a:defRPr sz="26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Franklin ITC Std Bold"/>
                        </a:defRPr>
                      </a:pPr>
                      <a:r>
                        <a:rPr sz="1300"/>
                        <a:t>Two</a:t>
                      </a:r>
                    </a:p>
                    <a:p>
                      <a:pPr marL="687211" indent="-458611" algn="l" defTabSz="914400">
                        <a:buSzPct val="100000"/>
                        <a:buAutoNum type="arabicPeriod"/>
                        <a:defRPr sz="26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Franklin ITC Std Bold"/>
                        </a:defRPr>
                      </a:pPr>
                      <a:r>
                        <a:rPr sz="1300"/>
                        <a:t>Three</a:t>
                      </a:r>
                    </a:p>
                  </a:txBody>
                  <a:tcPr marL="63500" marR="63500" marT="63500" marB="63500" horzOverflow="overflow">
                    <a:lnL w="12700">
                      <a:solidFill>
                        <a:srgbClr val="676767"/>
                      </a:solidFill>
                      <a:miter lim="400000"/>
                    </a:lnL>
                    <a:lnR w="127000">
                      <a:solidFill>
                        <a:srgbClr val="FFFFFF"/>
                      </a:solidFill>
                      <a:miter lim="400000"/>
                    </a:lnR>
                    <a:lnT w="127000">
                      <a:solidFill>
                        <a:srgbClr val="FFFFFF"/>
                      </a:solidFill>
                      <a:miter lim="400000"/>
                    </a:lnT>
                    <a:lnB w="1270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l" defTabSz="914400">
                        <a:defRPr sz="26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Franklin ITC Std Bold"/>
                        </a:defRPr>
                      </a:pPr>
                      <a:r>
                        <a:rPr sz="1300"/>
                        <a:t>KPIs</a:t>
                      </a:r>
                    </a:p>
                    <a:p>
                      <a:pPr marL="687211" indent="-458611" algn="l" defTabSz="914400">
                        <a:buSzPct val="100000"/>
                        <a:buAutoNum type="arabicPeriod"/>
                        <a:defRPr sz="26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Franklin ITC Std Bold"/>
                        </a:defRPr>
                      </a:pPr>
                      <a:r>
                        <a:rPr sz="1300"/>
                        <a:t>One</a:t>
                      </a:r>
                    </a:p>
                    <a:p>
                      <a:pPr marL="687211" indent="-458611" algn="l" defTabSz="914400">
                        <a:buSzPct val="100000"/>
                        <a:buAutoNum type="arabicPeriod"/>
                        <a:defRPr sz="26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Franklin ITC Std Bold"/>
                        </a:defRPr>
                      </a:pPr>
                      <a:r>
                        <a:rPr sz="1300"/>
                        <a:t>Two</a:t>
                      </a:r>
                    </a:p>
                    <a:p>
                      <a:pPr marL="687211" indent="-458611" algn="l" defTabSz="914400">
                        <a:buSzPct val="100000"/>
                        <a:buAutoNum type="arabicPeriod"/>
                        <a:defRPr sz="26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Franklin ITC Std Bold"/>
                        </a:defRPr>
                      </a:pPr>
                      <a:r>
                        <a:rPr sz="1300"/>
                        <a:t>Three</a:t>
                      </a:r>
                    </a:p>
                  </a:txBody>
                  <a:tcPr marL="63500" marR="63500" marT="63500" marB="63500" horzOverflow="overflow">
                    <a:lnL w="127000">
                      <a:solidFill>
                        <a:srgbClr val="FFFFFF"/>
                      </a:solidFill>
                      <a:miter lim="400000"/>
                    </a:lnL>
                    <a:lnR w="127000">
                      <a:solidFill>
                        <a:srgbClr val="FFFFFF"/>
                      </a:solidFill>
                      <a:miter lim="400000"/>
                    </a:lnR>
                    <a:lnT w="127000">
                      <a:solidFill>
                        <a:srgbClr val="FFFFFF"/>
                      </a:solidFill>
                      <a:miter lim="400000"/>
                    </a:lnT>
                    <a:lnB w="1270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l" defTabSz="914400">
                        <a:defRPr sz="26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Franklin ITC Std Bold"/>
                        </a:defRPr>
                      </a:pPr>
                      <a:r>
                        <a:rPr sz="1300"/>
                        <a:t>KPIs</a:t>
                      </a:r>
                    </a:p>
                    <a:p>
                      <a:pPr marL="687211" indent="-458611" algn="l" defTabSz="914400">
                        <a:buSzPct val="100000"/>
                        <a:buAutoNum type="arabicPeriod"/>
                        <a:defRPr sz="26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Franklin ITC Std Bold"/>
                        </a:defRPr>
                      </a:pPr>
                      <a:r>
                        <a:rPr sz="1300"/>
                        <a:t>One</a:t>
                      </a:r>
                    </a:p>
                    <a:p>
                      <a:pPr marL="687211" indent="-458611" algn="l" defTabSz="914400">
                        <a:buSzPct val="100000"/>
                        <a:buAutoNum type="arabicPeriod"/>
                        <a:defRPr sz="26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Franklin ITC Std Bold"/>
                        </a:defRPr>
                      </a:pPr>
                      <a:r>
                        <a:rPr sz="1300"/>
                        <a:t>Two</a:t>
                      </a:r>
                    </a:p>
                    <a:p>
                      <a:pPr marL="687211" indent="-458611" algn="l" defTabSz="914400">
                        <a:buSzPct val="100000"/>
                        <a:buAutoNum type="arabicPeriod"/>
                        <a:defRPr sz="26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Franklin ITC Std Bold"/>
                        </a:defRPr>
                      </a:pPr>
                      <a:r>
                        <a:rPr sz="1300"/>
                        <a:t>Three</a:t>
                      </a:r>
                    </a:p>
                  </a:txBody>
                  <a:tcPr marL="63500" marR="63500" marT="63500" marB="63500" horzOverflow="overflow">
                    <a:lnL w="1270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676767"/>
                      </a:solidFill>
                      <a:miter lim="400000"/>
                    </a:lnR>
                    <a:lnT w="127000">
                      <a:solidFill>
                        <a:srgbClr val="FFFFFF"/>
                      </a:solidFill>
                      <a:miter lim="400000"/>
                    </a:lnT>
                    <a:lnB w="127000">
                      <a:solidFill>
                        <a:srgbClr val="FFFFFF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7308">
                <a:tc gridSpan="3">
                  <a:txBody>
                    <a:bodyPr/>
                    <a:lstStyle/>
                    <a:p>
                      <a:pPr indent="228600" algn="l" defTabSz="914400">
                        <a:defRPr sz="26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Franklin ITC Std Bold"/>
                        </a:defRPr>
                      </a:pPr>
                      <a:r>
                        <a:rPr sz="1300"/>
                        <a:t>Ongoing</a:t>
                      </a:r>
                    </a:p>
                    <a:p>
                      <a:pPr indent="228600" algn="l" defTabSz="914400">
                        <a:defRPr sz="26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Franklin ITC Std Bold"/>
                        </a:defRPr>
                      </a:pPr>
                      <a:r>
                        <a:rPr sz="1300"/>
                        <a:t>Tactics: Lorem ipsum dolor sit amet, consectetur adipisicing elit, sed do eiusmod tempor incididunt ut labore et dolore magna aliqua.</a:t>
                      </a:r>
                    </a:p>
                  </a:txBody>
                  <a:tcPr marL="63500" marR="63500" marT="63500" marB="63500" horzOverflow="overflow">
                    <a:lnL w="12700">
                      <a:solidFill>
                        <a:srgbClr val="676767"/>
                      </a:solidFill>
                      <a:miter lim="400000"/>
                    </a:lnL>
                    <a:lnR w="12700">
                      <a:solidFill>
                        <a:srgbClr val="676767"/>
                      </a:solidFill>
                      <a:miter lim="400000"/>
                    </a:lnR>
                    <a:lnT w="1270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676767"/>
                      </a:solidFill>
                      <a:miter lim="400000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92" name="Title Text"/>
          <p:cNvSpPr>
            <a:spLocks noGrp="1"/>
          </p:cNvSpPr>
          <p:nvPr>
            <p:ph type="title"/>
          </p:nvPr>
        </p:nvSpPr>
        <p:spPr>
          <a:xfrm>
            <a:off x="444500" y="254000"/>
            <a:ext cx="11303000" cy="450850"/>
          </a:xfrm>
          <a:prstGeom prst="rect">
            <a:avLst/>
          </a:prstGeom>
        </p:spPr>
        <p:txBody>
          <a:bodyPr/>
          <a:lstStyle>
            <a:lvl1pPr defTabSz="410765">
              <a:lnSpc>
                <a:spcPct val="90000"/>
              </a:lnSpc>
              <a:defRPr sz="1900" cap="all"/>
            </a:lvl1pPr>
          </a:lstStyle>
          <a:p>
            <a:r>
              <a:t>Title Text</a:t>
            </a:r>
          </a:p>
        </p:txBody>
      </p:sp>
      <p:sp>
        <p:nvSpPr>
          <p:cNvPr id="99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410765"/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Ro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0" name="thewashingtonpost-black-@3x.png" descr="thewashingtonpost-black-@3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000" y="6407050"/>
            <a:ext cx="1666875" cy="250033"/>
          </a:xfrm>
          <a:prstGeom prst="rect">
            <a:avLst/>
          </a:prstGeom>
          <a:ln w="12700">
            <a:miter lim="400000"/>
          </a:ln>
        </p:spPr>
      </p:pic>
      <p:sp>
        <p:nvSpPr>
          <p:cNvPr id="1001" name="Title Text"/>
          <p:cNvSpPr>
            <a:spLocks noGrp="1"/>
          </p:cNvSpPr>
          <p:nvPr>
            <p:ph type="title"/>
          </p:nvPr>
        </p:nvSpPr>
        <p:spPr>
          <a:xfrm>
            <a:off x="349250" y="254000"/>
            <a:ext cx="11303000" cy="450850"/>
          </a:xfrm>
          <a:prstGeom prst="rect">
            <a:avLst/>
          </a:prstGeom>
        </p:spPr>
        <p:txBody>
          <a:bodyPr/>
          <a:lstStyle>
            <a:lvl1pPr defTabSz="410765">
              <a:lnSpc>
                <a:spcPct val="90000"/>
              </a:lnSpc>
              <a:defRPr sz="1900" cap="all"/>
            </a:lvl1pPr>
          </a:lstStyle>
          <a:p>
            <a:r>
              <a:t>Title Text</a:t>
            </a:r>
          </a:p>
        </p:txBody>
      </p:sp>
      <p:graphicFrame>
        <p:nvGraphicFramePr>
          <p:cNvPr id="1002" name="Table"/>
          <p:cNvGraphicFramePr/>
          <p:nvPr/>
        </p:nvGraphicFramePr>
        <p:xfrm>
          <a:off x="380668" y="751330"/>
          <a:ext cx="11430664" cy="5482340"/>
        </p:xfrm>
        <a:graphic>
          <a:graphicData uri="http://schemas.openxmlformats.org/drawingml/2006/table">
            <a:tbl>
              <a:tblPr firstRow="1" firstCol="1"/>
              <a:tblGrid>
                <a:gridCol w="2114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16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3157">
                <a:tc>
                  <a:txBody>
                    <a:bodyPr/>
                    <a:lstStyle/>
                    <a:p>
                      <a:pPr indent="50800" algn="l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FFFFFF"/>
                          </a:solidFill>
                          <a:sym typeface="Franklin ITC Std Bold"/>
                        </a:rPr>
                        <a:t>Role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676767"/>
                      </a:solidFill>
                      <a:miter lim="400000"/>
                    </a:lnL>
                    <a:lnR w="12700">
                      <a:solidFill>
                        <a:srgbClr val="676767"/>
                      </a:solidFill>
                      <a:miter lim="400000"/>
                    </a:lnR>
                    <a:lnB w="12700">
                      <a:solidFill>
                        <a:srgbClr val="676767"/>
                      </a:solidFill>
                      <a:miter lim="400000"/>
                    </a:lnB>
                    <a:solidFill>
                      <a:srgbClr val="00629B"/>
                    </a:solidFill>
                  </a:tcPr>
                </a:tc>
                <a:tc>
                  <a:txBody>
                    <a:bodyPr/>
                    <a:lstStyle/>
                    <a:p>
                      <a:pPr indent="50800" algn="l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FFFFFF"/>
                          </a:solidFill>
                          <a:sym typeface="Franklin ITC Std Bold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676767"/>
                      </a:solidFill>
                      <a:miter lim="400000"/>
                    </a:lnL>
                    <a:lnR w="12700">
                      <a:solidFill>
                        <a:srgbClr val="676767"/>
                      </a:solidFill>
                      <a:miter lim="400000"/>
                    </a:lnR>
                    <a:lnB w="12700">
                      <a:solidFill>
                        <a:srgbClr val="676767"/>
                      </a:solidFill>
                      <a:miter lim="400000"/>
                    </a:lnB>
                    <a:solidFill>
                      <a:srgbClr val="0062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1647">
                <a:tc>
                  <a:txBody>
                    <a:bodyPr/>
                    <a:lstStyle/>
                    <a:p>
                      <a:pPr algn="l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300">
                          <a:solidFill>
                            <a:srgbClr val="212429"/>
                          </a:solidFill>
                          <a:sym typeface="Franklin ITC Std Bold"/>
                        </a:rPr>
                        <a:t>Sponsor</a:t>
                      </a:r>
                    </a:p>
                  </a:txBody>
                  <a:tcPr marL="63500" marR="63500" marT="63500" marB="63500" horzOverflow="overflow">
                    <a:lnL w="12700">
                      <a:solidFill>
                        <a:srgbClr val="676767"/>
                      </a:solidFill>
                      <a:miter lim="400000"/>
                    </a:lnL>
                    <a:lnR w="12700">
                      <a:solidFill>
                        <a:srgbClr val="676767"/>
                      </a:solidFill>
                      <a:miter lim="400000"/>
                    </a:lnR>
                    <a:lnT w="12700">
                      <a:solidFill>
                        <a:srgbClr val="676767"/>
                      </a:solidFill>
                      <a:miter lim="400000"/>
                    </a:lnT>
                    <a:lnB w="12700">
                      <a:solidFill>
                        <a:srgbClr val="676767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6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Franklin ITC Std Bold"/>
                        </a:defRPr>
                      </a:pPr>
                      <a:endParaRPr sz="1300"/>
                    </a:p>
                  </a:txBody>
                  <a:tcPr marL="63500" marR="63500" marT="63500" marB="63500" horzOverflow="overflow">
                    <a:lnL w="12700">
                      <a:solidFill>
                        <a:srgbClr val="676767"/>
                      </a:solidFill>
                      <a:miter lim="400000"/>
                    </a:lnL>
                    <a:lnR w="12700">
                      <a:solidFill>
                        <a:srgbClr val="676767"/>
                      </a:solidFill>
                      <a:miter lim="400000"/>
                    </a:lnR>
                    <a:lnT w="12700">
                      <a:solidFill>
                        <a:srgbClr val="676767"/>
                      </a:solidFill>
                      <a:miter lim="400000"/>
                    </a:lnT>
                    <a:lnB w="12700">
                      <a:solidFill>
                        <a:srgbClr val="676767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0015">
                <a:tc>
                  <a:txBody>
                    <a:bodyPr/>
                    <a:lstStyle/>
                    <a:p>
                      <a:pPr algn="l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300">
                          <a:solidFill>
                            <a:srgbClr val="212429"/>
                          </a:solidFill>
                          <a:sym typeface="Franklin ITC Std Bold"/>
                        </a:rPr>
                        <a:t>Product Manager</a:t>
                      </a:r>
                    </a:p>
                  </a:txBody>
                  <a:tcPr marL="63500" marR="63500" marT="63500" marB="63500" horzOverflow="overflow">
                    <a:lnL w="12700">
                      <a:solidFill>
                        <a:srgbClr val="676767"/>
                      </a:solidFill>
                      <a:miter lim="400000"/>
                    </a:lnL>
                    <a:lnR w="12700">
                      <a:solidFill>
                        <a:srgbClr val="676767"/>
                      </a:solidFill>
                      <a:miter lim="400000"/>
                    </a:lnR>
                    <a:lnT w="12700">
                      <a:solidFill>
                        <a:srgbClr val="676767"/>
                      </a:solidFill>
                      <a:miter lim="400000"/>
                    </a:lnT>
                    <a:lnB w="12700">
                      <a:solidFill>
                        <a:srgbClr val="676767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6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Franklin ITC Std Bold"/>
                        </a:defRPr>
                      </a:pPr>
                      <a:endParaRPr sz="1300"/>
                    </a:p>
                  </a:txBody>
                  <a:tcPr marL="63500" marR="63500" marT="63500" marB="63500" horzOverflow="overflow">
                    <a:lnL w="12700">
                      <a:solidFill>
                        <a:srgbClr val="676767"/>
                      </a:solidFill>
                      <a:miter lim="400000"/>
                    </a:lnL>
                    <a:lnR w="12700">
                      <a:solidFill>
                        <a:srgbClr val="676767"/>
                      </a:solidFill>
                      <a:miter lim="400000"/>
                    </a:lnR>
                    <a:lnT w="12700">
                      <a:solidFill>
                        <a:srgbClr val="676767"/>
                      </a:solidFill>
                      <a:miter lim="400000"/>
                    </a:lnT>
                    <a:lnB w="12700">
                      <a:solidFill>
                        <a:srgbClr val="676767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7072">
                <a:tc>
                  <a:txBody>
                    <a:bodyPr/>
                    <a:lstStyle/>
                    <a:p>
                      <a:pPr algn="l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300">
                          <a:solidFill>
                            <a:srgbClr val="212429"/>
                          </a:solidFill>
                          <a:sym typeface="Franklin ITC Std Bold"/>
                        </a:rPr>
                        <a:t>Engineering Director</a:t>
                      </a:r>
                    </a:p>
                  </a:txBody>
                  <a:tcPr marL="63500" marR="63500" marT="63500" marB="63500" horzOverflow="overflow">
                    <a:lnL w="12700">
                      <a:solidFill>
                        <a:srgbClr val="676767"/>
                      </a:solidFill>
                      <a:miter lim="400000"/>
                    </a:lnL>
                    <a:lnR w="12700">
                      <a:solidFill>
                        <a:srgbClr val="676767"/>
                      </a:solidFill>
                      <a:miter lim="400000"/>
                    </a:lnR>
                    <a:lnT w="12700">
                      <a:solidFill>
                        <a:srgbClr val="676767"/>
                      </a:solidFill>
                      <a:miter lim="400000"/>
                    </a:lnT>
                    <a:lnB w="12700">
                      <a:solidFill>
                        <a:srgbClr val="676767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6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Franklin ITC Std Bold"/>
                        </a:defRPr>
                      </a:pPr>
                      <a:endParaRPr sz="1300"/>
                    </a:p>
                  </a:txBody>
                  <a:tcPr marL="63500" marR="63500" marT="63500" marB="63500" horzOverflow="overflow">
                    <a:lnL w="12700">
                      <a:solidFill>
                        <a:srgbClr val="676767"/>
                      </a:solidFill>
                      <a:miter lim="400000"/>
                    </a:lnL>
                    <a:lnR w="12700">
                      <a:solidFill>
                        <a:srgbClr val="676767"/>
                      </a:solidFill>
                      <a:miter lim="400000"/>
                    </a:lnR>
                    <a:lnT w="12700">
                      <a:solidFill>
                        <a:srgbClr val="676767"/>
                      </a:solidFill>
                      <a:miter lim="400000"/>
                    </a:lnT>
                    <a:lnB w="12700">
                      <a:solidFill>
                        <a:srgbClr val="676767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3483">
                <a:tc>
                  <a:txBody>
                    <a:bodyPr/>
                    <a:lstStyle/>
                    <a:p>
                      <a:pPr algn="l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300">
                          <a:solidFill>
                            <a:srgbClr val="212429"/>
                          </a:solidFill>
                          <a:sym typeface="Franklin ITC Std Bold"/>
                        </a:rPr>
                        <a:t>UX/Design</a:t>
                      </a:r>
                    </a:p>
                  </a:txBody>
                  <a:tcPr marL="63500" marR="63500" marT="63500" marB="63500" horzOverflow="overflow">
                    <a:lnL w="12700">
                      <a:solidFill>
                        <a:srgbClr val="676767"/>
                      </a:solidFill>
                      <a:miter lim="400000"/>
                    </a:lnL>
                    <a:lnR w="12700">
                      <a:solidFill>
                        <a:srgbClr val="676767"/>
                      </a:solidFill>
                      <a:miter lim="400000"/>
                    </a:lnR>
                    <a:lnT w="12700">
                      <a:solidFill>
                        <a:srgbClr val="676767"/>
                      </a:solidFill>
                      <a:miter lim="400000"/>
                    </a:lnT>
                    <a:lnB w="12700">
                      <a:solidFill>
                        <a:srgbClr val="676767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6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Franklin ITC Std Bold"/>
                        </a:defRPr>
                      </a:pPr>
                      <a:endParaRPr sz="1300"/>
                    </a:p>
                  </a:txBody>
                  <a:tcPr marL="63500" marR="63500" marT="63500" marB="63500" horzOverflow="overflow">
                    <a:lnL w="12700">
                      <a:solidFill>
                        <a:srgbClr val="676767"/>
                      </a:solidFill>
                      <a:miter lim="400000"/>
                    </a:lnL>
                    <a:lnR w="12700">
                      <a:solidFill>
                        <a:srgbClr val="676767"/>
                      </a:solidFill>
                      <a:miter lim="400000"/>
                    </a:lnR>
                    <a:lnT w="12700">
                      <a:solidFill>
                        <a:srgbClr val="676767"/>
                      </a:solidFill>
                      <a:miter lim="400000"/>
                    </a:lnT>
                    <a:lnB w="12700">
                      <a:solidFill>
                        <a:srgbClr val="676767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3483">
                <a:tc>
                  <a:txBody>
                    <a:bodyPr/>
                    <a:lstStyle/>
                    <a:p>
                      <a:pPr algn="l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300">
                          <a:solidFill>
                            <a:srgbClr val="212429"/>
                          </a:solidFill>
                          <a:sym typeface="Franklin ITC Std Bold"/>
                        </a:rPr>
                        <a:t>Sprint Team</a:t>
                      </a:r>
                    </a:p>
                  </a:txBody>
                  <a:tcPr marL="63500" marR="63500" marT="63500" marB="63500" horzOverflow="overflow">
                    <a:lnL w="12700">
                      <a:solidFill>
                        <a:srgbClr val="676767"/>
                      </a:solidFill>
                      <a:miter lim="400000"/>
                    </a:lnL>
                    <a:lnR w="12700">
                      <a:solidFill>
                        <a:srgbClr val="676767"/>
                      </a:solidFill>
                      <a:miter lim="400000"/>
                    </a:lnR>
                    <a:lnT w="12700">
                      <a:solidFill>
                        <a:srgbClr val="676767"/>
                      </a:solidFill>
                      <a:miter lim="400000"/>
                    </a:lnT>
                    <a:lnB w="12700">
                      <a:solidFill>
                        <a:srgbClr val="676767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6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Franklin ITC Std Bold"/>
                        </a:defRPr>
                      </a:pPr>
                      <a:endParaRPr sz="1300"/>
                    </a:p>
                  </a:txBody>
                  <a:tcPr marL="63500" marR="63500" marT="63500" marB="63500" horzOverflow="overflow">
                    <a:lnL w="12700">
                      <a:solidFill>
                        <a:srgbClr val="676767"/>
                      </a:solidFill>
                      <a:miter lim="400000"/>
                    </a:lnL>
                    <a:lnR w="12700">
                      <a:solidFill>
                        <a:srgbClr val="676767"/>
                      </a:solidFill>
                      <a:miter lim="400000"/>
                    </a:lnR>
                    <a:lnT w="12700">
                      <a:solidFill>
                        <a:srgbClr val="676767"/>
                      </a:solidFill>
                      <a:miter lim="400000"/>
                    </a:lnT>
                    <a:lnB w="12700">
                      <a:solidFill>
                        <a:srgbClr val="676767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43483">
                <a:tc>
                  <a:txBody>
                    <a:bodyPr/>
                    <a:lstStyle/>
                    <a:p>
                      <a:pPr algn="l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300">
                          <a:solidFill>
                            <a:srgbClr val="212429"/>
                          </a:solidFill>
                          <a:sym typeface="Franklin ITC Std Bold"/>
                        </a:rPr>
                        <a:t>Cross-functional Team Dependencies</a:t>
                      </a:r>
                    </a:p>
                  </a:txBody>
                  <a:tcPr marL="63500" marR="63500" marT="63500" marB="63500" horzOverflow="overflow">
                    <a:lnL w="12700">
                      <a:solidFill>
                        <a:srgbClr val="676767"/>
                      </a:solidFill>
                      <a:miter lim="400000"/>
                    </a:lnL>
                    <a:lnR w="12700">
                      <a:solidFill>
                        <a:srgbClr val="676767"/>
                      </a:solidFill>
                      <a:miter lim="400000"/>
                    </a:lnR>
                    <a:lnT w="12700">
                      <a:solidFill>
                        <a:srgbClr val="676767"/>
                      </a:solidFill>
                      <a:miter lim="400000"/>
                    </a:lnT>
                    <a:lnB w="12700">
                      <a:solidFill>
                        <a:srgbClr val="676767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6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Franklin ITC Std Bold"/>
                        </a:defRPr>
                      </a:pPr>
                      <a:endParaRPr sz="1300"/>
                    </a:p>
                  </a:txBody>
                  <a:tcPr marL="63500" marR="63500" marT="63500" marB="63500" horzOverflow="overflow">
                    <a:lnL w="12700">
                      <a:solidFill>
                        <a:srgbClr val="676767"/>
                      </a:solidFill>
                      <a:miter lim="400000"/>
                    </a:lnL>
                    <a:lnR w="12700">
                      <a:solidFill>
                        <a:srgbClr val="676767"/>
                      </a:solidFill>
                      <a:miter lim="400000"/>
                    </a:lnR>
                    <a:lnT w="12700">
                      <a:solidFill>
                        <a:srgbClr val="676767"/>
                      </a:solidFill>
                      <a:miter lim="400000"/>
                    </a:lnT>
                    <a:lnB w="12700">
                      <a:solidFill>
                        <a:srgbClr val="676767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0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410765"/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36.xml"/><Relationship Id="rId42" Type="http://schemas.openxmlformats.org/officeDocument/2006/relationships/slideLayout" Target="../slideLayouts/slideLayout57.xml"/><Relationship Id="rId47" Type="http://schemas.openxmlformats.org/officeDocument/2006/relationships/slideLayout" Target="../slideLayouts/slideLayout62.xml"/><Relationship Id="rId63" Type="http://schemas.openxmlformats.org/officeDocument/2006/relationships/slideLayout" Target="../slideLayouts/slideLayout78.xml"/><Relationship Id="rId68" Type="http://schemas.openxmlformats.org/officeDocument/2006/relationships/slideLayout" Target="../slideLayouts/slideLayout83.xml"/><Relationship Id="rId84" Type="http://schemas.openxmlformats.org/officeDocument/2006/relationships/theme" Target="../theme/theme2.xml"/><Relationship Id="rId1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26.xml"/><Relationship Id="rId32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52.xml"/><Relationship Id="rId53" Type="http://schemas.openxmlformats.org/officeDocument/2006/relationships/slideLayout" Target="../slideLayouts/slideLayout68.xml"/><Relationship Id="rId58" Type="http://schemas.openxmlformats.org/officeDocument/2006/relationships/slideLayout" Target="../slideLayouts/slideLayout73.xml"/><Relationship Id="rId74" Type="http://schemas.openxmlformats.org/officeDocument/2006/relationships/slideLayout" Target="../slideLayouts/slideLayout89.xml"/><Relationship Id="rId79" Type="http://schemas.openxmlformats.org/officeDocument/2006/relationships/slideLayout" Target="../slideLayouts/slideLayout94.xml"/><Relationship Id="rId5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50.xml"/><Relationship Id="rId43" Type="http://schemas.openxmlformats.org/officeDocument/2006/relationships/slideLayout" Target="../slideLayouts/slideLayout58.xml"/><Relationship Id="rId48" Type="http://schemas.openxmlformats.org/officeDocument/2006/relationships/slideLayout" Target="../slideLayouts/slideLayout63.xml"/><Relationship Id="rId56" Type="http://schemas.openxmlformats.org/officeDocument/2006/relationships/slideLayout" Target="../slideLayouts/slideLayout71.xml"/><Relationship Id="rId64" Type="http://schemas.openxmlformats.org/officeDocument/2006/relationships/slideLayout" Target="../slideLayouts/slideLayout79.xml"/><Relationship Id="rId69" Type="http://schemas.openxmlformats.org/officeDocument/2006/relationships/slideLayout" Target="../slideLayouts/slideLayout84.xml"/><Relationship Id="rId77" Type="http://schemas.openxmlformats.org/officeDocument/2006/relationships/slideLayout" Target="../slideLayouts/slideLayout92.xml"/><Relationship Id="rId8" Type="http://schemas.openxmlformats.org/officeDocument/2006/relationships/slideLayout" Target="../slideLayouts/slideLayout23.xml"/><Relationship Id="rId51" Type="http://schemas.openxmlformats.org/officeDocument/2006/relationships/slideLayout" Target="../slideLayouts/slideLayout66.xml"/><Relationship Id="rId72" Type="http://schemas.openxmlformats.org/officeDocument/2006/relationships/slideLayout" Target="../slideLayouts/slideLayout87.xml"/><Relationship Id="rId80" Type="http://schemas.openxmlformats.org/officeDocument/2006/relationships/slideLayout" Target="../slideLayouts/slideLayout95.xml"/><Relationship Id="rId85" Type="http://schemas.openxmlformats.org/officeDocument/2006/relationships/image" Target="../media/image4.png"/><Relationship Id="rId3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33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53.xml"/><Relationship Id="rId46" Type="http://schemas.openxmlformats.org/officeDocument/2006/relationships/slideLayout" Target="../slideLayouts/slideLayout61.xml"/><Relationship Id="rId59" Type="http://schemas.openxmlformats.org/officeDocument/2006/relationships/slideLayout" Target="../slideLayouts/slideLayout74.xml"/><Relationship Id="rId67" Type="http://schemas.openxmlformats.org/officeDocument/2006/relationships/slideLayout" Target="../slideLayouts/slideLayout82.xml"/><Relationship Id="rId20" Type="http://schemas.openxmlformats.org/officeDocument/2006/relationships/slideLayout" Target="../slideLayouts/slideLayout35.xml"/><Relationship Id="rId41" Type="http://schemas.openxmlformats.org/officeDocument/2006/relationships/slideLayout" Target="../slideLayouts/slideLayout56.xml"/><Relationship Id="rId54" Type="http://schemas.openxmlformats.org/officeDocument/2006/relationships/slideLayout" Target="../slideLayouts/slideLayout69.xml"/><Relationship Id="rId62" Type="http://schemas.openxmlformats.org/officeDocument/2006/relationships/slideLayout" Target="../slideLayouts/slideLayout77.xml"/><Relationship Id="rId70" Type="http://schemas.openxmlformats.org/officeDocument/2006/relationships/slideLayout" Target="../slideLayouts/slideLayout85.xml"/><Relationship Id="rId75" Type="http://schemas.openxmlformats.org/officeDocument/2006/relationships/slideLayout" Target="../slideLayouts/slideLayout90.xml"/><Relationship Id="rId83" Type="http://schemas.openxmlformats.org/officeDocument/2006/relationships/slideLayout" Target="../slideLayouts/slideLayout98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43.xml"/><Relationship Id="rId36" Type="http://schemas.openxmlformats.org/officeDocument/2006/relationships/slideLayout" Target="../slideLayouts/slideLayout51.xml"/><Relationship Id="rId49" Type="http://schemas.openxmlformats.org/officeDocument/2006/relationships/slideLayout" Target="../slideLayouts/slideLayout64.xml"/><Relationship Id="rId57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25.xml"/><Relationship Id="rId31" Type="http://schemas.openxmlformats.org/officeDocument/2006/relationships/slideLayout" Target="../slideLayouts/slideLayout46.xml"/><Relationship Id="rId44" Type="http://schemas.openxmlformats.org/officeDocument/2006/relationships/slideLayout" Target="../slideLayouts/slideLayout59.xml"/><Relationship Id="rId52" Type="http://schemas.openxmlformats.org/officeDocument/2006/relationships/slideLayout" Target="../slideLayouts/slideLayout67.xml"/><Relationship Id="rId60" Type="http://schemas.openxmlformats.org/officeDocument/2006/relationships/slideLayout" Target="../slideLayouts/slideLayout75.xml"/><Relationship Id="rId65" Type="http://schemas.openxmlformats.org/officeDocument/2006/relationships/slideLayout" Target="../slideLayouts/slideLayout80.xml"/><Relationship Id="rId73" Type="http://schemas.openxmlformats.org/officeDocument/2006/relationships/slideLayout" Target="../slideLayouts/slideLayout88.xml"/><Relationship Id="rId78" Type="http://schemas.openxmlformats.org/officeDocument/2006/relationships/slideLayout" Target="../slideLayouts/slideLayout93.xml"/><Relationship Id="rId81" Type="http://schemas.openxmlformats.org/officeDocument/2006/relationships/slideLayout" Target="../slideLayouts/slideLayout96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9" Type="http://schemas.openxmlformats.org/officeDocument/2006/relationships/slideLayout" Target="../slideLayouts/slideLayout54.xml"/><Relationship Id="rId34" Type="http://schemas.openxmlformats.org/officeDocument/2006/relationships/slideLayout" Target="../slideLayouts/slideLayout49.xml"/><Relationship Id="rId50" Type="http://schemas.openxmlformats.org/officeDocument/2006/relationships/slideLayout" Target="../slideLayouts/slideLayout65.xml"/><Relationship Id="rId55" Type="http://schemas.openxmlformats.org/officeDocument/2006/relationships/slideLayout" Target="../slideLayouts/slideLayout70.xml"/><Relationship Id="rId76" Type="http://schemas.openxmlformats.org/officeDocument/2006/relationships/slideLayout" Target="../slideLayouts/slideLayout91.xml"/><Relationship Id="rId7" Type="http://schemas.openxmlformats.org/officeDocument/2006/relationships/slideLayout" Target="../slideLayouts/slideLayout22.xml"/><Relationship Id="rId71" Type="http://schemas.openxmlformats.org/officeDocument/2006/relationships/slideLayout" Target="../slideLayouts/slideLayout86.xml"/><Relationship Id="rId2" Type="http://schemas.openxmlformats.org/officeDocument/2006/relationships/slideLayout" Target="../slideLayouts/slideLayout17.xml"/><Relationship Id="rId29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39.xml"/><Relationship Id="rId40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60.xml"/><Relationship Id="rId66" Type="http://schemas.openxmlformats.org/officeDocument/2006/relationships/slideLayout" Target="../slideLayouts/slideLayout81.xml"/><Relationship Id="rId61" Type="http://schemas.openxmlformats.org/officeDocument/2006/relationships/slideLayout" Target="../slideLayouts/slideLayout76.xml"/><Relationship Id="rId82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2F2C5-409F-A442-9FF1-B2E18A1F11E9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611EA-328C-2441-87B6-0F3F3F03B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1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750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>
            <a:spLocks noGrp="1"/>
          </p:cNvSpPr>
          <p:nvPr>
            <p:ph type="body" idx="1"/>
          </p:nvPr>
        </p:nvSpPr>
        <p:spPr>
          <a:xfrm>
            <a:off x="1143000" y="1830586"/>
            <a:ext cx="9906000" cy="44201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3" name="thewashingtonpost-black-@3x.png" descr="thewashingtonpost-black-@3x.png"/>
          <p:cNvPicPr>
            <a:picLocks noChangeAspect="1"/>
          </p:cNvPicPr>
          <p:nvPr/>
        </p:nvPicPr>
        <p:blipFill>
          <a:blip r:embed="rId85"/>
          <a:stretch>
            <a:fillRect/>
          </a:stretch>
        </p:blipFill>
        <p:spPr>
          <a:xfrm>
            <a:off x="10033000" y="6407051"/>
            <a:ext cx="1666875" cy="250032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>
            <a:spLocks noGrp="1"/>
          </p:cNvSpPr>
          <p:nvPr>
            <p:ph type="title"/>
          </p:nvPr>
        </p:nvSpPr>
        <p:spPr>
          <a:xfrm>
            <a:off x="2193727" y="312539"/>
            <a:ext cx="7804547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Slide Number"/>
          <p:cNvSpPr>
            <a:spLocks noGrp="1"/>
          </p:cNvSpPr>
          <p:nvPr>
            <p:ph type="sldNum" sz="quarter" idx="2"/>
          </p:nvPr>
        </p:nvSpPr>
        <p:spPr>
          <a:xfrm>
            <a:off x="5917610" y="6505277"/>
            <a:ext cx="347851" cy="328935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 algn="ctr">
              <a:lnSpc>
                <a:spcPct val="100000"/>
              </a:lnSpc>
              <a:defRPr sz="12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defTabSz="410766" hangingPunct="0"/>
            <a:fld id="{86CB4B4D-7CA3-9044-876B-883B54F8677D}" type="slidenum">
              <a:rPr lang="uk-UA" kern="0" smtClean="0">
                <a:solidFill>
                  <a:srgbClr val="000000"/>
                </a:solidFill>
              </a:rPr>
              <a:pPr defTabSz="410766" hangingPunct="0"/>
              <a:t>‹#›</a:t>
            </a:fld>
            <a:endParaRPr lang="uk-UA"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76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  <p:sldLayoutId id="2147483692" r:id="rId27"/>
    <p:sldLayoutId id="2147483693" r:id="rId28"/>
    <p:sldLayoutId id="2147483694" r:id="rId29"/>
    <p:sldLayoutId id="2147483695" r:id="rId30"/>
    <p:sldLayoutId id="2147483696" r:id="rId31"/>
    <p:sldLayoutId id="2147483697" r:id="rId32"/>
    <p:sldLayoutId id="2147483698" r:id="rId33"/>
    <p:sldLayoutId id="2147483699" r:id="rId34"/>
    <p:sldLayoutId id="2147483701" r:id="rId35"/>
    <p:sldLayoutId id="2147483702" r:id="rId36"/>
    <p:sldLayoutId id="2147483703" r:id="rId37"/>
    <p:sldLayoutId id="2147483704" r:id="rId38"/>
    <p:sldLayoutId id="2147483705" r:id="rId39"/>
    <p:sldLayoutId id="2147483706" r:id="rId40"/>
    <p:sldLayoutId id="2147483707" r:id="rId41"/>
    <p:sldLayoutId id="2147483708" r:id="rId42"/>
    <p:sldLayoutId id="2147483709" r:id="rId43"/>
    <p:sldLayoutId id="2147483710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</p:sldLayoutIdLst>
  <p:transition spd="med"/>
  <p:txStyles>
    <p:titleStyle>
      <a:lvl1pPr marL="0" marR="0" indent="0" algn="l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Franklin ITC Std Bold"/>
        </a:defRPr>
      </a:lvl1pPr>
      <a:lvl2pPr marL="0" marR="0" indent="114300" algn="l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Franklin ITC Std Bold"/>
        </a:defRPr>
      </a:lvl2pPr>
      <a:lvl3pPr marL="0" marR="0" indent="228600" algn="l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Franklin ITC Std Bold"/>
        </a:defRPr>
      </a:lvl3pPr>
      <a:lvl4pPr marL="0" marR="0" indent="342900" algn="l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Franklin ITC Std Bold"/>
        </a:defRPr>
      </a:lvl4pPr>
      <a:lvl5pPr marL="0" marR="0" indent="457200" algn="l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Franklin ITC Std Bold"/>
        </a:defRPr>
      </a:lvl5pPr>
      <a:lvl6pPr marL="0" marR="0" indent="571500" algn="l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Franklin ITC Std Bold"/>
        </a:defRPr>
      </a:lvl6pPr>
      <a:lvl7pPr marL="0" marR="0" indent="685800" algn="l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Franklin ITC Std Bold"/>
        </a:defRPr>
      </a:lvl7pPr>
      <a:lvl8pPr marL="0" marR="0" indent="800100" algn="l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Franklin ITC Std Bold"/>
        </a:defRPr>
      </a:lvl8pPr>
      <a:lvl9pPr marL="0" marR="0" indent="914400" algn="l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Franklin ITC Std Bold"/>
        </a:defRPr>
      </a:lvl9pPr>
    </p:titleStyle>
    <p:bodyStyle>
      <a:lvl1pPr marL="271639" marR="0" indent="-271639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Franklin ITC Std Light"/>
          <a:ea typeface="Franklin ITC Std Light"/>
          <a:cs typeface="Franklin ITC Std Light"/>
          <a:sym typeface="Franklin ITC Std Light"/>
        </a:defRPr>
      </a:lvl1pPr>
      <a:lvl2pPr marL="493889" marR="0" indent="-271639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Franklin ITC Std Light"/>
          <a:ea typeface="Franklin ITC Std Light"/>
          <a:cs typeface="Franklin ITC Std Light"/>
          <a:sym typeface="Franklin ITC Std Light"/>
        </a:defRPr>
      </a:lvl2pPr>
      <a:lvl3pPr marL="716139" marR="0" indent="-271639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Franklin ITC Std Light"/>
          <a:ea typeface="Franklin ITC Std Light"/>
          <a:cs typeface="Franklin ITC Std Light"/>
          <a:sym typeface="Franklin ITC Std Light"/>
        </a:defRPr>
      </a:lvl3pPr>
      <a:lvl4pPr marL="938389" marR="0" indent="-271639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Franklin ITC Std Light"/>
          <a:ea typeface="Franklin ITC Std Light"/>
          <a:cs typeface="Franklin ITC Std Light"/>
          <a:sym typeface="Franklin ITC Std Light"/>
        </a:defRPr>
      </a:lvl4pPr>
      <a:lvl5pPr marL="1160639" marR="0" indent="-271639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Franklin ITC Std Light"/>
          <a:ea typeface="Franklin ITC Std Light"/>
          <a:cs typeface="Franklin ITC Std Light"/>
          <a:sym typeface="Franklin ITC Std Light"/>
        </a:defRPr>
      </a:lvl5pPr>
      <a:lvl6pPr marL="1382889" marR="0" indent="-271639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Franklin ITC Std Light"/>
          <a:ea typeface="Franklin ITC Std Light"/>
          <a:cs typeface="Franklin ITC Std Light"/>
          <a:sym typeface="Franklin ITC Std Light"/>
        </a:defRPr>
      </a:lvl6pPr>
      <a:lvl7pPr marL="1605139" marR="0" indent="-271639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Franklin ITC Std Light"/>
          <a:ea typeface="Franklin ITC Std Light"/>
          <a:cs typeface="Franklin ITC Std Light"/>
          <a:sym typeface="Franklin ITC Std Light"/>
        </a:defRPr>
      </a:lvl7pPr>
      <a:lvl8pPr marL="1827389" marR="0" indent="-271639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Franklin ITC Std Light"/>
          <a:ea typeface="Franklin ITC Std Light"/>
          <a:cs typeface="Franklin ITC Std Light"/>
          <a:sym typeface="Franklin ITC Std Light"/>
        </a:defRPr>
      </a:lvl8pPr>
      <a:lvl9pPr marL="2049639" marR="0" indent="-271639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Franklin ITC Std Light"/>
          <a:ea typeface="Franklin ITC Std Light"/>
          <a:cs typeface="Franklin ITC Std Light"/>
          <a:sym typeface="Franklin ITC Std Light"/>
        </a:defRPr>
      </a:lvl9pPr>
    </p:bodyStyle>
    <p:otherStyle>
      <a:lvl1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143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2286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3429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4572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5715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6858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8001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9144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437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137056"/>
            <a:ext cx="9906000" cy="2768204"/>
          </a:xfrm>
        </p:spPr>
        <p:txBody>
          <a:bodyPr>
            <a:normAutofit/>
          </a:bodyPr>
          <a:lstStyle/>
          <a:p>
            <a:r>
              <a:rPr lang="en-US" sz="7600" dirty="0"/>
              <a:t>Industry Trends, Risks, &amp; Challenges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00485" y="5449397"/>
            <a:ext cx="3955354" cy="8644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Franklin ITC Std Light"/>
                <a:ea typeface="Franklin ITC Std Light"/>
                <a:cs typeface="Franklin ITC Std Light"/>
                <a:sym typeface="Franklin ITC Std Light"/>
              </a:rPr>
              <a:t>Scot Gillespie</a:t>
            </a:r>
          </a:p>
          <a:p>
            <a:pPr marL="0" marR="0" indent="0" algn="l" defTabSz="821531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600" dirty="0">
                <a:solidFill>
                  <a:schemeClr val="bg1"/>
                </a:solidFill>
                <a:latin typeface="Franklin ITC Std Light"/>
                <a:ea typeface="Franklin ITC Std Light"/>
                <a:cs typeface="Franklin ITC Std Light"/>
                <a:sym typeface="Franklin ITC Std Light"/>
              </a:rPr>
              <a:t>Vice President, CTO</a:t>
            </a:r>
            <a:endParaRPr kumimoji="0" lang="en-US" sz="2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Franklin ITC Std Light"/>
              <a:ea typeface="Franklin ITC Std Light"/>
              <a:cs typeface="Franklin ITC Std Light"/>
              <a:sym typeface="Franklin ITC Std Ligh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0485" y="1099444"/>
            <a:ext cx="2317415" cy="34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04508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Body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120" name="thewashingtonpost-black-@3x.png" descr="thewashingtonpost-black-@3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3000" y="6407051"/>
            <a:ext cx="1666875" cy="250032"/>
          </a:xfrm>
          <a:prstGeom prst="rect">
            <a:avLst/>
          </a:prstGeom>
          <a:ln w="12700">
            <a:miter lim="400000"/>
          </a:ln>
        </p:spPr>
      </p:pic>
      <p:sp>
        <p:nvSpPr>
          <p:cNvPr id="1121" name="Title Text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22" name="Body Level One"/>
          <p:cNvSpPr>
            <a:spLocks noGrp="1"/>
          </p:cNvSpPr>
          <p:nvPr>
            <p:ph type="body" idx="14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t>Body Level One</a:t>
            </a:r>
          </a:p>
        </p:txBody>
      </p:sp>
      <p:pic>
        <p:nvPicPr>
          <p:cNvPr id="1123" name="Tronc Visit - Shailesh.021.jpeg" descr="Tronc Visit - Shailesh.021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2717370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Body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126" name="thewashingtonpost-black-@3x.png" descr="thewashingtonpost-black-@3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3000" y="6407051"/>
            <a:ext cx="1666875" cy="250032"/>
          </a:xfrm>
          <a:prstGeom prst="rect">
            <a:avLst/>
          </a:prstGeom>
          <a:ln w="12700">
            <a:miter lim="400000"/>
          </a:ln>
        </p:spPr>
      </p:pic>
      <p:sp>
        <p:nvSpPr>
          <p:cNvPr id="1127" name="Title Text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28" name="Body Level One"/>
          <p:cNvSpPr>
            <a:spLocks noGrp="1"/>
          </p:cNvSpPr>
          <p:nvPr>
            <p:ph type="body" idx="14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t>Body Level One</a:t>
            </a:r>
          </a:p>
        </p:txBody>
      </p:sp>
      <p:pic>
        <p:nvPicPr>
          <p:cNvPr id="1129" name="Tronc Visit - Shailesh.022.jpeg" descr="Tronc Visit - Shailesh.022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4325177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Body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132" name="thewashingtonpost-black-@3x.png" descr="thewashingtonpost-black-@3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3000" y="6407051"/>
            <a:ext cx="1666875" cy="250032"/>
          </a:xfrm>
          <a:prstGeom prst="rect">
            <a:avLst/>
          </a:prstGeom>
          <a:ln w="12700">
            <a:miter lim="400000"/>
          </a:ln>
        </p:spPr>
      </p:pic>
      <p:sp>
        <p:nvSpPr>
          <p:cNvPr id="1133" name="Title Text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34" name="Body Level One"/>
          <p:cNvSpPr>
            <a:spLocks noGrp="1"/>
          </p:cNvSpPr>
          <p:nvPr>
            <p:ph type="body" idx="14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t>Body Level One</a:t>
            </a:r>
          </a:p>
        </p:txBody>
      </p:sp>
      <p:pic>
        <p:nvPicPr>
          <p:cNvPr id="1135" name="Tronc Visit - Shailesh.023.jpeg" descr="Tronc Visit - Shailesh.023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2153282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Body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138" name="thewashingtonpost-black-@3x.png" descr="thewashingtonpost-black-@3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3000" y="6407051"/>
            <a:ext cx="1666875" cy="250032"/>
          </a:xfrm>
          <a:prstGeom prst="rect">
            <a:avLst/>
          </a:prstGeom>
          <a:ln w="12700">
            <a:miter lim="400000"/>
          </a:ln>
        </p:spPr>
      </p:pic>
      <p:sp>
        <p:nvSpPr>
          <p:cNvPr id="1139" name="Title Text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40" name="Body Level One"/>
          <p:cNvSpPr>
            <a:spLocks noGrp="1"/>
          </p:cNvSpPr>
          <p:nvPr>
            <p:ph type="body" idx="14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t>Body Level One</a:t>
            </a:r>
          </a:p>
        </p:txBody>
      </p:sp>
      <p:pic>
        <p:nvPicPr>
          <p:cNvPr id="1141" name="Tronc Visit - Shailesh.024.jpeg" descr="Tronc Visit - Shailesh.024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2145998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Body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144" name="thewashingtonpost-black-@3x.png" descr="thewashingtonpost-black-@3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3000" y="6407051"/>
            <a:ext cx="1666875" cy="250032"/>
          </a:xfrm>
          <a:prstGeom prst="rect">
            <a:avLst/>
          </a:prstGeom>
          <a:ln w="12700">
            <a:miter lim="400000"/>
          </a:ln>
        </p:spPr>
      </p:pic>
      <p:sp>
        <p:nvSpPr>
          <p:cNvPr id="1145" name="Title Text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46" name="Body Level One"/>
          <p:cNvSpPr>
            <a:spLocks noGrp="1"/>
          </p:cNvSpPr>
          <p:nvPr>
            <p:ph type="body" idx="14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t>Body Level One</a:t>
            </a:r>
          </a:p>
        </p:txBody>
      </p:sp>
      <p:pic>
        <p:nvPicPr>
          <p:cNvPr id="1147" name="Tronc Visit - Shailesh.025.jpeg" descr="Tronc Visit - Shailesh.025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9013264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Body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150" name="thewashingtonpost-black-@3x.png" descr="thewashingtonpost-black-@3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3000" y="6407051"/>
            <a:ext cx="1666875" cy="250032"/>
          </a:xfrm>
          <a:prstGeom prst="rect">
            <a:avLst/>
          </a:prstGeom>
          <a:ln w="12700">
            <a:miter lim="400000"/>
          </a:ln>
        </p:spPr>
      </p:pic>
      <p:sp>
        <p:nvSpPr>
          <p:cNvPr id="1151" name="Title Text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52" name="Body Level One"/>
          <p:cNvSpPr>
            <a:spLocks noGrp="1"/>
          </p:cNvSpPr>
          <p:nvPr>
            <p:ph type="body" idx="14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t>Body Level One</a:t>
            </a:r>
          </a:p>
        </p:txBody>
      </p:sp>
      <p:pic>
        <p:nvPicPr>
          <p:cNvPr id="1153" name="Tronc Visit - Shailesh.026.jpeg" descr="Tronc Visit - Shailesh.026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7637195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444444"/>
      </a:dk2>
      <a:lt2>
        <a:srgbClr val="EFEFEF"/>
      </a:lt2>
      <a:accent1>
        <a:srgbClr val="007BB5"/>
      </a:accent1>
      <a:accent2>
        <a:srgbClr val="599A32"/>
      </a:accent2>
      <a:accent3>
        <a:srgbClr val="FFD200"/>
      </a:accent3>
      <a:accent4>
        <a:srgbClr val="F99800"/>
      </a:accent4>
      <a:accent5>
        <a:srgbClr val="D91F01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ITC Std Bold"/>
        <a:ea typeface="Franklin ITC Std Bold"/>
        <a:cs typeface="Franklin ITC Std Bold"/>
      </a:majorFont>
      <a:minorFont>
        <a:latin typeface="Franklin ITC Std Bold"/>
        <a:ea typeface="Franklin ITC Std Bold"/>
        <a:cs typeface="Franklin ITC Std Bold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Franklin ITC Std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l" defTabSz="821531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Franklin ITC Std Light"/>
            <a:ea typeface="Franklin ITC Std Light"/>
            <a:cs typeface="Franklin ITC Std Light"/>
            <a:sym typeface="Franklin ITC Std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0F211DCFE3BC47B64E30BE1F7129B5" ma:contentTypeVersion="9" ma:contentTypeDescription="Create a new document." ma:contentTypeScope="" ma:versionID="6834e36fcb1cab079c97c005c0db0630">
  <xsd:schema xmlns:xsd="http://www.w3.org/2001/XMLSchema" xmlns:xs="http://www.w3.org/2001/XMLSchema" xmlns:p="http://schemas.microsoft.com/office/2006/metadata/properties" xmlns:ns2="c7839c2b-ad3c-47d5-b38d-3563796c99f9" xmlns:ns3="14221866-478a-434d-a0bd-d867cff9cf94" targetNamespace="http://schemas.microsoft.com/office/2006/metadata/properties" ma:root="true" ma:fieldsID="41ae2376f47100db654f4d358440662e" ns2:_="" ns3:_="">
    <xsd:import namespace="c7839c2b-ad3c-47d5-b38d-3563796c99f9"/>
    <xsd:import namespace="14221866-478a-434d-a0bd-d867cff9cf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2:MediaServiceDateTaken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839c2b-ad3c-47d5-b38d-3563796c99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221866-478a-434d-a0bd-d867cff9cf9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2" nillable="true" ma:displayName="Last Shared By User" ma:description="" ma:hidden="true" ma:internalName="LastSharedByUser" ma:readOnly="true">
      <xsd:simpleType>
        <xsd:restriction base="dms:Note"/>
      </xsd:simpleType>
    </xsd:element>
    <xsd:element name="LastSharedByTime" ma:index="13" nillable="true" ma:displayName="Last Shared By Time" ma:description="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53D848-DA55-41D6-B24F-FB1F0E8B9B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4CCCE1-5C8A-42D9-AC04-5C83CC8D3D2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F68EC48-94B9-45EA-930F-9BE869639E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839c2b-ad3c-47d5-b38d-3563796c99f9"/>
    <ds:schemaRef ds:uri="14221866-478a-434d-a0bd-d867cff9cf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49812</TotalTime>
  <Words>433</Words>
  <Application>Microsoft Office PowerPoint</Application>
  <PresentationFormat>Widescreen</PresentationFormat>
  <Paragraphs>47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Franklin ITC Pro Thin</vt:lpstr>
      <vt:lpstr>Franklin ITC Std</vt:lpstr>
      <vt:lpstr>Franklin ITC Std Bold</vt:lpstr>
      <vt:lpstr>Franklin ITC Std Light</vt:lpstr>
      <vt:lpstr>Helvetica Light</vt:lpstr>
      <vt:lpstr>PostoniStandard</vt:lpstr>
      <vt:lpstr>Arial</vt:lpstr>
      <vt:lpstr>Calibri</vt:lpstr>
      <vt:lpstr>Calibri Light</vt:lpstr>
      <vt:lpstr>Wingdings</vt:lpstr>
      <vt:lpstr>Office Theme</vt:lpstr>
      <vt:lpstr>White</vt:lpstr>
      <vt:lpstr>Industry Trends, Risks, &amp; Challenges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Xiting Wang</cp:lastModifiedBy>
  <cp:revision>602</cp:revision>
  <cp:lastPrinted>2017-03-27T13:07:41Z</cp:lastPrinted>
  <dcterms:created xsi:type="dcterms:W3CDTF">2015-11-04T19:06:50Z</dcterms:created>
  <dcterms:modified xsi:type="dcterms:W3CDTF">2020-06-15T09:34:05Z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0x010100A50F211DCFE3BC47B64E30BE1F7129B5</vt:lpwstr>
  </property>
  <property fmtid="{D5CDD505-2E9C-101B-9397-08002B2CF9AE}" pid="3" name="MSIP_Label_f42aa342-8706-4288-bd11-ebb85995028c_Enabled">
    <vt:lpwstr>true</vt:lpwstr>
  </property>
  <property fmtid="{D5CDD505-2E9C-101B-9397-08002B2CF9AE}" pid="4" name="MSIP_Label_f42aa342-8706-4288-bd11-ebb85995028c_SetDate">
    <vt:lpwstr>2020-06-15T09:34:05Z</vt:lpwstr>
  </property>
  <property fmtid="{D5CDD505-2E9C-101B-9397-08002B2CF9AE}" pid="5" name="MSIP_Label_f42aa342-8706-4288-bd11-ebb85995028c_Method">
    <vt:lpwstr>Standard</vt:lpwstr>
  </property>
  <property fmtid="{D5CDD505-2E9C-101B-9397-08002B2CF9AE}" pid="6" name="MSIP_Label_f42aa342-8706-4288-bd11-ebb85995028c_Name">
    <vt:lpwstr>Internal</vt:lpwstr>
  </property>
  <property fmtid="{D5CDD505-2E9C-101B-9397-08002B2CF9AE}" pid="7" name="MSIP_Label_f42aa342-8706-4288-bd11-ebb85995028c_SiteId">
    <vt:lpwstr>72f988bf-86f1-41af-91ab-2d7cd011db47</vt:lpwstr>
  </property>
  <property fmtid="{D5CDD505-2E9C-101B-9397-08002B2CF9AE}" pid="8" name="MSIP_Label_f42aa342-8706-4288-bd11-ebb85995028c_ActionId">
    <vt:lpwstr>7a840d44-6e01-4c2c-932f-e04a0e12b30a</vt:lpwstr>
  </property>
  <property fmtid="{D5CDD505-2E9C-101B-9397-08002B2CF9AE}" pid="9" name="MSIP_Label_f42aa342-8706-4288-bd11-ebb85995028c_ContentBits">
    <vt:lpwstr>0</vt:lpwstr>
  </property>
</Properties>
</file>