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18" r:id="rId2"/>
  </p:sldMasterIdLst>
  <p:notesMasterIdLst>
    <p:notesMasterId r:id="rId11"/>
  </p:notesMasterIdLst>
  <p:handoutMasterIdLst>
    <p:handoutMasterId r:id="rId12"/>
  </p:handoutMasterIdLst>
  <p:sldIdLst>
    <p:sldId id="333" r:id="rId3"/>
    <p:sldId id="266" r:id="rId4"/>
    <p:sldId id="296" r:id="rId5"/>
    <p:sldId id="297" r:id="rId6"/>
    <p:sldId id="331" r:id="rId7"/>
    <p:sldId id="310" r:id="rId8"/>
    <p:sldId id="323" r:id="rId9"/>
    <p:sldId id="311" r:id="rId10"/>
  </p:sldIdLst>
  <p:sldSz cx="12188825" cy="6858000"/>
  <p:notesSz cx="6858000" cy="9144000"/>
  <p:defaultTextStyle>
    <a:defPPr>
      <a:defRPr lang="en-US"/>
    </a:defPPr>
    <a:lvl1pPr algn="l" defTabSz="912813" rtl="0" fontAlgn="base">
      <a:spcBef>
        <a:spcPct val="0"/>
      </a:spcBef>
      <a:spcAft>
        <a:spcPct val="0"/>
      </a:spcAft>
      <a:defRPr kern="1200">
        <a:solidFill>
          <a:schemeClr val="tx1"/>
        </a:solidFill>
        <a:latin typeface="Arial" charset="0"/>
        <a:ea typeface="+mn-ea"/>
        <a:cs typeface="+mn-cs"/>
      </a:defRPr>
    </a:lvl1pPr>
    <a:lvl2pPr marL="455613" indent="1588" algn="l" defTabSz="912813" rtl="0" fontAlgn="base">
      <a:spcBef>
        <a:spcPct val="0"/>
      </a:spcBef>
      <a:spcAft>
        <a:spcPct val="0"/>
      </a:spcAft>
      <a:defRPr kern="1200">
        <a:solidFill>
          <a:schemeClr val="tx1"/>
        </a:solidFill>
        <a:latin typeface="Arial" charset="0"/>
        <a:ea typeface="+mn-ea"/>
        <a:cs typeface="+mn-cs"/>
      </a:defRPr>
    </a:lvl2pPr>
    <a:lvl3pPr marL="912813" indent="1588" algn="l" defTabSz="912813" rtl="0" fontAlgn="base">
      <a:spcBef>
        <a:spcPct val="0"/>
      </a:spcBef>
      <a:spcAft>
        <a:spcPct val="0"/>
      </a:spcAft>
      <a:defRPr kern="1200">
        <a:solidFill>
          <a:schemeClr val="tx1"/>
        </a:solidFill>
        <a:latin typeface="Arial" charset="0"/>
        <a:ea typeface="+mn-ea"/>
        <a:cs typeface="+mn-cs"/>
      </a:defRPr>
    </a:lvl3pPr>
    <a:lvl4pPr marL="1370013" indent="1588" algn="l" defTabSz="912813" rtl="0" fontAlgn="base">
      <a:spcBef>
        <a:spcPct val="0"/>
      </a:spcBef>
      <a:spcAft>
        <a:spcPct val="0"/>
      </a:spcAft>
      <a:defRPr kern="1200">
        <a:solidFill>
          <a:schemeClr val="tx1"/>
        </a:solidFill>
        <a:latin typeface="Arial" charset="0"/>
        <a:ea typeface="+mn-ea"/>
        <a:cs typeface="+mn-cs"/>
      </a:defRPr>
    </a:lvl4pPr>
    <a:lvl5pPr marL="1827213" indent="1588" algn="l" defTabSz="912813"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33CC"/>
    <a:srgbClr val="FFFF66"/>
    <a:srgbClr val="003399"/>
    <a:srgbClr val="0066CC"/>
    <a:srgbClr val="0000FF"/>
    <a:srgbClr val="F6AE1E"/>
    <a:srgbClr val="FFFFFF"/>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484" autoAdjust="0"/>
    <p:restoredTop sz="91247" autoAdjust="0"/>
  </p:normalViewPr>
  <p:slideViewPr>
    <p:cSldViewPr snapToGrid="0">
      <p:cViewPr varScale="1">
        <p:scale>
          <a:sx n="62" d="100"/>
          <a:sy n="62" d="100"/>
        </p:scale>
        <p:origin x="-72" y="-834"/>
      </p:cViewPr>
      <p:guideLst>
        <p:guide orient="horz" pos="144"/>
        <p:guide orient="horz" pos="895"/>
        <p:guide orient="horz" pos="1484"/>
        <p:guide orient="horz" pos="1200"/>
        <p:guide orient="horz" pos="2736"/>
        <p:guide pos="3839"/>
        <p:guide pos="325"/>
        <p:guide pos="613"/>
        <p:guide pos="7353"/>
        <p:guide pos="1190"/>
        <p:guide pos="70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74" d="100"/>
          <a:sy n="74" d="100"/>
        </p:scale>
        <p:origin x="-218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defRPr>
            </a:lvl1pPr>
          </a:lstStyle>
          <a:p>
            <a:pPr>
              <a:defRPr/>
            </a:pPr>
            <a:fld id="{EAE9EEC2-1ECA-4570-8581-317682147332}" type="datetimeFigureOut">
              <a:rPr lang="en-US"/>
              <a:pPr>
                <a:defRPr/>
              </a:pPr>
              <a:t>8/7/2008</a:t>
            </a:fld>
            <a:endParaRPr lang="en-US"/>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defRPr>
            </a:lvl1pPr>
          </a:lstStyle>
          <a:p>
            <a:pPr>
              <a:defRPr/>
            </a:pPr>
            <a:fld id="{1CAEECF6-7160-464B-9B52-8D25BFCF90F7}" type="slidenum">
              <a:rPr lang="en-US"/>
              <a:pPr>
                <a:defRPr/>
              </a:pPr>
              <a:t>‹#›</a:t>
            </a:fld>
            <a:endParaRPr lang="en-US"/>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a:solidFill>
                  <a:srgbClr val="000000"/>
                </a:solidFill>
                <a:latin typeface="Segoe" pitchFamily="34" charset="0"/>
              </a:defRPr>
            </a:lvl1pPr>
          </a:lstStyle>
          <a:p>
            <a:pPr>
              <a:defRPr/>
            </a:pPr>
            <a:r>
              <a:rPr lang="en-US"/>
              <a:t>© 2008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defRPr>
            </a:lvl1pPr>
          </a:lstStyle>
          <a:p>
            <a:pPr>
              <a:defRPr/>
            </a:pPr>
            <a:fld id="{1DDEFD27-3A6A-4BB8-A64D-0C7AE675C1E5}" type="datetimeFigureOut">
              <a:rPr lang="en-US"/>
              <a:pPr>
                <a:defRPr/>
              </a:pPr>
              <a:t>8/7/2008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a:t>© 2008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defRPr>
            </a:lvl1pPr>
          </a:lstStyle>
          <a:p>
            <a:pPr>
              <a:defRPr/>
            </a:pPr>
            <a:fld id="{333711C5-CEFD-49F2-845A-25C8C56F898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eaLnBrk="0" fontAlgn="base" hangingPunct="0">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2pPr>
    <a:lvl3pPr marL="327025"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3pPr>
    <a:lvl4pPr marL="482600" indent="-14605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4pPr>
    <a:lvl5pPr marL="614363"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2867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A549130F-F55A-4CBD-AB95-DCC6F61C21E4}" type="datetime8">
              <a:rPr lang="en-US"/>
              <a:pPr defTabSz="912813" fontAlgn="base">
                <a:spcBef>
                  <a:spcPct val="0"/>
                </a:spcBef>
                <a:spcAft>
                  <a:spcPct val="0"/>
                </a:spcAft>
                <a:defRPr/>
              </a:pPr>
              <a:t>8/7/2008 12:52 PM</a:t>
            </a:fld>
            <a:endParaRPr lang="en-US"/>
          </a:p>
        </p:txBody>
      </p:sp>
      <p:sp>
        <p:nvSpPr>
          <p:cNvPr id="76805"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2867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9D600230-9F1E-48D1-8FE6-27C58B2FE715}" type="slidenum">
              <a:rPr lang="en-US"/>
              <a:pPr defTabSz="912813" fontAlgn="base">
                <a:spcBef>
                  <a:spcPct val="0"/>
                </a:spcBef>
                <a:spcAft>
                  <a:spcPct val="0"/>
                </a:spcAft>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399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5378B20B-17BF-496E-9B2F-565C8928DD30}" type="datetime8">
              <a:rPr lang="en-US"/>
              <a:pPr defTabSz="912813" fontAlgn="base">
                <a:spcBef>
                  <a:spcPct val="0"/>
                </a:spcBef>
                <a:spcAft>
                  <a:spcPct val="0"/>
                </a:spcAft>
                <a:defRPr/>
              </a:pPr>
              <a:t>8/7/2008 12:52 PM</a:t>
            </a:fld>
            <a:endParaRPr lang="en-US"/>
          </a:p>
        </p:txBody>
      </p:sp>
      <p:sp>
        <p:nvSpPr>
          <p:cNvPr id="62469"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399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736D3710-1A29-4239-9D6B-A422477E02E8}" type="slidenum">
              <a:rPr lang="en-US"/>
              <a:pPr defTabSz="912813" fontAlgn="base">
                <a:spcBef>
                  <a:spcPct val="0"/>
                </a:spcBef>
                <a:spcAft>
                  <a:spcPct val="0"/>
                </a:spcAft>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8FC28B87-21F4-4622-9112-C5C6B2DD0188}"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CFE9B6B-C6AC-4452-A604-3C2CC3BB54D2}"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10E38B5A-E045-4E1E-A6B2-1F36539552E8}"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399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5378B20B-17BF-496E-9B2F-565C8928DD30}" type="datetime8">
              <a:rPr lang="en-US"/>
              <a:pPr defTabSz="912813" fontAlgn="base">
                <a:spcBef>
                  <a:spcPct val="0"/>
                </a:spcBef>
                <a:spcAft>
                  <a:spcPct val="0"/>
                </a:spcAft>
                <a:defRPr/>
              </a:pPr>
              <a:t>8/7/2008 12:52 PM</a:t>
            </a:fld>
            <a:endParaRPr lang="en-US"/>
          </a:p>
        </p:txBody>
      </p:sp>
      <p:sp>
        <p:nvSpPr>
          <p:cNvPr id="70661"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399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FA96A19-83F8-4B52-AA57-82139B5F78AA}" type="slidenum">
              <a:rPr lang="en-US"/>
              <a:pPr defTabSz="912813"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399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5378B20B-17BF-496E-9B2F-565C8928DD30}" type="datetime8">
              <a:rPr lang="en-US"/>
              <a:pPr defTabSz="912813" fontAlgn="base">
                <a:spcBef>
                  <a:spcPct val="0"/>
                </a:spcBef>
                <a:spcAft>
                  <a:spcPct val="0"/>
                </a:spcAft>
                <a:defRPr/>
              </a:pPr>
              <a:t>8/7/2008 12:52 PM</a:t>
            </a:fld>
            <a:endParaRPr lang="en-US"/>
          </a:p>
        </p:txBody>
      </p:sp>
      <p:sp>
        <p:nvSpPr>
          <p:cNvPr id="72709"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399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FF00E5CF-2475-4740-A1B0-5710301BF3D3}" type="slidenum">
              <a:rPr lang="en-US"/>
              <a:pPr defTabSz="912813"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4506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80F469C6-08F8-4DD0-8954-9241B26533B8}" type="datetime8">
              <a:rPr lang="en-US"/>
              <a:pPr defTabSz="912813" fontAlgn="base">
                <a:spcBef>
                  <a:spcPct val="0"/>
                </a:spcBef>
                <a:spcAft>
                  <a:spcPct val="0"/>
                </a:spcAft>
                <a:defRPr/>
              </a:pPr>
              <a:t>8/7/2008 12:52 PM</a:t>
            </a:fld>
            <a:endParaRPr lang="en-US"/>
          </a:p>
        </p:txBody>
      </p:sp>
      <p:sp>
        <p:nvSpPr>
          <p:cNvPr id="74757"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4506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8361C9B9-8045-4878-9B69-9831C6569855}" type="slidenum">
              <a:rPr lang="en-US"/>
              <a:pPr defTabSz="912813" fontAlgn="base">
                <a:spcBef>
                  <a:spcPct val="0"/>
                </a:spcBef>
                <a:spcAft>
                  <a:spcPct val="0"/>
                </a:spcAft>
                <a:defRPr/>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userDrawn="1"/>
        </p:nvPicPr>
        <p:blipFill>
          <a:blip r:embed="rId2"/>
          <a:srcRect b="81670"/>
          <a:stretch>
            <a:fillRect/>
          </a:stretch>
        </p:blipFill>
        <p:spPr bwMode="auto">
          <a:xfrm>
            <a:off x="0" y="0"/>
            <a:ext cx="12192000" cy="1676400"/>
          </a:xfrm>
          <a:prstGeom prst="rect">
            <a:avLst/>
          </a:prstGeom>
          <a:noFill/>
          <a:ln w="9525">
            <a:noFill/>
            <a:miter lim="800000"/>
            <a:headEnd/>
            <a:tailEnd/>
          </a:ln>
        </p:spPr>
      </p:pic>
      <p:pic>
        <p:nvPicPr>
          <p:cNvPr id="5" name="Picture 6" descr="Research_bL.PNG"/>
          <p:cNvPicPr>
            <a:picLocks noChangeAspect="1"/>
          </p:cNvPicPr>
          <p:nvPr userDrawn="1"/>
        </p:nvPicPr>
        <p:blipFill>
          <a:blip r:embed="rId3"/>
          <a:srcRect/>
          <a:stretch>
            <a:fillRect/>
          </a:stretch>
        </p:blipFill>
        <p:spPr bwMode="auto">
          <a:xfrm>
            <a:off x="9906000" y="136525"/>
            <a:ext cx="1846263" cy="512763"/>
          </a:xfrm>
          <a:prstGeom prst="rect">
            <a:avLst/>
          </a:prstGeom>
          <a:noFill/>
          <a:ln w="9525">
            <a:noFill/>
            <a:miter lim="800000"/>
            <a:headEnd/>
            <a:tailEnd/>
          </a:ln>
        </p:spPr>
      </p:pic>
      <p:sp>
        <p:nvSpPr>
          <p:cNvPr id="2" name="Title 1"/>
          <p:cNvSpPr>
            <a:spLocks noGrp="1"/>
          </p:cNvSpPr>
          <p:nvPr>
            <p:ph type="ctrTitle"/>
          </p:nvPr>
        </p:nvSpPr>
        <p:spPr>
          <a:xfrm>
            <a:off x="973414" y="1905001"/>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0" baseline="0" dirty="0">
                <a:ln w="3175">
                  <a:noFill/>
                </a:ln>
                <a:solidFill>
                  <a:srgbClr val="0066CC"/>
                </a:soli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rgbClr val="003399"/>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355850"/>
            <a:ext cx="9324523"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0" baseline="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dirty="0"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2"/>
          <p:cNvSpPr txBox="1"/>
          <p:nvPr userDrawn="1"/>
        </p:nvSpPr>
        <p:spPr>
          <a:xfrm>
            <a:off x="515938" y="4752975"/>
            <a:ext cx="7013575" cy="1662113"/>
          </a:xfrm>
          <a:prstGeom prst="rect">
            <a:avLst/>
          </a:prstGeom>
        </p:spPr>
        <p:txBody>
          <a:bodyPr wrap="none" lIns="0" tIns="0" rIns="0" bIns="0">
            <a:spAutoFit/>
          </a:bodyPr>
          <a:lstStyle/>
          <a:p>
            <a:pPr defTabSz="914363" fontAlgn="auto">
              <a:lnSpc>
                <a:spcPct val="90000"/>
              </a:lnSpc>
              <a:spcBef>
                <a:spcPct val="20000"/>
              </a:spcBef>
              <a:spcAft>
                <a:spcPts val="0"/>
              </a:spcAft>
              <a:buSzPct val="85000"/>
              <a:buFont typeface="Arial" pitchFamily="34" charset="0"/>
              <a:buNone/>
              <a:defRPr/>
            </a:pPr>
            <a:r>
              <a:rPr lang="en-US" sz="6000" dirty="0">
                <a:latin typeface="+mn-lt"/>
              </a:rPr>
              <a:t>Microsoft Research </a:t>
            </a:r>
            <a:br>
              <a:rPr lang="en-US" sz="6000" dirty="0">
                <a:latin typeface="+mn-lt"/>
              </a:rPr>
            </a:br>
            <a:r>
              <a:rPr lang="en-US" sz="6000" dirty="0">
                <a:latin typeface="+mn-lt"/>
              </a:rPr>
              <a:t>Faculty Summit </a:t>
            </a:r>
            <a:r>
              <a:rPr lang="en-US" sz="6000" dirty="0">
                <a:latin typeface="+mn-lt"/>
              </a:rPr>
              <a:t>2008</a:t>
            </a:r>
            <a:endParaRPr lang="en-US" sz="8800" dirty="0">
              <a:solidFill>
                <a:schemeClr val="bg1"/>
              </a:solidFill>
              <a:latin typeface="+mn-lt"/>
            </a:endParaRPr>
          </a:p>
        </p:txBody>
      </p:sp>
      <p:pic>
        <p:nvPicPr>
          <p:cNvPr id="3" name="Picture 3" descr="Research_bL_r.png"/>
          <p:cNvPicPr>
            <a:picLocks noChangeAspect="1"/>
          </p:cNvPicPr>
          <p:nvPr userDrawn="1"/>
        </p:nvPicPr>
        <p:blipFill>
          <a:blip r:embed="rId3"/>
          <a:srcRect/>
          <a:stretch>
            <a:fillRect/>
          </a:stretch>
        </p:blipFill>
        <p:spPr bwMode="auto">
          <a:xfrm>
            <a:off x="9948863" y="206375"/>
            <a:ext cx="1709737" cy="474663"/>
          </a:xfrm>
          <a:prstGeom prst="rect">
            <a:avLst/>
          </a:prstGeom>
          <a:noFill/>
          <a:ln w="9525">
            <a:noFill/>
            <a:miter lim="800000"/>
            <a:headEnd/>
            <a:tailEnd/>
          </a:ln>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7.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4887" cy="665163"/>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15938" y="1420813"/>
            <a:ext cx="11164887"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26" r:id="rId1"/>
    <p:sldLayoutId id="2147483727" r:id="rId2"/>
    <p:sldLayoutId id="2147483724" r:id="rId3"/>
    <p:sldLayoutId id="2147483723" r:id="rId4"/>
    <p:sldLayoutId id="2147483728" r:id="rId5"/>
    <p:sldLayoutId id="2147483722" r:id="rId6"/>
  </p:sldLayoutIdLst>
  <p:transition>
    <p:fade/>
  </p:transition>
  <p:txStyles>
    <p:titleStyle>
      <a:lvl1pPr algn="l" defTabSz="1095375" rtl="0" fontAlgn="base">
        <a:lnSpc>
          <a:spcPct val="90000"/>
        </a:lnSpc>
        <a:spcBef>
          <a:spcPct val="0"/>
        </a:spcBef>
        <a:spcAft>
          <a:spcPct val="0"/>
        </a:spcAft>
        <a:defRPr lang="en-US" sz="4800" kern="12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fontAlgn="base">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fontAlgn="base">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fontAlgn="base">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fontAlgn="base">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fontAlgn="base">
        <a:lnSpc>
          <a:spcPct val="90000"/>
        </a:lnSpc>
        <a:spcBef>
          <a:spcPct val="20000"/>
        </a:spcBef>
        <a:spcAft>
          <a:spcPct val="0"/>
        </a:spcAft>
        <a:buSzPct val="85000"/>
        <a:buBlip>
          <a:blip r:embed="rId9"/>
        </a:buBlip>
        <a:defRPr sz="3200" kern="1200">
          <a:solidFill>
            <a:schemeClr val="bg1"/>
          </a:solidFill>
          <a:latin typeface="+mn-lt"/>
          <a:ea typeface="+mn-ea"/>
          <a:cs typeface="+mn-cs"/>
        </a:defRPr>
      </a:lvl1pPr>
      <a:lvl2pPr marL="914400" indent="-396875" algn="l" defTabSz="912813" rtl="0" fontAlgn="base">
        <a:lnSpc>
          <a:spcPct val="90000"/>
        </a:lnSpc>
        <a:spcBef>
          <a:spcPct val="20000"/>
        </a:spcBef>
        <a:spcAft>
          <a:spcPct val="0"/>
        </a:spcAft>
        <a:buSzPct val="85000"/>
        <a:buBlip>
          <a:blip r:embed="rId9"/>
        </a:buBlip>
        <a:defRPr sz="2800" kern="1200">
          <a:solidFill>
            <a:schemeClr val="bg1"/>
          </a:solidFill>
          <a:latin typeface="+mn-lt"/>
          <a:ea typeface="+mn-ea"/>
          <a:cs typeface="+mn-cs"/>
        </a:defRPr>
      </a:lvl2pPr>
      <a:lvl3pPr marL="1258888" indent="-344488" algn="l" defTabSz="912813" rtl="0" fontAlgn="base">
        <a:lnSpc>
          <a:spcPct val="90000"/>
        </a:lnSpc>
        <a:spcBef>
          <a:spcPct val="20000"/>
        </a:spcBef>
        <a:spcAft>
          <a:spcPct val="0"/>
        </a:spcAft>
        <a:buSzPct val="85000"/>
        <a:buBlip>
          <a:blip r:embed="rId9"/>
        </a:buBlip>
        <a:defRPr sz="2400" kern="1200">
          <a:solidFill>
            <a:schemeClr val="bg1"/>
          </a:solidFill>
          <a:latin typeface="+mn-lt"/>
          <a:ea typeface="+mn-ea"/>
          <a:cs typeface="+mn-cs"/>
        </a:defRPr>
      </a:lvl3pPr>
      <a:lvl4pPr marL="1604963" indent="-346075" algn="l" defTabSz="912813" rtl="0" fontAlgn="base">
        <a:lnSpc>
          <a:spcPct val="90000"/>
        </a:lnSpc>
        <a:spcBef>
          <a:spcPct val="20000"/>
        </a:spcBef>
        <a:spcAft>
          <a:spcPct val="0"/>
        </a:spcAft>
        <a:buSzPct val="85000"/>
        <a:buBlip>
          <a:blip r:embed="rId9"/>
        </a:buBlip>
        <a:defRPr sz="2400" kern="1200">
          <a:solidFill>
            <a:schemeClr val="bg1"/>
          </a:solidFill>
          <a:latin typeface="+mn-lt"/>
          <a:ea typeface="+mn-ea"/>
          <a:cs typeface="+mn-cs"/>
        </a:defRPr>
      </a:lvl4pPr>
      <a:lvl5pPr marL="1941513" indent="-336550" algn="l" defTabSz="912813" rtl="0" fontAlgn="base">
        <a:lnSpc>
          <a:spcPct val="90000"/>
        </a:lnSpc>
        <a:spcBef>
          <a:spcPct val="20000"/>
        </a:spcBef>
        <a:spcAft>
          <a:spcPct val="0"/>
        </a:spcAft>
        <a:buSzPct val="85000"/>
        <a:buBlip>
          <a:blip r:embed="rId9"/>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8194" name="Picture 3" descr="white rectangle.png"/>
          <p:cNvPicPr>
            <a:picLocks noChangeAspect="1"/>
          </p:cNvPicPr>
          <p:nvPr/>
        </p:nvPicPr>
        <p:blipFill>
          <a:blip r:embed="rId4"/>
          <a:srcRect b="10452"/>
          <a:stretch>
            <a:fillRect/>
          </a:stretch>
        </p:blipFill>
        <p:spPr bwMode="auto">
          <a:xfrm>
            <a:off x="0" y="1300163"/>
            <a:ext cx="12188825" cy="5557837"/>
          </a:xfrm>
          <a:prstGeom prst="rect">
            <a:avLst/>
          </a:prstGeom>
          <a:noFill/>
          <a:ln w="9525">
            <a:noFill/>
            <a:miter lim="800000"/>
            <a:headEnd/>
            <a:tailEnd/>
          </a:ln>
        </p:spPr>
      </p:pic>
      <p:sp>
        <p:nvSpPr>
          <p:cNvPr id="2" name="Title Placeholder 1"/>
          <p:cNvSpPr>
            <a:spLocks noGrp="1"/>
          </p:cNvSpPr>
          <p:nvPr>
            <p:ph type="title"/>
          </p:nvPr>
        </p:nvSpPr>
        <p:spPr>
          <a:xfrm>
            <a:off x="508000" y="230188"/>
            <a:ext cx="11172825"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8196" name="Text Placeholder 2"/>
          <p:cNvSpPr>
            <a:spLocks noGrp="1"/>
          </p:cNvSpPr>
          <p:nvPr>
            <p:ph type="body" idx="1"/>
          </p:nvPr>
        </p:nvSpPr>
        <p:spPr bwMode="auto">
          <a:xfrm>
            <a:off x="963613" y="1905000"/>
            <a:ext cx="10717212"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25" r:id="rId1"/>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42900" indent="-342900" algn="l" defTabSz="912813" rtl="0" eaLnBrk="0" fontAlgn="base" hangingPunct="0">
        <a:lnSpc>
          <a:spcPct val="90000"/>
        </a:lnSpc>
        <a:spcBef>
          <a:spcPct val="20000"/>
        </a:spcBef>
        <a:spcAft>
          <a:spcPct val="0"/>
        </a:spcAft>
        <a:buFont typeface="Arial" charset="0"/>
        <a:buChar char="•"/>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buChar char="–"/>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buChar char="•"/>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buChar char="–"/>
        <a:defRPr sz="2400" b="1" kern="1200">
          <a:solidFill>
            <a:schemeClr val="tx1"/>
          </a:solidFill>
          <a:latin typeface="Courier New" pitchFamily="49" charset="0"/>
          <a:ea typeface="+mn-ea"/>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buChar char="»"/>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1.png"/><Relationship Id="rId2" Type="http://schemas.openxmlformats.org/officeDocument/2006/relationships/video" Target="file:///\\PPT-Server1\Root\07-28%20RFS%202008%20on%20SERVER\General%20Session\07292008\Rico%20Malvar\Rico_Malvar_v04\head.wmv" TargetMode="External"/><Relationship Id="rId1" Type="http://schemas.openxmlformats.org/officeDocument/2006/relationships/tags" Target="../tags/tag1.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ideo" Target="file:///\\rfs-slideedit-2\Root\RFS-BREAKOUT%20SERVER\Postshow\Rico_Malvar_v04\SinglePlusWaiting_FollowupInferShuttleForOne_WithCloseup.wmv"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smtClean="0"/>
              <a:t>Situated Interaction</a:t>
            </a:r>
            <a:endParaRPr>
              <a:latin typeface="Segoe"/>
            </a:endParaRPr>
          </a:p>
        </p:txBody>
      </p:sp>
      <p:sp>
        <p:nvSpPr>
          <p:cNvPr id="3" name="Subtitle 2"/>
          <p:cNvSpPr>
            <a:spLocks noGrp="1"/>
          </p:cNvSpPr>
          <p:nvPr>
            <p:ph type="subTitle" idx="1"/>
          </p:nvPr>
        </p:nvSpPr>
        <p:spPr>
          <a:xfrm>
            <a:off x="1889125" y="4344988"/>
            <a:ext cx="4829175" cy="1403350"/>
          </a:xfrm>
        </p:spPr>
        <p:txBody>
          <a:bodyPr rtlCol="0"/>
          <a:lstStyle/>
          <a:p>
            <a:pPr defTabSz="914363" fontAlgn="auto">
              <a:spcAft>
                <a:spcPts val="0"/>
              </a:spcAft>
              <a:defRPr/>
            </a:pPr>
            <a:r>
              <a:rPr lang="en-US" smtClean="0"/>
              <a:t>Dan Bohus, Eric Horvitz</a:t>
            </a:r>
          </a:p>
          <a:p>
            <a:pPr defTabSz="914363" fontAlgn="auto">
              <a:spcAft>
                <a:spcPts val="0"/>
              </a:spcAft>
              <a:defRPr/>
            </a:pPr>
            <a:r>
              <a:rPr lang="en-US" smtClean="0"/>
              <a:t>Microsoft Research</a:t>
            </a:r>
            <a:endParaRPr lang="en-US" dirty="0"/>
          </a:p>
        </p:txBody>
      </p:sp>
      <p:sp>
        <p:nvSpPr>
          <p:cNvPr id="4" name="Text Placeholder 3"/>
          <p:cNvSpPr>
            <a:spLocks noGrp="1"/>
          </p:cNvSpPr>
          <p:nvPr>
            <p:ph type="body" sz="quarter" idx="10"/>
          </p:nvPr>
        </p:nvSpPr>
        <p:spPr/>
        <p:txBody>
          <a:bodyPr rtlCol="0"/>
          <a:lstStyle/>
          <a:p>
            <a:pPr defTabSz="914363" fontAlgn="auto">
              <a:spcAft>
                <a:spcPts val="0"/>
              </a:spcAft>
              <a:defRPr/>
            </a:pPr>
            <a:r>
              <a:rPr/>
              <a:t>demo </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a:t>S</a:t>
            </a:r>
            <a:r>
              <a:rPr smtClean="0"/>
              <a:t>ituated Interaction</a:t>
            </a:r>
            <a:endParaRPr/>
          </a:p>
        </p:txBody>
      </p:sp>
      <p:sp>
        <p:nvSpPr>
          <p:cNvPr id="9" name="Content Placeholder 2"/>
          <p:cNvSpPr txBox="1">
            <a:spLocks/>
          </p:cNvSpPr>
          <p:nvPr/>
        </p:nvSpPr>
        <p:spPr bwMode="auto">
          <a:xfrm>
            <a:off x="784225" y="2157413"/>
            <a:ext cx="8359775" cy="1319212"/>
          </a:xfrm>
          <a:prstGeom prst="rect">
            <a:avLst/>
          </a:prstGeom>
          <a:noFill/>
          <a:ln w="9525">
            <a:noFill/>
            <a:miter lim="800000"/>
            <a:headEnd/>
            <a:tailEnd/>
          </a:ln>
          <a:effectLst/>
        </p:spPr>
        <p:txBody>
          <a:bodyPr/>
          <a:lstStyle/>
          <a:p>
            <a:pPr defTabSz="914400">
              <a:spcBef>
                <a:spcPct val="20000"/>
              </a:spcBef>
              <a:buClr>
                <a:srgbClr val="A50021"/>
              </a:buClr>
              <a:defRPr/>
            </a:pPr>
            <a:r>
              <a:rPr lang="en-US" sz="3200" kern="0" dirty="0">
                <a:solidFill>
                  <a:schemeClr val="bg1"/>
                </a:solidFill>
                <a:latin typeface="+mn-lt"/>
              </a:rPr>
              <a:t>Embed interaction deeply into the flow of everyday situations &amp; collaborations</a:t>
            </a:r>
          </a:p>
        </p:txBody>
      </p:sp>
      <p:grpSp>
        <p:nvGrpSpPr>
          <p:cNvPr id="2" name="Group 26"/>
          <p:cNvGrpSpPr>
            <a:grpSpLocks/>
          </p:cNvGrpSpPr>
          <p:nvPr/>
        </p:nvGrpSpPr>
        <p:grpSpPr bwMode="auto">
          <a:xfrm>
            <a:off x="9396413" y="1041400"/>
            <a:ext cx="2217737" cy="5249863"/>
            <a:chOff x="7012898" y="1956099"/>
            <a:chExt cx="1580136" cy="3936205"/>
          </a:xfrm>
        </p:grpSpPr>
        <p:pic>
          <p:nvPicPr>
            <p:cNvPr id="63495" name="Picture 2" descr="D:\My Talks\2007_07_adb1.jpg"/>
            <p:cNvPicPr>
              <a:picLocks noChangeAspect="1" noChangeArrowheads="1"/>
            </p:cNvPicPr>
            <p:nvPr/>
          </p:nvPicPr>
          <p:blipFill>
            <a:blip r:embed="rId3"/>
            <a:srcRect/>
            <a:stretch>
              <a:fillRect/>
            </a:stretch>
          </p:blipFill>
          <p:spPr bwMode="auto">
            <a:xfrm>
              <a:off x="7029451" y="1958556"/>
              <a:ext cx="1143000" cy="728161"/>
            </a:xfrm>
            <a:prstGeom prst="rect">
              <a:avLst/>
            </a:prstGeom>
            <a:noFill/>
            <a:ln w="6350">
              <a:solidFill>
                <a:schemeClr val="bg1"/>
              </a:solidFill>
              <a:miter lim="800000"/>
              <a:headEnd/>
              <a:tailEnd/>
            </a:ln>
          </p:spPr>
        </p:pic>
        <p:pic>
          <p:nvPicPr>
            <p:cNvPr id="63496" name="Picture 2" descr="D:\My Talks\263EBB28-E7F2-99DF-385C6CEB41D9C8E4_1.jpg"/>
            <p:cNvPicPr>
              <a:picLocks noChangeAspect="1" noChangeArrowheads="1"/>
            </p:cNvPicPr>
            <p:nvPr/>
          </p:nvPicPr>
          <p:blipFill>
            <a:blip r:embed="rId4"/>
            <a:srcRect/>
            <a:stretch>
              <a:fillRect/>
            </a:stretch>
          </p:blipFill>
          <p:spPr bwMode="auto">
            <a:xfrm>
              <a:off x="7012898" y="4362382"/>
              <a:ext cx="861380" cy="730000"/>
            </a:xfrm>
            <a:prstGeom prst="rect">
              <a:avLst/>
            </a:prstGeom>
            <a:noFill/>
            <a:ln w="9525">
              <a:solidFill>
                <a:schemeClr val="bg1"/>
              </a:solidFill>
              <a:miter lim="800000"/>
              <a:headEnd/>
              <a:tailEnd/>
            </a:ln>
          </p:spPr>
        </p:pic>
        <p:pic>
          <p:nvPicPr>
            <p:cNvPr id="63497" name="Picture 6" descr="D:\My Talks\doctor-02.jpg"/>
            <p:cNvPicPr>
              <a:picLocks noChangeAspect="1" noChangeArrowheads="1"/>
            </p:cNvPicPr>
            <p:nvPr/>
          </p:nvPicPr>
          <p:blipFill>
            <a:blip r:embed="rId5"/>
            <a:srcRect/>
            <a:stretch>
              <a:fillRect/>
            </a:stretch>
          </p:blipFill>
          <p:spPr bwMode="auto">
            <a:xfrm>
              <a:off x="7930577" y="5154332"/>
              <a:ext cx="657693" cy="737972"/>
            </a:xfrm>
            <a:prstGeom prst="rect">
              <a:avLst/>
            </a:prstGeom>
            <a:noFill/>
            <a:ln w="9525">
              <a:solidFill>
                <a:schemeClr val="bg1"/>
              </a:solidFill>
              <a:miter lim="800000"/>
              <a:headEnd/>
              <a:tailEnd/>
            </a:ln>
          </p:spPr>
        </p:pic>
        <p:pic>
          <p:nvPicPr>
            <p:cNvPr id="63498" name="Picture 9" descr="http://www.nextgenmd.org/vol2-5/pictures/davinci1.jpg"/>
            <p:cNvPicPr>
              <a:picLocks noChangeAspect="1" noChangeArrowheads="1"/>
            </p:cNvPicPr>
            <p:nvPr/>
          </p:nvPicPr>
          <p:blipFill>
            <a:blip r:embed="rId6"/>
            <a:srcRect/>
            <a:stretch>
              <a:fillRect/>
            </a:stretch>
          </p:blipFill>
          <p:spPr bwMode="auto">
            <a:xfrm>
              <a:off x="7029450" y="2760239"/>
              <a:ext cx="1557647" cy="745345"/>
            </a:xfrm>
            <a:prstGeom prst="rect">
              <a:avLst/>
            </a:prstGeom>
            <a:noFill/>
            <a:ln w="6350">
              <a:solidFill>
                <a:schemeClr val="bg1"/>
              </a:solidFill>
              <a:miter lim="800000"/>
              <a:headEnd/>
              <a:tailEnd/>
            </a:ln>
          </p:spPr>
        </p:pic>
        <p:pic>
          <p:nvPicPr>
            <p:cNvPr id="63499" name="Picture 3"/>
            <p:cNvPicPr>
              <a:picLocks noChangeAspect="1" noChangeArrowheads="1"/>
            </p:cNvPicPr>
            <p:nvPr/>
          </p:nvPicPr>
          <p:blipFill>
            <a:blip r:embed="rId7"/>
            <a:srcRect/>
            <a:stretch>
              <a:fillRect/>
            </a:stretch>
          </p:blipFill>
          <p:spPr bwMode="auto">
            <a:xfrm>
              <a:off x="8224898" y="1956099"/>
              <a:ext cx="368136" cy="736522"/>
            </a:xfrm>
            <a:prstGeom prst="rect">
              <a:avLst/>
            </a:prstGeom>
            <a:noFill/>
            <a:ln w="6350">
              <a:solidFill>
                <a:schemeClr val="bg1"/>
              </a:solidFill>
              <a:miter lim="800000"/>
              <a:headEnd/>
              <a:tailEnd/>
            </a:ln>
          </p:spPr>
        </p:pic>
        <p:pic>
          <p:nvPicPr>
            <p:cNvPr id="63500" name="Picture 5" descr="D:\My Talks\robot-care-rounding.jpg"/>
            <p:cNvPicPr>
              <a:picLocks noChangeAspect="1" noChangeArrowheads="1"/>
            </p:cNvPicPr>
            <p:nvPr/>
          </p:nvPicPr>
          <p:blipFill>
            <a:blip r:embed="rId8"/>
            <a:srcRect/>
            <a:stretch>
              <a:fillRect/>
            </a:stretch>
          </p:blipFill>
          <p:spPr bwMode="auto">
            <a:xfrm>
              <a:off x="7012898" y="5159245"/>
              <a:ext cx="863371" cy="733059"/>
            </a:xfrm>
            <a:prstGeom prst="rect">
              <a:avLst/>
            </a:prstGeom>
            <a:noFill/>
            <a:ln w="9525">
              <a:solidFill>
                <a:schemeClr val="bg1"/>
              </a:solidFill>
              <a:miter lim="800000"/>
              <a:headEnd/>
              <a:tailEnd/>
            </a:ln>
          </p:spPr>
        </p:pic>
        <p:pic>
          <p:nvPicPr>
            <p:cNvPr id="63501" name="Picture 2" descr="http://www.gizmag.com/pictures/hero/7450_180607101817_3.jpg"/>
            <p:cNvPicPr>
              <a:picLocks noChangeAspect="1" noChangeArrowheads="1"/>
            </p:cNvPicPr>
            <p:nvPr/>
          </p:nvPicPr>
          <p:blipFill>
            <a:blip r:embed="rId9"/>
            <a:srcRect/>
            <a:stretch>
              <a:fillRect/>
            </a:stretch>
          </p:blipFill>
          <p:spPr bwMode="auto">
            <a:xfrm>
              <a:off x="7931436" y="4358034"/>
              <a:ext cx="655100" cy="738696"/>
            </a:xfrm>
            <a:prstGeom prst="rect">
              <a:avLst/>
            </a:prstGeom>
            <a:noFill/>
            <a:ln w="9525">
              <a:solidFill>
                <a:schemeClr val="bg1"/>
              </a:solidFill>
              <a:miter lim="800000"/>
              <a:headEnd/>
              <a:tailEnd/>
            </a:ln>
          </p:spPr>
        </p:pic>
        <p:pic>
          <p:nvPicPr>
            <p:cNvPr id="63502" name="Picture 52" descr="future-kitchen_large.jpg"/>
            <p:cNvPicPr>
              <a:picLocks noChangeAspect="1"/>
            </p:cNvPicPr>
            <p:nvPr/>
          </p:nvPicPr>
          <p:blipFill>
            <a:blip r:embed="rId10"/>
            <a:srcRect/>
            <a:stretch>
              <a:fillRect/>
            </a:stretch>
          </p:blipFill>
          <p:spPr bwMode="auto">
            <a:xfrm>
              <a:off x="7017037" y="3568022"/>
              <a:ext cx="913021" cy="728787"/>
            </a:xfrm>
            <a:prstGeom prst="rect">
              <a:avLst/>
            </a:prstGeom>
            <a:noFill/>
            <a:ln w="6350">
              <a:solidFill>
                <a:schemeClr val="bg1"/>
              </a:solidFill>
              <a:miter lim="800000"/>
              <a:headEnd/>
              <a:tailEnd/>
            </a:ln>
          </p:spPr>
        </p:pic>
        <p:pic>
          <p:nvPicPr>
            <p:cNvPr id="63503" name="Picture 2"/>
            <p:cNvPicPr>
              <a:picLocks noChangeAspect="1" noChangeArrowheads="1"/>
            </p:cNvPicPr>
            <p:nvPr/>
          </p:nvPicPr>
          <p:blipFill>
            <a:blip r:embed="rId11"/>
            <a:srcRect/>
            <a:stretch>
              <a:fillRect/>
            </a:stretch>
          </p:blipFill>
          <p:spPr bwMode="auto">
            <a:xfrm>
              <a:off x="7986714" y="3566085"/>
              <a:ext cx="599688" cy="730724"/>
            </a:xfrm>
            <a:prstGeom prst="rect">
              <a:avLst/>
            </a:prstGeom>
            <a:noFill/>
            <a:ln w="6350">
              <a:solidFill>
                <a:schemeClr val="bg1"/>
              </a:solidFill>
              <a:miter lim="800000"/>
              <a:headEnd/>
              <a:tailEnd/>
            </a:ln>
          </p:spPr>
        </p:pic>
      </p:grpSp>
      <p:sp>
        <p:nvSpPr>
          <p:cNvPr id="25" name="Title 2"/>
          <p:cNvSpPr txBox="1">
            <a:spLocks/>
          </p:cNvSpPr>
          <p:nvPr/>
        </p:nvSpPr>
        <p:spPr>
          <a:xfrm>
            <a:off x="674688" y="1516063"/>
            <a:ext cx="3624262" cy="498475"/>
          </a:xfrm>
          <a:prstGeom prst="rect">
            <a:avLst/>
          </a:prstGeom>
        </p:spPr>
        <p:txBody>
          <a:bodyPr lIns="0" tIns="0" rIns="0" bIns="0">
            <a:spAutoFit/>
          </a:bodyPr>
          <a:lstStyle/>
          <a:p>
            <a:pPr defTabSz="1218937" fontAlgn="auto">
              <a:lnSpc>
                <a:spcPct val="90000"/>
              </a:lnSpc>
              <a:spcAft>
                <a:spcPts val="0"/>
              </a:spcAft>
              <a:defRPr/>
            </a:pPr>
            <a:r>
              <a:rPr lang="en-US" sz="3600" dirty="0">
                <a:ln w="3175">
                  <a:noFill/>
                </a:ln>
                <a:solidFill>
                  <a:schemeClr val="bg1"/>
                </a:solidFill>
                <a:effectLst>
                  <a:outerShdw blurRad="38100" dist="38100" dir="2700000" algn="tl">
                    <a:srgbClr val="000000">
                      <a:alpha val="43137"/>
                    </a:srgbClr>
                  </a:outerShdw>
                </a:effectLst>
                <a:latin typeface="Segoe" pitchFamily="34" charset="0"/>
                <a:cs typeface="Arial" charset="0"/>
              </a:rPr>
              <a:t>Long-term goal</a:t>
            </a:r>
            <a:endParaRPr lang="en-US" sz="3600" dirty="0">
              <a:ln w="3175">
                <a:noFill/>
              </a:ln>
              <a:solidFill>
                <a:schemeClr val="bg1"/>
              </a:solidFill>
              <a:effectLst>
                <a:outerShdw blurRad="38100" dist="38100" dir="2700000" algn="tl">
                  <a:srgbClr val="000000">
                    <a:alpha val="43137"/>
                  </a:srgbClr>
                </a:outerShdw>
              </a:effectLst>
              <a:latin typeface="Segoe" pitchFamily="34" charset="0"/>
              <a:cs typeface="Arial" charset="0"/>
            </a:endParaRPr>
          </a:p>
        </p:txBody>
      </p:sp>
      <p:sp>
        <p:nvSpPr>
          <p:cNvPr id="26" name="Title 2"/>
          <p:cNvSpPr txBox="1">
            <a:spLocks/>
          </p:cNvSpPr>
          <p:nvPr/>
        </p:nvSpPr>
        <p:spPr>
          <a:xfrm>
            <a:off x="622300" y="4037013"/>
            <a:ext cx="5999163" cy="498475"/>
          </a:xfrm>
          <a:prstGeom prst="rect">
            <a:avLst/>
          </a:prstGeom>
        </p:spPr>
        <p:txBody>
          <a:bodyPr lIns="0" tIns="0" rIns="0" bIns="0">
            <a:spAutoFit/>
          </a:bodyPr>
          <a:lstStyle/>
          <a:p>
            <a:pPr defTabSz="1218937" fontAlgn="auto">
              <a:lnSpc>
                <a:spcPct val="90000"/>
              </a:lnSpc>
              <a:spcAft>
                <a:spcPts val="0"/>
              </a:spcAft>
              <a:defRPr/>
            </a:pPr>
            <a:r>
              <a:rPr lang="en-US" sz="3600" dirty="0">
                <a:ln w="3175">
                  <a:noFill/>
                </a:ln>
                <a:solidFill>
                  <a:schemeClr val="bg1"/>
                </a:solidFill>
                <a:effectLst>
                  <a:outerShdw blurRad="38100" dist="38100" dir="2700000" algn="tl">
                    <a:srgbClr val="000000">
                      <a:alpha val="43137"/>
                    </a:srgbClr>
                  </a:outerShdw>
                </a:effectLst>
                <a:latin typeface="Segoe" pitchFamily="34" charset="0"/>
                <a:cs typeface="Arial" charset="0"/>
              </a:rPr>
              <a:t>Sample challenge</a:t>
            </a:r>
            <a:endParaRPr lang="en-US" sz="3600" dirty="0">
              <a:ln w="3175">
                <a:noFill/>
              </a:ln>
              <a:solidFill>
                <a:schemeClr val="bg1"/>
              </a:solidFill>
              <a:effectLst>
                <a:outerShdw blurRad="38100" dist="38100" dir="2700000" algn="tl">
                  <a:srgbClr val="000000">
                    <a:alpha val="43137"/>
                  </a:srgbClr>
                </a:outerShdw>
              </a:effectLst>
              <a:latin typeface="Segoe" pitchFamily="34" charset="0"/>
              <a:cs typeface="Arial" charset="0"/>
            </a:endParaRPr>
          </a:p>
        </p:txBody>
      </p:sp>
      <p:sp>
        <p:nvSpPr>
          <p:cNvPr id="32" name="Content Placeholder 2"/>
          <p:cNvSpPr txBox="1">
            <a:spLocks/>
          </p:cNvSpPr>
          <p:nvPr/>
        </p:nvSpPr>
        <p:spPr bwMode="auto">
          <a:xfrm>
            <a:off x="760413" y="4630738"/>
            <a:ext cx="8450262" cy="1231900"/>
          </a:xfrm>
          <a:prstGeom prst="rect">
            <a:avLst/>
          </a:prstGeom>
          <a:noFill/>
          <a:ln w="9525">
            <a:noFill/>
            <a:miter lim="800000"/>
            <a:headEnd/>
            <a:tailEnd/>
          </a:ln>
          <a:effectLst/>
        </p:spPr>
        <p:txBody>
          <a:bodyPr/>
          <a:lstStyle/>
          <a:p>
            <a:pPr defTabSz="914400">
              <a:spcBef>
                <a:spcPct val="20000"/>
              </a:spcBef>
              <a:buClr>
                <a:srgbClr val="A50021"/>
              </a:buClr>
              <a:defRPr/>
            </a:pPr>
            <a:r>
              <a:rPr lang="en-US" sz="3200" kern="0">
                <a:solidFill>
                  <a:schemeClr val="bg1"/>
                </a:solidFill>
                <a:latin typeface="+mn-lt"/>
              </a:rPr>
              <a:t>Conversational </a:t>
            </a:r>
            <a:r>
              <a:rPr lang="en-US" sz="3200" kern="0" dirty="0">
                <a:solidFill>
                  <a:schemeClr val="bg1"/>
                </a:solidFill>
                <a:latin typeface="+mn-lt"/>
              </a:rPr>
              <a:t>agent that can serve as a </a:t>
            </a:r>
            <a:r>
              <a:rPr lang="en-US" sz="3200" kern="0">
                <a:solidFill>
                  <a:schemeClr val="bg1"/>
                </a:solidFill>
                <a:latin typeface="+mn-lt"/>
              </a:rPr>
              <a:t>Microsoft receptionist</a:t>
            </a:r>
            <a:endParaRPr lang="en-US" sz="3200" kern="0" dirty="0">
              <a:solidFill>
                <a:schemeClr val="bg1"/>
              </a:solidFill>
              <a:latin typeface="+mn-lt"/>
            </a:endParaRPr>
          </a:p>
          <a:p>
            <a:pPr defTabSz="914400">
              <a:spcBef>
                <a:spcPct val="20000"/>
              </a:spcBef>
              <a:buClr>
                <a:srgbClr val="A50021"/>
              </a:buClr>
              <a:defRPr/>
            </a:pPr>
            <a:endParaRPr lang="en-US" sz="2400" kern="0" dirty="0">
              <a:solidFill>
                <a:srgbClr val="5F5F5F"/>
              </a:solidFill>
              <a:latin typeface="Helvetic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2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2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 grpId="0"/>
      <p:bldP spid="26"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p:cNvPicPr>
            <a:picLocks noChangeAspect="1" noChangeArrowheads="1"/>
          </p:cNvPicPr>
          <p:nvPr/>
        </p:nvPicPr>
        <p:blipFill>
          <a:blip r:embed="rId5"/>
          <a:srcRect/>
          <a:stretch>
            <a:fillRect/>
          </a:stretch>
        </p:blipFill>
        <p:spPr bwMode="auto">
          <a:xfrm>
            <a:off x="568325" y="1295400"/>
            <a:ext cx="2906713" cy="5105400"/>
          </a:xfrm>
          <a:prstGeom prst="rect">
            <a:avLst/>
          </a:prstGeom>
          <a:noFill/>
          <a:ln w="9525">
            <a:solidFill>
              <a:schemeClr val="bg1"/>
            </a:solidFill>
            <a:miter lim="800000"/>
            <a:headEnd/>
            <a:tailEnd/>
          </a:ln>
        </p:spPr>
      </p:pic>
      <p:grpSp>
        <p:nvGrpSpPr>
          <p:cNvPr id="2" name="Group 203"/>
          <p:cNvGrpSpPr>
            <a:grpSpLocks/>
          </p:cNvGrpSpPr>
          <p:nvPr/>
        </p:nvGrpSpPr>
        <p:grpSpPr bwMode="auto">
          <a:xfrm>
            <a:off x="7008813" y="4876800"/>
            <a:ext cx="4773612" cy="1219200"/>
            <a:chOff x="5257800" y="4724400"/>
            <a:chExt cx="3581400" cy="1219200"/>
          </a:xfrm>
        </p:grpSpPr>
        <p:cxnSp>
          <p:nvCxnSpPr>
            <p:cNvPr id="96" name="Straight Arrow Connector 95"/>
            <p:cNvCxnSpPr/>
            <p:nvPr/>
          </p:nvCxnSpPr>
          <p:spPr bwMode="auto">
            <a:xfrm rot="5400000">
              <a:off x="7773262" y="4799408"/>
              <a:ext cx="152400" cy="2382"/>
            </a:xfrm>
            <a:prstGeom prst="straightConnector1">
              <a:avLst/>
            </a:prstGeom>
            <a:solidFill>
              <a:schemeClr val="accent1"/>
            </a:solidFill>
            <a:ln w="19050" cap="flat" cmpd="sng" algn="ctr">
              <a:solidFill>
                <a:schemeClr val="accent4">
                  <a:lumMod val="75000"/>
                </a:schemeClr>
              </a:solidFill>
              <a:prstDash val="solid"/>
              <a:miter lim="800000"/>
              <a:headEnd type="none" w="med" len="med"/>
              <a:tailEnd type="triangle" w="med" len="med"/>
            </a:ln>
            <a:effectLst/>
          </p:spPr>
        </p:cxnSp>
        <p:cxnSp>
          <p:nvCxnSpPr>
            <p:cNvPr id="97" name="Straight Arrow Connector 96"/>
            <p:cNvCxnSpPr/>
            <p:nvPr/>
          </p:nvCxnSpPr>
          <p:spPr bwMode="auto">
            <a:xfrm rot="5400000">
              <a:off x="7773262" y="5409008"/>
              <a:ext cx="152400" cy="2382"/>
            </a:xfrm>
            <a:prstGeom prst="straightConnector1">
              <a:avLst/>
            </a:prstGeom>
            <a:solidFill>
              <a:schemeClr val="accent1"/>
            </a:solidFill>
            <a:ln w="19050" cap="flat" cmpd="sng" algn="ctr">
              <a:solidFill>
                <a:schemeClr val="accent4">
                  <a:lumMod val="75000"/>
                </a:schemeClr>
              </a:solidFill>
              <a:prstDash val="solid"/>
              <a:miter lim="800000"/>
              <a:headEnd type="none" w="med" len="med"/>
              <a:tailEnd type="triangle" w="med" len="med"/>
            </a:ln>
            <a:effectLst/>
          </p:spPr>
        </p:cxnSp>
        <p:cxnSp>
          <p:nvCxnSpPr>
            <p:cNvPr id="110" name="Straight Arrow Connector 109"/>
            <p:cNvCxnSpPr/>
            <p:nvPr/>
          </p:nvCxnSpPr>
          <p:spPr bwMode="auto">
            <a:xfrm rot="16200000" flipV="1">
              <a:off x="6020675" y="5409604"/>
              <a:ext cx="152400" cy="1191"/>
            </a:xfrm>
            <a:prstGeom prst="straightConnector1">
              <a:avLst/>
            </a:prstGeom>
            <a:solidFill>
              <a:schemeClr val="accent1"/>
            </a:solidFill>
            <a:ln w="19050" cap="flat" cmpd="sng" algn="ctr">
              <a:solidFill>
                <a:schemeClr val="accent4">
                  <a:lumMod val="75000"/>
                </a:schemeClr>
              </a:solidFill>
              <a:prstDash val="solid"/>
              <a:miter lim="800000"/>
              <a:headEnd type="none" w="med" len="med"/>
              <a:tailEnd type="triangle" w="med" len="med"/>
            </a:ln>
            <a:effectLst/>
          </p:spPr>
        </p:cxnSp>
        <p:sp>
          <p:nvSpPr>
            <p:cNvPr id="61" name="Rectangle 60"/>
            <p:cNvSpPr/>
            <p:nvPr/>
          </p:nvSpPr>
          <p:spPr bwMode="auto">
            <a:xfrm>
              <a:off x="5257800" y="4876800"/>
              <a:ext cx="3581400" cy="457200"/>
            </a:xfrm>
            <a:prstGeom prst="rect">
              <a:avLst/>
            </a:prstGeom>
            <a:solidFill>
              <a:schemeClr val="tx1">
                <a:lumMod val="95000"/>
              </a:schemeClr>
            </a:solidFill>
            <a:ln w="12700" cap="flat" cmpd="sng" algn="ctr">
              <a:solidFill>
                <a:schemeClr val="bg1"/>
              </a:solidFill>
              <a:prstDash val="solid"/>
              <a:miter lim="800000"/>
              <a:headEnd type="none" w="med" len="med"/>
              <a:tailEnd type="none" w="med" len="med"/>
            </a:ln>
            <a:effectLst/>
          </p:spPr>
          <p:txBody>
            <a:bodyPr wrap="none" anchor="ctr"/>
            <a:lstStyle/>
            <a:p>
              <a:pPr algn="ctr" defTabSz="914400">
                <a:defRPr/>
              </a:pPr>
              <a:r>
                <a:rPr lang="en-US" sz="1200" b="1" dirty="0">
                  <a:solidFill>
                    <a:schemeClr val="bg1">
                      <a:lumMod val="75000"/>
                      <a:lumOff val="25000"/>
                    </a:schemeClr>
                  </a:solidFill>
                  <a:latin typeface="Helvetica"/>
                </a:rPr>
                <a:t>Behavioral control</a:t>
              </a:r>
            </a:p>
          </p:txBody>
        </p:sp>
        <p:sp>
          <p:nvSpPr>
            <p:cNvPr id="62" name="Rectangle 61"/>
            <p:cNvSpPr/>
            <p:nvPr/>
          </p:nvSpPr>
          <p:spPr bwMode="auto">
            <a:xfrm>
              <a:off x="5257800" y="5486400"/>
              <a:ext cx="3581400" cy="457200"/>
            </a:xfrm>
            <a:prstGeom prst="rect">
              <a:avLst/>
            </a:prstGeom>
            <a:solidFill>
              <a:schemeClr val="tx1">
                <a:lumMod val="95000"/>
              </a:schemeClr>
            </a:solidFill>
            <a:ln w="12700" cap="flat" cmpd="sng" algn="ctr">
              <a:solidFill>
                <a:schemeClr val="bg1"/>
              </a:solidFill>
              <a:prstDash val="solid"/>
              <a:miter lim="800000"/>
              <a:headEnd type="none" w="med" len="med"/>
              <a:tailEnd type="none" w="med" len="med"/>
            </a:ln>
            <a:effectLst/>
          </p:spPr>
          <p:txBody>
            <a:bodyPr wrap="none" anchor="ctr"/>
            <a:lstStyle/>
            <a:p>
              <a:pPr algn="ctr" defTabSz="914400">
                <a:defRPr/>
              </a:pPr>
              <a:r>
                <a:rPr lang="en-US" sz="1200" b="1" dirty="0">
                  <a:solidFill>
                    <a:schemeClr val="bg1">
                      <a:lumMod val="75000"/>
                      <a:lumOff val="25000"/>
                    </a:schemeClr>
                  </a:solidFill>
                  <a:latin typeface="Helvetica"/>
                </a:rPr>
                <a:t>Dialog management &amp; </a:t>
              </a:r>
              <a:br>
                <a:rPr lang="en-US" sz="1200" b="1" dirty="0">
                  <a:solidFill>
                    <a:schemeClr val="bg1">
                      <a:lumMod val="75000"/>
                      <a:lumOff val="25000"/>
                    </a:schemeClr>
                  </a:solidFill>
                  <a:latin typeface="Helvetica"/>
                </a:rPr>
              </a:br>
              <a:r>
                <a:rPr lang="en-US" sz="1200" b="1" dirty="0">
                  <a:solidFill>
                    <a:schemeClr val="bg1">
                      <a:lumMod val="75000"/>
                      <a:lumOff val="25000"/>
                    </a:schemeClr>
                  </a:solidFill>
                  <a:latin typeface="Helvetica"/>
                </a:rPr>
                <a:t>Interaction Planning</a:t>
              </a:r>
            </a:p>
          </p:txBody>
        </p:sp>
      </p:grpSp>
      <p:grpSp>
        <p:nvGrpSpPr>
          <p:cNvPr id="3" name="Group 204"/>
          <p:cNvGrpSpPr>
            <a:grpSpLocks/>
          </p:cNvGrpSpPr>
          <p:nvPr/>
        </p:nvGrpSpPr>
        <p:grpSpPr bwMode="auto">
          <a:xfrm>
            <a:off x="6196013" y="2019300"/>
            <a:ext cx="2844800" cy="3009900"/>
            <a:chOff x="4648199" y="1866901"/>
            <a:chExt cx="2133601" cy="3009899"/>
          </a:xfrm>
        </p:grpSpPr>
        <p:cxnSp>
          <p:nvCxnSpPr>
            <p:cNvPr id="109" name="Straight Arrow Connector 108"/>
            <p:cNvCxnSpPr/>
            <p:nvPr/>
          </p:nvCxnSpPr>
          <p:spPr bwMode="auto">
            <a:xfrm rot="16200000" flipV="1">
              <a:off x="6020395" y="4800004"/>
              <a:ext cx="152400" cy="1190"/>
            </a:xfrm>
            <a:prstGeom prst="straightConnector1">
              <a:avLst/>
            </a:prstGeom>
            <a:solidFill>
              <a:schemeClr val="accent1"/>
            </a:solidFill>
            <a:ln w="19050" cap="flat" cmpd="sng" algn="ctr">
              <a:solidFill>
                <a:schemeClr val="accent4">
                  <a:lumMod val="75000"/>
                </a:schemeClr>
              </a:solidFill>
              <a:prstDash val="solid"/>
              <a:miter lim="800000"/>
              <a:headEnd type="none" w="med" len="med"/>
              <a:tailEnd type="triangle" w="med" len="med"/>
            </a:ln>
            <a:effectLst/>
          </p:spPr>
        </p:cxnSp>
        <p:cxnSp>
          <p:nvCxnSpPr>
            <p:cNvPr id="111" name="Straight Arrow Connector 110"/>
            <p:cNvCxnSpPr/>
            <p:nvPr/>
          </p:nvCxnSpPr>
          <p:spPr bwMode="auto">
            <a:xfrm rot="16200000" flipV="1">
              <a:off x="6351389" y="3733205"/>
              <a:ext cx="152400" cy="1190"/>
            </a:xfrm>
            <a:prstGeom prst="straightConnector1">
              <a:avLst/>
            </a:prstGeom>
            <a:solidFill>
              <a:schemeClr val="accent1"/>
            </a:solidFill>
            <a:ln w="19050" cap="flat" cmpd="sng" algn="ctr">
              <a:solidFill>
                <a:schemeClr val="accent4">
                  <a:lumMod val="75000"/>
                </a:schemeClr>
              </a:solidFill>
              <a:prstDash val="solid"/>
              <a:miter lim="800000"/>
              <a:headEnd type="none" w="med" len="med"/>
              <a:tailEnd type="triangle" w="med" len="med"/>
            </a:ln>
            <a:effectLst/>
          </p:spPr>
        </p:cxnSp>
        <p:cxnSp>
          <p:nvCxnSpPr>
            <p:cNvPr id="112" name="Straight Arrow Connector 111"/>
            <p:cNvCxnSpPr/>
            <p:nvPr/>
          </p:nvCxnSpPr>
          <p:spPr bwMode="auto">
            <a:xfrm rot="16200000" flipV="1">
              <a:off x="5562004" y="3733205"/>
              <a:ext cx="152400" cy="1191"/>
            </a:xfrm>
            <a:prstGeom prst="straightConnector1">
              <a:avLst/>
            </a:prstGeom>
            <a:solidFill>
              <a:schemeClr val="accent1"/>
            </a:solidFill>
            <a:ln w="19050" cap="flat" cmpd="sng" algn="ctr">
              <a:solidFill>
                <a:schemeClr val="accent4">
                  <a:lumMod val="75000"/>
                </a:schemeClr>
              </a:solidFill>
              <a:prstDash val="solid"/>
              <a:miter lim="800000"/>
              <a:headEnd type="none" w="med" len="med"/>
              <a:tailEnd type="triangle" w="med" len="med"/>
            </a:ln>
            <a:effectLst/>
          </p:spPr>
        </p:cxnSp>
        <p:cxnSp>
          <p:nvCxnSpPr>
            <p:cNvPr id="113" name="Elbow Connector 65"/>
            <p:cNvCxnSpPr>
              <a:stCxn id="70" idx="0"/>
              <a:endCxn id="63" idx="3"/>
            </p:cNvCxnSpPr>
            <p:nvPr/>
          </p:nvCxnSpPr>
          <p:spPr bwMode="auto">
            <a:xfrm rot="16200000" flipV="1">
              <a:off x="4724399" y="2400300"/>
              <a:ext cx="800100" cy="952500"/>
            </a:xfrm>
            <a:prstGeom prst="bentConnector2">
              <a:avLst/>
            </a:prstGeom>
            <a:solidFill>
              <a:schemeClr val="accent1"/>
            </a:solidFill>
            <a:ln w="19050" cap="flat" cmpd="sng" algn="ctr">
              <a:solidFill>
                <a:schemeClr val="accent4">
                  <a:lumMod val="75000"/>
                </a:schemeClr>
              </a:solidFill>
              <a:prstDash val="solid"/>
              <a:miter lim="800000"/>
              <a:headEnd type="none" w="med" len="med"/>
              <a:tailEnd type="triangle" w="med" len="med"/>
            </a:ln>
            <a:effectLst/>
          </p:spPr>
        </p:cxnSp>
        <p:cxnSp>
          <p:nvCxnSpPr>
            <p:cNvPr id="116" name="Elbow Connector 65"/>
            <p:cNvCxnSpPr>
              <a:stCxn id="71" idx="0"/>
              <a:endCxn id="50" idx="3"/>
            </p:cNvCxnSpPr>
            <p:nvPr/>
          </p:nvCxnSpPr>
          <p:spPr bwMode="auto">
            <a:xfrm rot="16200000" flipV="1">
              <a:off x="4991100" y="1828800"/>
              <a:ext cx="1409700" cy="1485901"/>
            </a:xfrm>
            <a:prstGeom prst="bentConnector2">
              <a:avLst/>
            </a:prstGeom>
            <a:solidFill>
              <a:schemeClr val="accent1"/>
            </a:solidFill>
            <a:ln w="19050" cap="flat" cmpd="sng" algn="ctr">
              <a:solidFill>
                <a:schemeClr val="accent4">
                  <a:lumMod val="75000"/>
                </a:schemeClr>
              </a:solidFill>
              <a:prstDash val="solid"/>
              <a:miter lim="800000"/>
              <a:headEnd type="none" w="med" len="med"/>
              <a:tailEnd type="triangle" w="med" len="med"/>
            </a:ln>
            <a:effectLst/>
          </p:spPr>
        </p:cxnSp>
        <p:sp>
          <p:nvSpPr>
            <p:cNvPr id="70" name="Rectangle 69"/>
            <p:cNvSpPr/>
            <p:nvPr/>
          </p:nvSpPr>
          <p:spPr bwMode="auto">
            <a:xfrm>
              <a:off x="5257799" y="3276601"/>
              <a:ext cx="685800" cy="381000"/>
            </a:xfrm>
            <a:prstGeom prst="rect">
              <a:avLst/>
            </a:prstGeom>
            <a:solidFill>
              <a:schemeClr val="tx1">
                <a:lumMod val="95000"/>
              </a:schemeClr>
            </a:solidFill>
            <a:ln w="12700" cap="flat" cmpd="sng" algn="ctr">
              <a:solidFill>
                <a:schemeClr val="bg1"/>
              </a:solidFill>
              <a:prstDash val="solid"/>
              <a:miter lim="800000"/>
              <a:headEnd type="none" w="med" len="med"/>
              <a:tailEnd type="none" w="med" len="med"/>
            </a:ln>
            <a:effectLst/>
          </p:spPr>
          <p:txBody>
            <a:bodyPr wrap="none" anchor="ctr"/>
            <a:lstStyle/>
            <a:p>
              <a:pPr algn="ctr" defTabSz="914400">
                <a:defRPr/>
              </a:pPr>
              <a:r>
                <a:rPr lang="en-US" sz="1000" b="1" dirty="0">
                  <a:solidFill>
                    <a:schemeClr val="bg1">
                      <a:lumMod val="75000"/>
                      <a:lumOff val="25000"/>
                    </a:schemeClr>
                  </a:solidFill>
                  <a:latin typeface="Helvetica"/>
                </a:rPr>
                <a:t>Speech</a:t>
              </a:r>
              <a:br>
                <a:rPr lang="en-US" sz="1000" b="1" dirty="0">
                  <a:solidFill>
                    <a:schemeClr val="bg1">
                      <a:lumMod val="75000"/>
                      <a:lumOff val="25000"/>
                    </a:schemeClr>
                  </a:solidFill>
                  <a:latin typeface="Helvetica"/>
                </a:rPr>
              </a:br>
              <a:r>
                <a:rPr lang="en-US" sz="1000" b="1" dirty="0">
                  <a:solidFill>
                    <a:schemeClr val="bg1">
                      <a:lumMod val="75000"/>
                      <a:lumOff val="25000"/>
                    </a:schemeClr>
                  </a:solidFill>
                  <a:latin typeface="Helvetica"/>
                </a:rPr>
                <a:t>Synthesis</a:t>
              </a:r>
            </a:p>
          </p:txBody>
        </p:sp>
        <p:sp>
          <p:nvSpPr>
            <p:cNvPr id="68" name="Rectangle 67"/>
            <p:cNvSpPr/>
            <p:nvPr/>
          </p:nvSpPr>
          <p:spPr bwMode="auto">
            <a:xfrm>
              <a:off x="5257799" y="3810000"/>
              <a:ext cx="1524001" cy="914400"/>
            </a:xfrm>
            <a:prstGeom prst="rect">
              <a:avLst/>
            </a:prstGeom>
            <a:solidFill>
              <a:schemeClr val="tx1">
                <a:lumMod val="95000"/>
              </a:schemeClr>
            </a:solidFill>
            <a:ln w="12700" cap="flat" cmpd="sng" algn="ctr">
              <a:solidFill>
                <a:schemeClr val="bg1"/>
              </a:solidFill>
              <a:prstDash val="solid"/>
              <a:miter lim="800000"/>
              <a:headEnd type="none" w="med" len="med"/>
              <a:tailEnd type="none" w="med" len="med"/>
            </a:ln>
            <a:effectLst/>
          </p:spPr>
          <p:txBody>
            <a:bodyPr wrap="none" anchor="ctr"/>
            <a:lstStyle/>
            <a:p>
              <a:pPr algn="ctr" defTabSz="914400">
                <a:defRPr/>
              </a:pPr>
              <a:r>
                <a:rPr lang="en-US" sz="1200" b="1" dirty="0">
                  <a:solidFill>
                    <a:schemeClr val="bg1">
                      <a:lumMod val="75000"/>
                      <a:lumOff val="25000"/>
                    </a:schemeClr>
                  </a:solidFill>
                  <a:latin typeface="Helvetica"/>
                </a:rPr>
                <a:t>Output</a:t>
              </a:r>
              <a:br>
                <a:rPr lang="en-US" sz="1200" b="1" dirty="0">
                  <a:solidFill>
                    <a:schemeClr val="bg1">
                      <a:lumMod val="75000"/>
                      <a:lumOff val="25000"/>
                    </a:schemeClr>
                  </a:solidFill>
                  <a:latin typeface="Helvetica"/>
                </a:rPr>
              </a:br>
              <a:r>
                <a:rPr lang="en-US" sz="1200" b="1" dirty="0">
                  <a:solidFill>
                    <a:schemeClr val="bg1">
                      <a:lumMod val="75000"/>
                      <a:lumOff val="25000"/>
                    </a:schemeClr>
                  </a:solidFill>
                  <a:latin typeface="Helvetica"/>
                </a:rPr>
                <a:t>Management</a:t>
              </a:r>
            </a:p>
          </p:txBody>
        </p:sp>
        <p:sp>
          <p:nvSpPr>
            <p:cNvPr id="71" name="Rectangle 70"/>
            <p:cNvSpPr/>
            <p:nvPr/>
          </p:nvSpPr>
          <p:spPr bwMode="auto">
            <a:xfrm>
              <a:off x="6096000" y="3276601"/>
              <a:ext cx="685800" cy="381000"/>
            </a:xfrm>
            <a:prstGeom prst="rect">
              <a:avLst/>
            </a:prstGeom>
            <a:solidFill>
              <a:schemeClr val="tx1">
                <a:lumMod val="95000"/>
              </a:schemeClr>
            </a:solidFill>
            <a:ln w="12700" cap="flat" cmpd="sng" algn="ctr">
              <a:solidFill>
                <a:schemeClr val="bg1"/>
              </a:solidFill>
              <a:prstDash val="solid"/>
              <a:miter lim="800000"/>
              <a:headEnd type="none" w="med" len="med"/>
              <a:tailEnd type="none" w="med" len="med"/>
            </a:ln>
            <a:effectLst/>
          </p:spPr>
          <p:txBody>
            <a:bodyPr wrap="none" anchor="ctr"/>
            <a:lstStyle/>
            <a:p>
              <a:pPr algn="ctr" defTabSz="914400">
                <a:defRPr/>
              </a:pPr>
              <a:r>
                <a:rPr lang="en-US" sz="1000" b="1" dirty="0">
                  <a:solidFill>
                    <a:schemeClr val="bg1">
                      <a:lumMod val="75000"/>
                      <a:lumOff val="25000"/>
                    </a:schemeClr>
                  </a:solidFill>
                  <a:latin typeface="Helvetica"/>
                </a:rPr>
                <a:t>Avatar</a:t>
              </a:r>
              <a:br>
                <a:rPr lang="en-US" sz="1000" b="1" dirty="0">
                  <a:solidFill>
                    <a:schemeClr val="bg1">
                      <a:lumMod val="75000"/>
                      <a:lumOff val="25000"/>
                    </a:schemeClr>
                  </a:solidFill>
                  <a:latin typeface="Helvetica"/>
                </a:rPr>
              </a:br>
              <a:r>
                <a:rPr lang="en-US" sz="1000" b="1" dirty="0">
                  <a:solidFill>
                    <a:schemeClr val="bg1">
                      <a:lumMod val="75000"/>
                      <a:lumOff val="25000"/>
                    </a:schemeClr>
                  </a:solidFill>
                  <a:latin typeface="Helvetica"/>
                </a:rPr>
                <a:t>Synthesis</a:t>
              </a:r>
            </a:p>
          </p:txBody>
        </p:sp>
      </p:grpSp>
      <p:grpSp>
        <p:nvGrpSpPr>
          <p:cNvPr id="4" name="Group 182"/>
          <p:cNvGrpSpPr>
            <a:grpSpLocks/>
          </p:cNvGrpSpPr>
          <p:nvPr/>
        </p:nvGrpSpPr>
        <p:grpSpPr bwMode="auto">
          <a:xfrm>
            <a:off x="6500813" y="1409700"/>
            <a:ext cx="5281612" cy="3467100"/>
            <a:chOff x="4876799" y="1257298"/>
            <a:chExt cx="3962401" cy="3467102"/>
          </a:xfrm>
        </p:grpSpPr>
        <p:cxnSp>
          <p:nvCxnSpPr>
            <p:cNvPr id="66" name="Elbow Connector 65"/>
            <p:cNvCxnSpPr>
              <a:stCxn id="24" idx="3"/>
              <a:endCxn id="58" idx="0"/>
            </p:cNvCxnSpPr>
            <p:nvPr/>
          </p:nvCxnSpPr>
          <p:spPr bwMode="auto">
            <a:xfrm>
              <a:off x="5334137" y="1257298"/>
              <a:ext cx="3238283" cy="2019301"/>
            </a:xfrm>
            <a:prstGeom prst="bentConnector2">
              <a:avLst/>
            </a:prstGeom>
            <a:solidFill>
              <a:schemeClr val="accent1"/>
            </a:solidFill>
            <a:ln w="19050" cap="flat" cmpd="sng" algn="ctr">
              <a:solidFill>
                <a:schemeClr val="accent4">
                  <a:lumMod val="75000"/>
                </a:schemeClr>
              </a:solidFill>
              <a:prstDash val="solid"/>
              <a:miter lim="800000"/>
              <a:headEnd type="none" w="med" len="med"/>
              <a:tailEnd type="triangle" w="med" len="med"/>
            </a:ln>
            <a:effectLst/>
          </p:spPr>
        </p:cxnSp>
        <p:cxnSp>
          <p:nvCxnSpPr>
            <p:cNvPr id="79" name="Elbow Connector 65"/>
            <p:cNvCxnSpPr>
              <a:stCxn id="48" idx="3"/>
              <a:endCxn id="59" idx="0"/>
            </p:cNvCxnSpPr>
            <p:nvPr/>
          </p:nvCxnSpPr>
          <p:spPr bwMode="auto">
            <a:xfrm>
              <a:off x="5943920" y="1562098"/>
              <a:ext cx="1790047" cy="1714501"/>
            </a:xfrm>
            <a:prstGeom prst="bentConnector2">
              <a:avLst/>
            </a:prstGeom>
            <a:solidFill>
              <a:schemeClr val="accent1"/>
            </a:solidFill>
            <a:ln w="19050" cap="flat" cmpd="sng" algn="ctr">
              <a:solidFill>
                <a:schemeClr val="accent4">
                  <a:lumMod val="75000"/>
                </a:schemeClr>
              </a:solidFill>
              <a:prstDash val="solid"/>
              <a:miter lim="800000"/>
              <a:headEnd type="none" w="med" len="med"/>
              <a:tailEnd type="triangle" w="med" len="med"/>
            </a:ln>
            <a:effectLst/>
          </p:spPr>
        </p:cxnSp>
        <p:cxnSp>
          <p:nvCxnSpPr>
            <p:cNvPr id="82" name="Elbow Connector 65"/>
            <p:cNvCxnSpPr>
              <a:stCxn id="52" idx="3"/>
            </p:cNvCxnSpPr>
            <p:nvPr/>
          </p:nvCxnSpPr>
          <p:spPr bwMode="auto">
            <a:xfrm>
              <a:off x="4876799" y="2174874"/>
              <a:ext cx="2133051" cy="1635126"/>
            </a:xfrm>
            <a:prstGeom prst="bentConnector3">
              <a:avLst>
                <a:gd name="adj1" fmla="val 99893"/>
              </a:avLst>
            </a:prstGeom>
            <a:solidFill>
              <a:schemeClr val="accent1"/>
            </a:solidFill>
            <a:ln w="19050" cap="flat" cmpd="sng" algn="ctr">
              <a:solidFill>
                <a:schemeClr val="accent4">
                  <a:lumMod val="75000"/>
                </a:schemeClr>
              </a:solidFill>
              <a:prstDash val="solid"/>
              <a:miter lim="800000"/>
              <a:headEnd type="none" w="med" len="med"/>
              <a:tailEnd type="triangle" w="med" len="med"/>
            </a:ln>
            <a:effectLst/>
          </p:spPr>
        </p:cxnSp>
        <p:cxnSp>
          <p:nvCxnSpPr>
            <p:cNvPr id="88" name="Elbow Connector 65"/>
            <p:cNvCxnSpPr>
              <a:stCxn id="50" idx="3"/>
            </p:cNvCxnSpPr>
            <p:nvPr/>
          </p:nvCxnSpPr>
          <p:spPr bwMode="auto">
            <a:xfrm>
              <a:off x="4953022" y="1866898"/>
              <a:ext cx="2209274" cy="1943101"/>
            </a:xfrm>
            <a:prstGeom prst="bentConnector3">
              <a:avLst>
                <a:gd name="adj1" fmla="val 100040"/>
              </a:avLst>
            </a:prstGeom>
            <a:solidFill>
              <a:schemeClr val="accent1"/>
            </a:solidFill>
            <a:ln w="19050" cap="flat" cmpd="sng" algn="ctr">
              <a:solidFill>
                <a:schemeClr val="accent4">
                  <a:lumMod val="75000"/>
                </a:schemeClr>
              </a:solidFill>
              <a:prstDash val="solid"/>
              <a:miter lim="800000"/>
              <a:headEnd type="none" w="med" len="med"/>
              <a:tailEnd type="triangle" w="med" len="med"/>
            </a:ln>
            <a:effectLst/>
          </p:spPr>
        </p:cxnSp>
        <p:sp>
          <p:nvSpPr>
            <p:cNvPr id="58" name="Rectangle 57"/>
            <p:cNvSpPr/>
            <p:nvPr/>
          </p:nvSpPr>
          <p:spPr bwMode="auto">
            <a:xfrm>
              <a:off x="8305639" y="3276599"/>
              <a:ext cx="533561" cy="381000"/>
            </a:xfrm>
            <a:prstGeom prst="rect">
              <a:avLst/>
            </a:prstGeom>
            <a:solidFill>
              <a:schemeClr val="tx1">
                <a:lumMod val="95000"/>
              </a:schemeClr>
            </a:solidFill>
            <a:ln w="12700" cap="flat" cmpd="sng" algn="ctr">
              <a:solidFill>
                <a:schemeClr val="bg1"/>
              </a:solidFill>
              <a:prstDash val="solid"/>
              <a:miter lim="800000"/>
              <a:headEnd type="none" w="med" len="med"/>
              <a:tailEnd type="none" w="med" len="med"/>
            </a:ln>
            <a:effectLst/>
          </p:spPr>
          <p:txBody>
            <a:bodyPr wrap="none" anchor="ctr"/>
            <a:lstStyle/>
            <a:p>
              <a:pPr algn="ctr" defTabSz="914400">
                <a:defRPr/>
              </a:pPr>
              <a:r>
                <a:rPr lang="en-US" sz="1000" b="1" dirty="0">
                  <a:solidFill>
                    <a:schemeClr val="bg1">
                      <a:lumMod val="75000"/>
                      <a:lumOff val="25000"/>
                    </a:schemeClr>
                  </a:solidFill>
                  <a:latin typeface="Helvetica"/>
                </a:rPr>
                <a:t>Tracker</a:t>
              </a:r>
            </a:p>
          </p:txBody>
        </p:sp>
        <p:sp>
          <p:nvSpPr>
            <p:cNvPr id="59" name="Rectangle 58"/>
            <p:cNvSpPr/>
            <p:nvPr/>
          </p:nvSpPr>
          <p:spPr bwMode="auto">
            <a:xfrm>
              <a:off x="7314741" y="3276599"/>
              <a:ext cx="838452" cy="381000"/>
            </a:xfrm>
            <a:prstGeom prst="rect">
              <a:avLst/>
            </a:prstGeom>
            <a:solidFill>
              <a:schemeClr val="tx1">
                <a:lumMod val="95000"/>
              </a:schemeClr>
            </a:solidFill>
            <a:ln w="12700" cap="flat" cmpd="sng" algn="ctr">
              <a:solidFill>
                <a:schemeClr val="bg1"/>
              </a:solidFill>
              <a:prstDash val="solid"/>
              <a:miter lim="800000"/>
              <a:headEnd type="none" w="med" len="med"/>
              <a:tailEnd type="none" w="med" len="med"/>
            </a:ln>
            <a:effectLst/>
          </p:spPr>
          <p:txBody>
            <a:bodyPr wrap="none" anchor="ctr"/>
            <a:lstStyle/>
            <a:p>
              <a:pPr algn="ctr" defTabSz="914400">
                <a:defRPr/>
              </a:pPr>
              <a:r>
                <a:rPr lang="en-US" sz="1000" b="1" dirty="0">
                  <a:solidFill>
                    <a:schemeClr val="bg1">
                      <a:lumMod val="75000"/>
                      <a:lumOff val="25000"/>
                    </a:schemeClr>
                  </a:solidFill>
                  <a:latin typeface="Helvetica"/>
                </a:rPr>
                <a:t>Speech</a:t>
              </a:r>
              <a:br>
                <a:rPr lang="en-US" sz="1000" b="1" dirty="0">
                  <a:solidFill>
                    <a:schemeClr val="bg1">
                      <a:lumMod val="75000"/>
                      <a:lumOff val="25000"/>
                    </a:schemeClr>
                  </a:solidFill>
                  <a:latin typeface="Helvetica"/>
                </a:rPr>
              </a:br>
              <a:r>
                <a:rPr lang="en-US" sz="1000" b="1" dirty="0">
                  <a:solidFill>
                    <a:schemeClr val="bg1">
                      <a:lumMod val="75000"/>
                      <a:lumOff val="25000"/>
                    </a:schemeClr>
                  </a:solidFill>
                  <a:latin typeface="Helvetica"/>
                </a:rPr>
                <a:t>Recognition</a:t>
              </a:r>
            </a:p>
          </p:txBody>
        </p:sp>
        <p:cxnSp>
          <p:nvCxnSpPr>
            <p:cNvPr id="105" name="Straight Arrow Connector 104"/>
            <p:cNvCxnSpPr/>
            <p:nvPr/>
          </p:nvCxnSpPr>
          <p:spPr bwMode="auto">
            <a:xfrm rot="5400000">
              <a:off x="8493243" y="3733204"/>
              <a:ext cx="152400" cy="1191"/>
            </a:xfrm>
            <a:prstGeom prst="straightConnector1">
              <a:avLst/>
            </a:prstGeom>
            <a:solidFill>
              <a:schemeClr val="accent1"/>
            </a:solidFill>
            <a:ln w="19050" cap="flat" cmpd="sng" algn="ctr">
              <a:solidFill>
                <a:schemeClr val="accent4">
                  <a:lumMod val="75000"/>
                </a:schemeClr>
              </a:solidFill>
              <a:prstDash val="solid"/>
              <a:miter lim="800000"/>
              <a:headEnd type="none" w="med" len="med"/>
              <a:tailEnd type="triangle" w="med" len="med"/>
            </a:ln>
            <a:effectLst/>
          </p:spPr>
        </p:cxnSp>
        <p:cxnSp>
          <p:nvCxnSpPr>
            <p:cNvPr id="106" name="Straight Arrow Connector 105"/>
            <p:cNvCxnSpPr/>
            <p:nvPr/>
          </p:nvCxnSpPr>
          <p:spPr bwMode="auto">
            <a:xfrm rot="5400000">
              <a:off x="7655981" y="3733204"/>
              <a:ext cx="152400" cy="1191"/>
            </a:xfrm>
            <a:prstGeom prst="straightConnector1">
              <a:avLst/>
            </a:prstGeom>
            <a:solidFill>
              <a:schemeClr val="accent1"/>
            </a:solidFill>
            <a:ln w="19050" cap="flat" cmpd="sng" algn="ctr">
              <a:solidFill>
                <a:schemeClr val="accent4">
                  <a:lumMod val="75000"/>
                </a:schemeClr>
              </a:solidFill>
              <a:prstDash val="solid"/>
              <a:miter lim="800000"/>
              <a:headEnd type="none" w="med" len="med"/>
              <a:tailEnd type="triangle" w="med" len="med"/>
            </a:ln>
            <a:effectLst/>
          </p:spPr>
        </p:cxnSp>
        <p:sp>
          <p:nvSpPr>
            <p:cNvPr id="60" name="Rectangle 59"/>
            <p:cNvSpPr/>
            <p:nvPr/>
          </p:nvSpPr>
          <p:spPr bwMode="auto">
            <a:xfrm>
              <a:off x="6933627" y="3809999"/>
              <a:ext cx="1905573" cy="914401"/>
            </a:xfrm>
            <a:prstGeom prst="rect">
              <a:avLst/>
            </a:prstGeom>
            <a:solidFill>
              <a:schemeClr val="tx1">
                <a:lumMod val="95000"/>
              </a:schemeClr>
            </a:solidFill>
            <a:ln w="12700" cap="flat" cmpd="sng" algn="ctr">
              <a:solidFill>
                <a:schemeClr val="bg1"/>
              </a:solidFill>
              <a:prstDash val="solid"/>
              <a:miter lim="800000"/>
              <a:headEnd type="none" w="med" len="med"/>
              <a:tailEnd type="none" w="med" len="med"/>
            </a:ln>
            <a:effectLst/>
          </p:spPr>
          <p:txBody>
            <a:bodyPr wrap="none" anchor="ctr"/>
            <a:lstStyle/>
            <a:p>
              <a:pPr algn="ctr" defTabSz="914400">
                <a:defRPr/>
              </a:pPr>
              <a:r>
                <a:rPr lang="en-US" sz="1200" b="1">
                  <a:solidFill>
                    <a:schemeClr val="bg1">
                      <a:lumMod val="75000"/>
                      <a:lumOff val="25000"/>
                    </a:schemeClr>
                  </a:solidFill>
                  <a:latin typeface="Helvetica"/>
                </a:rPr>
                <a:t>Conversational</a:t>
              </a:r>
            </a:p>
            <a:p>
              <a:pPr algn="ctr" defTabSz="914400">
                <a:defRPr/>
              </a:pPr>
              <a:r>
                <a:rPr lang="en-US" sz="1200" b="1">
                  <a:solidFill>
                    <a:schemeClr val="bg1">
                      <a:lumMod val="75000"/>
                      <a:lumOff val="25000"/>
                    </a:schemeClr>
                  </a:solidFill>
                  <a:latin typeface="Helvetica"/>
                </a:rPr>
                <a:t>Scene</a:t>
              </a:r>
            </a:p>
            <a:p>
              <a:pPr algn="ctr" defTabSz="914400">
                <a:defRPr/>
              </a:pPr>
              <a:r>
                <a:rPr lang="en-US" sz="1200" b="1">
                  <a:solidFill>
                    <a:schemeClr val="bg1">
                      <a:lumMod val="75000"/>
                      <a:lumOff val="25000"/>
                    </a:schemeClr>
                  </a:solidFill>
                  <a:latin typeface="Helvetica"/>
                </a:rPr>
                <a:t>Analysis</a:t>
              </a:r>
              <a:endParaRPr lang="en-US" sz="1200" b="1" dirty="0">
                <a:solidFill>
                  <a:schemeClr val="bg1">
                    <a:lumMod val="75000"/>
                    <a:lumOff val="25000"/>
                  </a:schemeClr>
                </a:solidFill>
                <a:latin typeface="Helvetica"/>
              </a:endParaRPr>
            </a:p>
          </p:txBody>
        </p:sp>
      </p:grpSp>
      <p:grpSp>
        <p:nvGrpSpPr>
          <p:cNvPr id="6" name="Group 184"/>
          <p:cNvGrpSpPr>
            <a:grpSpLocks/>
          </p:cNvGrpSpPr>
          <p:nvPr/>
        </p:nvGrpSpPr>
        <p:grpSpPr bwMode="auto">
          <a:xfrm>
            <a:off x="1873250" y="1295400"/>
            <a:ext cx="6049963" cy="1674813"/>
            <a:chOff x="1404886" y="1143001"/>
            <a:chExt cx="4538713" cy="1674570"/>
          </a:xfrm>
        </p:grpSpPr>
        <p:sp>
          <p:nvSpPr>
            <p:cNvPr id="24" name="Round Same Side Corner Rectangle 23"/>
            <p:cNvSpPr/>
            <p:nvPr/>
          </p:nvSpPr>
          <p:spPr bwMode="auto">
            <a:xfrm rot="5400000">
              <a:off x="4447466" y="485063"/>
              <a:ext cx="228595" cy="1544471"/>
            </a:xfrm>
            <a:prstGeom prst="round2SameRect">
              <a:avLst>
                <a:gd name="adj1" fmla="val 21025"/>
                <a:gd name="adj2" fmla="val 0"/>
              </a:avLst>
            </a:prstGeom>
            <a:solidFill>
              <a:schemeClr val="tx1">
                <a:lumMod val="95000"/>
              </a:schemeClr>
            </a:solidFill>
            <a:ln w="25400" cap="flat" cmpd="sng" algn="ctr">
              <a:noFill/>
              <a:prstDash val="solid"/>
              <a:miter lim="800000"/>
              <a:headEnd type="none" w="med" len="med"/>
              <a:tailEnd type="none" w="med" len="med"/>
            </a:ln>
            <a:effectLst/>
          </p:spPr>
          <p:txBody>
            <a:bodyPr vert="vert270" wrap="none" anchor="ctr"/>
            <a:lstStyle/>
            <a:p>
              <a:pPr defTabSz="914400">
                <a:defRPr/>
              </a:pPr>
              <a:r>
                <a:rPr lang="en-US" sz="1200" b="1" dirty="0">
                  <a:solidFill>
                    <a:schemeClr val="bg1">
                      <a:lumMod val="75000"/>
                      <a:lumOff val="25000"/>
                    </a:schemeClr>
                  </a:solidFill>
                  <a:latin typeface="Helvetica" pitchFamily="34" charset="0"/>
                </a:rPr>
                <a:t> wide-angle camera</a:t>
              </a:r>
            </a:p>
          </p:txBody>
        </p:sp>
        <p:sp>
          <p:nvSpPr>
            <p:cNvPr id="9" name="Round Same Side Corner Rectangle 8"/>
            <p:cNvSpPr/>
            <p:nvPr/>
          </p:nvSpPr>
          <p:spPr bwMode="auto">
            <a:xfrm rot="16200000">
              <a:off x="3602834" y="1198332"/>
              <a:ext cx="228567" cy="117904"/>
            </a:xfrm>
            <a:prstGeom prst="round2SameRect">
              <a:avLst>
                <a:gd name="adj1" fmla="val 35535"/>
                <a:gd name="adj2" fmla="val 0"/>
              </a:avLst>
            </a:prstGeom>
            <a:solidFill>
              <a:schemeClr val="accent4">
                <a:lumMod val="75000"/>
              </a:schemeClr>
            </a:solidFill>
            <a:ln w="25400" cap="flat" cmpd="sng" algn="ctr">
              <a:noFill/>
              <a:prstDash val="solid"/>
              <a:miter lim="800000"/>
              <a:headEnd type="none" w="med" len="med"/>
              <a:tailEnd type="none" w="med" len="med"/>
            </a:ln>
            <a:effectLst/>
          </p:spPr>
          <p:txBody>
            <a:bodyPr wrap="none" anchor="ctr"/>
            <a:lstStyle/>
            <a:p>
              <a:pPr defTabSz="914400">
                <a:defRPr/>
              </a:pPr>
              <a:r>
                <a:rPr lang="en-US" dirty="0">
                  <a:solidFill>
                    <a:schemeClr val="bg1"/>
                  </a:solidFill>
                  <a:latin typeface="Helvetica" pitchFamily="34" charset="0"/>
                </a:rPr>
                <a:t> </a:t>
              </a:r>
            </a:p>
          </p:txBody>
        </p:sp>
        <p:cxnSp>
          <p:nvCxnSpPr>
            <p:cNvPr id="26" name="Elbow Connector 25"/>
            <p:cNvCxnSpPr>
              <a:stCxn id="9" idx="3"/>
            </p:cNvCxnSpPr>
            <p:nvPr/>
          </p:nvCxnSpPr>
          <p:spPr bwMode="auto">
            <a:xfrm rot="10800000" flipV="1">
              <a:off x="1404886" y="1257284"/>
              <a:ext cx="2253278" cy="258725"/>
            </a:xfrm>
            <a:prstGeom prst="bentConnector3">
              <a:avLst>
                <a:gd name="adj1" fmla="val 100184"/>
              </a:avLst>
            </a:prstGeom>
            <a:ln w="19050">
              <a:solidFill>
                <a:schemeClr val="accent4">
                  <a:lumMod val="75000"/>
                </a:schemeClr>
              </a:solidFill>
              <a:headEnd type="none" w="med" len="med"/>
              <a:tailEnd type="diamond" w="med" len="med"/>
            </a:ln>
          </p:spPr>
          <p:style>
            <a:lnRef idx="1">
              <a:schemeClr val="accent1"/>
            </a:lnRef>
            <a:fillRef idx="0">
              <a:schemeClr val="accent1"/>
            </a:fillRef>
            <a:effectRef idx="0">
              <a:schemeClr val="accent1"/>
            </a:effectRef>
            <a:fontRef idx="minor">
              <a:schemeClr val="tx1"/>
            </a:fontRef>
          </p:style>
        </p:cxnSp>
        <p:sp>
          <p:nvSpPr>
            <p:cNvPr id="48" name="Round Same Side Corner Rectangle 47"/>
            <p:cNvSpPr/>
            <p:nvPr/>
          </p:nvSpPr>
          <p:spPr bwMode="auto">
            <a:xfrm rot="5400000">
              <a:off x="4752264" y="485065"/>
              <a:ext cx="228599" cy="2154071"/>
            </a:xfrm>
            <a:prstGeom prst="round2SameRect">
              <a:avLst>
                <a:gd name="adj1" fmla="val 21025"/>
                <a:gd name="adj2" fmla="val 0"/>
              </a:avLst>
            </a:prstGeom>
            <a:solidFill>
              <a:schemeClr val="tx1">
                <a:lumMod val="95000"/>
              </a:schemeClr>
            </a:solidFill>
            <a:ln w="25400" cap="flat" cmpd="sng" algn="ctr">
              <a:noFill/>
              <a:prstDash val="solid"/>
              <a:miter lim="800000"/>
              <a:headEnd type="none" w="med" len="med"/>
              <a:tailEnd type="none" w="med" len="med"/>
            </a:ln>
            <a:effectLst/>
          </p:spPr>
          <p:txBody>
            <a:bodyPr vert="vert270" wrap="none" anchor="ctr"/>
            <a:lstStyle/>
            <a:p>
              <a:pPr defTabSz="914400">
                <a:defRPr/>
              </a:pPr>
              <a:r>
                <a:rPr lang="en-US" sz="1200" b="1" dirty="0">
                  <a:solidFill>
                    <a:schemeClr val="bg1">
                      <a:lumMod val="75000"/>
                      <a:lumOff val="25000"/>
                    </a:schemeClr>
                  </a:solidFill>
                  <a:latin typeface="Helvetica" pitchFamily="34" charset="0"/>
                </a:rPr>
                <a:t> 4-element microphone array</a:t>
              </a:r>
            </a:p>
          </p:txBody>
        </p:sp>
        <p:sp>
          <p:nvSpPr>
            <p:cNvPr id="50" name="Round Same Side Corner Rectangle 49"/>
            <p:cNvSpPr/>
            <p:nvPr/>
          </p:nvSpPr>
          <p:spPr bwMode="auto">
            <a:xfrm rot="5400000">
              <a:off x="4256963" y="1285166"/>
              <a:ext cx="228602" cy="1163472"/>
            </a:xfrm>
            <a:prstGeom prst="round2SameRect">
              <a:avLst>
                <a:gd name="adj1" fmla="val 21025"/>
                <a:gd name="adj2" fmla="val 0"/>
              </a:avLst>
            </a:prstGeom>
            <a:solidFill>
              <a:schemeClr val="tx1">
                <a:lumMod val="95000"/>
              </a:schemeClr>
            </a:solidFill>
            <a:ln w="25400" cap="flat" cmpd="sng" algn="ctr">
              <a:noFill/>
              <a:prstDash val="solid"/>
              <a:miter lim="800000"/>
              <a:headEnd type="none" w="med" len="med"/>
              <a:tailEnd type="none" w="med" len="med"/>
            </a:ln>
            <a:effectLst/>
          </p:spPr>
          <p:txBody>
            <a:bodyPr vert="vert270" wrap="none" anchor="ctr"/>
            <a:lstStyle/>
            <a:p>
              <a:pPr defTabSz="914400">
                <a:defRPr/>
              </a:pPr>
              <a:r>
                <a:rPr lang="en-US" sz="1200" b="1" dirty="0">
                  <a:solidFill>
                    <a:schemeClr val="bg1">
                      <a:lumMod val="75000"/>
                      <a:lumOff val="25000"/>
                    </a:schemeClr>
                  </a:solidFill>
                  <a:latin typeface="Helvetica" pitchFamily="34" charset="0"/>
                </a:rPr>
                <a:t> touch screen</a:t>
              </a:r>
            </a:p>
          </p:txBody>
        </p:sp>
        <p:sp>
          <p:nvSpPr>
            <p:cNvPr id="52" name="Round Same Side Corner Rectangle 51"/>
            <p:cNvSpPr/>
            <p:nvPr/>
          </p:nvSpPr>
          <p:spPr bwMode="auto">
            <a:xfrm rot="5400000">
              <a:off x="4215451" y="1631478"/>
              <a:ext cx="235426" cy="1087272"/>
            </a:xfrm>
            <a:prstGeom prst="round2SameRect">
              <a:avLst>
                <a:gd name="adj1" fmla="val 21025"/>
                <a:gd name="adj2" fmla="val 0"/>
              </a:avLst>
            </a:prstGeom>
            <a:solidFill>
              <a:schemeClr val="tx1">
                <a:lumMod val="95000"/>
              </a:schemeClr>
            </a:solidFill>
            <a:ln w="25400" cap="flat" cmpd="sng" algn="ctr">
              <a:noFill/>
              <a:prstDash val="solid"/>
              <a:miter lim="800000"/>
              <a:headEnd type="none" w="med" len="med"/>
              <a:tailEnd type="none" w="med" len="med"/>
            </a:ln>
            <a:effectLst/>
          </p:spPr>
          <p:txBody>
            <a:bodyPr vert="vert270" wrap="none" anchor="ctr"/>
            <a:lstStyle/>
            <a:p>
              <a:pPr defTabSz="914400">
                <a:defRPr/>
              </a:pPr>
              <a:r>
                <a:rPr lang="en-US" sz="1200" b="1" dirty="0">
                  <a:solidFill>
                    <a:schemeClr val="bg1">
                      <a:lumMod val="75000"/>
                      <a:lumOff val="25000"/>
                    </a:schemeClr>
                  </a:solidFill>
                  <a:latin typeface="Helvetica" pitchFamily="34" charset="0"/>
                </a:rPr>
                <a:t> card reader</a:t>
              </a:r>
            </a:p>
          </p:txBody>
        </p:sp>
        <p:sp>
          <p:nvSpPr>
            <p:cNvPr id="63" name="Round Same Side Corner Rectangle 62"/>
            <p:cNvSpPr/>
            <p:nvPr/>
          </p:nvSpPr>
          <p:spPr bwMode="auto">
            <a:xfrm rot="5400000">
              <a:off x="4104567" y="2047161"/>
              <a:ext cx="228594" cy="858672"/>
            </a:xfrm>
            <a:prstGeom prst="round2SameRect">
              <a:avLst>
                <a:gd name="adj1" fmla="val 21025"/>
                <a:gd name="adj2" fmla="val 0"/>
              </a:avLst>
            </a:prstGeom>
            <a:solidFill>
              <a:schemeClr val="tx1">
                <a:lumMod val="95000"/>
              </a:schemeClr>
            </a:solidFill>
            <a:ln w="25400" cap="flat" cmpd="sng" algn="ctr">
              <a:noFill/>
              <a:prstDash val="solid"/>
              <a:miter lim="800000"/>
              <a:headEnd type="none" w="med" len="med"/>
              <a:tailEnd type="none" w="med" len="med"/>
            </a:ln>
            <a:effectLst/>
          </p:spPr>
          <p:txBody>
            <a:bodyPr vert="vert270" wrap="none" anchor="ctr"/>
            <a:lstStyle/>
            <a:p>
              <a:pPr defTabSz="914400">
                <a:defRPr/>
              </a:pPr>
              <a:r>
                <a:rPr lang="en-US" sz="1200" b="1" dirty="0">
                  <a:solidFill>
                    <a:schemeClr val="bg1">
                      <a:lumMod val="75000"/>
                      <a:lumOff val="25000"/>
                    </a:schemeClr>
                  </a:solidFill>
                  <a:latin typeface="Helvetica" pitchFamily="34" charset="0"/>
                </a:rPr>
                <a:t> speakers</a:t>
              </a:r>
            </a:p>
          </p:txBody>
        </p:sp>
        <p:sp>
          <p:nvSpPr>
            <p:cNvPr id="119" name="Round Same Side Corner Rectangle 118"/>
            <p:cNvSpPr/>
            <p:nvPr/>
          </p:nvSpPr>
          <p:spPr bwMode="auto">
            <a:xfrm rot="16200000">
              <a:off x="3602834" y="1503087"/>
              <a:ext cx="228567" cy="117904"/>
            </a:xfrm>
            <a:prstGeom prst="round2SameRect">
              <a:avLst>
                <a:gd name="adj1" fmla="val 35535"/>
                <a:gd name="adj2" fmla="val 0"/>
              </a:avLst>
            </a:prstGeom>
            <a:solidFill>
              <a:schemeClr val="accent4">
                <a:lumMod val="75000"/>
              </a:schemeClr>
            </a:solidFill>
            <a:ln w="25400" cap="flat" cmpd="sng" algn="ctr">
              <a:noFill/>
              <a:prstDash val="solid"/>
              <a:miter lim="800000"/>
              <a:headEnd type="none" w="med" len="med"/>
              <a:tailEnd type="none" w="med" len="med"/>
            </a:ln>
            <a:effectLst/>
          </p:spPr>
          <p:txBody>
            <a:bodyPr wrap="none" anchor="ctr"/>
            <a:lstStyle/>
            <a:p>
              <a:pPr defTabSz="914400">
                <a:defRPr/>
              </a:pPr>
              <a:r>
                <a:rPr lang="en-US" dirty="0">
                  <a:solidFill>
                    <a:schemeClr val="bg1"/>
                  </a:solidFill>
                  <a:latin typeface="Helvetica" pitchFamily="34" charset="0"/>
                </a:rPr>
                <a:t> </a:t>
              </a:r>
            </a:p>
          </p:txBody>
        </p:sp>
        <p:sp>
          <p:nvSpPr>
            <p:cNvPr id="120" name="Round Same Side Corner Rectangle 119"/>
            <p:cNvSpPr/>
            <p:nvPr/>
          </p:nvSpPr>
          <p:spPr bwMode="auto">
            <a:xfrm rot="16200000">
              <a:off x="3602834" y="2112599"/>
              <a:ext cx="228567" cy="117904"/>
            </a:xfrm>
            <a:prstGeom prst="round2SameRect">
              <a:avLst>
                <a:gd name="adj1" fmla="val 35535"/>
                <a:gd name="adj2" fmla="val 0"/>
              </a:avLst>
            </a:prstGeom>
            <a:solidFill>
              <a:schemeClr val="accent4">
                <a:lumMod val="75000"/>
              </a:schemeClr>
            </a:solidFill>
            <a:ln w="25400" cap="flat" cmpd="sng" algn="ctr">
              <a:noFill/>
              <a:prstDash val="solid"/>
              <a:miter lim="800000"/>
              <a:headEnd type="none" w="med" len="med"/>
              <a:tailEnd type="none" w="med" len="med"/>
            </a:ln>
            <a:effectLst/>
          </p:spPr>
          <p:txBody>
            <a:bodyPr wrap="none" anchor="ctr"/>
            <a:lstStyle/>
            <a:p>
              <a:pPr defTabSz="914400">
                <a:defRPr/>
              </a:pPr>
              <a:r>
                <a:rPr lang="en-US" dirty="0">
                  <a:solidFill>
                    <a:schemeClr val="bg1"/>
                  </a:solidFill>
                  <a:latin typeface="Helvetica" pitchFamily="34" charset="0"/>
                </a:rPr>
                <a:t> </a:t>
              </a:r>
            </a:p>
          </p:txBody>
        </p:sp>
        <p:sp>
          <p:nvSpPr>
            <p:cNvPr id="121" name="Round Same Side Corner Rectangle 120"/>
            <p:cNvSpPr/>
            <p:nvPr/>
          </p:nvSpPr>
          <p:spPr bwMode="auto">
            <a:xfrm rot="16200000">
              <a:off x="3602834" y="1807843"/>
              <a:ext cx="228567" cy="117904"/>
            </a:xfrm>
            <a:prstGeom prst="round2SameRect">
              <a:avLst>
                <a:gd name="adj1" fmla="val 35535"/>
                <a:gd name="adj2" fmla="val 0"/>
              </a:avLst>
            </a:prstGeom>
            <a:solidFill>
              <a:schemeClr val="accent4">
                <a:lumMod val="75000"/>
              </a:schemeClr>
            </a:solidFill>
            <a:ln w="25400" cap="flat" cmpd="sng" algn="ctr">
              <a:noFill/>
              <a:prstDash val="solid"/>
              <a:miter lim="800000"/>
              <a:headEnd type="none" w="med" len="med"/>
              <a:tailEnd type="none" w="med" len="med"/>
            </a:ln>
            <a:effectLst/>
          </p:spPr>
          <p:txBody>
            <a:bodyPr wrap="none" anchor="ctr"/>
            <a:lstStyle/>
            <a:p>
              <a:pPr defTabSz="914400">
                <a:defRPr/>
              </a:pPr>
              <a:r>
                <a:rPr lang="en-US" dirty="0">
                  <a:solidFill>
                    <a:schemeClr val="bg1"/>
                  </a:solidFill>
                  <a:latin typeface="Helvetica" pitchFamily="34" charset="0"/>
                </a:rPr>
                <a:t> </a:t>
              </a:r>
            </a:p>
          </p:txBody>
        </p:sp>
        <p:sp>
          <p:nvSpPr>
            <p:cNvPr id="122" name="Round Same Side Corner Rectangle 121"/>
            <p:cNvSpPr/>
            <p:nvPr/>
          </p:nvSpPr>
          <p:spPr bwMode="auto">
            <a:xfrm rot="16200000">
              <a:off x="3602834" y="2417355"/>
              <a:ext cx="228567" cy="117904"/>
            </a:xfrm>
            <a:prstGeom prst="round2SameRect">
              <a:avLst>
                <a:gd name="adj1" fmla="val 35535"/>
                <a:gd name="adj2" fmla="val 0"/>
              </a:avLst>
            </a:prstGeom>
            <a:solidFill>
              <a:schemeClr val="accent4">
                <a:lumMod val="75000"/>
              </a:schemeClr>
            </a:solidFill>
            <a:ln w="25400" cap="flat" cmpd="sng" algn="ctr">
              <a:noFill/>
              <a:prstDash val="solid"/>
              <a:miter lim="800000"/>
              <a:headEnd type="none" w="med" len="med"/>
              <a:tailEnd type="none" w="med" len="med"/>
            </a:ln>
            <a:effectLst/>
          </p:spPr>
          <p:txBody>
            <a:bodyPr wrap="none" anchor="ctr"/>
            <a:lstStyle/>
            <a:p>
              <a:pPr defTabSz="914400">
                <a:defRPr/>
              </a:pPr>
              <a:r>
                <a:rPr lang="en-US" dirty="0">
                  <a:solidFill>
                    <a:schemeClr val="bg1"/>
                  </a:solidFill>
                  <a:latin typeface="Helvetica" pitchFamily="34" charset="0"/>
                </a:rPr>
                <a:t> </a:t>
              </a:r>
            </a:p>
          </p:txBody>
        </p:sp>
        <p:cxnSp>
          <p:nvCxnSpPr>
            <p:cNvPr id="131" name="Elbow Connector 130"/>
            <p:cNvCxnSpPr>
              <a:stCxn id="119" idx="3"/>
            </p:cNvCxnSpPr>
            <p:nvPr/>
          </p:nvCxnSpPr>
          <p:spPr bwMode="auto">
            <a:xfrm rot="10800000" flipV="1">
              <a:off x="1525172" y="1562040"/>
              <a:ext cx="2132992" cy="128569"/>
            </a:xfrm>
            <a:prstGeom prst="bentConnector3">
              <a:avLst>
                <a:gd name="adj1" fmla="val 100194"/>
              </a:avLst>
            </a:prstGeom>
            <a:ln w="19050">
              <a:solidFill>
                <a:schemeClr val="accent4">
                  <a:lumMod val="75000"/>
                </a:schemeClr>
              </a:solidFill>
              <a:headEnd type="none"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34" name="Elbow Connector 133"/>
            <p:cNvCxnSpPr>
              <a:stCxn id="120" idx="3"/>
            </p:cNvCxnSpPr>
            <p:nvPr/>
          </p:nvCxnSpPr>
          <p:spPr bwMode="auto">
            <a:xfrm rot="10800000" flipV="1">
              <a:off x="1997979" y="2171552"/>
              <a:ext cx="1660185" cy="646019"/>
            </a:xfrm>
            <a:prstGeom prst="bentConnector3">
              <a:avLst>
                <a:gd name="adj1" fmla="val 71819"/>
              </a:avLst>
            </a:prstGeom>
            <a:ln w="19050">
              <a:solidFill>
                <a:schemeClr val="accent4">
                  <a:lumMod val="75000"/>
                </a:schemeClr>
              </a:solidFill>
              <a:headEnd type="none"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39" name="Elbow Connector 138"/>
            <p:cNvCxnSpPr/>
            <p:nvPr/>
          </p:nvCxnSpPr>
          <p:spPr bwMode="auto">
            <a:xfrm rot="10800000" flipV="1">
              <a:off x="1827674" y="1852511"/>
              <a:ext cx="1845973" cy="263487"/>
            </a:xfrm>
            <a:prstGeom prst="bentConnector3">
              <a:avLst>
                <a:gd name="adj1" fmla="val 77935"/>
              </a:avLst>
            </a:prstGeom>
            <a:ln w="19050">
              <a:solidFill>
                <a:schemeClr val="accent4">
                  <a:lumMod val="75000"/>
                </a:schemeClr>
              </a:solidFill>
              <a:headEnd type="none" w="med" len="med"/>
              <a:tailEnd type="diamond" w="med" len="med"/>
            </a:ln>
          </p:spPr>
          <p:style>
            <a:lnRef idx="1">
              <a:schemeClr val="accent1"/>
            </a:lnRef>
            <a:fillRef idx="0">
              <a:schemeClr val="accent1"/>
            </a:fillRef>
            <a:effectRef idx="0">
              <a:schemeClr val="accent1"/>
            </a:effectRef>
            <a:fontRef idx="minor">
              <a:schemeClr val="tx1"/>
            </a:fontRef>
          </p:style>
        </p:cxnSp>
      </p:grpSp>
      <p:grpSp>
        <p:nvGrpSpPr>
          <p:cNvPr id="7" name="Group 183"/>
          <p:cNvGrpSpPr>
            <a:grpSpLocks/>
          </p:cNvGrpSpPr>
          <p:nvPr/>
        </p:nvGrpSpPr>
        <p:grpSpPr bwMode="auto">
          <a:xfrm>
            <a:off x="2457450" y="4813300"/>
            <a:ext cx="4090988" cy="1160463"/>
            <a:chOff x="1843911" y="3902982"/>
            <a:chExt cx="3068145" cy="1160338"/>
          </a:xfrm>
        </p:grpSpPr>
        <p:sp>
          <p:nvSpPr>
            <p:cNvPr id="54" name="Round Same Side Corner Rectangle 53"/>
            <p:cNvSpPr/>
            <p:nvPr/>
          </p:nvSpPr>
          <p:spPr bwMode="auto">
            <a:xfrm rot="5400000">
              <a:off x="4235909" y="4387167"/>
              <a:ext cx="228594" cy="1123700"/>
            </a:xfrm>
            <a:prstGeom prst="round2SameRect">
              <a:avLst>
                <a:gd name="adj1" fmla="val 21025"/>
                <a:gd name="adj2" fmla="val 0"/>
              </a:avLst>
            </a:prstGeom>
            <a:solidFill>
              <a:schemeClr val="tx1">
                <a:lumMod val="95000"/>
              </a:schemeClr>
            </a:solidFill>
            <a:ln w="25400" cap="flat" cmpd="sng" algn="ctr">
              <a:noFill/>
              <a:prstDash val="solid"/>
              <a:miter lim="800000"/>
              <a:headEnd type="none" w="med" len="med"/>
              <a:tailEnd type="none" w="med" len="med"/>
            </a:ln>
            <a:effectLst/>
          </p:spPr>
          <p:txBody>
            <a:bodyPr vert="vert270" wrap="none" anchor="ctr"/>
            <a:lstStyle/>
            <a:p>
              <a:pPr defTabSz="914400">
                <a:defRPr/>
              </a:pPr>
              <a:r>
                <a:rPr lang="en-US" sz="1200" b="1" dirty="0">
                  <a:solidFill>
                    <a:schemeClr val="bg1">
                      <a:lumMod val="75000"/>
                      <a:lumOff val="25000"/>
                    </a:schemeClr>
                  </a:solidFill>
                  <a:latin typeface="Helvetica" pitchFamily="34" charset="0"/>
                </a:rPr>
                <a:t> quad core PC </a:t>
              </a:r>
            </a:p>
          </p:txBody>
        </p:sp>
        <p:sp>
          <p:nvSpPr>
            <p:cNvPr id="123" name="Round Same Side Corner Rectangle 122"/>
            <p:cNvSpPr/>
            <p:nvPr/>
          </p:nvSpPr>
          <p:spPr bwMode="auto">
            <a:xfrm rot="16200000">
              <a:off x="3602418" y="4889503"/>
              <a:ext cx="228575" cy="119059"/>
            </a:xfrm>
            <a:prstGeom prst="round2SameRect">
              <a:avLst>
                <a:gd name="adj1" fmla="val 35535"/>
                <a:gd name="adj2" fmla="val 0"/>
              </a:avLst>
            </a:prstGeom>
            <a:solidFill>
              <a:schemeClr val="accent4">
                <a:lumMod val="75000"/>
              </a:schemeClr>
            </a:solidFill>
            <a:ln w="25400" cap="flat" cmpd="sng" algn="ctr">
              <a:noFill/>
              <a:prstDash val="solid"/>
              <a:miter lim="800000"/>
              <a:headEnd type="none" w="med" len="med"/>
              <a:tailEnd type="none" w="med" len="med"/>
            </a:ln>
            <a:effectLst/>
          </p:spPr>
          <p:txBody>
            <a:bodyPr wrap="none" anchor="ctr"/>
            <a:lstStyle/>
            <a:p>
              <a:pPr defTabSz="914400">
                <a:defRPr/>
              </a:pPr>
              <a:r>
                <a:rPr lang="en-US" dirty="0">
                  <a:solidFill>
                    <a:schemeClr val="bg1"/>
                  </a:solidFill>
                  <a:latin typeface="Helvetica" pitchFamily="34" charset="0"/>
                </a:rPr>
                <a:t> </a:t>
              </a:r>
            </a:p>
          </p:txBody>
        </p:sp>
        <p:cxnSp>
          <p:nvCxnSpPr>
            <p:cNvPr id="167" name="Elbow Connector 166"/>
            <p:cNvCxnSpPr>
              <a:stCxn id="123" idx="3"/>
            </p:cNvCxnSpPr>
            <p:nvPr/>
          </p:nvCxnSpPr>
          <p:spPr bwMode="auto">
            <a:xfrm rot="10800000">
              <a:off x="1843911" y="3902982"/>
              <a:ext cx="1813266" cy="1046050"/>
            </a:xfrm>
            <a:prstGeom prst="bentConnector3">
              <a:avLst>
                <a:gd name="adj1" fmla="val 66944"/>
              </a:avLst>
            </a:prstGeom>
            <a:ln w="19050">
              <a:solidFill>
                <a:schemeClr val="accent4">
                  <a:lumMod val="75000"/>
                </a:schemeClr>
              </a:solidFill>
              <a:headEnd type="none" w="med" len="med"/>
              <a:tailEnd type="diamond" w="med" len="med"/>
            </a:ln>
          </p:spPr>
          <p:style>
            <a:lnRef idx="1">
              <a:schemeClr val="accent1"/>
            </a:lnRef>
            <a:fillRef idx="0">
              <a:schemeClr val="accent1"/>
            </a:fillRef>
            <a:effectRef idx="0">
              <a:schemeClr val="accent1"/>
            </a:effectRef>
            <a:fontRef idx="minor">
              <a:schemeClr val="tx1"/>
            </a:fontRef>
          </p:style>
        </p:cxnSp>
      </p:grpSp>
      <p:sp>
        <p:nvSpPr>
          <p:cNvPr id="5" name="Title 4"/>
          <p:cNvSpPr>
            <a:spLocks noGrp="1"/>
          </p:cNvSpPr>
          <p:nvPr>
            <p:ph type="title"/>
          </p:nvPr>
        </p:nvSpPr>
        <p:spPr/>
        <p:txBody>
          <a:bodyPr/>
          <a:lstStyle/>
          <a:p>
            <a:pPr>
              <a:defRPr/>
            </a:pPr>
            <a:r>
              <a:rPr smtClean="0"/>
              <a:t>Prototype</a:t>
            </a:r>
            <a:endParaRPr/>
          </a:p>
        </p:txBody>
      </p:sp>
      <p:grpSp>
        <p:nvGrpSpPr>
          <p:cNvPr id="8" name="Group 201"/>
          <p:cNvGrpSpPr>
            <a:grpSpLocks/>
          </p:cNvGrpSpPr>
          <p:nvPr/>
        </p:nvGrpSpPr>
        <p:grpSpPr bwMode="auto">
          <a:xfrm>
            <a:off x="4878388" y="2889250"/>
            <a:ext cx="6904037" cy="2603500"/>
            <a:chOff x="3659822" y="2739694"/>
            <a:chExt cx="5179378" cy="2604224"/>
          </a:xfrm>
        </p:grpSpPr>
        <p:sp>
          <p:nvSpPr>
            <p:cNvPr id="193" name="Rectangle 192"/>
            <p:cNvSpPr/>
            <p:nvPr/>
          </p:nvSpPr>
          <p:spPr bwMode="auto">
            <a:xfrm>
              <a:off x="6933703" y="3809967"/>
              <a:ext cx="1905497" cy="914654"/>
            </a:xfrm>
            <a:prstGeom prst="rect">
              <a:avLst/>
            </a:prstGeom>
            <a:noFill/>
            <a:ln w="28575" cap="flat" cmpd="sng" algn="ctr">
              <a:solidFill>
                <a:schemeClr val="accent4">
                  <a:lumMod val="75000"/>
                </a:schemeClr>
              </a:solidFill>
              <a:prstDash val="solid"/>
              <a:miter lim="800000"/>
              <a:headEnd type="none" w="med" len="med"/>
              <a:tailEnd type="none" w="med" len="med"/>
            </a:ln>
            <a:effectLst/>
          </p:spPr>
          <p:txBody>
            <a:bodyPr wrap="none" anchor="ctr"/>
            <a:lstStyle/>
            <a:p>
              <a:pPr algn="ctr" defTabSz="914400">
                <a:defRPr/>
              </a:pPr>
              <a:endParaRPr lang="en-US" sz="1200" dirty="0">
                <a:solidFill>
                  <a:schemeClr val="bg2">
                    <a:lumMod val="75000"/>
                    <a:lumOff val="25000"/>
                  </a:schemeClr>
                </a:solidFill>
                <a:latin typeface="Helvetica"/>
              </a:endParaRPr>
            </a:p>
          </p:txBody>
        </p:sp>
        <p:sp>
          <p:nvSpPr>
            <p:cNvPr id="197" name="Round Same Side Corner Rectangle 196"/>
            <p:cNvSpPr/>
            <p:nvPr/>
          </p:nvSpPr>
          <p:spPr bwMode="auto">
            <a:xfrm rot="5400000">
              <a:off x="5457714" y="3992581"/>
              <a:ext cx="2594696" cy="95275"/>
            </a:xfrm>
            <a:prstGeom prst="round2SameRect">
              <a:avLst>
                <a:gd name="adj1" fmla="val 50000"/>
                <a:gd name="adj2" fmla="val 0"/>
              </a:avLst>
            </a:prstGeom>
            <a:solidFill>
              <a:schemeClr val="accent4">
                <a:lumMod val="75000"/>
              </a:schemeClr>
            </a:solidFill>
            <a:ln w="25400" cap="flat" cmpd="sng" algn="ctr">
              <a:solidFill>
                <a:schemeClr val="accent4">
                  <a:lumMod val="75000"/>
                </a:schemeClr>
              </a:solidFill>
              <a:prstDash val="solid"/>
              <a:miter lim="800000"/>
              <a:headEnd type="none" w="med" len="med"/>
              <a:tailEnd type="none" w="med" len="med"/>
            </a:ln>
            <a:effectLst/>
          </p:spPr>
          <p:txBody>
            <a:bodyPr wrap="none" anchor="ctr"/>
            <a:lstStyle/>
            <a:p>
              <a:pPr algn="r" defTabSz="914400">
                <a:defRPr/>
              </a:pPr>
              <a:endParaRPr lang="en-US" sz="2800" dirty="0">
                <a:solidFill>
                  <a:schemeClr val="bg1"/>
                </a:solidFill>
                <a:latin typeface="Helvetica" pitchFamily="34" charset="0"/>
              </a:endParaRPr>
            </a:p>
          </p:txBody>
        </p:sp>
        <p:cxnSp>
          <p:nvCxnSpPr>
            <p:cNvPr id="199" name="Straight Connector 198"/>
            <p:cNvCxnSpPr>
              <a:endCxn id="193" idx="1"/>
            </p:cNvCxnSpPr>
            <p:nvPr/>
          </p:nvCxnSpPr>
          <p:spPr bwMode="auto">
            <a:xfrm>
              <a:off x="6781264" y="4267294"/>
              <a:ext cx="152440" cy="1588"/>
            </a:xfrm>
            <a:prstGeom prst="line">
              <a:avLst/>
            </a:prstGeom>
            <a:noFill/>
            <a:ln w="28575" cap="flat" cmpd="sng" algn="ctr">
              <a:solidFill>
                <a:schemeClr val="accent4">
                  <a:lumMod val="75000"/>
                </a:schemeClr>
              </a:solidFill>
              <a:prstDash val="solid"/>
              <a:miter lim="800000"/>
              <a:headEnd type="none" w="med" len="med"/>
              <a:tailEnd type="none" w="med" len="med"/>
            </a:ln>
            <a:effectLst/>
          </p:spPr>
        </p:cxnSp>
        <p:pic>
          <p:nvPicPr>
            <p:cNvPr id="65552" name="Picture 3"/>
            <p:cNvPicPr>
              <a:picLocks noChangeAspect="1" noChangeArrowheads="1"/>
            </p:cNvPicPr>
            <p:nvPr/>
          </p:nvPicPr>
          <p:blipFill>
            <a:blip r:embed="rId6"/>
            <a:srcRect/>
            <a:stretch>
              <a:fillRect/>
            </a:stretch>
          </p:blipFill>
          <p:spPr bwMode="auto">
            <a:xfrm>
              <a:off x="3659822" y="2739694"/>
              <a:ext cx="3018565" cy="2604224"/>
            </a:xfrm>
            <a:prstGeom prst="rect">
              <a:avLst/>
            </a:prstGeom>
            <a:noFill/>
            <a:ln w="9525">
              <a:noFill/>
              <a:miter lim="800000"/>
              <a:headEnd/>
              <a:tailEnd/>
            </a:ln>
          </p:spPr>
        </p:pic>
      </p:grpSp>
      <p:grpSp>
        <p:nvGrpSpPr>
          <p:cNvPr id="10" name="Group 219"/>
          <p:cNvGrpSpPr>
            <a:grpSpLocks/>
          </p:cNvGrpSpPr>
          <p:nvPr/>
        </p:nvGrpSpPr>
        <p:grpSpPr bwMode="auto">
          <a:xfrm>
            <a:off x="6791325" y="3276600"/>
            <a:ext cx="5194300" cy="3349625"/>
            <a:chOff x="5094950" y="3276599"/>
            <a:chExt cx="3896650" cy="3349951"/>
          </a:xfrm>
        </p:grpSpPr>
        <p:sp>
          <p:nvSpPr>
            <p:cNvPr id="65547" name="Rectangle 217"/>
            <p:cNvSpPr>
              <a:spLocks noChangeArrowheads="1"/>
            </p:cNvSpPr>
            <p:nvPr/>
          </p:nvSpPr>
          <p:spPr bwMode="auto">
            <a:xfrm>
              <a:off x="5105400" y="3276599"/>
              <a:ext cx="3886200" cy="3338885"/>
            </a:xfrm>
            <a:prstGeom prst="rect">
              <a:avLst/>
            </a:prstGeom>
            <a:noFill/>
            <a:ln w="12700" algn="ctr">
              <a:solidFill>
                <a:schemeClr val="bg1"/>
              </a:solidFill>
              <a:prstDash val="sysDash"/>
              <a:miter lim="800000"/>
              <a:headEnd/>
              <a:tailEnd/>
            </a:ln>
          </p:spPr>
          <p:txBody>
            <a:bodyPr wrap="none" anchor="ctr"/>
            <a:lstStyle/>
            <a:p>
              <a:pPr defTabSz="914400"/>
              <a:endParaRPr lang="en-US" sz="2400" b="1">
                <a:latin typeface="Tahoma" pitchFamily="34" charset="0"/>
              </a:endParaRPr>
            </a:p>
          </p:txBody>
        </p:sp>
        <p:sp>
          <p:nvSpPr>
            <p:cNvPr id="219" name="TextBox 218"/>
            <p:cNvSpPr txBox="1"/>
            <p:nvPr/>
          </p:nvSpPr>
          <p:spPr>
            <a:xfrm>
              <a:off x="5094950" y="6164543"/>
              <a:ext cx="2841506" cy="462007"/>
            </a:xfrm>
            <a:prstGeom prst="rect">
              <a:avLst/>
            </a:prstGeom>
            <a:noFill/>
          </p:spPr>
          <p:txBody>
            <a:bodyPr wrap="none">
              <a:spAutoFit/>
            </a:bodyPr>
            <a:lstStyle/>
            <a:p>
              <a:pPr>
                <a:defRPr/>
              </a:pPr>
              <a:r>
                <a:rPr lang="en-US" sz="1200" dirty="0">
                  <a:solidFill>
                    <a:schemeClr val="bg1">
                      <a:lumMod val="85000"/>
                      <a:lumOff val="15000"/>
                    </a:schemeClr>
                  </a:solidFill>
                  <a:latin typeface="Helvetica"/>
                </a:rPr>
                <a:t>Microsoft </a:t>
              </a:r>
              <a:r>
                <a:rPr lang="en-US" sz="1200">
                  <a:solidFill>
                    <a:schemeClr val="bg1">
                      <a:lumMod val="85000"/>
                      <a:lumOff val="15000"/>
                    </a:schemeClr>
                  </a:solidFill>
                  <a:latin typeface="Helvetica"/>
                </a:rPr>
                <a:t>Robotics Studio </a:t>
              </a:r>
              <a:br>
                <a:rPr lang="en-US" sz="1200">
                  <a:solidFill>
                    <a:schemeClr val="bg1">
                      <a:lumMod val="85000"/>
                      <a:lumOff val="15000"/>
                    </a:schemeClr>
                  </a:solidFill>
                  <a:latin typeface="Helvetica"/>
                </a:rPr>
              </a:br>
              <a:r>
                <a:rPr lang="en-US" sz="1200">
                  <a:solidFill>
                    <a:schemeClr val="bg1">
                      <a:lumMod val="85000"/>
                      <a:lumOff val="15000"/>
                    </a:schemeClr>
                  </a:solidFill>
                  <a:latin typeface="Helvetica"/>
                </a:rPr>
                <a:t>[Concurrency, Coordination and Distributed Services]</a:t>
              </a:r>
              <a:endParaRPr lang="en-US" sz="1200" dirty="0">
                <a:solidFill>
                  <a:schemeClr val="bg1">
                    <a:lumMod val="85000"/>
                    <a:lumOff val="15000"/>
                  </a:schemeClr>
                </a:solidFill>
                <a:latin typeface="Helvetica"/>
              </a:endParaRPr>
            </a:p>
          </p:txBody>
        </p:sp>
      </p:grpSp>
      <p:pic>
        <p:nvPicPr>
          <p:cNvPr id="57" name="head.wmv">
            <a:hlinkClick r:id="" action="ppaction://media"/>
          </p:cNvPr>
          <p:cNvPicPr>
            <a:picLocks noRot="1" noChangeAspect="1"/>
          </p:cNvPicPr>
          <p:nvPr>
            <a:videoFile r:link="rId2"/>
          </p:nvPr>
        </p:nvPicPr>
        <p:blipFill>
          <a:blip r:embed="rId7"/>
          <a:srcRect/>
          <a:stretch>
            <a:fillRect/>
          </a:stretch>
        </p:blipFill>
        <p:spPr bwMode="auto">
          <a:xfrm>
            <a:off x="6786563" y="3268663"/>
            <a:ext cx="5203825" cy="3370262"/>
          </a:xfrm>
          <a:prstGeom prst="rect">
            <a:avLst/>
          </a:prstGeom>
          <a:noFill/>
          <a:ln w="9525">
            <a:noFill/>
            <a:miter lim="800000"/>
            <a:headEnd/>
            <a:tailEnd/>
          </a:ln>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2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2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right)">
                                      <p:cBhvr>
                                        <p:cTn id="20" dur="2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xit" presetSubtype="8" fill="hold" nodeType="clickEffect">
                                  <p:stCondLst>
                                    <p:cond delay="0"/>
                                  </p:stCondLst>
                                  <p:childTnLst>
                                    <p:animEffect transition="out" filter="wipe(left)">
                                      <p:cBhvr>
                                        <p:cTn id="24" dur="200"/>
                                        <p:tgtEl>
                                          <p:spTgt spid="8"/>
                                        </p:tgtEl>
                                      </p:cBhvr>
                                    </p:animEffect>
                                    <p:set>
                                      <p:cBhvr>
                                        <p:cTn id="25" dur="1" fill="hold">
                                          <p:stCondLst>
                                            <p:cond delay="199"/>
                                          </p:stCondLst>
                                        </p:cTn>
                                        <p:tgtEl>
                                          <p:spTgt spid="8"/>
                                        </p:tgtEl>
                                        <p:attrNameLst>
                                          <p:attrName>style.visibility</p:attrName>
                                        </p:attrNameLst>
                                      </p:cBhvr>
                                      <p:to>
                                        <p:strVal val="hidden"/>
                                      </p:to>
                                    </p:set>
                                  </p:childTnLst>
                                </p:cTn>
                              </p:par>
                            </p:childTnLst>
                          </p:cTn>
                        </p:par>
                        <p:par>
                          <p:cTn id="26" fill="hold">
                            <p:stCondLst>
                              <p:cond delay="200"/>
                            </p:stCondLst>
                            <p:childTnLst>
                              <p:par>
                                <p:cTn id="27" presetID="22" presetClass="entr" presetSubtype="1"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up)">
                                      <p:cBhvr>
                                        <p:cTn id="29" dur="2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2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9813" fill="hold"/>
                                        <p:tgtEl>
                                          <p:spTgt spid="5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mute="1" showWhenStopped="0">
                <p:cTn id="44" repeatCount="indefinite" fill="hold" display="0">
                  <p:stCondLst>
                    <p:cond delay="indefinite"/>
                  </p:stCondLst>
                  <p:endCondLst>
                    <p:cond evt="onNext" delay="0">
                      <p:tgtEl>
                        <p:sldTgt/>
                      </p:tgtEl>
                    </p:cond>
                    <p:cond evt="onPrev" delay="0">
                      <p:tgtEl>
                        <p:sldTgt/>
                      </p:tgtEl>
                    </p:cond>
                  </p:endCondLst>
                </p:cTn>
                <p:tgtEl>
                  <p:spTgt spid="57"/>
                </p:tgtEl>
              </p:cMediaNode>
            </p:video>
            <p:seq concurrent="1" nextAc="seek">
              <p:cTn id="45" restart="whenNotActive" fill="hold" evtFilter="cancelBubble" nodeType="interactiveSeq">
                <p:stCondLst>
                  <p:cond evt="onClick" delay="0">
                    <p:tgtEl>
                      <p:spTgt spid="57"/>
                    </p:tgtEl>
                  </p:cond>
                </p:stCondLst>
                <p:endSync evt="end" delay="0">
                  <p:rtn val="all"/>
                </p:endSync>
                <p:childTnLst>
                  <p:par>
                    <p:cTn id="46" fill="hold">
                      <p:stCondLst>
                        <p:cond delay="0"/>
                      </p:stCondLst>
                      <p:childTnLst>
                        <p:par>
                          <p:cTn id="47" fill="hold">
                            <p:stCondLst>
                              <p:cond delay="0"/>
                            </p:stCondLst>
                            <p:childTnLst>
                              <p:par>
                                <p:cTn id="48" presetID="2" presetClass="mediacall" presetSubtype="0" fill="hold" nodeType="clickEffect">
                                  <p:stCondLst>
                                    <p:cond delay="0"/>
                                  </p:stCondLst>
                                  <p:childTnLst>
                                    <p:cmd type="call" cmd="togglePause">
                                      <p:cBhvr>
                                        <p:cTn id="49" dur="1" fill="hold"/>
                                        <p:tgtEl>
                                          <p:spTgt spid="57"/>
                                        </p:tgtEl>
                                      </p:cBhvr>
                                    </p:cmd>
                                  </p:childTnLst>
                                </p:cTn>
                              </p:par>
                            </p:childTnLst>
                          </p:cTn>
                        </p:par>
                      </p:childTnLst>
                    </p:cTn>
                  </p:par>
                </p:childTnLst>
              </p:cTn>
              <p:nextCondLst>
                <p:cond evt="onClick" delay="0">
                  <p:tgtEl>
                    <p:spTgt spid="5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SinglePlusWaiting_FollowupInferShuttleForOne_WithCloseup.wmv">
            <a:hlinkClick r:id="" action="ppaction://media"/>
          </p:cNvPr>
          <p:cNvPicPr>
            <a:picLocks noRot="1" noChangeAspect="1"/>
          </p:cNvPicPr>
          <p:nvPr>
            <a:videoFile r:link="rId1"/>
          </p:nvPr>
        </p:nvPicPr>
        <p:blipFill>
          <a:blip r:embed="rId4"/>
          <a:srcRect/>
          <a:stretch>
            <a:fillRect/>
          </a:stretch>
        </p:blipFill>
        <p:spPr bwMode="auto">
          <a:xfrm>
            <a:off x="1460500" y="1300163"/>
            <a:ext cx="9191625" cy="5100637"/>
          </a:xfrm>
          <a:prstGeom prst="rect">
            <a:avLst/>
          </a:prstGeom>
          <a:noFill/>
          <a:ln w="9525">
            <a:noFill/>
            <a:miter lim="800000"/>
            <a:headEnd/>
            <a:tailEnd/>
          </a:ln>
        </p:spPr>
      </p:pic>
      <p:pic>
        <p:nvPicPr>
          <p:cNvPr id="67586" name="Picture 2"/>
          <p:cNvPicPr>
            <a:picLocks noChangeAspect="1" noChangeArrowheads="1"/>
          </p:cNvPicPr>
          <p:nvPr/>
        </p:nvPicPr>
        <p:blipFill>
          <a:blip r:embed="rId5"/>
          <a:srcRect/>
          <a:stretch>
            <a:fillRect/>
          </a:stretch>
        </p:blipFill>
        <p:spPr bwMode="auto">
          <a:xfrm>
            <a:off x="1487488" y="1295400"/>
            <a:ext cx="9158287" cy="5081588"/>
          </a:xfrm>
          <a:prstGeom prst="rect">
            <a:avLst/>
          </a:prstGeom>
          <a:noFill/>
          <a:ln w="9525">
            <a:noFill/>
            <a:miter lim="800000"/>
            <a:headEnd/>
            <a:tailEnd/>
          </a:ln>
        </p:spPr>
      </p:pic>
      <p:sp>
        <p:nvSpPr>
          <p:cNvPr id="4" name="Title 3"/>
          <p:cNvSpPr>
            <a:spLocks noGrp="1"/>
          </p:cNvSpPr>
          <p:nvPr>
            <p:ph type="title"/>
          </p:nvPr>
        </p:nvSpPr>
        <p:spPr/>
        <p:txBody>
          <a:bodyPr/>
          <a:lstStyle/>
          <a:p>
            <a:pPr>
              <a:defRPr/>
            </a:pPr>
            <a:r>
              <a:rPr smtClean="0"/>
              <a:t>Handling Participants Waiting in Line</a:t>
            </a:r>
            <a:endParaRPr/>
          </a:p>
        </p:txBody>
      </p:sp>
      <p:sp>
        <p:nvSpPr>
          <p:cNvPr id="12" name="Rounded Rectangle 11"/>
          <p:cNvSpPr/>
          <p:nvPr/>
        </p:nvSpPr>
        <p:spPr bwMode="auto">
          <a:xfrm>
            <a:off x="1595438" y="2514600"/>
            <a:ext cx="2132012" cy="457200"/>
          </a:xfrm>
          <a:prstGeom prst="roundRect">
            <a:avLst>
              <a:gd name="adj" fmla="val 8334"/>
            </a:avLst>
          </a:prstGeom>
          <a:solidFill>
            <a:schemeClr val="tx1">
              <a:lumMod val="95000"/>
            </a:schemeClr>
          </a:solidFill>
          <a:ln w="25400" cap="flat" cmpd="sng" algn="ctr">
            <a:solidFill>
              <a:srgbClr val="BAE18F"/>
            </a:solidFill>
            <a:prstDash val="solid"/>
            <a:miter lim="800000"/>
            <a:headEnd type="none" w="med" len="med"/>
            <a:tailEnd type="none" w="med" len="med"/>
          </a:ln>
          <a:effectLst/>
        </p:spPr>
        <p:txBody>
          <a:bodyPr wrap="none" anchor="ctr"/>
          <a:lstStyle/>
          <a:p>
            <a:pPr defTabSz="914400">
              <a:defRPr/>
            </a:pPr>
            <a:r>
              <a:rPr lang="en-US" sz="1100" dirty="0">
                <a:solidFill>
                  <a:schemeClr val="bg1">
                    <a:lumMod val="85000"/>
                    <a:lumOff val="15000"/>
                  </a:schemeClr>
                </a:solidFill>
                <a:latin typeface="Helvetica"/>
              </a:rPr>
              <a:t>detect and </a:t>
            </a:r>
            <a:r>
              <a:rPr lang="en-US" sz="1100">
                <a:solidFill>
                  <a:schemeClr val="bg1">
                    <a:lumMod val="85000"/>
                    <a:lumOff val="15000"/>
                  </a:schemeClr>
                </a:solidFill>
                <a:latin typeface="Helvetica"/>
              </a:rPr>
              <a:t>track multiple</a:t>
            </a:r>
            <a:br>
              <a:rPr lang="en-US" sz="1100">
                <a:solidFill>
                  <a:schemeClr val="bg1">
                    <a:lumMod val="85000"/>
                    <a:lumOff val="15000"/>
                  </a:schemeClr>
                </a:solidFill>
                <a:latin typeface="Helvetica"/>
              </a:rPr>
            </a:br>
            <a:r>
              <a:rPr lang="en-US" sz="1100">
                <a:solidFill>
                  <a:schemeClr val="bg1">
                    <a:lumMod val="85000"/>
                    <a:lumOff val="15000"/>
                  </a:schemeClr>
                </a:solidFill>
                <a:latin typeface="Helvetica"/>
              </a:rPr>
              <a:t>participants</a:t>
            </a:r>
            <a:endParaRPr lang="en-US" sz="1100" dirty="0">
              <a:solidFill>
                <a:schemeClr val="bg1">
                  <a:lumMod val="85000"/>
                  <a:lumOff val="15000"/>
                </a:schemeClr>
              </a:solidFill>
              <a:latin typeface="Helvetica"/>
            </a:endParaRPr>
          </a:p>
        </p:txBody>
      </p:sp>
      <p:grpSp>
        <p:nvGrpSpPr>
          <p:cNvPr id="2" name="Group 36"/>
          <p:cNvGrpSpPr>
            <a:grpSpLocks/>
          </p:cNvGrpSpPr>
          <p:nvPr/>
        </p:nvGrpSpPr>
        <p:grpSpPr bwMode="auto">
          <a:xfrm>
            <a:off x="2662238" y="2743200"/>
            <a:ext cx="3676650" cy="976313"/>
            <a:chOff x="1996654" y="2743199"/>
            <a:chExt cx="2759126" cy="976314"/>
          </a:xfrm>
        </p:grpSpPr>
        <p:sp>
          <p:nvSpPr>
            <p:cNvPr id="67613" name="Rectangle 12"/>
            <p:cNvSpPr>
              <a:spLocks noChangeArrowheads="1"/>
            </p:cNvSpPr>
            <p:nvPr/>
          </p:nvSpPr>
          <p:spPr bwMode="auto">
            <a:xfrm>
              <a:off x="2996784" y="3166464"/>
              <a:ext cx="243699" cy="523834"/>
            </a:xfrm>
            <a:prstGeom prst="rect">
              <a:avLst/>
            </a:prstGeom>
            <a:noFill/>
            <a:ln w="25400" algn="ctr">
              <a:solidFill>
                <a:srgbClr val="BAE18F"/>
              </a:solidFill>
              <a:miter lim="800000"/>
              <a:headEnd/>
              <a:tailEnd/>
            </a:ln>
          </p:spPr>
          <p:txBody>
            <a:bodyPr wrap="none" anchor="ctr"/>
            <a:lstStyle/>
            <a:p>
              <a:endParaRPr lang="en-US" sz="1100">
                <a:latin typeface="Helvetica"/>
              </a:endParaRPr>
            </a:p>
          </p:txBody>
        </p:sp>
        <p:sp>
          <p:nvSpPr>
            <p:cNvPr id="67614" name="Rectangle 13"/>
            <p:cNvSpPr>
              <a:spLocks noChangeArrowheads="1"/>
            </p:cNvSpPr>
            <p:nvPr/>
          </p:nvSpPr>
          <p:spPr bwMode="auto">
            <a:xfrm>
              <a:off x="4591600" y="3381334"/>
              <a:ext cx="164180" cy="338179"/>
            </a:xfrm>
            <a:prstGeom prst="rect">
              <a:avLst/>
            </a:prstGeom>
            <a:noFill/>
            <a:ln w="25400" algn="ctr">
              <a:solidFill>
                <a:srgbClr val="BAE18F"/>
              </a:solidFill>
              <a:miter lim="800000"/>
              <a:headEnd/>
              <a:tailEnd/>
            </a:ln>
          </p:spPr>
          <p:txBody>
            <a:bodyPr wrap="none" anchor="ctr"/>
            <a:lstStyle/>
            <a:p>
              <a:endParaRPr lang="en-US" sz="1100">
                <a:latin typeface="Helvetica"/>
              </a:endParaRPr>
            </a:p>
          </p:txBody>
        </p:sp>
        <p:cxnSp>
          <p:nvCxnSpPr>
            <p:cNvPr id="16" name="Shape 15"/>
            <p:cNvCxnSpPr>
              <a:stCxn id="12" idx="2"/>
              <a:endCxn id="67613" idx="1"/>
            </p:cNvCxnSpPr>
            <p:nvPr/>
          </p:nvCxnSpPr>
          <p:spPr bwMode="auto">
            <a:xfrm rot="16200000" flipH="1">
              <a:off x="2268413" y="2700040"/>
              <a:ext cx="457200" cy="1000719"/>
            </a:xfrm>
            <a:prstGeom prst="bentConnector2">
              <a:avLst/>
            </a:prstGeom>
            <a:ln w="19050">
              <a:solidFill>
                <a:srgbClr val="BAE18F"/>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17" name="Shape 16"/>
            <p:cNvCxnSpPr>
              <a:stCxn id="12" idx="3"/>
              <a:endCxn id="67614" idx="0"/>
            </p:cNvCxnSpPr>
            <p:nvPr/>
          </p:nvCxnSpPr>
          <p:spPr bwMode="auto">
            <a:xfrm>
              <a:off x="2797229" y="2743199"/>
              <a:ext cx="1876348" cy="638176"/>
            </a:xfrm>
            <a:prstGeom prst="bentConnector2">
              <a:avLst/>
            </a:prstGeom>
            <a:ln w="19050">
              <a:solidFill>
                <a:srgbClr val="BAE18F"/>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grpSp>
      <p:sp>
        <p:nvSpPr>
          <p:cNvPr id="22" name="Rounded Rectangle 21"/>
          <p:cNvSpPr/>
          <p:nvPr/>
        </p:nvSpPr>
        <p:spPr bwMode="auto">
          <a:xfrm>
            <a:off x="1608138" y="4075113"/>
            <a:ext cx="2133600" cy="304800"/>
          </a:xfrm>
          <a:prstGeom prst="roundRect">
            <a:avLst/>
          </a:prstGeom>
          <a:solidFill>
            <a:schemeClr val="tx1">
              <a:lumMod val="95000"/>
            </a:schemeClr>
          </a:solidFill>
          <a:ln w="25400" cap="flat" cmpd="sng" algn="ctr">
            <a:solidFill>
              <a:srgbClr val="BAE18F"/>
            </a:solidFill>
            <a:prstDash val="solid"/>
            <a:miter lim="800000"/>
            <a:headEnd type="none" w="med" len="med"/>
            <a:tailEnd type="none" w="med" len="med"/>
          </a:ln>
          <a:effectLst/>
        </p:spPr>
        <p:txBody>
          <a:bodyPr wrap="none" anchor="ctr"/>
          <a:lstStyle/>
          <a:p>
            <a:pPr defTabSz="914400">
              <a:defRPr/>
            </a:pPr>
            <a:r>
              <a:rPr lang="en-US" sz="1100" dirty="0">
                <a:solidFill>
                  <a:schemeClr val="bg1">
                    <a:lumMod val="85000"/>
                    <a:lumOff val="15000"/>
                  </a:schemeClr>
                </a:solidFill>
                <a:latin typeface="Helvetica"/>
              </a:rPr>
              <a:t>infer roles and needs</a:t>
            </a:r>
          </a:p>
        </p:txBody>
      </p:sp>
      <p:grpSp>
        <p:nvGrpSpPr>
          <p:cNvPr id="3" name="Group 37"/>
          <p:cNvGrpSpPr>
            <a:grpSpLocks/>
          </p:cNvGrpSpPr>
          <p:nvPr/>
        </p:nvGrpSpPr>
        <p:grpSpPr bwMode="auto">
          <a:xfrm>
            <a:off x="2674938" y="3709988"/>
            <a:ext cx="4271962" cy="517525"/>
            <a:chOff x="2006892" y="3709985"/>
            <a:chExt cx="3204498" cy="516952"/>
          </a:xfrm>
        </p:grpSpPr>
        <p:sp>
          <p:nvSpPr>
            <p:cNvPr id="67609" name="Rectangle 22"/>
            <p:cNvSpPr>
              <a:spLocks noChangeArrowheads="1"/>
            </p:cNvSpPr>
            <p:nvPr/>
          </p:nvSpPr>
          <p:spPr bwMode="auto">
            <a:xfrm>
              <a:off x="2994758" y="3709985"/>
              <a:ext cx="696217" cy="180978"/>
            </a:xfrm>
            <a:prstGeom prst="rect">
              <a:avLst/>
            </a:prstGeom>
            <a:noFill/>
            <a:ln w="25400" algn="ctr">
              <a:solidFill>
                <a:srgbClr val="BAE18F"/>
              </a:solidFill>
              <a:miter lim="800000"/>
              <a:headEnd/>
              <a:tailEnd/>
            </a:ln>
          </p:spPr>
          <p:txBody>
            <a:bodyPr wrap="none" anchor="ctr"/>
            <a:lstStyle/>
            <a:p>
              <a:endParaRPr lang="en-US" sz="1100">
                <a:latin typeface="Helvetica"/>
              </a:endParaRPr>
            </a:p>
          </p:txBody>
        </p:sp>
        <p:sp>
          <p:nvSpPr>
            <p:cNvPr id="67610" name="Rectangle 23"/>
            <p:cNvSpPr>
              <a:spLocks noChangeArrowheads="1"/>
            </p:cNvSpPr>
            <p:nvPr/>
          </p:nvSpPr>
          <p:spPr bwMode="auto">
            <a:xfrm>
              <a:off x="4576604" y="3743329"/>
              <a:ext cx="634786" cy="180971"/>
            </a:xfrm>
            <a:prstGeom prst="rect">
              <a:avLst/>
            </a:prstGeom>
            <a:noFill/>
            <a:ln w="25400" algn="ctr">
              <a:solidFill>
                <a:srgbClr val="BAE18F"/>
              </a:solidFill>
              <a:miter lim="800000"/>
              <a:headEnd/>
              <a:tailEnd/>
            </a:ln>
          </p:spPr>
          <p:txBody>
            <a:bodyPr wrap="none" anchor="ctr"/>
            <a:lstStyle/>
            <a:p>
              <a:endParaRPr lang="en-US" sz="1100">
                <a:latin typeface="Helvetica"/>
              </a:endParaRPr>
            </a:p>
          </p:txBody>
        </p:sp>
        <p:cxnSp>
          <p:nvCxnSpPr>
            <p:cNvPr id="25" name="Shape 24"/>
            <p:cNvCxnSpPr>
              <a:stCxn id="22" idx="0"/>
              <a:endCxn id="67609" idx="1"/>
            </p:cNvCxnSpPr>
            <p:nvPr/>
          </p:nvCxnSpPr>
          <p:spPr bwMode="auto">
            <a:xfrm rot="5400000" flipH="1" flipV="1">
              <a:off x="2363916" y="3443348"/>
              <a:ext cx="274334" cy="988381"/>
            </a:xfrm>
            <a:prstGeom prst="bentConnector2">
              <a:avLst/>
            </a:prstGeom>
            <a:ln w="19050">
              <a:solidFill>
                <a:srgbClr val="BAE18F"/>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26" name="Shape 25"/>
            <p:cNvCxnSpPr>
              <a:stCxn id="22" idx="3"/>
              <a:endCxn id="67610" idx="2"/>
            </p:cNvCxnSpPr>
            <p:nvPr/>
          </p:nvCxnSpPr>
          <p:spPr bwMode="auto">
            <a:xfrm flipV="1">
              <a:off x="2807123" y="3924060"/>
              <a:ext cx="2086318" cy="302877"/>
            </a:xfrm>
            <a:prstGeom prst="bentConnector2">
              <a:avLst/>
            </a:prstGeom>
            <a:ln w="19050">
              <a:solidFill>
                <a:srgbClr val="BAE18F"/>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grpSp>
      <p:sp>
        <p:nvSpPr>
          <p:cNvPr id="39" name="Rounded Rectangle 38"/>
          <p:cNvSpPr/>
          <p:nvPr/>
        </p:nvSpPr>
        <p:spPr bwMode="auto">
          <a:xfrm>
            <a:off x="1616075" y="4464050"/>
            <a:ext cx="2132013" cy="461963"/>
          </a:xfrm>
          <a:prstGeom prst="roundRect">
            <a:avLst>
              <a:gd name="adj" fmla="val 7292"/>
            </a:avLst>
          </a:prstGeom>
          <a:solidFill>
            <a:schemeClr val="tx1">
              <a:lumMod val="95000"/>
            </a:schemeClr>
          </a:solidFill>
          <a:ln w="25400" cap="flat" cmpd="sng" algn="ctr">
            <a:solidFill>
              <a:srgbClr val="BAE18F"/>
            </a:solidFill>
            <a:prstDash val="solid"/>
            <a:miter lim="800000"/>
            <a:headEnd type="none" w="med" len="med"/>
            <a:tailEnd type="none" w="med" len="med"/>
          </a:ln>
          <a:effectLst/>
        </p:spPr>
        <p:txBody>
          <a:bodyPr wrap="none" anchor="ctr"/>
          <a:lstStyle/>
          <a:p>
            <a:pPr defTabSz="914400">
              <a:defRPr/>
            </a:pPr>
            <a:r>
              <a:rPr lang="en-US" sz="1100" dirty="0">
                <a:solidFill>
                  <a:schemeClr val="bg1">
                    <a:lumMod val="85000"/>
                    <a:lumOff val="15000"/>
                  </a:schemeClr>
                </a:solidFill>
                <a:latin typeface="Helvetica"/>
              </a:rPr>
              <a:t>infer and </a:t>
            </a:r>
            <a:r>
              <a:rPr lang="en-US" sz="1100">
                <a:solidFill>
                  <a:schemeClr val="bg1">
                    <a:lumMod val="85000"/>
                    <a:lumOff val="15000"/>
                  </a:schemeClr>
                </a:solidFill>
                <a:latin typeface="Helvetica"/>
              </a:rPr>
              <a:t>track current speaker </a:t>
            </a:r>
          </a:p>
          <a:p>
            <a:pPr defTabSz="914400">
              <a:defRPr/>
            </a:pPr>
            <a:r>
              <a:rPr lang="en-US" sz="1100">
                <a:solidFill>
                  <a:schemeClr val="bg1">
                    <a:lumMod val="85000"/>
                    <a:lumOff val="15000"/>
                  </a:schemeClr>
                </a:solidFill>
                <a:latin typeface="Helvetica"/>
              </a:rPr>
              <a:t>and the conversational </a:t>
            </a:r>
            <a:r>
              <a:rPr lang="en-US" sz="1100" dirty="0">
                <a:solidFill>
                  <a:schemeClr val="bg1">
                    <a:lumMod val="85000"/>
                    <a:lumOff val="15000"/>
                  </a:schemeClr>
                </a:solidFill>
                <a:latin typeface="Helvetica"/>
              </a:rPr>
              <a:t>floor</a:t>
            </a:r>
          </a:p>
        </p:txBody>
      </p:sp>
      <p:grpSp>
        <p:nvGrpSpPr>
          <p:cNvPr id="5" name="Group 50"/>
          <p:cNvGrpSpPr>
            <a:grpSpLocks/>
          </p:cNvGrpSpPr>
          <p:nvPr/>
        </p:nvGrpSpPr>
        <p:grpSpPr bwMode="auto">
          <a:xfrm>
            <a:off x="2681288" y="3854450"/>
            <a:ext cx="2238375" cy="2041525"/>
            <a:chOff x="2011985" y="3854450"/>
            <a:chExt cx="1678960" cy="2041382"/>
          </a:xfrm>
        </p:grpSpPr>
        <p:sp>
          <p:nvSpPr>
            <p:cNvPr id="67605" name="Rectangle 40"/>
            <p:cNvSpPr>
              <a:spLocks noChangeArrowheads="1"/>
            </p:cNvSpPr>
            <p:nvPr/>
          </p:nvSpPr>
          <p:spPr bwMode="auto">
            <a:xfrm>
              <a:off x="2994756" y="3854450"/>
              <a:ext cx="696189" cy="361950"/>
            </a:xfrm>
            <a:prstGeom prst="rect">
              <a:avLst/>
            </a:prstGeom>
            <a:noFill/>
            <a:ln w="25400" algn="ctr">
              <a:solidFill>
                <a:srgbClr val="BAE18F"/>
              </a:solidFill>
              <a:miter lim="800000"/>
              <a:headEnd/>
              <a:tailEnd/>
            </a:ln>
          </p:spPr>
          <p:txBody>
            <a:bodyPr wrap="none" anchor="ctr"/>
            <a:lstStyle/>
            <a:p>
              <a:endParaRPr lang="en-US" sz="1100">
                <a:latin typeface="Helvetica"/>
              </a:endParaRPr>
            </a:p>
          </p:txBody>
        </p:sp>
        <p:sp>
          <p:nvSpPr>
            <p:cNvPr id="67606" name="Rectangle 41"/>
            <p:cNvSpPr>
              <a:spLocks noChangeArrowheads="1"/>
            </p:cNvSpPr>
            <p:nvPr/>
          </p:nvSpPr>
          <p:spPr bwMode="auto">
            <a:xfrm>
              <a:off x="2948656" y="5676900"/>
              <a:ext cx="153577" cy="218932"/>
            </a:xfrm>
            <a:prstGeom prst="rect">
              <a:avLst/>
            </a:prstGeom>
            <a:noFill/>
            <a:ln w="25400" algn="ctr">
              <a:solidFill>
                <a:srgbClr val="BAE18F"/>
              </a:solidFill>
              <a:miter lim="800000"/>
              <a:headEnd/>
              <a:tailEnd/>
            </a:ln>
          </p:spPr>
          <p:txBody>
            <a:bodyPr wrap="none" anchor="ctr"/>
            <a:lstStyle/>
            <a:p>
              <a:endParaRPr lang="en-US" sz="1100">
                <a:latin typeface="Helvetica"/>
              </a:endParaRPr>
            </a:p>
          </p:txBody>
        </p:sp>
        <p:cxnSp>
          <p:nvCxnSpPr>
            <p:cNvPr id="43" name="Shape 42"/>
            <p:cNvCxnSpPr>
              <a:stCxn id="39" idx="3"/>
              <a:endCxn id="67605" idx="2"/>
            </p:cNvCxnSpPr>
            <p:nvPr/>
          </p:nvCxnSpPr>
          <p:spPr bwMode="auto">
            <a:xfrm flipV="1">
              <a:off x="2812170" y="4216375"/>
              <a:ext cx="531075" cy="477805"/>
            </a:xfrm>
            <a:prstGeom prst="bentConnector2">
              <a:avLst/>
            </a:prstGeom>
            <a:ln w="19050">
              <a:solidFill>
                <a:srgbClr val="BAE18F"/>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44" name="Shape 25"/>
            <p:cNvCxnSpPr>
              <a:stCxn id="39" idx="2"/>
              <a:endCxn id="67606" idx="1"/>
            </p:cNvCxnSpPr>
            <p:nvPr/>
          </p:nvCxnSpPr>
          <p:spPr bwMode="auto">
            <a:xfrm rot="16200000" flipH="1">
              <a:off x="2050363" y="4887560"/>
              <a:ext cx="860365" cy="937121"/>
            </a:xfrm>
            <a:prstGeom prst="bentConnector2">
              <a:avLst/>
            </a:prstGeom>
            <a:ln w="19050">
              <a:solidFill>
                <a:srgbClr val="BAE18F"/>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grpSp>
      <p:sp>
        <p:nvSpPr>
          <p:cNvPr id="52" name="Rounded Rectangle 51"/>
          <p:cNvSpPr/>
          <p:nvPr/>
        </p:nvSpPr>
        <p:spPr bwMode="auto">
          <a:xfrm>
            <a:off x="1628775" y="5029200"/>
            <a:ext cx="2133600" cy="762000"/>
          </a:xfrm>
          <a:prstGeom prst="roundRect">
            <a:avLst>
              <a:gd name="adj" fmla="val 5000"/>
            </a:avLst>
          </a:prstGeom>
          <a:solidFill>
            <a:schemeClr val="tx1">
              <a:lumMod val="95000"/>
            </a:schemeClr>
          </a:solidFill>
          <a:ln w="25400" cap="flat" cmpd="sng" algn="ctr">
            <a:solidFill>
              <a:srgbClr val="BAE18F"/>
            </a:solidFill>
            <a:prstDash val="solid"/>
            <a:miter lim="800000"/>
            <a:headEnd type="none" w="med" len="med"/>
            <a:tailEnd type="none" w="med" len="med"/>
          </a:ln>
          <a:effectLst/>
        </p:spPr>
        <p:txBody>
          <a:bodyPr wrap="none" anchor="ctr"/>
          <a:lstStyle/>
          <a:p>
            <a:pPr defTabSz="914400">
              <a:defRPr/>
            </a:pPr>
            <a:r>
              <a:rPr lang="en-US" sz="1100">
                <a:solidFill>
                  <a:schemeClr val="bg1">
                    <a:lumMod val="85000"/>
                    <a:lumOff val="15000"/>
                  </a:schemeClr>
                </a:solidFill>
                <a:latin typeface="Helvetica"/>
              </a:rPr>
              <a:t>maintain engagement with both </a:t>
            </a:r>
            <a:br>
              <a:rPr lang="en-US" sz="1100">
                <a:solidFill>
                  <a:schemeClr val="bg1">
                    <a:lumMod val="85000"/>
                    <a:lumOff val="15000"/>
                  </a:schemeClr>
                </a:solidFill>
                <a:latin typeface="Helvetica"/>
              </a:rPr>
            </a:br>
            <a:r>
              <a:rPr lang="en-US" sz="1100">
                <a:solidFill>
                  <a:schemeClr val="bg1">
                    <a:lumMod val="85000"/>
                    <a:lumOff val="15000"/>
                  </a:schemeClr>
                </a:solidFill>
                <a:latin typeface="Helvetica"/>
              </a:rPr>
              <a:t>participants via </a:t>
            </a:r>
            <a:r>
              <a:rPr lang="en-US" sz="1100" dirty="0">
                <a:solidFill>
                  <a:schemeClr val="bg1">
                    <a:lumMod val="85000"/>
                    <a:lumOff val="15000"/>
                  </a:schemeClr>
                </a:solidFill>
                <a:latin typeface="Helvetica"/>
              </a:rPr>
              <a:t>gaze and direct </a:t>
            </a:r>
            <a:br>
              <a:rPr lang="en-US" sz="1100" dirty="0">
                <a:solidFill>
                  <a:schemeClr val="bg1">
                    <a:lumMod val="85000"/>
                    <a:lumOff val="15000"/>
                  </a:schemeClr>
                </a:solidFill>
                <a:latin typeface="Helvetica"/>
              </a:rPr>
            </a:br>
            <a:r>
              <a:rPr lang="en-US" sz="1100" dirty="0">
                <a:solidFill>
                  <a:schemeClr val="bg1">
                    <a:lumMod val="85000"/>
                    <a:lumOff val="15000"/>
                  </a:schemeClr>
                </a:solidFill>
                <a:latin typeface="Helvetica"/>
              </a:rPr>
              <a:t>interaction</a:t>
            </a:r>
          </a:p>
        </p:txBody>
      </p:sp>
      <p:grpSp>
        <p:nvGrpSpPr>
          <p:cNvPr id="6" name="Group 46"/>
          <p:cNvGrpSpPr>
            <a:grpSpLocks/>
          </p:cNvGrpSpPr>
          <p:nvPr/>
        </p:nvGrpSpPr>
        <p:grpSpPr bwMode="auto">
          <a:xfrm>
            <a:off x="3762375" y="1333500"/>
            <a:ext cx="6842125" cy="4076700"/>
            <a:chOff x="2822362" y="1332919"/>
            <a:chExt cx="5132977" cy="4077280"/>
          </a:xfrm>
        </p:grpSpPr>
        <p:grpSp>
          <p:nvGrpSpPr>
            <p:cNvPr id="67599" name="Group 31"/>
            <p:cNvGrpSpPr>
              <a:grpSpLocks/>
            </p:cNvGrpSpPr>
            <p:nvPr/>
          </p:nvGrpSpPr>
          <p:grpSpPr bwMode="auto">
            <a:xfrm>
              <a:off x="2822362" y="3350621"/>
              <a:ext cx="357155" cy="2059578"/>
              <a:chOff x="2822362" y="3350621"/>
              <a:chExt cx="357155" cy="2059578"/>
            </a:xfrm>
          </p:grpSpPr>
          <p:cxnSp>
            <p:nvCxnSpPr>
              <p:cNvPr id="27" name="Shape 26"/>
              <p:cNvCxnSpPr>
                <a:stCxn id="52" idx="3"/>
                <a:endCxn id="67604" idx="2"/>
              </p:cNvCxnSpPr>
              <p:nvPr/>
            </p:nvCxnSpPr>
            <p:spPr bwMode="auto">
              <a:xfrm flipV="1">
                <a:off x="2822362" y="3474762"/>
                <a:ext cx="301310" cy="1935437"/>
              </a:xfrm>
              <a:prstGeom prst="bentConnector2">
                <a:avLst/>
              </a:prstGeom>
              <a:ln w="19050">
                <a:solidFill>
                  <a:srgbClr val="BAE18F"/>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67604" name="Rectangle 29"/>
              <p:cNvSpPr>
                <a:spLocks noChangeArrowheads="1"/>
              </p:cNvSpPr>
              <p:nvPr/>
            </p:nvSpPr>
            <p:spPr bwMode="auto">
              <a:xfrm>
                <a:off x="3068447" y="3350621"/>
                <a:ext cx="111070" cy="123784"/>
              </a:xfrm>
              <a:prstGeom prst="rect">
                <a:avLst/>
              </a:prstGeom>
              <a:noFill/>
              <a:ln w="25400" algn="ctr">
                <a:solidFill>
                  <a:srgbClr val="BAE18F"/>
                </a:solidFill>
                <a:miter lim="800000"/>
                <a:headEnd/>
                <a:tailEnd/>
              </a:ln>
            </p:spPr>
            <p:txBody>
              <a:bodyPr wrap="none" anchor="ctr"/>
              <a:lstStyle/>
              <a:p>
                <a:endParaRPr lang="en-US" sz="1100">
                  <a:latin typeface="Helvetica"/>
                </a:endParaRPr>
              </a:p>
            </p:txBody>
          </p:sp>
        </p:grpSp>
        <p:grpSp>
          <p:nvGrpSpPr>
            <p:cNvPr id="67600" name="Group 45"/>
            <p:cNvGrpSpPr>
              <a:grpSpLocks/>
            </p:cNvGrpSpPr>
            <p:nvPr/>
          </p:nvGrpSpPr>
          <p:grpSpPr bwMode="auto">
            <a:xfrm>
              <a:off x="2822363" y="1332919"/>
              <a:ext cx="5132976" cy="4077280"/>
              <a:chOff x="2822363" y="1332919"/>
              <a:chExt cx="5132976" cy="4077280"/>
            </a:xfrm>
          </p:grpSpPr>
          <p:sp>
            <p:nvSpPr>
              <p:cNvPr id="67601" name="Rectangle 33"/>
              <p:cNvSpPr>
                <a:spLocks noChangeArrowheads="1"/>
              </p:cNvSpPr>
              <p:nvPr/>
            </p:nvSpPr>
            <p:spPr bwMode="auto">
              <a:xfrm>
                <a:off x="5706243" y="1332919"/>
                <a:ext cx="2249096" cy="1610305"/>
              </a:xfrm>
              <a:prstGeom prst="rect">
                <a:avLst/>
              </a:prstGeom>
              <a:noFill/>
              <a:ln w="25400" algn="ctr">
                <a:solidFill>
                  <a:srgbClr val="BAE18F"/>
                </a:solidFill>
                <a:miter lim="800000"/>
                <a:headEnd/>
                <a:tailEnd/>
              </a:ln>
            </p:spPr>
            <p:txBody>
              <a:bodyPr wrap="none" anchor="ctr"/>
              <a:lstStyle/>
              <a:p>
                <a:endParaRPr lang="en-US" sz="1100">
                  <a:latin typeface="Helvetica"/>
                </a:endParaRPr>
              </a:p>
            </p:txBody>
          </p:sp>
          <p:cxnSp>
            <p:nvCxnSpPr>
              <p:cNvPr id="35" name="Shape 34"/>
              <p:cNvCxnSpPr>
                <a:stCxn id="52" idx="3"/>
                <a:endCxn id="67601" idx="2"/>
              </p:cNvCxnSpPr>
              <p:nvPr/>
            </p:nvCxnSpPr>
            <p:spPr bwMode="auto">
              <a:xfrm flipV="1">
                <a:off x="2822362" y="2942873"/>
                <a:ext cx="4008724" cy="2467326"/>
              </a:xfrm>
              <a:prstGeom prst="bentConnector2">
                <a:avLst/>
              </a:prstGeom>
              <a:ln w="19050">
                <a:solidFill>
                  <a:srgbClr val="BAE18F"/>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grpSp>
      </p:grpSp>
      <p:sp>
        <p:nvSpPr>
          <p:cNvPr id="31" name="Rectangle 30"/>
          <p:cNvSpPr/>
          <p:nvPr/>
        </p:nvSpPr>
        <p:spPr bwMode="auto">
          <a:xfrm>
            <a:off x="1473958" y="1310186"/>
            <a:ext cx="9171296" cy="5076966"/>
          </a:xfrm>
          <a:prstGeom prst="rect">
            <a:avLst/>
          </a:prstGeom>
          <a:noFill/>
          <a:ln w="28575">
            <a:solidFill>
              <a:schemeClr val="bg1">
                <a:lumMod val="95000"/>
                <a:lumOff val="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200"/>
                                        <p:tgtEl>
                                          <p:spTgt spid="22"/>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3"/>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200"/>
                                        <p:tgtEl>
                                          <p:spTgt spid="39"/>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5"/>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200"/>
                                        <p:tgtEl>
                                          <p:spTgt spid="52"/>
                                        </p:tgtEl>
                                      </p:cBhvr>
                                    </p:animEffect>
                                  </p:childTnLst>
                                </p:cTn>
                              </p:par>
                              <p:par>
                                <p:cTn id="38" presetID="10"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2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mediacall" presetSubtype="0" fill="hold" nodeType="clickEffect">
                                  <p:stCondLst>
                                    <p:cond delay="0"/>
                                  </p:stCondLst>
                                  <p:childTnLst>
                                    <p:cmd type="call" cmd="playFrom(0.0)">
                                      <p:cBhvr>
                                        <p:cTn id="44" dur="93901" fill="hold"/>
                                        <p:tgtEl>
                                          <p:spTgt spid="5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45" fill="hold" display="0">
                  <p:stCondLst>
                    <p:cond delay="indefinite"/>
                  </p:stCondLst>
                  <p:endCondLst>
                    <p:cond evt="onNext" delay="0">
                      <p:tgtEl>
                        <p:sldTgt/>
                      </p:tgtEl>
                    </p:cond>
                    <p:cond evt="onPrev" delay="0">
                      <p:tgtEl>
                        <p:sldTgt/>
                      </p:tgtEl>
                    </p:cond>
                  </p:endCondLst>
                </p:cTn>
                <p:tgtEl>
                  <p:spTgt spid="57"/>
                </p:tgtEl>
              </p:cMediaNode>
            </p:video>
            <p:seq concurrent="1" nextAc="seek">
              <p:cTn id="46" restart="whenNotActive" fill="hold" evtFilter="cancelBubble" nodeType="interactiveSeq">
                <p:stCondLst>
                  <p:cond evt="onClick" delay="0">
                    <p:tgtEl>
                      <p:spTgt spid="57"/>
                    </p:tgtEl>
                  </p:cond>
                </p:stCondLst>
                <p:endSync evt="end" delay="0">
                  <p:rtn val="all"/>
                </p:endSync>
                <p:childTnLst>
                  <p:par>
                    <p:cTn id="47" fill="hold">
                      <p:stCondLst>
                        <p:cond delay="0"/>
                      </p:stCondLst>
                      <p:childTnLst>
                        <p:par>
                          <p:cTn id="48" fill="hold">
                            <p:stCondLst>
                              <p:cond delay="0"/>
                            </p:stCondLst>
                            <p:childTnLst>
                              <p:par>
                                <p:cTn id="49" presetID="2" presetClass="mediacall" presetSubtype="0" fill="hold" nodeType="clickEffect">
                                  <p:stCondLst>
                                    <p:cond delay="0"/>
                                  </p:stCondLst>
                                  <p:childTnLst>
                                    <p:cmd type="call" cmd="togglePause">
                                      <p:cBhvr>
                                        <p:cTn id="50" dur="1" fill="hold"/>
                                        <p:tgtEl>
                                          <p:spTgt spid="57"/>
                                        </p:tgtEl>
                                      </p:cBhvr>
                                    </p:cmd>
                                  </p:childTnLst>
                                </p:cTn>
                              </p:par>
                            </p:childTnLst>
                          </p:cTn>
                        </p:par>
                      </p:childTnLst>
                    </p:cTn>
                  </p:par>
                </p:childTnLst>
              </p:cTn>
              <p:nextCondLst>
                <p:cond evt="onClick" delay="0">
                  <p:tgtEl>
                    <p:spTgt spid="57"/>
                  </p:tgtEl>
                </p:cond>
              </p:nextCondLst>
            </p:seq>
          </p:childTnLst>
        </p:cTn>
      </p:par>
    </p:tnLst>
    <p:bldLst>
      <p:bldP spid="12" grpId="0" animBg="1"/>
      <p:bldP spid="22" grpId="0" animBg="1"/>
      <p:bldP spid="39"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smtClean="0"/>
              <a:t>InkSeine</a:t>
            </a:r>
            <a:endParaRPr/>
          </a:p>
        </p:txBody>
      </p:sp>
      <p:sp>
        <p:nvSpPr>
          <p:cNvPr id="3" name="Subtitle 2"/>
          <p:cNvSpPr>
            <a:spLocks noGrp="1"/>
          </p:cNvSpPr>
          <p:nvPr>
            <p:ph type="subTitle" idx="1"/>
          </p:nvPr>
        </p:nvSpPr>
        <p:spPr>
          <a:xfrm>
            <a:off x="1889125" y="4344988"/>
            <a:ext cx="9323388" cy="461962"/>
          </a:xfrm>
        </p:spPr>
        <p:txBody>
          <a:bodyPr rtlCol="0"/>
          <a:lstStyle/>
          <a:p>
            <a:pPr defTabSz="914363" fontAlgn="auto">
              <a:spcAft>
                <a:spcPts val="0"/>
              </a:spcAft>
              <a:defRPr/>
            </a:pPr>
            <a:r>
              <a:rPr lang="en-US" dirty="0" smtClean="0"/>
              <a:t>Ken Hinckley</a:t>
            </a:r>
          </a:p>
          <a:p>
            <a:pPr defTabSz="914363" fontAlgn="auto">
              <a:spcAft>
                <a:spcPts val="0"/>
              </a:spcAft>
              <a:defRPr/>
            </a:pPr>
            <a:r>
              <a:rPr lang="en-US" dirty="0" smtClean="0"/>
              <a:t>Senior Researcher</a:t>
            </a:r>
          </a:p>
          <a:p>
            <a:pPr defTabSz="914363" fontAlgn="auto">
              <a:spcAft>
                <a:spcPts val="0"/>
              </a:spcAft>
              <a:defRPr/>
            </a:pPr>
            <a:r>
              <a:rPr lang="en-US" dirty="0" smtClean="0"/>
              <a:t>Microsoft Research</a:t>
            </a:r>
            <a:endParaRPr lang="en-US" dirty="0"/>
          </a:p>
        </p:txBody>
      </p:sp>
      <p:sp>
        <p:nvSpPr>
          <p:cNvPr id="4" name="Text Placeholder 3"/>
          <p:cNvSpPr>
            <a:spLocks noGrp="1"/>
          </p:cNvSpPr>
          <p:nvPr>
            <p:ph type="body" sz="quarter" idx="10"/>
          </p:nvPr>
        </p:nvSpPr>
        <p:spPr/>
        <p:txBody>
          <a:bodyPr rtlCol="0"/>
          <a:lstStyle/>
          <a:p>
            <a:pPr defTabSz="914363" fontAlgn="auto">
              <a:spcAft>
                <a:spcPts val="0"/>
              </a:spcAft>
              <a:defRPr/>
            </a:pPr>
            <a:r>
              <a:rPr/>
              <a:t>demo </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562684"/>
            <a:ext cx="9324523" cy="1523494"/>
          </a:xfrm>
        </p:spPr>
        <p:txBody>
          <a:bodyPr/>
          <a:lstStyle/>
          <a:p>
            <a:pPr>
              <a:defRPr/>
            </a:pPr>
            <a:r>
              <a:rPr smtClean="0"/>
              <a:t>It's next, in McKinley</a:t>
            </a:r>
            <a:endParaRPr>
              <a:latin typeface="Segoe"/>
            </a:endParaRPr>
          </a:p>
        </p:txBody>
      </p:sp>
      <p:sp>
        <p:nvSpPr>
          <p:cNvPr id="4" name="Text Placeholder 3"/>
          <p:cNvSpPr>
            <a:spLocks noGrp="1"/>
          </p:cNvSpPr>
          <p:nvPr>
            <p:ph type="body" sz="quarter" idx="10"/>
          </p:nvPr>
        </p:nvSpPr>
        <p:spPr/>
        <p:txBody>
          <a:bodyPr rtlCol="0"/>
          <a:lstStyle/>
          <a:p>
            <a:pPr defTabSz="914363" fontAlgn="auto">
              <a:spcAft>
                <a:spcPts val="0"/>
              </a:spcAft>
              <a:defRPr/>
            </a:pPr>
            <a:r>
              <a:rPr/>
              <a:t>D</a:t>
            </a:r>
            <a:r>
              <a:rPr/>
              <a:t>emoFest </a:t>
            </a:r>
            <a:endParaRPr/>
          </a:p>
        </p:txBody>
      </p:sp>
      <p:sp>
        <p:nvSpPr>
          <p:cNvPr id="5" name="Subtitle 4"/>
          <p:cNvSpPr>
            <a:spLocks noGrp="1"/>
          </p:cNvSpPr>
          <p:nvPr>
            <p:ph type="subTitle" idx="1"/>
          </p:nvPr>
        </p:nvSpPr>
        <p:spPr>
          <a:xfrm>
            <a:off x="1889125" y="4344988"/>
            <a:ext cx="9323388" cy="461962"/>
          </a:xfrm>
        </p:spPr>
        <p:txBody>
          <a:bodyPr/>
          <a:lstStyle/>
          <a:p>
            <a:pPr>
              <a:defRPr/>
            </a:pPr>
            <a:r>
              <a:rPr lang="en-US" dirty="0" smtClean="0"/>
              <a:t>New user interfaces</a:t>
            </a:r>
          </a:p>
          <a:p>
            <a:pPr>
              <a:defRPr/>
            </a:pPr>
            <a:r>
              <a:rPr lang="en-US" dirty="0" smtClean="0"/>
              <a:t>Natural language translation</a:t>
            </a:r>
          </a:p>
          <a:p>
            <a:pPr>
              <a:defRPr/>
            </a:pPr>
            <a:r>
              <a:rPr lang="en-US" dirty="0" smtClean="0"/>
              <a:t>Robotics</a:t>
            </a:r>
          </a:p>
          <a:p>
            <a:pPr>
              <a:defRPr/>
            </a:pPr>
            <a:r>
              <a:rPr lang="en-US" dirty="0" smtClean="0"/>
              <a:t>and much more…</a:t>
            </a:r>
          </a:p>
          <a:p>
            <a:pPr>
              <a:defRPr/>
            </a:pP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descr="C:\Program Files\Microsoft Resource DVD Artwork\DVD_ART\BoxShots_Logos\MICROSOFT\Microsoft logo with new tagline black.png"/>
          <p:cNvPicPr>
            <a:picLocks noChangeAspect="1" noChangeArrowheads="1"/>
          </p:cNvPicPr>
          <p:nvPr/>
        </p:nvPicPr>
        <p:blipFill>
          <a:blip r:embed="rId3"/>
          <a:srcRect/>
          <a:stretch>
            <a:fillRect/>
          </a:stretch>
        </p:blipFill>
        <p:spPr bwMode="auto">
          <a:xfrm>
            <a:off x="3021013" y="2762250"/>
            <a:ext cx="6146800" cy="1333500"/>
          </a:xfrm>
          <a:prstGeom prst="rect">
            <a:avLst/>
          </a:prstGeom>
          <a:noFill/>
          <a:ln w="9525">
            <a:noFill/>
            <a:miter lim="800000"/>
            <a:headEnd/>
            <a:tailEnd/>
          </a:ln>
        </p:spPr>
      </p:pic>
      <p:sp>
        <p:nvSpPr>
          <p:cNvPr id="73730" name="Text Box 3"/>
          <p:cNvSpPr txBox="1">
            <a:spLocks noChangeArrowheads="1"/>
          </p:cNvSpPr>
          <p:nvPr/>
        </p:nvSpPr>
        <p:spPr bwMode="blackWhite">
          <a:xfrm>
            <a:off x="508000" y="6083300"/>
            <a:ext cx="11172825" cy="41592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sz="700">
                <a:solidFill>
                  <a:schemeClr val="bg1"/>
                </a:solidFill>
                <a:latin typeface="Segoe" pitchFamily="34" charset="0"/>
                <a:cs typeface="Arial" charset="0"/>
              </a:rPr>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2|0.6|0.9"/>
</p:tagLst>
</file>

<file path=ppt/theme/theme1.xml><?xml version="1.0" encoding="utf-8"?>
<a:theme xmlns:a="http://schemas.openxmlformats.org/drawingml/2006/main" name="Microsoft_Research_Faculty_Summit_Template_PPT07_16x9">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Microsoft_Research_Faculty_Summit_Template_PPT07_16x9</Template>
  <TotalTime>7</TotalTime>
  <Words>746</Words>
  <Application>Microsoft Office PowerPoint</Application>
  <PresentationFormat>Custom</PresentationFormat>
  <Paragraphs>59</Paragraphs>
  <Slides>8</Slides>
  <Notes>8</Notes>
  <HiddenSlides>0</HiddenSlides>
  <MMClips>2</MMClips>
  <ScaleCrop>false</ScaleCrop>
  <HeadingPairs>
    <vt:vector size="6" baseType="variant">
      <vt:variant>
        <vt:lpstr>Fonts Used</vt:lpstr>
      </vt:variant>
      <vt:variant>
        <vt:i4>6</vt:i4>
      </vt:variant>
      <vt:variant>
        <vt:lpstr>Design Template</vt:lpstr>
      </vt:variant>
      <vt:variant>
        <vt:i4>5</vt:i4>
      </vt:variant>
      <vt:variant>
        <vt:lpstr>Slide Titles</vt:lpstr>
      </vt:variant>
      <vt:variant>
        <vt:i4>8</vt:i4>
      </vt:variant>
    </vt:vector>
  </HeadingPairs>
  <TitlesOfParts>
    <vt:vector size="19" baseType="lpstr">
      <vt:lpstr>Arial</vt:lpstr>
      <vt:lpstr>Segoe</vt:lpstr>
      <vt:lpstr>Courier New</vt:lpstr>
      <vt:lpstr>Calibri</vt:lpstr>
      <vt:lpstr>Helvetica</vt:lpstr>
      <vt:lpstr>Tahoma</vt:lpstr>
      <vt:lpstr>Microsoft_Research_Faculty_Summit_Template_PPT07_16x9</vt:lpstr>
      <vt:lpstr>White with Courier font for code slides</vt:lpstr>
      <vt:lpstr>Microsoft_Research_Faculty_Summit_Template_PPT07_16x9</vt:lpstr>
      <vt:lpstr>Microsoft_Research_Faculty_Summit_Template_PPT07_16x9</vt:lpstr>
      <vt:lpstr>Microsoft_Research_Faculty_Summit_Template_PPT07_16x9</vt:lpstr>
      <vt:lpstr>Slide 1</vt:lpstr>
      <vt:lpstr>Slide 2</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Momentum: Latest Technologies From Microsoft Research</dc:title>
  <dc:subject>Research Facility Summit</dc:subject>
  <dc:creator/>
  <cp:keywords>Research Facility Summit</cp:keywords>
  <dc:description>Event Date: July 28 &amp; 29, 2008
Event Location: Redmond, WA</dc:description>
  <cp:lastModifiedBy/>
  <cp:revision>2</cp:revision>
  <dcterms:created xsi:type="dcterms:W3CDTF">2008-07-17T21:00:35Z</dcterms:created>
  <dcterms:modified xsi:type="dcterms:W3CDTF">2008-08-07T19:52:46Z</dcterms:modified>
</cp:coreProperties>
</file>