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9" r:id="rId20"/>
    <p:sldId id="273" r:id="rId21"/>
    <p:sldId id="278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90" autoAdjust="0"/>
  </p:normalViewPr>
  <p:slideViewPr>
    <p:cSldViewPr>
      <p:cViewPr varScale="1">
        <p:scale>
          <a:sx n="73" d="100"/>
          <a:sy n="73" d="100"/>
        </p:scale>
        <p:origin x="-10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ish\Google%20Drive\current\NEC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ish\Google%20Drive\current\NEC\Book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ish\Google%20Drive\current\NEC\Book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5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ish\Google%20Drive\current\NEC\Book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ish\Google%20Drive\current\NEC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3920090151774534"/>
          <c:y val="0.11287984835228947"/>
          <c:w val="0.68140591121761962"/>
          <c:h val="0.75873250218722654"/>
        </c:manualLayout>
      </c:layout>
      <c:scatterChart>
        <c:scatterStyle val="lineMarker"/>
        <c:ser>
          <c:idx val="0"/>
          <c:order val="0"/>
          <c:tx>
            <c:strRef>
              <c:f>'Sheet3 (2)'!$I$2</c:f>
              <c:strCache>
                <c:ptCount val="1"/>
                <c:pt idx="0">
                  <c:v>CPU Utilization</c:v>
                </c:pt>
              </c:strCache>
            </c:strRef>
          </c:tx>
          <c:marker>
            <c:symbol val="diamond"/>
            <c:size val="2"/>
          </c:marker>
          <c:xVal>
            <c:numRef>
              <c:f>'Sheet3 (2)'!$H$3:$H$121</c:f>
              <c:numCache>
                <c:formatCode>General</c:formatCode>
                <c:ptCount val="119"/>
                <c:pt idx="0">
                  <c:v>0</c:v>
                </c:pt>
                <c:pt idx="1">
                  <c:v>1004</c:v>
                </c:pt>
                <c:pt idx="2">
                  <c:v>2009</c:v>
                </c:pt>
                <c:pt idx="3">
                  <c:v>3013</c:v>
                </c:pt>
                <c:pt idx="4">
                  <c:v>4017</c:v>
                </c:pt>
                <c:pt idx="5">
                  <c:v>5021</c:v>
                </c:pt>
                <c:pt idx="6">
                  <c:v>6025</c:v>
                </c:pt>
                <c:pt idx="7">
                  <c:v>7030</c:v>
                </c:pt>
                <c:pt idx="8">
                  <c:v>8034</c:v>
                </c:pt>
                <c:pt idx="9">
                  <c:v>9038</c:v>
                </c:pt>
                <c:pt idx="10">
                  <c:v>10042</c:v>
                </c:pt>
                <c:pt idx="11">
                  <c:v>11046</c:v>
                </c:pt>
                <c:pt idx="12">
                  <c:v>12051</c:v>
                </c:pt>
                <c:pt idx="13">
                  <c:v>13055</c:v>
                </c:pt>
                <c:pt idx="14">
                  <c:v>14059</c:v>
                </c:pt>
                <c:pt idx="15">
                  <c:v>15063</c:v>
                </c:pt>
                <c:pt idx="16">
                  <c:v>16068</c:v>
                </c:pt>
                <c:pt idx="17">
                  <c:v>17072</c:v>
                </c:pt>
                <c:pt idx="18">
                  <c:v>18077</c:v>
                </c:pt>
                <c:pt idx="19">
                  <c:v>19080</c:v>
                </c:pt>
                <c:pt idx="20">
                  <c:v>20084</c:v>
                </c:pt>
                <c:pt idx="21">
                  <c:v>21089</c:v>
                </c:pt>
                <c:pt idx="22">
                  <c:v>22093</c:v>
                </c:pt>
                <c:pt idx="23">
                  <c:v>23105</c:v>
                </c:pt>
                <c:pt idx="24">
                  <c:v>24102</c:v>
                </c:pt>
                <c:pt idx="25">
                  <c:v>25110</c:v>
                </c:pt>
                <c:pt idx="26">
                  <c:v>26114</c:v>
                </c:pt>
                <c:pt idx="27">
                  <c:v>27118</c:v>
                </c:pt>
                <c:pt idx="28">
                  <c:v>28123</c:v>
                </c:pt>
                <c:pt idx="29">
                  <c:v>29127</c:v>
                </c:pt>
                <c:pt idx="30">
                  <c:v>30131</c:v>
                </c:pt>
                <c:pt idx="31">
                  <c:v>31135</c:v>
                </c:pt>
                <c:pt idx="32">
                  <c:v>32139</c:v>
                </c:pt>
                <c:pt idx="33">
                  <c:v>33144</c:v>
                </c:pt>
                <c:pt idx="34">
                  <c:v>34148</c:v>
                </c:pt>
                <c:pt idx="35">
                  <c:v>35152</c:v>
                </c:pt>
                <c:pt idx="36">
                  <c:v>36158</c:v>
                </c:pt>
                <c:pt idx="37">
                  <c:v>37161</c:v>
                </c:pt>
                <c:pt idx="38">
                  <c:v>38165</c:v>
                </c:pt>
                <c:pt idx="39">
                  <c:v>39169</c:v>
                </c:pt>
                <c:pt idx="40">
                  <c:v>40173</c:v>
                </c:pt>
                <c:pt idx="41">
                  <c:v>41177</c:v>
                </c:pt>
                <c:pt idx="42">
                  <c:v>42182</c:v>
                </c:pt>
                <c:pt idx="43">
                  <c:v>43188</c:v>
                </c:pt>
                <c:pt idx="44">
                  <c:v>44190</c:v>
                </c:pt>
                <c:pt idx="45">
                  <c:v>45194</c:v>
                </c:pt>
                <c:pt idx="46">
                  <c:v>46199</c:v>
                </c:pt>
                <c:pt idx="47">
                  <c:v>47203</c:v>
                </c:pt>
                <c:pt idx="48">
                  <c:v>48207</c:v>
                </c:pt>
                <c:pt idx="49">
                  <c:v>49211</c:v>
                </c:pt>
                <c:pt idx="50">
                  <c:v>50215</c:v>
                </c:pt>
                <c:pt idx="51">
                  <c:v>51220</c:v>
                </c:pt>
                <c:pt idx="52">
                  <c:v>52224</c:v>
                </c:pt>
                <c:pt idx="53">
                  <c:v>53228</c:v>
                </c:pt>
                <c:pt idx="54">
                  <c:v>54232</c:v>
                </c:pt>
                <c:pt idx="55">
                  <c:v>55237</c:v>
                </c:pt>
                <c:pt idx="56">
                  <c:v>56241</c:v>
                </c:pt>
                <c:pt idx="57">
                  <c:v>57245</c:v>
                </c:pt>
                <c:pt idx="58">
                  <c:v>58249</c:v>
                </c:pt>
                <c:pt idx="59">
                  <c:v>59253</c:v>
                </c:pt>
                <c:pt idx="60">
                  <c:v>60258</c:v>
                </c:pt>
                <c:pt idx="61">
                  <c:v>61262</c:v>
                </c:pt>
                <c:pt idx="62">
                  <c:v>62266</c:v>
                </c:pt>
                <c:pt idx="63">
                  <c:v>63274</c:v>
                </c:pt>
                <c:pt idx="64">
                  <c:v>64279</c:v>
                </c:pt>
                <c:pt idx="65">
                  <c:v>65283</c:v>
                </c:pt>
                <c:pt idx="66">
                  <c:v>66287</c:v>
                </c:pt>
                <c:pt idx="67">
                  <c:v>67291</c:v>
                </c:pt>
                <c:pt idx="68">
                  <c:v>68295</c:v>
                </c:pt>
                <c:pt idx="69">
                  <c:v>69300</c:v>
                </c:pt>
                <c:pt idx="70">
                  <c:v>70304</c:v>
                </c:pt>
                <c:pt idx="71">
                  <c:v>71308</c:v>
                </c:pt>
                <c:pt idx="72">
                  <c:v>72312</c:v>
                </c:pt>
                <c:pt idx="73">
                  <c:v>73317</c:v>
                </c:pt>
                <c:pt idx="74">
                  <c:v>74321</c:v>
                </c:pt>
                <c:pt idx="75">
                  <c:v>75325</c:v>
                </c:pt>
                <c:pt idx="76">
                  <c:v>76329</c:v>
                </c:pt>
              </c:numCache>
            </c:numRef>
          </c:xVal>
          <c:yVal>
            <c:numRef>
              <c:f>'Sheet3 (2)'!$I$3:$I$121</c:f>
              <c:numCache>
                <c:formatCode>General</c:formatCode>
                <c:ptCount val="119"/>
                <c:pt idx="0">
                  <c:v>4.6709350275882956E-3</c:v>
                </c:pt>
                <c:pt idx="1">
                  <c:v>0</c:v>
                </c:pt>
                <c:pt idx="2">
                  <c:v>0</c:v>
                </c:pt>
                <c:pt idx="3">
                  <c:v>3.812237881102376E-3</c:v>
                </c:pt>
                <c:pt idx="4">
                  <c:v>0</c:v>
                </c:pt>
                <c:pt idx="5">
                  <c:v>0</c:v>
                </c:pt>
                <c:pt idx="6">
                  <c:v>4.7176443778641896E-3</c:v>
                </c:pt>
                <c:pt idx="7">
                  <c:v>0</c:v>
                </c:pt>
                <c:pt idx="8">
                  <c:v>0</c:v>
                </c:pt>
                <c:pt idx="9">
                  <c:v>9.4352887557283896E-4</c:v>
                </c:pt>
                <c:pt idx="10">
                  <c:v>0</c:v>
                </c:pt>
                <c:pt idx="11">
                  <c:v>0</c:v>
                </c:pt>
                <c:pt idx="12">
                  <c:v>3.7367480220706411E-3</c:v>
                </c:pt>
                <c:pt idx="13">
                  <c:v>0</c:v>
                </c:pt>
                <c:pt idx="14">
                  <c:v>0</c:v>
                </c:pt>
                <c:pt idx="15">
                  <c:v>2.8305866267185095E-3</c:v>
                </c:pt>
                <c:pt idx="16">
                  <c:v>0</c:v>
                </c:pt>
                <c:pt idx="17">
                  <c:v>0</c:v>
                </c:pt>
                <c:pt idx="18">
                  <c:v>3.7367480220706411E-3</c:v>
                </c:pt>
                <c:pt idx="19">
                  <c:v>9.3418700551766039E-4</c:v>
                </c:pt>
                <c:pt idx="20">
                  <c:v>0</c:v>
                </c:pt>
                <c:pt idx="21">
                  <c:v>2.8591784108267771E-3</c:v>
                </c:pt>
                <c:pt idx="22">
                  <c:v>7.9362241870612575E-3</c:v>
                </c:pt>
                <c:pt idx="23">
                  <c:v>5.6985407336577164E-2</c:v>
                </c:pt>
                <c:pt idx="24">
                  <c:v>1.1160018958388395E-2</c:v>
                </c:pt>
                <c:pt idx="25">
                  <c:v>0</c:v>
                </c:pt>
                <c:pt idx="26">
                  <c:v>0</c:v>
                </c:pt>
                <c:pt idx="27">
                  <c:v>7.5482310045827134E-3</c:v>
                </c:pt>
                <c:pt idx="28">
                  <c:v>9.4352887557283844E-3</c:v>
                </c:pt>
                <c:pt idx="29">
                  <c:v>8.1143483299263963E-2</c:v>
                </c:pt>
                <c:pt idx="30">
                  <c:v>2.7362337391612278E-2</c:v>
                </c:pt>
                <c:pt idx="31">
                  <c:v>0</c:v>
                </c:pt>
                <c:pt idx="32">
                  <c:v>0</c:v>
                </c:pt>
                <c:pt idx="33">
                  <c:v>8.577535232480369E-3</c:v>
                </c:pt>
                <c:pt idx="34">
                  <c:v>9.4352887557283896E-4</c:v>
                </c:pt>
                <c:pt idx="35">
                  <c:v>7.0302151513270225E-2</c:v>
                </c:pt>
                <c:pt idx="36">
                  <c:v>9.1550326540730892E-2</c:v>
                </c:pt>
                <c:pt idx="37">
                  <c:v>3.7169319340748005E-2</c:v>
                </c:pt>
                <c:pt idx="38">
                  <c:v>9.3418700551766039E-4</c:v>
                </c:pt>
                <c:pt idx="39">
                  <c:v>7.7816814480234113E-3</c:v>
                </c:pt>
                <c:pt idx="40">
                  <c:v>1.0992569424149549E-2</c:v>
                </c:pt>
                <c:pt idx="41">
                  <c:v>6.2590529369683193E-2</c:v>
                </c:pt>
                <c:pt idx="42">
                  <c:v>9.0578772054992526E-2</c:v>
                </c:pt>
                <c:pt idx="43">
                  <c:v>1.4295892054133837E-2</c:v>
                </c:pt>
                <c:pt idx="44">
                  <c:v>0</c:v>
                </c:pt>
                <c:pt idx="45">
                  <c:v>1.480045295016213E-2</c:v>
                </c:pt>
                <c:pt idx="46">
                  <c:v>5.0187706147491419E-3</c:v>
                </c:pt>
                <c:pt idx="47">
                  <c:v>0</c:v>
                </c:pt>
                <c:pt idx="48">
                  <c:v>4.7652973513779657E-3</c:v>
                </c:pt>
                <c:pt idx="49">
                  <c:v>0</c:v>
                </c:pt>
                <c:pt idx="50">
                  <c:v>0</c:v>
                </c:pt>
                <c:pt idx="51">
                  <c:v>3.7367480220706411E-3</c:v>
                </c:pt>
                <c:pt idx="52">
                  <c:v>1.8683740110353229E-3</c:v>
                </c:pt>
                <c:pt idx="53">
                  <c:v>0</c:v>
                </c:pt>
                <c:pt idx="54">
                  <c:v>1.9061189405511884E-3</c:v>
                </c:pt>
                <c:pt idx="55">
                  <c:v>0</c:v>
                </c:pt>
                <c:pt idx="56">
                  <c:v>0</c:v>
                </c:pt>
                <c:pt idx="57">
                  <c:v>4.6709350275882956E-3</c:v>
                </c:pt>
                <c:pt idx="58">
                  <c:v>3.7741155022913589E-3</c:v>
                </c:pt>
                <c:pt idx="59">
                  <c:v>0</c:v>
                </c:pt>
                <c:pt idx="60">
                  <c:v>6.5393090386236408E-3</c:v>
                </c:pt>
                <c:pt idx="61">
                  <c:v>2.8025610165529858E-3</c:v>
                </c:pt>
                <c:pt idx="62">
                  <c:v>4.2972602253812414E-2</c:v>
                </c:pt>
                <c:pt idx="63">
                  <c:v>1.6039990884738221E-2</c:v>
                </c:pt>
                <c:pt idx="64">
                  <c:v>0</c:v>
                </c:pt>
                <c:pt idx="65">
                  <c:v>9.3418700551766039E-4</c:v>
                </c:pt>
                <c:pt idx="66">
                  <c:v>4.7176443778641896E-3</c:v>
                </c:pt>
                <c:pt idx="67">
                  <c:v>0</c:v>
                </c:pt>
                <c:pt idx="68">
                  <c:v>0</c:v>
                </c:pt>
                <c:pt idx="69">
                  <c:v>3.7001132375405468E-3</c:v>
                </c:pt>
                <c:pt idx="70">
                  <c:v>0</c:v>
                </c:pt>
                <c:pt idx="71">
                  <c:v>0</c:v>
                </c:pt>
                <c:pt idx="72">
                  <c:v>3.7367480220706411E-3</c:v>
                </c:pt>
                <c:pt idx="73">
                  <c:v>0</c:v>
                </c:pt>
                <c:pt idx="74">
                  <c:v>0</c:v>
                </c:pt>
                <c:pt idx="75">
                  <c:v>4.7176443778641896E-3</c:v>
                </c:pt>
                <c:pt idx="76">
                  <c:v>0</c:v>
                </c:pt>
              </c:numCache>
            </c:numRef>
          </c:yVal>
        </c:ser>
        <c:ser>
          <c:idx val="1"/>
          <c:order val="1"/>
          <c:tx>
            <c:strRef>
              <c:f>'Sheet3 (2)'!$J$2</c:f>
              <c:strCache>
                <c:ptCount val="1"/>
                <c:pt idx="0">
                  <c:v>Mem Utilization</c:v>
                </c:pt>
              </c:strCache>
            </c:strRef>
          </c:tx>
          <c:marker>
            <c:symbol val="square"/>
            <c:size val="2"/>
          </c:marker>
          <c:xVal>
            <c:numRef>
              <c:f>'Sheet3 (2)'!$H$3:$H$121</c:f>
              <c:numCache>
                <c:formatCode>General</c:formatCode>
                <c:ptCount val="119"/>
                <c:pt idx="0">
                  <c:v>0</c:v>
                </c:pt>
                <c:pt idx="1">
                  <c:v>1004</c:v>
                </c:pt>
                <c:pt idx="2">
                  <c:v>2009</c:v>
                </c:pt>
                <c:pt idx="3">
                  <c:v>3013</c:v>
                </c:pt>
                <c:pt idx="4">
                  <c:v>4017</c:v>
                </c:pt>
                <c:pt idx="5">
                  <c:v>5021</c:v>
                </c:pt>
                <c:pt idx="6">
                  <c:v>6025</c:v>
                </c:pt>
                <c:pt idx="7">
                  <c:v>7030</c:v>
                </c:pt>
                <c:pt idx="8">
                  <c:v>8034</c:v>
                </c:pt>
                <c:pt idx="9">
                  <c:v>9038</c:v>
                </c:pt>
                <c:pt idx="10">
                  <c:v>10042</c:v>
                </c:pt>
                <c:pt idx="11">
                  <c:v>11046</c:v>
                </c:pt>
                <c:pt idx="12">
                  <c:v>12051</c:v>
                </c:pt>
                <c:pt idx="13">
                  <c:v>13055</c:v>
                </c:pt>
                <c:pt idx="14">
                  <c:v>14059</c:v>
                </c:pt>
                <c:pt idx="15">
                  <c:v>15063</c:v>
                </c:pt>
                <c:pt idx="16">
                  <c:v>16068</c:v>
                </c:pt>
                <c:pt idx="17">
                  <c:v>17072</c:v>
                </c:pt>
                <c:pt idx="18">
                  <c:v>18077</c:v>
                </c:pt>
                <c:pt idx="19">
                  <c:v>19080</c:v>
                </c:pt>
                <c:pt idx="20">
                  <c:v>20084</c:v>
                </c:pt>
                <c:pt idx="21">
                  <c:v>21089</c:v>
                </c:pt>
                <c:pt idx="22">
                  <c:v>22093</c:v>
                </c:pt>
                <c:pt idx="23">
                  <c:v>23105</c:v>
                </c:pt>
                <c:pt idx="24">
                  <c:v>24102</c:v>
                </c:pt>
                <c:pt idx="25">
                  <c:v>25110</c:v>
                </c:pt>
                <c:pt idx="26">
                  <c:v>26114</c:v>
                </c:pt>
                <c:pt idx="27">
                  <c:v>27118</c:v>
                </c:pt>
                <c:pt idx="28">
                  <c:v>28123</c:v>
                </c:pt>
                <c:pt idx="29">
                  <c:v>29127</c:v>
                </c:pt>
                <c:pt idx="30">
                  <c:v>30131</c:v>
                </c:pt>
                <c:pt idx="31">
                  <c:v>31135</c:v>
                </c:pt>
                <c:pt idx="32">
                  <c:v>32139</c:v>
                </c:pt>
                <c:pt idx="33">
                  <c:v>33144</c:v>
                </c:pt>
                <c:pt idx="34">
                  <c:v>34148</c:v>
                </c:pt>
                <c:pt idx="35">
                  <c:v>35152</c:v>
                </c:pt>
                <c:pt idx="36">
                  <c:v>36158</c:v>
                </c:pt>
                <c:pt idx="37">
                  <c:v>37161</c:v>
                </c:pt>
                <c:pt idx="38">
                  <c:v>38165</c:v>
                </c:pt>
                <c:pt idx="39">
                  <c:v>39169</c:v>
                </c:pt>
                <c:pt idx="40">
                  <c:v>40173</c:v>
                </c:pt>
                <c:pt idx="41">
                  <c:v>41177</c:v>
                </c:pt>
                <c:pt idx="42">
                  <c:v>42182</c:v>
                </c:pt>
                <c:pt idx="43">
                  <c:v>43188</c:v>
                </c:pt>
                <c:pt idx="44">
                  <c:v>44190</c:v>
                </c:pt>
                <c:pt idx="45">
                  <c:v>45194</c:v>
                </c:pt>
                <c:pt idx="46">
                  <c:v>46199</c:v>
                </c:pt>
                <c:pt idx="47">
                  <c:v>47203</c:v>
                </c:pt>
                <c:pt idx="48">
                  <c:v>48207</c:v>
                </c:pt>
                <c:pt idx="49">
                  <c:v>49211</c:v>
                </c:pt>
                <c:pt idx="50">
                  <c:v>50215</c:v>
                </c:pt>
                <c:pt idx="51">
                  <c:v>51220</c:v>
                </c:pt>
                <c:pt idx="52">
                  <c:v>52224</c:v>
                </c:pt>
                <c:pt idx="53">
                  <c:v>53228</c:v>
                </c:pt>
                <c:pt idx="54">
                  <c:v>54232</c:v>
                </c:pt>
                <c:pt idx="55">
                  <c:v>55237</c:v>
                </c:pt>
                <c:pt idx="56">
                  <c:v>56241</c:v>
                </c:pt>
                <c:pt idx="57">
                  <c:v>57245</c:v>
                </c:pt>
                <c:pt idx="58">
                  <c:v>58249</c:v>
                </c:pt>
                <c:pt idx="59">
                  <c:v>59253</c:v>
                </c:pt>
                <c:pt idx="60">
                  <c:v>60258</c:v>
                </c:pt>
                <c:pt idx="61">
                  <c:v>61262</c:v>
                </c:pt>
                <c:pt idx="62">
                  <c:v>62266</c:v>
                </c:pt>
                <c:pt idx="63">
                  <c:v>63274</c:v>
                </c:pt>
                <c:pt idx="64">
                  <c:v>64279</c:v>
                </c:pt>
                <c:pt idx="65">
                  <c:v>65283</c:v>
                </c:pt>
                <c:pt idx="66">
                  <c:v>66287</c:v>
                </c:pt>
                <c:pt idx="67">
                  <c:v>67291</c:v>
                </c:pt>
                <c:pt idx="68">
                  <c:v>68295</c:v>
                </c:pt>
                <c:pt idx="69">
                  <c:v>69300</c:v>
                </c:pt>
                <c:pt idx="70">
                  <c:v>70304</c:v>
                </c:pt>
                <c:pt idx="71">
                  <c:v>71308</c:v>
                </c:pt>
                <c:pt idx="72">
                  <c:v>72312</c:v>
                </c:pt>
                <c:pt idx="73">
                  <c:v>73317</c:v>
                </c:pt>
                <c:pt idx="74">
                  <c:v>74321</c:v>
                </c:pt>
                <c:pt idx="75">
                  <c:v>75325</c:v>
                </c:pt>
                <c:pt idx="76">
                  <c:v>76329</c:v>
                </c:pt>
              </c:numCache>
            </c:numRef>
          </c:xVal>
          <c:yVal>
            <c:numRef>
              <c:f>'Sheet3 (2)'!$J$3:$J$121</c:f>
              <c:numCache>
                <c:formatCode>General</c:formatCode>
                <c:ptCount val="119"/>
                <c:pt idx="0">
                  <c:v>4.5470446131739084E-3</c:v>
                </c:pt>
                <c:pt idx="1">
                  <c:v>4.5451533920636946E-3</c:v>
                </c:pt>
                <c:pt idx="2">
                  <c:v>4.5448483564007403E-3</c:v>
                </c:pt>
                <c:pt idx="3">
                  <c:v>4.5475326702346117E-3</c:v>
                </c:pt>
                <c:pt idx="4">
                  <c:v>4.5483257629582536E-3</c:v>
                </c:pt>
                <c:pt idx="5">
                  <c:v>4.5483257629582536E-3</c:v>
                </c:pt>
                <c:pt idx="6">
                  <c:v>4.5518031695157704E-3</c:v>
                </c:pt>
                <c:pt idx="7">
                  <c:v>4.5533283478304629E-3</c:v>
                </c:pt>
                <c:pt idx="8">
                  <c:v>4.5534503620956414E-3</c:v>
                </c:pt>
                <c:pt idx="9">
                  <c:v>4.5481427415604934E-3</c:v>
                </c:pt>
                <c:pt idx="10">
                  <c:v>4.5474716631020281E-3</c:v>
                </c:pt>
                <c:pt idx="11">
                  <c:v>4.5474716631020281E-3</c:v>
                </c:pt>
                <c:pt idx="12">
                  <c:v>4.5489968414167154E-3</c:v>
                </c:pt>
                <c:pt idx="13">
                  <c:v>4.5489968414167154E-3</c:v>
                </c:pt>
                <c:pt idx="14">
                  <c:v>4.5487528128863759E-3</c:v>
                </c:pt>
                <c:pt idx="15">
                  <c:v>4.5502779912010788E-3</c:v>
                </c:pt>
                <c:pt idx="16">
                  <c:v>4.5503389983336633E-3</c:v>
                </c:pt>
                <c:pt idx="17">
                  <c:v>4.5484477772234329E-3</c:v>
                </c:pt>
                <c:pt idx="18">
                  <c:v>4.5424690782298197E-3</c:v>
                </c:pt>
                <c:pt idx="19">
                  <c:v>4.5424690782298197E-3</c:v>
                </c:pt>
                <c:pt idx="20">
                  <c:v>4.5433231780860521E-3</c:v>
                </c:pt>
                <c:pt idx="21">
                  <c:v>4.5580869041723232E-3</c:v>
                </c:pt>
                <c:pt idx="22">
                  <c:v>4.6389213548512845E-3</c:v>
                </c:pt>
                <c:pt idx="23">
                  <c:v>5.1167902244123008E-3</c:v>
                </c:pt>
                <c:pt idx="24">
                  <c:v>5.3118910344284072E-3</c:v>
                </c:pt>
                <c:pt idx="25">
                  <c:v>5.3118910344284072E-3</c:v>
                </c:pt>
                <c:pt idx="26">
                  <c:v>5.311708013030653E-3</c:v>
                </c:pt>
                <c:pt idx="27">
                  <c:v>4.7810069666484973E-3</c:v>
                </c:pt>
                <c:pt idx="28">
                  <c:v>4.9945929378387354E-3</c:v>
                </c:pt>
                <c:pt idx="29">
                  <c:v>5.8078180152354329E-3</c:v>
                </c:pt>
                <c:pt idx="30">
                  <c:v>9.0507741622104006E-3</c:v>
                </c:pt>
                <c:pt idx="31">
                  <c:v>9.0507741622104006E-3</c:v>
                </c:pt>
                <c:pt idx="32">
                  <c:v>9.0599252320985868E-3</c:v>
                </c:pt>
                <c:pt idx="33">
                  <c:v>4.8136457825830462E-3</c:v>
                </c:pt>
                <c:pt idx="34">
                  <c:v>4.8127916827267999E-3</c:v>
                </c:pt>
                <c:pt idx="35">
                  <c:v>5.876756075059773E-3</c:v>
                </c:pt>
                <c:pt idx="36">
                  <c:v>6.9057633804198862E-3</c:v>
                </c:pt>
                <c:pt idx="37">
                  <c:v>9.9411732623307832E-3</c:v>
                </c:pt>
                <c:pt idx="38">
                  <c:v>9.9511174249426355E-3</c:v>
                </c:pt>
                <c:pt idx="39">
                  <c:v>7.8489336502287829E-3</c:v>
                </c:pt>
                <c:pt idx="40">
                  <c:v>5.5019892595722939E-3</c:v>
                </c:pt>
                <c:pt idx="41">
                  <c:v>6.2342578720248603E-3</c:v>
                </c:pt>
                <c:pt idx="42">
                  <c:v>7.5992314565465182E-3</c:v>
                </c:pt>
                <c:pt idx="43">
                  <c:v>9.7761489686805248E-3</c:v>
                </c:pt>
                <c:pt idx="44">
                  <c:v>9.7864591740878994E-3</c:v>
                </c:pt>
                <c:pt idx="45">
                  <c:v>7.7016624321616205E-3</c:v>
                </c:pt>
                <c:pt idx="46">
                  <c:v>5.5755638614733124E-3</c:v>
                </c:pt>
                <c:pt idx="47">
                  <c:v>5.5755638614733124E-3</c:v>
                </c:pt>
                <c:pt idx="48">
                  <c:v>5.5733065975675563E-3</c:v>
                </c:pt>
                <c:pt idx="49">
                  <c:v>5.5733065975675563E-3</c:v>
                </c:pt>
                <c:pt idx="50">
                  <c:v>5.5661687630547806E-3</c:v>
                </c:pt>
                <c:pt idx="51">
                  <c:v>5.5839218386378462E-3</c:v>
                </c:pt>
                <c:pt idx="52">
                  <c:v>5.5916087373439321E-3</c:v>
                </c:pt>
                <c:pt idx="53">
                  <c:v>5.5916087373439321E-3</c:v>
                </c:pt>
                <c:pt idx="54">
                  <c:v>5.6007598072321113E-3</c:v>
                </c:pt>
                <c:pt idx="55">
                  <c:v>5.6007598072321113E-3</c:v>
                </c:pt>
                <c:pt idx="56">
                  <c:v>5.5947811082384894E-3</c:v>
                </c:pt>
                <c:pt idx="57">
                  <c:v>5.6541410482465106E-3</c:v>
                </c:pt>
                <c:pt idx="58">
                  <c:v>5.6564593192848667E-3</c:v>
                </c:pt>
                <c:pt idx="59">
                  <c:v>5.6564593192848667E-3</c:v>
                </c:pt>
                <c:pt idx="60">
                  <c:v>5.4034627404428567E-3</c:v>
                </c:pt>
                <c:pt idx="61">
                  <c:v>4.8387197140766641E-3</c:v>
                </c:pt>
                <c:pt idx="62">
                  <c:v>5.2406957106983379E-3</c:v>
                </c:pt>
                <c:pt idx="63">
                  <c:v>5.467642243925314E-3</c:v>
                </c:pt>
                <c:pt idx="64">
                  <c:v>5.4667271369364919E-3</c:v>
                </c:pt>
                <c:pt idx="65">
                  <c:v>5.4648359158262624E-3</c:v>
                </c:pt>
                <c:pt idx="66">
                  <c:v>4.8448204273354376E-3</c:v>
                </c:pt>
                <c:pt idx="67">
                  <c:v>4.8476267554344935E-3</c:v>
                </c:pt>
                <c:pt idx="68">
                  <c:v>4.8502500621357709E-3</c:v>
                </c:pt>
                <c:pt idx="69">
                  <c:v>4.8430512204903934E-3</c:v>
                </c:pt>
                <c:pt idx="70">
                  <c:v>4.8451864701309693E-3</c:v>
                </c:pt>
                <c:pt idx="71">
                  <c:v>4.8451864701309693E-3</c:v>
                </c:pt>
                <c:pt idx="72">
                  <c:v>4.8449424416006272E-3</c:v>
                </c:pt>
                <c:pt idx="73">
                  <c:v>4.8449424416006272E-3</c:v>
                </c:pt>
                <c:pt idx="74">
                  <c:v>4.8441493488769784E-3</c:v>
                </c:pt>
                <c:pt idx="75">
                  <c:v>4.8448814344680324E-3</c:v>
                </c:pt>
                <c:pt idx="76">
                  <c:v>4.845735534324264E-3</c:v>
                </c:pt>
              </c:numCache>
            </c:numRef>
          </c:yVal>
        </c:ser>
        <c:axId val="50390144"/>
        <c:axId val="50392448"/>
      </c:scatterChart>
      <c:valAx>
        <c:axId val="50390144"/>
        <c:scaling>
          <c:orientation val="minMax"/>
          <c:max val="77000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</a:t>
                </a:r>
                <a:r>
                  <a:rPr lang="en-US" smtClean="0"/>
                  <a:t>s)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83276785523760755"/>
              <c:y val="0.90889510556588315"/>
            </c:manualLayout>
          </c:layout>
        </c:title>
        <c:numFmt formatCode="General" sourceLinked="1"/>
        <c:tickLblPos val="nextTo"/>
        <c:crossAx val="50392448"/>
        <c:crosses val="autoZero"/>
        <c:crossBetween val="midCat"/>
        <c:dispUnits>
          <c:builtInUnit val="thousands"/>
        </c:dispUnits>
      </c:valAx>
      <c:valAx>
        <c:axId val="503924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Measurement</a:t>
                </a:r>
              </a:p>
            </c:rich>
          </c:tx>
          <c:layout>
            <c:manualLayout>
              <c:xMode val="edge"/>
              <c:yMode val="edge"/>
              <c:x val="9.4656624443683821E-2"/>
              <c:y val="0.12884749274761728"/>
            </c:manualLayout>
          </c:layout>
        </c:title>
        <c:numFmt formatCode="General" sourceLinked="1"/>
        <c:tickLblPos val="nextTo"/>
        <c:crossAx val="503901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5024243868953235"/>
          <c:y val="8.5083114610673499E-2"/>
          <c:w val="0.33890608732677269"/>
          <c:h val="0.37265055409740488"/>
        </c:manualLayout>
      </c:layout>
    </c:legend>
    <c:plotVisOnly val="1"/>
    <c:dispBlanksAs val="gap"/>
  </c:chart>
  <c:txPr>
    <a:bodyPr/>
    <a:lstStyle/>
    <a:p>
      <a:pPr>
        <a:defRPr sz="1000" b="1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3832541198382284E-2"/>
          <c:y val="0"/>
          <c:w val="0.92616745880161688"/>
          <c:h val="0.45539523048546876"/>
        </c:manualLayout>
      </c:layout>
      <c:barChart>
        <c:barDir val="col"/>
        <c:grouping val="clustered"/>
        <c:ser>
          <c:idx val="0"/>
          <c:order val="0"/>
          <c:tx>
            <c:strRef>
              <c:f>Sheet4!$A$2</c:f>
              <c:strCache>
                <c:ptCount val="1"/>
                <c:pt idx="0">
                  <c:v>Cluster1</c:v>
                </c:pt>
              </c:strCache>
            </c:strRef>
          </c:tx>
          <c:cat>
            <c:strRef>
              <c:f>Sheet4!$B$1:$U$1</c:f>
              <c:strCache>
                <c:ptCount val="20"/>
                <c:pt idx="0">
                  <c:v>#Maps</c:v>
                </c:pt>
                <c:pt idx="1">
                  <c:v>#Reduces</c:v>
                </c:pt>
                <c:pt idx="2">
                  <c:v>COMBINE OUTPUT RECORDS</c:v>
                </c:pt>
                <c:pt idx="3">
                  <c:v>COMMITTED HEAP BYTES</c:v>
                </c:pt>
                <c:pt idx="4">
                  <c:v>CPU MILLISECONDS</c:v>
                </c:pt>
                <c:pt idx="5">
                  <c:v>FILE BYTES WRITTEN</c:v>
                </c:pt>
                <c:pt idx="6">
                  <c:v>HDFS BYTES READ</c:v>
                </c:pt>
                <c:pt idx="7">
                  <c:v>MAP INPUT BYTES</c:v>
                </c:pt>
                <c:pt idx="8">
                  <c:v>MAP INPUT RECORDS</c:v>
                </c:pt>
                <c:pt idx="9">
                  <c:v>MAP OUTPUT BYTES</c:v>
                </c:pt>
                <c:pt idx="10">
                  <c:v>MAP OUTPUT MATERIALIZED BYTES</c:v>
                </c:pt>
                <c:pt idx="11">
                  <c:v>PHYSICAL MEMORY BYTES</c:v>
                </c:pt>
                <c:pt idx="12">
                  <c:v>RECORDS WRITTEN</c:v>
                </c:pt>
                <c:pt idx="13">
                  <c:v>REDUCE INPUT GROUPS</c:v>
                </c:pt>
                <c:pt idx="14">
                  <c:v>REDUCE INPUT RECORDS</c:v>
                </c:pt>
                <c:pt idx="15">
                  <c:v>REDUCE OUTPUT RECORDS</c:v>
                </c:pt>
                <c:pt idx="16">
                  <c:v>REDUCE SHUFFLE BYTES</c:v>
                </c:pt>
                <c:pt idx="17">
                  <c:v>SPILLED RECORDS</c:v>
                </c:pt>
                <c:pt idx="18">
                  <c:v>SPLIT RAW BYTES</c:v>
                </c:pt>
                <c:pt idx="19">
                  <c:v>VIRTUAL MEMORY BYTES</c:v>
                </c:pt>
              </c:strCache>
            </c:strRef>
          </c:cat>
          <c:val>
            <c:numRef>
              <c:f>Sheet4!$B$2:$U$2</c:f>
              <c:numCache>
                <c:formatCode>General</c:formatCode>
                <c:ptCount val="20"/>
                <c:pt idx="0">
                  <c:v>1.25609817869062</c:v>
                </c:pt>
                <c:pt idx="1">
                  <c:v>-0.90352516379326098</c:v>
                </c:pt>
                <c:pt idx="2">
                  <c:v>1.21241358674035</c:v>
                </c:pt>
                <c:pt idx="3">
                  <c:v>1.2328212867515598</c:v>
                </c:pt>
                <c:pt idx="4">
                  <c:v>-0.14906930529556425</c:v>
                </c:pt>
                <c:pt idx="5">
                  <c:v>-0.29597013296355151</c:v>
                </c:pt>
                <c:pt idx="6">
                  <c:v>1.4284921956295298</c:v>
                </c:pt>
                <c:pt idx="7">
                  <c:v>1.2117949369897798</c:v>
                </c:pt>
                <c:pt idx="8">
                  <c:v>1.4350391579673674</c:v>
                </c:pt>
                <c:pt idx="9">
                  <c:v>1.1186113790749799</c:v>
                </c:pt>
                <c:pt idx="10">
                  <c:v>0.282374957840267</c:v>
                </c:pt>
                <c:pt idx="11">
                  <c:v>1.2032361510825098</c:v>
                </c:pt>
                <c:pt idx="12">
                  <c:v>-0.174253548413346</c:v>
                </c:pt>
                <c:pt idx="13">
                  <c:v>-0.11669414514219416</c:v>
                </c:pt>
                <c:pt idx="14">
                  <c:v>-0.40326101120907398</c:v>
                </c:pt>
                <c:pt idx="15">
                  <c:v>-0.40665112824470401</c:v>
                </c:pt>
                <c:pt idx="16">
                  <c:v>-0.26216374514520702</c:v>
                </c:pt>
                <c:pt idx="17">
                  <c:v>-0.12452738486588702</c:v>
                </c:pt>
                <c:pt idx="18">
                  <c:v>1.3716089393155901</c:v>
                </c:pt>
                <c:pt idx="19">
                  <c:v>-0.12015538596653021</c:v>
                </c:pt>
              </c:numCache>
            </c:numRef>
          </c:val>
        </c:ser>
        <c:ser>
          <c:idx val="1"/>
          <c:order val="1"/>
          <c:tx>
            <c:strRef>
              <c:f>Sheet4!$A$3</c:f>
              <c:strCache>
                <c:ptCount val="1"/>
                <c:pt idx="0">
                  <c:v>Cluster2</c:v>
                </c:pt>
              </c:strCache>
            </c:strRef>
          </c:tx>
          <c:cat>
            <c:strRef>
              <c:f>Sheet4!$B$1:$U$1</c:f>
              <c:strCache>
                <c:ptCount val="20"/>
                <c:pt idx="0">
                  <c:v>#Maps</c:v>
                </c:pt>
                <c:pt idx="1">
                  <c:v>#Reduces</c:v>
                </c:pt>
                <c:pt idx="2">
                  <c:v>COMBINE OUTPUT RECORDS</c:v>
                </c:pt>
                <c:pt idx="3">
                  <c:v>COMMITTED HEAP BYTES</c:v>
                </c:pt>
                <c:pt idx="4">
                  <c:v>CPU MILLISECONDS</c:v>
                </c:pt>
                <c:pt idx="5">
                  <c:v>FILE BYTES WRITTEN</c:v>
                </c:pt>
                <c:pt idx="6">
                  <c:v>HDFS BYTES READ</c:v>
                </c:pt>
                <c:pt idx="7">
                  <c:v>MAP INPUT BYTES</c:v>
                </c:pt>
                <c:pt idx="8">
                  <c:v>MAP INPUT RECORDS</c:v>
                </c:pt>
                <c:pt idx="9">
                  <c:v>MAP OUTPUT BYTES</c:v>
                </c:pt>
                <c:pt idx="10">
                  <c:v>MAP OUTPUT MATERIALIZED BYTES</c:v>
                </c:pt>
                <c:pt idx="11">
                  <c:v>PHYSICAL MEMORY BYTES</c:v>
                </c:pt>
                <c:pt idx="12">
                  <c:v>RECORDS WRITTEN</c:v>
                </c:pt>
                <c:pt idx="13">
                  <c:v>REDUCE INPUT GROUPS</c:v>
                </c:pt>
                <c:pt idx="14">
                  <c:v>REDUCE INPUT RECORDS</c:v>
                </c:pt>
                <c:pt idx="15">
                  <c:v>REDUCE OUTPUT RECORDS</c:v>
                </c:pt>
                <c:pt idx="16">
                  <c:v>REDUCE SHUFFLE BYTES</c:v>
                </c:pt>
                <c:pt idx="17">
                  <c:v>SPILLED RECORDS</c:v>
                </c:pt>
                <c:pt idx="18">
                  <c:v>SPLIT RAW BYTES</c:v>
                </c:pt>
                <c:pt idx="19">
                  <c:v>VIRTUAL MEMORY BYTES</c:v>
                </c:pt>
              </c:strCache>
            </c:strRef>
          </c:cat>
          <c:val>
            <c:numRef>
              <c:f>Sheet4!$B$3:$U$3</c:f>
              <c:numCache>
                <c:formatCode>General</c:formatCode>
                <c:ptCount val="20"/>
                <c:pt idx="0">
                  <c:v>-0.30446004554228351</c:v>
                </c:pt>
                <c:pt idx="1">
                  <c:v>0.15422095825247825</c:v>
                </c:pt>
                <c:pt idx="2">
                  <c:v>-0.34830302601531793</c:v>
                </c:pt>
                <c:pt idx="3">
                  <c:v>-0.34600197022287776</c:v>
                </c:pt>
                <c:pt idx="4">
                  <c:v>-0.26718666372103345</c:v>
                </c:pt>
                <c:pt idx="5">
                  <c:v>-0.40376895482980657</c:v>
                </c:pt>
                <c:pt idx="6">
                  <c:v>-0.41037808072102638</c:v>
                </c:pt>
                <c:pt idx="7">
                  <c:v>-0.34811071658996651</c:v>
                </c:pt>
                <c:pt idx="8">
                  <c:v>-0.411552314041713</c:v>
                </c:pt>
                <c:pt idx="9">
                  <c:v>-0.32135545654684644</c:v>
                </c:pt>
                <c:pt idx="10">
                  <c:v>-8.1120655189293123E-2</c:v>
                </c:pt>
                <c:pt idx="11">
                  <c:v>-0.39371873206335944</c:v>
                </c:pt>
                <c:pt idx="12">
                  <c:v>0.10750967394436911</c:v>
                </c:pt>
                <c:pt idx="13">
                  <c:v>6.4921401825621408E-2</c:v>
                </c:pt>
                <c:pt idx="14">
                  <c:v>-0.36730584796323351</c:v>
                </c:pt>
                <c:pt idx="15">
                  <c:v>-0.36623194687518479</c:v>
                </c:pt>
                <c:pt idx="16">
                  <c:v>-0.24053298003693838</c:v>
                </c:pt>
                <c:pt idx="17">
                  <c:v>-0.45061847337323757</c:v>
                </c:pt>
                <c:pt idx="18">
                  <c:v>-0.34425275260459776</c:v>
                </c:pt>
                <c:pt idx="19">
                  <c:v>-0.109689166724942</c:v>
                </c:pt>
              </c:numCache>
            </c:numRef>
          </c:val>
        </c:ser>
        <c:ser>
          <c:idx val="2"/>
          <c:order val="2"/>
          <c:tx>
            <c:strRef>
              <c:f>Sheet4!$A$4</c:f>
              <c:strCache>
                <c:ptCount val="1"/>
                <c:pt idx="0">
                  <c:v>Cluster3</c:v>
                </c:pt>
              </c:strCache>
            </c:strRef>
          </c:tx>
          <c:cat>
            <c:strRef>
              <c:f>Sheet4!$B$1:$U$1</c:f>
              <c:strCache>
                <c:ptCount val="20"/>
                <c:pt idx="0">
                  <c:v>#Maps</c:v>
                </c:pt>
                <c:pt idx="1">
                  <c:v>#Reduces</c:v>
                </c:pt>
                <c:pt idx="2">
                  <c:v>COMBINE OUTPUT RECORDS</c:v>
                </c:pt>
                <c:pt idx="3">
                  <c:v>COMMITTED HEAP BYTES</c:v>
                </c:pt>
                <c:pt idx="4">
                  <c:v>CPU MILLISECONDS</c:v>
                </c:pt>
                <c:pt idx="5">
                  <c:v>FILE BYTES WRITTEN</c:v>
                </c:pt>
                <c:pt idx="6">
                  <c:v>HDFS BYTES READ</c:v>
                </c:pt>
                <c:pt idx="7">
                  <c:v>MAP INPUT BYTES</c:v>
                </c:pt>
                <c:pt idx="8">
                  <c:v>MAP INPUT RECORDS</c:v>
                </c:pt>
                <c:pt idx="9">
                  <c:v>MAP OUTPUT BYTES</c:v>
                </c:pt>
                <c:pt idx="10">
                  <c:v>MAP OUTPUT MATERIALIZED BYTES</c:v>
                </c:pt>
                <c:pt idx="11">
                  <c:v>PHYSICAL MEMORY BYTES</c:v>
                </c:pt>
                <c:pt idx="12">
                  <c:v>RECORDS WRITTEN</c:v>
                </c:pt>
                <c:pt idx="13">
                  <c:v>REDUCE INPUT GROUPS</c:v>
                </c:pt>
                <c:pt idx="14">
                  <c:v>REDUCE INPUT RECORDS</c:v>
                </c:pt>
                <c:pt idx="15">
                  <c:v>REDUCE OUTPUT RECORDS</c:v>
                </c:pt>
                <c:pt idx="16">
                  <c:v>REDUCE SHUFFLE BYTES</c:v>
                </c:pt>
                <c:pt idx="17">
                  <c:v>SPILLED RECORDS</c:v>
                </c:pt>
                <c:pt idx="18">
                  <c:v>SPLIT RAW BYTES</c:v>
                </c:pt>
                <c:pt idx="19">
                  <c:v>VIRTUAL MEMORY BYTES</c:v>
                </c:pt>
              </c:strCache>
            </c:strRef>
          </c:cat>
          <c:val>
            <c:numRef>
              <c:f>Sheet4!$B$4:$U$4</c:f>
              <c:numCache>
                <c:formatCode>General</c:formatCode>
                <c:ptCount val="20"/>
                <c:pt idx="0">
                  <c:v>-0.64732778742482389</c:v>
                </c:pt>
                <c:pt idx="1">
                  <c:v>0.79471481816964595</c:v>
                </c:pt>
                <c:pt idx="2">
                  <c:v>-0.34830302601532093</c:v>
                </c:pt>
                <c:pt idx="3">
                  <c:v>-0.39563783879384851</c:v>
                </c:pt>
                <c:pt idx="4">
                  <c:v>1.6176826382857701</c:v>
                </c:pt>
                <c:pt idx="5">
                  <c:v>2.5681074561117541</c:v>
                </c:pt>
                <c:pt idx="6">
                  <c:v>-0.41037905163678301</c:v>
                </c:pt>
                <c:pt idx="7">
                  <c:v>-0.34819938299846298</c:v>
                </c:pt>
                <c:pt idx="8">
                  <c:v>-0.41584930725110508</c:v>
                </c:pt>
                <c:pt idx="9">
                  <c:v>-0.32135548952633602</c:v>
                </c:pt>
                <c:pt idx="10">
                  <c:v>-8.1121997999387546E-2</c:v>
                </c:pt>
                <c:pt idx="11">
                  <c:v>-0.10156131834226198</c:v>
                </c:pt>
                <c:pt idx="12">
                  <c:v>-0.24178627907542044</c:v>
                </c:pt>
                <c:pt idx="13">
                  <c:v>-0.12597494775912399</c:v>
                </c:pt>
                <c:pt idx="14">
                  <c:v>2.57027627389841</c:v>
                </c:pt>
                <c:pt idx="15">
                  <c:v>2.5707422607933501</c:v>
                </c:pt>
                <c:pt idx="16">
                  <c:v>1.6798202134412799</c:v>
                </c:pt>
                <c:pt idx="17">
                  <c:v>2.5066496769684568</c:v>
                </c:pt>
                <c:pt idx="18">
                  <c:v>-0.64693963077322614</c:v>
                </c:pt>
                <c:pt idx="19">
                  <c:v>0.76709237445083989</c:v>
                </c:pt>
              </c:numCache>
            </c:numRef>
          </c:val>
        </c:ser>
        <c:axId val="52238208"/>
        <c:axId val="52239744"/>
      </c:barChart>
      <c:catAx>
        <c:axId val="52238208"/>
        <c:scaling>
          <c:orientation val="minMax"/>
        </c:scaling>
        <c:axPos val="b"/>
        <c:tickLblPos val="low"/>
        <c:txPr>
          <a:bodyPr rot="-5400000" vert="horz"/>
          <a:lstStyle/>
          <a:p>
            <a:pPr>
              <a:defRPr sz="1000" b="1"/>
            </a:pPr>
            <a:endParaRPr lang="en-US"/>
          </a:p>
        </c:txPr>
        <c:crossAx val="52239744"/>
        <c:crosses val="autoZero"/>
        <c:auto val="1"/>
        <c:lblAlgn val="ctr"/>
        <c:lblOffset val="100"/>
      </c:catAx>
      <c:valAx>
        <c:axId val="522397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Measurement</a:t>
                </a:r>
              </a:p>
            </c:rich>
          </c:tx>
          <c:layout/>
        </c:title>
        <c:numFmt formatCode="General" sourceLinked="1"/>
        <c:tickLblPos val="nextTo"/>
        <c:crossAx val="52238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564297035381558"/>
          <c:y val="9.6247362741114645E-3"/>
          <c:w val="0.48347158828243864"/>
          <c:h val="9.3114932956466737E-2"/>
        </c:manualLayout>
      </c:layout>
    </c:legend>
    <c:plotVisOnly val="1"/>
    <c:dispBlanksAs val="gap"/>
  </c:chart>
  <c:txPr>
    <a:bodyPr/>
    <a:lstStyle/>
    <a:p>
      <a:pPr>
        <a:defRPr sz="1400" b="1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21525926484069907"/>
          <c:y val="6.2708151064450282E-2"/>
          <c:w val="0.71326803049140464"/>
          <c:h val="0.68376531058617795"/>
        </c:manualLayout>
      </c:layout>
      <c:lineChart>
        <c:grouping val="standard"/>
        <c:ser>
          <c:idx val="0"/>
          <c:order val="0"/>
          <c:tx>
            <c:v>Disk Hog</c:v>
          </c:tx>
          <c:marker>
            <c:symbol val="none"/>
          </c:marker>
          <c:val>
            <c:numRef>
              <c:f>Scores!$Y$4:$Y$138</c:f>
              <c:numCache>
                <c:formatCode>General</c:formatCode>
                <c:ptCount val="135"/>
                <c:pt idx="0">
                  <c:v>0.33327721659164644</c:v>
                </c:pt>
                <c:pt idx="1">
                  <c:v>0.33327721659164644</c:v>
                </c:pt>
                <c:pt idx="2" formatCode="0.00E+00">
                  <c:v>0.33226886697602076</c:v>
                </c:pt>
                <c:pt idx="3" formatCode="0.00E+00">
                  <c:v>0.32993028908210764</c:v>
                </c:pt>
                <c:pt idx="4" formatCode="0.00E+00">
                  <c:v>0.32980975762278464</c:v>
                </c:pt>
                <c:pt idx="5">
                  <c:v>0.32776230620131308</c:v>
                </c:pt>
                <c:pt idx="6">
                  <c:v>0.32776230620131308</c:v>
                </c:pt>
                <c:pt idx="7" formatCode="0.00E+00">
                  <c:v>0.31618339754618602</c:v>
                </c:pt>
                <c:pt idx="8" formatCode="0.00E+00">
                  <c:v>0.30835797196250209</c:v>
                </c:pt>
                <c:pt idx="9" formatCode="0.00E+00">
                  <c:v>0.27517353692411201</c:v>
                </c:pt>
                <c:pt idx="10" formatCode="0.00E+00">
                  <c:v>0.23926831364652432</c:v>
                </c:pt>
                <c:pt idx="11" formatCode="0.00E+00">
                  <c:v>0.20426102314880701</c:v>
                </c:pt>
                <c:pt idx="12" formatCode="0.00E+00">
                  <c:v>0.16757955640946601</c:v>
                </c:pt>
                <c:pt idx="13" formatCode="0.00E+00">
                  <c:v>0.11517315980871499</c:v>
                </c:pt>
                <c:pt idx="14" formatCode="0.00E+00">
                  <c:v>9.7088523666799903E-2</c:v>
                </c:pt>
                <c:pt idx="15" formatCode="0.00E+00">
                  <c:v>9.0236487639483526E-2</c:v>
                </c:pt>
                <c:pt idx="16">
                  <c:v>3.9763890134907803E-2</c:v>
                </c:pt>
                <c:pt idx="17" formatCode="0.00E+00">
                  <c:v>6.0917324934659581E-3</c:v>
                </c:pt>
                <c:pt idx="18" formatCode="0.00E+00">
                  <c:v>4.4845537324604834E-3</c:v>
                </c:pt>
                <c:pt idx="19" formatCode="0.00E+00">
                  <c:v>1.9415432555037722E-3</c:v>
                </c:pt>
                <c:pt idx="20" formatCode="0.00E+00">
                  <c:v>1.6102944012391601E-3</c:v>
                </c:pt>
                <c:pt idx="21" formatCode="0.00E+00">
                  <c:v>1.2346798463255201E-3</c:v>
                </c:pt>
                <c:pt idx="22" formatCode="0.00E+00">
                  <c:v>1.0359619704404198E-3</c:v>
                </c:pt>
                <c:pt idx="23" formatCode="0.00E+00">
                  <c:v>6.8250828390114995E-4</c:v>
                </c:pt>
                <c:pt idx="24" formatCode="0.00E+00">
                  <c:v>6.1679431698402599E-4</c:v>
                </c:pt>
                <c:pt idx="25" formatCode="0.00E+00">
                  <c:v>5.8988076097798937E-4</c:v>
                </c:pt>
                <c:pt idx="26" formatCode="0.00E+00">
                  <c:v>5.4074005980364603E-4</c:v>
                </c:pt>
                <c:pt idx="27" formatCode="0.00E+00">
                  <c:v>3.6823142445652294E-4</c:v>
                </c:pt>
                <c:pt idx="28" formatCode="0.00E+00">
                  <c:v>1.1320991922991699E-4</c:v>
                </c:pt>
                <c:pt idx="29" formatCode="0.00E+00">
                  <c:v>1.0939734889037225E-4</c:v>
                </c:pt>
                <c:pt idx="30" formatCode="0.00E+00">
                  <c:v>1.0691584631805637E-4</c:v>
                </c:pt>
                <c:pt idx="31" formatCode="0.00E+00">
                  <c:v>1.0657085748755338E-4</c:v>
                </c:pt>
                <c:pt idx="32" formatCode="0.00E+00">
                  <c:v>8.0234716871019297E-5</c:v>
                </c:pt>
                <c:pt idx="33" formatCode="0.00E+00">
                  <c:v>7.4382911629644908E-5</c:v>
                </c:pt>
                <c:pt idx="34" formatCode="0.00E+00">
                  <c:v>6.7352159570988111E-5</c:v>
                </c:pt>
                <c:pt idx="35" formatCode="0.00E+00">
                  <c:v>6.7278531593717507E-5</c:v>
                </c:pt>
                <c:pt idx="36" formatCode="0.00E+00">
                  <c:v>5.95686638381611E-5</c:v>
                </c:pt>
                <c:pt idx="37" formatCode="0.00E+00">
                  <c:v>5.7293594647234301E-5</c:v>
                </c:pt>
                <c:pt idx="38" formatCode="0.00E+00">
                  <c:v>5.5646504872442039E-5</c:v>
                </c:pt>
                <c:pt idx="39" formatCode="0.00E+00">
                  <c:v>5.5526885952894594E-5</c:v>
                </c:pt>
                <c:pt idx="40" formatCode="0.00E+00">
                  <c:v>5.5237878552660804E-5</c:v>
                </c:pt>
                <c:pt idx="41" formatCode="0.00E+00">
                  <c:v>5.5185893014120334E-5</c:v>
                </c:pt>
                <c:pt idx="42" formatCode="0.00E+00">
                  <c:v>5.5179023443763317E-5</c:v>
                </c:pt>
                <c:pt idx="43" formatCode="0.00E+00">
                  <c:v>5.5040665082217782E-5</c:v>
                </c:pt>
                <c:pt idx="44" formatCode="0.00E+00">
                  <c:v>5.3430102075147022E-5</c:v>
                </c:pt>
                <c:pt idx="45" formatCode="0.00E+00">
                  <c:v>5.3426143805324087E-5</c:v>
                </c:pt>
                <c:pt idx="46" formatCode="0.00E+00">
                  <c:v>5.3426143805324087E-5</c:v>
                </c:pt>
                <c:pt idx="47" formatCode="0.00E+00">
                  <c:v>5.3426143805102083E-5</c:v>
                </c:pt>
                <c:pt idx="48" formatCode="0.00E+00">
                  <c:v>5.3426143805102083E-5</c:v>
                </c:pt>
                <c:pt idx="49" formatCode="0.00E+00">
                  <c:v>5.3426143804657913E-5</c:v>
                </c:pt>
                <c:pt idx="50" formatCode="0.00E+00">
                  <c:v>5.3426143804435909E-5</c:v>
                </c:pt>
                <c:pt idx="51" formatCode="0.00E+00">
                  <c:v>5.3347807535519834E-5</c:v>
                </c:pt>
                <c:pt idx="52" formatCode="0.00E+00">
                  <c:v>5.2687898499548335E-5</c:v>
                </c:pt>
                <c:pt idx="53" formatCode="0.00E+00">
                  <c:v>5.2579444579592412E-5</c:v>
                </c:pt>
                <c:pt idx="54" formatCode="0.00E+00">
                  <c:v>5.1874464036427839E-5</c:v>
                </c:pt>
                <c:pt idx="55" formatCode="0.00E+00">
                  <c:v>5.1613720349119616E-5</c:v>
                </c:pt>
                <c:pt idx="56" formatCode="0.00E+00">
                  <c:v>5.0194547929982617E-5</c:v>
                </c:pt>
                <c:pt idx="57" formatCode="0.00E+00">
                  <c:v>5.0074678852207841E-5</c:v>
                </c:pt>
                <c:pt idx="58" formatCode="0.00E+00">
                  <c:v>4.9970088691786423E-5</c:v>
                </c:pt>
                <c:pt idx="59" formatCode="0.00E+00">
                  <c:v>4.1327250065670224E-5</c:v>
                </c:pt>
                <c:pt idx="60" formatCode="0.00E+00">
                  <c:v>3.8164906250526211E-5</c:v>
                </c:pt>
                <c:pt idx="61" formatCode="0.00E+00">
                  <c:v>3.0174502120505791E-5</c:v>
                </c:pt>
                <c:pt idx="62" formatCode="0.00E+00">
                  <c:v>3.0047439668501377E-5</c:v>
                </c:pt>
                <c:pt idx="63" formatCode="0.00E+00">
                  <c:v>2.5889132414858096E-5</c:v>
                </c:pt>
                <c:pt idx="64" formatCode="0.00E+00">
                  <c:v>2.4992918789212867E-5</c:v>
                </c:pt>
                <c:pt idx="65" formatCode="0.00E+00">
                  <c:v>2.2047877320852211E-5</c:v>
                </c:pt>
                <c:pt idx="66" formatCode="0.00E+00">
                  <c:v>1.6668510032347154E-5</c:v>
                </c:pt>
                <c:pt idx="67" formatCode="0.00E+00">
                  <c:v>1.512358376876135E-5</c:v>
                </c:pt>
                <c:pt idx="68" formatCode="0.00E+00">
                  <c:v>1.4935470729948729E-5</c:v>
                </c:pt>
                <c:pt idx="69" formatCode="0.00E+00">
                  <c:v>1.4156902996109699E-5</c:v>
                </c:pt>
                <c:pt idx="70" formatCode="0.00E+00">
                  <c:v>9.934804654832006E-6</c:v>
                </c:pt>
                <c:pt idx="71" formatCode="0.00E+00">
                  <c:v>8.2569288006873113E-6</c:v>
                </c:pt>
                <c:pt idx="72" formatCode="0.00E+00">
                  <c:v>6.643086577384779E-6</c:v>
                </c:pt>
                <c:pt idx="73" formatCode="0.00E+00">
                  <c:v>6.5358565252138421E-6</c:v>
                </c:pt>
                <c:pt idx="74" formatCode="0.00E+00">
                  <c:v>4.7950347094039079E-6</c:v>
                </c:pt>
                <c:pt idx="75" formatCode="0.00E+00">
                  <c:v>4.2860520138576901E-6</c:v>
                </c:pt>
                <c:pt idx="76" formatCode="0.00E+00">
                  <c:v>4.2671676506733715E-6</c:v>
                </c:pt>
                <c:pt idx="77" formatCode="0.00E+00">
                  <c:v>3.418426824830518E-6</c:v>
                </c:pt>
                <c:pt idx="78" formatCode="0.00E+00">
                  <c:v>2.9764057050130001E-6</c:v>
                </c:pt>
                <c:pt idx="79" formatCode="0.00E+00">
                  <c:v>2.6825314499712205E-6</c:v>
                </c:pt>
                <c:pt idx="80" formatCode="0.00E+00">
                  <c:v>1.7943876891024546E-6</c:v>
                </c:pt>
                <c:pt idx="81" formatCode="0.00E+00">
                  <c:v>1.6536015738921637E-6</c:v>
                </c:pt>
                <c:pt idx="82" formatCode="0.00E+00">
                  <c:v>1.5495049918712345E-6</c:v>
                </c:pt>
                <c:pt idx="83" formatCode="0.00E+00">
                  <c:v>1.4632286783333717E-6</c:v>
                </c:pt>
                <c:pt idx="84" formatCode="0.00E+00">
                  <c:v>1.3720205287448552E-6</c:v>
                </c:pt>
                <c:pt idx="85" formatCode="0.00E+00">
                  <c:v>1.3326944081626301E-6</c:v>
                </c:pt>
                <c:pt idx="86" formatCode="0.00E+00">
                  <c:v>1.3289745587341501E-6</c:v>
                </c:pt>
                <c:pt idx="87" formatCode="0.00E+00">
                  <c:v>1.2410428067433046E-6</c:v>
                </c:pt>
                <c:pt idx="88" formatCode="0.00E+00">
                  <c:v>1.1469259506569038E-6</c:v>
                </c:pt>
                <c:pt idx="89" formatCode="0.00E+00">
                  <c:v>1.0041652647174721E-6</c:v>
                </c:pt>
                <c:pt idx="90" formatCode="0.00E+00">
                  <c:v>9.2954744312923287E-7</c:v>
                </c:pt>
                <c:pt idx="91" formatCode="0.00E+00">
                  <c:v>9.2508959748105606E-7</c:v>
                </c:pt>
                <c:pt idx="92" formatCode="0.00E+00">
                  <c:v>8.8489917970946546E-7</c:v>
                </c:pt>
                <c:pt idx="93" formatCode="0.00E+00">
                  <c:v>8.5617720957387358E-7</c:v>
                </c:pt>
                <c:pt idx="94" formatCode="0.00E+00">
                  <c:v>8.5210029843185708E-7</c:v>
                </c:pt>
                <c:pt idx="95" formatCode="0.00E+00">
                  <c:v>8.3248882754017048E-7</c:v>
                </c:pt>
                <c:pt idx="96" formatCode="0.00E+00">
                  <c:v>8.0828634052565526E-7</c:v>
                </c:pt>
                <c:pt idx="97" formatCode="0.00E+00">
                  <c:v>6.5976039209658814E-7</c:v>
                </c:pt>
                <c:pt idx="98" formatCode="0.00E+00">
                  <c:v>6.4711577840715103E-7</c:v>
                </c:pt>
                <c:pt idx="99" formatCode="0.00E+00">
                  <c:v>6.2561243174830245E-7</c:v>
                </c:pt>
                <c:pt idx="100" formatCode="0.00E+00">
                  <c:v>6.0348030672674511E-7</c:v>
                </c:pt>
                <c:pt idx="101" formatCode="0.00E+00">
                  <c:v>5.7119387297799434E-7</c:v>
                </c:pt>
                <c:pt idx="102" formatCode="0.00E+00">
                  <c:v>4.5877624643697807E-7</c:v>
                </c:pt>
                <c:pt idx="103" formatCode="0.00E+00">
                  <c:v>4.5794238279217649E-7</c:v>
                </c:pt>
                <c:pt idx="104" formatCode="0.00E+00">
                  <c:v>4.0082314478606794E-7</c:v>
                </c:pt>
                <c:pt idx="105" formatCode="0.00E+00">
                  <c:v>3.9124898909559402E-7</c:v>
                </c:pt>
                <c:pt idx="106" formatCode="0.00E+00">
                  <c:v>3.0598732225772881E-7</c:v>
                </c:pt>
                <c:pt idx="107" formatCode="0.00E+00">
                  <c:v>2.8063616142048801E-7</c:v>
                </c:pt>
                <c:pt idx="108" formatCode="0.00E+00">
                  <c:v>2.0557863222858641E-7</c:v>
                </c:pt>
                <c:pt idx="109" formatCode="0.00E+00">
                  <c:v>2.0335759554068757E-7</c:v>
                </c:pt>
                <c:pt idx="110" formatCode="0.00E+00">
                  <c:v>1.8275283097946045E-7</c:v>
                </c:pt>
                <c:pt idx="111" formatCode="0.00E+00">
                  <c:v>1.5782425411003968E-7</c:v>
                </c:pt>
                <c:pt idx="112" formatCode="0.00E+00">
                  <c:v>1.5778468676064245E-7</c:v>
                </c:pt>
                <c:pt idx="113" formatCode="0.00E+00">
                  <c:v>1.3604796489374825E-7</c:v>
                </c:pt>
                <c:pt idx="114" formatCode="0.00E+00">
                  <c:v>1.1489271789510953E-7</c:v>
                </c:pt>
                <c:pt idx="115" formatCode="0.00E+00">
                  <c:v>1.0816749451691901E-7</c:v>
                </c:pt>
                <c:pt idx="116" formatCode="0.00E+00">
                  <c:v>1.0526683824618727E-7</c:v>
                </c:pt>
                <c:pt idx="117" formatCode="0.00E+00">
                  <c:v>1.0356191548765943E-7</c:v>
                </c:pt>
                <c:pt idx="118" formatCode="0.00E+00">
                  <c:v>1.0356191515459325E-7</c:v>
                </c:pt>
                <c:pt idx="119" formatCode="0.00E+00">
                  <c:v>1.0356191515459325E-7</c:v>
                </c:pt>
                <c:pt idx="120" formatCode="0.00E+00">
                  <c:v>1.035619150435703E-7</c:v>
                </c:pt>
                <c:pt idx="121" formatCode="0.00E+00">
                  <c:v>1.035619150435703E-7</c:v>
                </c:pt>
                <c:pt idx="122" formatCode="0.00E+00">
                  <c:v>1.0356191493254822E-7</c:v>
                </c:pt>
                <c:pt idx="123" formatCode="0.00E+00">
                  <c:v>1.0356191493254822E-7</c:v>
                </c:pt>
                <c:pt idx="124" formatCode="0.00E+00">
                  <c:v>1.0356191493254822E-7</c:v>
                </c:pt>
                <c:pt idx="125" formatCode="0.00E+00">
                  <c:v>1.0356191471050318E-7</c:v>
                </c:pt>
                <c:pt idx="126" formatCode="0.00E+00">
                  <c:v>1.0356191459948123E-7</c:v>
                </c:pt>
                <c:pt idx="127" formatCode="0.00E+00">
                  <c:v>1.035619144884593E-7</c:v>
                </c:pt>
                <c:pt idx="128" formatCode="0.00E+00">
                  <c:v>5.8635181487964891E-8</c:v>
                </c:pt>
                <c:pt idx="129" formatCode="0.00E+00">
                  <c:v>5.4226990120476358E-8</c:v>
                </c:pt>
                <c:pt idx="130" formatCode="0.00E+00">
                  <c:v>5.2524723126446021E-8</c:v>
                </c:pt>
                <c:pt idx="131" formatCode="0.00E+00">
                  <c:v>4.9928998602233493E-8</c:v>
                </c:pt>
                <c:pt idx="132" formatCode="0.00E+00">
                  <c:v>3.953694116543011E-8</c:v>
                </c:pt>
                <c:pt idx="133" formatCode="0.00E+00">
                  <c:v>2.5223737876167827E-8</c:v>
                </c:pt>
                <c:pt idx="134" formatCode="0.00E+00">
                  <c:v>-2.2204460492503289E-16</c:v>
                </c:pt>
              </c:numCache>
            </c:numRef>
          </c:val>
        </c:ser>
        <c:ser>
          <c:idx val="1"/>
          <c:order val="1"/>
          <c:tx>
            <c:v>CPU Hog</c:v>
          </c:tx>
          <c:marker>
            <c:symbol val="none"/>
          </c:marker>
          <c:val>
            <c:numRef>
              <c:f>Scores!$Z$4:$Z$138</c:f>
              <c:numCache>
                <c:formatCode>General</c:formatCode>
                <c:ptCount val="135"/>
                <c:pt idx="0">
                  <c:v>0.32061883682938658</c:v>
                </c:pt>
                <c:pt idx="1">
                  <c:v>0.31688596736369734</c:v>
                </c:pt>
                <c:pt idx="2">
                  <c:v>0.22502735248522238</c:v>
                </c:pt>
                <c:pt idx="3">
                  <c:v>0.22218923361737125</c:v>
                </c:pt>
                <c:pt idx="4">
                  <c:v>0.17115947534283099</c:v>
                </c:pt>
                <c:pt idx="5">
                  <c:v>0.16371004753368301</c:v>
                </c:pt>
                <c:pt idx="6">
                  <c:v>0.16371004753368301</c:v>
                </c:pt>
                <c:pt idx="7">
                  <c:v>0.16371004753368201</c:v>
                </c:pt>
                <c:pt idx="8">
                  <c:v>0.16371004753368201</c:v>
                </c:pt>
                <c:pt idx="9">
                  <c:v>0.16371004753368201</c:v>
                </c:pt>
                <c:pt idx="10">
                  <c:v>0.15493086476425999</c:v>
                </c:pt>
                <c:pt idx="11">
                  <c:v>0.15426735977409947</c:v>
                </c:pt>
                <c:pt idx="12">
                  <c:v>0.13604513855803538</c:v>
                </c:pt>
                <c:pt idx="13">
                  <c:v>0.13003483203108501</c:v>
                </c:pt>
                <c:pt idx="14">
                  <c:v>8.3187734429267579E-2</c:v>
                </c:pt>
                <c:pt idx="15">
                  <c:v>1.33194649133034E-2</c:v>
                </c:pt>
                <c:pt idx="16">
                  <c:v>6.3705952370032197E-3</c:v>
                </c:pt>
                <c:pt idx="17">
                  <c:v>4.0975663695298403E-3</c:v>
                </c:pt>
                <c:pt idx="18">
                  <c:v>3.514764700573104E-3</c:v>
                </c:pt>
                <c:pt idx="19">
                  <c:v>3.2309901571198054E-3</c:v>
                </c:pt>
                <c:pt idx="20">
                  <c:v>2.1095457628161835E-3</c:v>
                </c:pt>
                <c:pt idx="21">
                  <c:v>1.8425141754622137E-3</c:v>
                </c:pt>
                <c:pt idx="22">
                  <c:v>1.6342396162105617E-3</c:v>
                </c:pt>
                <c:pt idx="23">
                  <c:v>1.2364392905489499E-3</c:v>
                </c:pt>
                <c:pt idx="24" formatCode="0.00E+00">
                  <c:v>9.3750372631984684E-4</c:v>
                </c:pt>
                <c:pt idx="25" formatCode="0.00E+00">
                  <c:v>5.3926325533104602E-4</c:v>
                </c:pt>
                <c:pt idx="26" formatCode="0.00E+00">
                  <c:v>4.8408866583648998E-4</c:v>
                </c:pt>
                <c:pt idx="27" formatCode="0.00E+00">
                  <c:v>2.7897682080801987E-4</c:v>
                </c:pt>
                <c:pt idx="28" formatCode="0.00E+00">
                  <c:v>8.7044414699311012E-5</c:v>
                </c:pt>
                <c:pt idx="29" formatCode="0.00E+00">
                  <c:v>8.6603576377797443E-5</c:v>
                </c:pt>
                <c:pt idx="30" formatCode="0.00E+00">
                  <c:v>8.4124546640862861E-5</c:v>
                </c:pt>
                <c:pt idx="31" formatCode="0.00E+00">
                  <c:v>6.9164536290356054E-5</c:v>
                </c:pt>
                <c:pt idx="32" formatCode="0.00E+00">
                  <c:v>5.5920655677277304E-5</c:v>
                </c:pt>
                <c:pt idx="33" formatCode="0.00E+00">
                  <c:v>4.6811658411693902E-5</c:v>
                </c:pt>
                <c:pt idx="34" formatCode="0.00E+00">
                  <c:v>4.2473677652421595E-5</c:v>
                </c:pt>
                <c:pt idx="35" formatCode="0.00E+00">
                  <c:v>4.1531979756204104E-5</c:v>
                </c:pt>
                <c:pt idx="36" formatCode="0.00E+00">
                  <c:v>4.1445937490891504E-5</c:v>
                </c:pt>
                <c:pt idx="37" formatCode="0.00E+00">
                  <c:v>4.0771170197295703E-5</c:v>
                </c:pt>
                <c:pt idx="38" formatCode="0.00E+00">
                  <c:v>3.9706570853503881E-5</c:v>
                </c:pt>
                <c:pt idx="39" formatCode="0.00E+00">
                  <c:v>3.8118395747965861E-5</c:v>
                </c:pt>
                <c:pt idx="40" formatCode="0.00E+00">
                  <c:v>3.7437794675021643E-5</c:v>
                </c:pt>
                <c:pt idx="41" formatCode="0.00E+00">
                  <c:v>3.3288194013714176E-5</c:v>
                </c:pt>
                <c:pt idx="42" formatCode="0.00E+00">
                  <c:v>3.29170055244355E-5</c:v>
                </c:pt>
                <c:pt idx="43" formatCode="0.00E+00">
                  <c:v>3.2656099254069279E-5</c:v>
                </c:pt>
                <c:pt idx="44" formatCode="0.00E+00">
                  <c:v>3.2412815001436876E-5</c:v>
                </c:pt>
                <c:pt idx="45" formatCode="0.00E+00">
                  <c:v>3.2041033913965515E-5</c:v>
                </c:pt>
                <c:pt idx="46" formatCode="0.00E+00">
                  <c:v>3.0932570793229611E-5</c:v>
                </c:pt>
                <c:pt idx="47" formatCode="0.00E+00">
                  <c:v>3.0831498328276508E-5</c:v>
                </c:pt>
                <c:pt idx="48" formatCode="0.00E+00">
                  <c:v>3.0798774425355792E-5</c:v>
                </c:pt>
                <c:pt idx="49" formatCode="0.00E+00">
                  <c:v>2.9732460293474556E-5</c:v>
                </c:pt>
                <c:pt idx="50" formatCode="0.00E+00">
                  <c:v>2.8885690054658565E-5</c:v>
                </c:pt>
                <c:pt idx="51" formatCode="0.00E+00">
                  <c:v>2.8551486119354699E-5</c:v>
                </c:pt>
                <c:pt idx="52" formatCode="0.00E+00">
                  <c:v>2.788901455608179E-5</c:v>
                </c:pt>
                <c:pt idx="53" formatCode="0.00E+00">
                  <c:v>2.7589349754442198E-5</c:v>
                </c:pt>
                <c:pt idx="54" formatCode="0.00E+00">
                  <c:v>2.6340517118583792E-5</c:v>
                </c:pt>
                <c:pt idx="55" formatCode="0.00E+00">
                  <c:v>2.6166398542248801E-5</c:v>
                </c:pt>
                <c:pt idx="56" formatCode="0.00E+00">
                  <c:v>2.5752954257995902E-5</c:v>
                </c:pt>
                <c:pt idx="57" formatCode="0.00E+00">
                  <c:v>2.4943652024655976E-5</c:v>
                </c:pt>
                <c:pt idx="58" formatCode="0.00E+00">
                  <c:v>2.43474543876187E-5</c:v>
                </c:pt>
                <c:pt idx="59" formatCode="0.00E+00">
                  <c:v>2.4096150058050551E-5</c:v>
                </c:pt>
                <c:pt idx="60" formatCode="0.00E+00">
                  <c:v>2.4093100048028257E-5</c:v>
                </c:pt>
                <c:pt idx="61" formatCode="0.00E+00">
                  <c:v>2.3830190619023103E-5</c:v>
                </c:pt>
                <c:pt idx="62" formatCode="0.00E+00">
                  <c:v>2.375637073470661E-5</c:v>
                </c:pt>
                <c:pt idx="63" formatCode="0.00E+00">
                  <c:v>2.307362322617745E-5</c:v>
                </c:pt>
                <c:pt idx="64" formatCode="0.00E+00">
                  <c:v>2.3042817066332165E-5</c:v>
                </c:pt>
                <c:pt idx="65" formatCode="0.00E+00">
                  <c:v>2.3042817066110205E-5</c:v>
                </c:pt>
                <c:pt idx="66" formatCode="0.00E+00">
                  <c:v>2.3042817066110205E-5</c:v>
                </c:pt>
                <c:pt idx="67" formatCode="0.00E+00">
                  <c:v>2.3042817065999092E-5</c:v>
                </c:pt>
                <c:pt idx="68" formatCode="0.00E+00">
                  <c:v>2.3042817065666082E-5</c:v>
                </c:pt>
                <c:pt idx="69" formatCode="0.00E+00">
                  <c:v>2.3042817065111005E-5</c:v>
                </c:pt>
                <c:pt idx="70" formatCode="0.00E+00">
                  <c:v>2.2959065235528241E-5</c:v>
                </c:pt>
                <c:pt idx="71" formatCode="0.00E+00">
                  <c:v>2.2809935821599511E-5</c:v>
                </c:pt>
                <c:pt idx="72" formatCode="0.00E+00">
                  <c:v>2.2781308746111601E-5</c:v>
                </c:pt>
                <c:pt idx="73" formatCode="0.00E+00">
                  <c:v>2.2485547250483698E-5</c:v>
                </c:pt>
                <c:pt idx="74" formatCode="0.00E+00">
                  <c:v>2.1953810216968063E-5</c:v>
                </c:pt>
                <c:pt idx="75" formatCode="0.00E+00">
                  <c:v>2.1412885741534145E-5</c:v>
                </c:pt>
                <c:pt idx="76" formatCode="0.00E+00">
                  <c:v>2.0778381655706099E-5</c:v>
                </c:pt>
                <c:pt idx="77" formatCode="0.00E+00">
                  <c:v>2.0456597035534138E-5</c:v>
                </c:pt>
                <c:pt idx="78" formatCode="0.00E+00">
                  <c:v>2.0396012591183961E-5</c:v>
                </c:pt>
                <c:pt idx="79" formatCode="0.00E+00">
                  <c:v>2.0396012590850802E-5</c:v>
                </c:pt>
                <c:pt idx="80" formatCode="0.00E+00">
                  <c:v>1.9854862512658249E-5</c:v>
                </c:pt>
                <c:pt idx="81" formatCode="0.00E+00">
                  <c:v>1.8240520270773655E-5</c:v>
                </c:pt>
                <c:pt idx="82" formatCode="0.00E+00">
                  <c:v>1.7822432622049905E-5</c:v>
                </c:pt>
                <c:pt idx="83" formatCode="0.00E+00">
                  <c:v>1.7811074320861446E-5</c:v>
                </c:pt>
                <c:pt idx="84" formatCode="0.00E+00">
                  <c:v>1.6628543347607654E-5</c:v>
                </c:pt>
                <c:pt idx="85" formatCode="0.00E+00">
                  <c:v>1.6538895014739351E-5</c:v>
                </c:pt>
                <c:pt idx="86" formatCode="0.00E+00">
                  <c:v>1.4965006233325035E-5</c:v>
                </c:pt>
                <c:pt idx="87" formatCode="0.00E+00">
                  <c:v>1.4664377164130835E-5</c:v>
                </c:pt>
                <c:pt idx="88" formatCode="0.00E+00">
                  <c:v>1.43393399253399E-5</c:v>
                </c:pt>
                <c:pt idx="89" formatCode="0.00E+00">
                  <c:v>1.3778463170965803E-5</c:v>
                </c:pt>
                <c:pt idx="90" formatCode="0.00E+00">
                  <c:v>1.341409353206032E-5</c:v>
                </c:pt>
                <c:pt idx="91" formatCode="0.00E+00">
                  <c:v>1.2278168158741299E-5</c:v>
                </c:pt>
                <c:pt idx="92" formatCode="0.00E+00">
                  <c:v>1.0686488412403634E-5</c:v>
                </c:pt>
                <c:pt idx="93" formatCode="0.00E+00">
                  <c:v>8.3498136084214788E-6</c:v>
                </c:pt>
                <c:pt idx="94" formatCode="0.00E+00">
                  <c:v>7.602837901798949E-6</c:v>
                </c:pt>
                <c:pt idx="95" formatCode="0.00E+00">
                  <c:v>7.3948512580024379E-6</c:v>
                </c:pt>
                <c:pt idx="96" formatCode="0.00E+00">
                  <c:v>6.6695753604406732E-6</c:v>
                </c:pt>
                <c:pt idx="97" formatCode="0.00E+00">
                  <c:v>6.4115046086721411E-6</c:v>
                </c:pt>
                <c:pt idx="98" formatCode="0.00E+00">
                  <c:v>4.611729960690711E-6</c:v>
                </c:pt>
                <c:pt idx="99" formatCode="0.00E+00">
                  <c:v>4.5699384770836511E-6</c:v>
                </c:pt>
                <c:pt idx="100" formatCode="0.00E+00">
                  <c:v>4.3432344605243238E-6</c:v>
                </c:pt>
                <c:pt idx="101" formatCode="0.00E+00">
                  <c:v>4.0599171287070101E-6</c:v>
                </c:pt>
                <c:pt idx="102" formatCode="0.00E+00">
                  <c:v>3.7060038695635481E-6</c:v>
                </c:pt>
                <c:pt idx="103" formatCode="0.00E+00">
                  <c:v>3.0742011176698759E-6</c:v>
                </c:pt>
                <c:pt idx="104" formatCode="0.00E+00">
                  <c:v>2.6255433351884956E-6</c:v>
                </c:pt>
                <c:pt idx="105" formatCode="0.00E+00">
                  <c:v>2.5614022524100875E-6</c:v>
                </c:pt>
                <c:pt idx="106" formatCode="0.00E+00">
                  <c:v>2.3877511338143954E-6</c:v>
                </c:pt>
                <c:pt idx="107" formatCode="0.00E+00">
                  <c:v>2.0621048325564289E-6</c:v>
                </c:pt>
                <c:pt idx="108" formatCode="0.00E+00">
                  <c:v>1.844430715158825E-6</c:v>
                </c:pt>
                <c:pt idx="109" formatCode="0.00E+00">
                  <c:v>1.8079142192206617E-6</c:v>
                </c:pt>
                <c:pt idx="110" formatCode="0.00E+00">
                  <c:v>1.3961101492654355E-6</c:v>
                </c:pt>
                <c:pt idx="111" formatCode="0.00E+00">
                  <c:v>6.773545208060852E-7</c:v>
                </c:pt>
                <c:pt idx="112" formatCode="0.00E+00">
                  <c:v>5.0547306129633625E-7</c:v>
                </c:pt>
                <c:pt idx="113" formatCode="0.00E+00">
                  <c:v>5.0547306118531469E-7</c:v>
                </c:pt>
                <c:pt idx="114" formatCode="0.00E+00">
                  <c:v>5.054730610742908E-7</c:v>
                </c:pt>
                <c:pt idx="115" formatCode="0.00E+00">
                  <c:v>5.054730610742908E-7</c:v>
                </c:pt>
                <c:pt idx="116" formatCode="0.00E+00">
                  <c:v>5.05473060741224E-7</c:v>
                </c:pt>
                <c:pt idx="117" formatCode="0.00E+00">
                  <c:v>5.0547306040815836E-7</c:v>
                </c:pt>
                <c:pt idx="118" formatCode="0.00E+00">
                  <c:v>4.0889033214863823E-7</c:v>
                </c:pt>
                <c:pt idx="119" formatCode="0.00E+00">
                  <c:v>2.3827805240017565E-7</c:v>
                </c:pt>
                <c:pt idx="120" formatCode="0.00E+00">
                  <c:v>2.2173110547640902E-7</c:v>
                </c:pt>
              </c:numCache>
            </c:numRef>
          </c:val>
        </c:ser>
        <c:marker val="1"/>
        <c:axId val="52277248"/>
        <c:axId val="52279168"/>
      </c:lineChart>
      <c:catAx>
        <c:axId val="522772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Instance Number</a:t>
                </a:r>
              </a:p>
            </c:rich>
          </c:tx>
          <c:layout/>
        </c:title>
        <c:tickLblPos val="nextTo"/>
        <c:crossAx val="52279168"/>
        <c:crosses val="autoZero"/>
        <c:auto val="1"/>
        <c:lblAlgn val="ctr"/>
        <c:lblOffset val="100"/>
      </c:catAx>
      <c:valAx>
        <c:axId val="52279168"/>
        <c:scaling>
          <c:orientation val="minMax"/>
          <c:max val="0.35000000000000031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Anomaly Score</a:t>
                </a:r>
              </a:p>
            </c:rich>
          </c:tx>
          <c:layout>
            <c:manualLayout>
              <c:xMode val="edge"/>
              <c:yMode val="edge"/>
              <c:x val="1.5567444021650402E-2"/>
              <c:y val="0.1711184018664339"/>
            </c:manualLayout>
          </c:layout>
        </c:title>
        <c:numFmt formatCode="General" sourceLinked="1"/>
        <c:tickLblPos val="nextTo"/>
        <c:crossAx val="52277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505511811023622"/>
          <c:y val="6.9060586176727903E-2"/>
          <c:w val="0.25751246405204198"/>
          <c:h val="0.21221274424030354"/>
        </c:manualLayout>
      </c:layout>
    </c:legend>
    <c:plotVisOnly val="1"/>
    <c:dispBlanksAs val="gap"/>
  </c:chart>
  <c:txPr>
    <a:bodyPr/>
    <a:lstStyle/>
    <a:p>
      <a:pPr>
        <a:defRPr sz="1400" b="1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573162729658788"/>
          <c:y val="6.2708151064450282E-2"/>
          <c:w val="0.43213259789123848"/>
          <c:h val="0.66615011665208712"/>
        </c:manualLayout>
      </c:layout>
      <c:lineChart>
        <c:grouping val="standard"/>
        <c:ser>
          <c:idx val="0"/>
          <c:order val="0"/>
          <c:tx>
            <c:strRef>
              <c:f>'[Book1.xlsx]Sheet1 (3)'!$AA$5</c:f>
              <c:strCache>
                <c:ptCount val="1"/>
                <c:pt idx="0">
                  <c:v>Anomaly</c:v>
                </c:pt>
              </c:strCache>
            </c:strRef>
          </c:tx>
          <c:marker>
            <c:symbol val="none"/>
          </c:marker>
          <c:val>
            <c:numRef>
              <c:f>'[Book1.xlsx]Sheet1 (3)'!$AA$6:$AA$85</c:f>
              <c:numCache>
                <c:formatCode>General</c:formatCode>
                <c:ptCount val="80"/>
                <c:pt idx="0">
                  <c:v>98.836499079999982</c:v>
                </c:pt>
                <c:pt idx="1">
                  <c:v>98.332153120000001</c:v>
                </c:pt>
                <c:pt idx="2">
                  <c:v>99.059393610000001</c:v>
                </c:pt>
                <c:pt idx="3">
                  <c:v>98.481407169999983</c:v>
                </c:pt>
                <c:pt idx="4">
                  <c:v>98.627784699999978</c:v>
                </c:pt>
                <c:pt idx="5">
                  <c:v>98.78372985999998</c:v>
                </c:pt>
                <c:pt idx="6">
                  <c:v>99.511861280000161</c:v>
                </c:pt>
                <c:pt idx="7">
                  <c:v>98.638803469999999</c:v>
                </c:pt>
                <c:pt idx="8">
                  <c:v>98.090089250000005</c:v>
                </c:pt>
                <c:pt idx="9">
                  <c:v>98.580161039999979</c:v>
                </c:pt>
                <c:pt idx="10">
                  <c:v>98.268328159999825</c:v>
                </c:pt>
                <c:pt idx="11">
                  <c:v>99.066151759999983</c:v>
                </c:pt>
                <c:pt idx="12">
                  <c:v>98.166286040000003</c:v>
                </c:pt>
                <c:pt idx="13">
                  <c:v>98.162492699999959</c:v>
                </c:pt>
                <c:pt idx="14">
                  <c:v>98.599218859999979</c:v>
                </c:pt>
                <c:pt idx="15">
                  <c:v>98.171126549999983</c:v>
                </c:pt>
                <c:pt idx="16">
                  <c:v>98.959921190000003</c:v>
                </c:pt>
                <c:pt idx="17">
                  <c:v>99.288942049999989</c:v>
                </c:pt>
                <c:pt idx="18">
                  <c:v>98.296791740000003</c:v>
                </c:pt>
                <c:pt idx="19">
                  <c:v>99.38458287999984</c:v>
                </c:pt>
                <c:pt idx="20">
                  <c:v>99.759086409999981</c:v>
                </c:pt>
                <c:pt idx="21">
                  <c:v>98.319357600000004</c:v>
                </c:pt>
                <c:pt idx="22">
                  <c:v>98.515923150000006</c:v>
                </c:pt>
                <c:pt idx="23">
                  <c:v>99.056421270000001</c:v>
                </c:pt>
                <c:pt idx="24">
                  <c:v>98.487313639999996</c:v>
                </c:pt>
                <c:pt idx="25">
                  <c:v>98.412782229999948</c:v>
                </c:pt>
                <c:pt idx="26">
                  <c:v>99.954492200000004</c:v>
                </c:pt>
                <c:pt idx="27">
                  <c:v>98.983352490000001</c:v>
                </c:pt>
                <c:pt idx="28">
                  <c:v>99.175834059999787</c:v>
                </c:pt>
                <c:pt idx="29">
                  <c:v>99.991403170000027</c:v>
                </c:pt>
                <c:pt idx="30">
                  <c:v>99.460275620000147</c:v>
                </c:pt>
                <c:pt idx="31">
                  <c:v>99.964658299999996</c:v>
                </c:pt>
                <c:pt idx="32">
                  <c:v>98.561539049999993</c:v>
                </c:pt>
                <c:pt idx="33">
                  <c:v>98.275803600000003</c:v>
                </c:pt>
                <c:pt idx="34">
                  <c:v>98.831405029999999</c:v>
                </c:pt>
                <c:pt idx="35">
                  <c:v>98.520355509999959</c:v>
                </c:pt>
                <c:pt idx="36">
                  <c:v>98.417492260000131</c:v>
                </c:pt>
                <c:pt idx="37">
                  <c:v>98.621640990000003</c:v>
                </c:pt>
                <c:pt idx="38">
                  <c:v>98.843909510000003</c:v>
                </c:pt>
                <c:pt idx="39">
                  <c:v>99.032226050000006</c:v>
                </c:pt>
                <c:pt idx="40">
                  <c:v>98.880811969999982</c:v>
                </c:pt>
                <c:pt idx="41">
                  <c:v>98.778469889999982</c:v>
                </c:pt>
                <c:pt idx="42">
                  <c:v>99.11389789999987</c:v>
                </c:pt>
                <c:pt idx="43">
                  <c:v>98.241831180000005</c:v>
                </c:pt>
                <c:pt idx="44">
                  <c:v>99.082505609999998</c:v>
                </c:pt>
                <c:pt idx="45">
                  <c:v>98.761863719999994</c:v>
                </c:pt>
                <c:pt idx="46">
                  <c:v>98.555028629999981</c:v>
                </c:pt>
                <c:pt idx="47">
                  <c:v>99.081391209999978</c:v>
                </c:pt>
                <c:pt idx="48">
                  <c:v>99.428647389999981</c:v>
                </c:pt>
                <c:pt idx="49">
                  <c:v>98.276992049999919</c:v>
                </c:pt>
                <c:pt idx="50">
                  <c:v>99.469261050000114</c:v>
                </c:pt>
                <c:pt idx="51">
                  <c:v>98.356296979999982</c:v>
                </c:pt>
                <c:pt idx="52">
                  <c:v>98.553103870000001</c:v>
                </c:pt>
                <c:pt idx="53">
                  <c:v>98.358718609999841</c:v>
                </c:pt>
                <c:pt idx="54">
                  <c:v>99.944789670000148</c:v>
                </c:pt>
                <c:pt idx="55">
                  <c:v>99.714246059999994</c:v>
                </c:pt>
                <c:pt idx="56">
                  <c:v>98.682695369999948</c:v>
                </c:pt>
                <c:pt idx="57">
                  <c:v>98.172191449999886</c:v>
                </c:pt>
                <c:pt idx="58">
                  <c:v>98.557624820000129</c:v>
                </c:pt>
                <c:pt idx="59">
                  <c:v>98.356972059999805</c:v>
                </c:pt>
                <c:pt idx="60">
                  <c:v>99.737117400000145</c:v>
                </c:pt>
                <c:pt idx="61">
                  <c:v>99.933013290000162</c:v>
                </c:pt>
                <c:pt idx="62">
                  <c:v>99.852650699999998</c:v>
                </c:pt>
                <c:pt idx="63">
                  <c:v>98.690881699999949</c:v>
                </c:pt>
                <c:pt idx="64">
                  <c:v>98.897319949999996</c:v>
                </c:pt>
                <c:pt idx="65">
                  <c:v>99.496868169999999</c:v>
                </c:pt>
                <c:pt idx="66">
                  <c:v>99.437687800000006</c:v>
                </c:pt>
                <c:pt idx="67">
                  <c:v>98.133619069999995</c:v>
                </c:pt>
                <c:pt idx="68">
                  <c:v>99.809300469999982</c:v>
                </c:pt>
                <c:pt idx="69">
                  <c:v>98.253440849999919</c:v>
                </c:pt>
                <c:pt idx="70">
                  <c:v>99.760532169999948</c:v>
                </c:pt>
                <c:pt idx="71">
                  <c:v>98.857369340000005</c:v>
                </c:pt>
                <c:pt idx="72">
                  <c:v>98.426157169999982</c:v>
                </c:pt>
                <c:pt idx="73">
                  <c:v>99.616960509999998</c:v>
                </c:pt>
                <c:pt idx="74">
                  <c:v>98.989836819999795</c:v>
                </c:pt>
                <c:pt idx="75">
                  <c:v>98.735087999999948</c:v>
                </c:pt>
                <c:pt idx="76">
                  <c:v>98.42506874999998</c:v>
                </c:pt>
                <c:pt idx="77">
                  <c:v>99.031788209999988</c:v>
                </c:pt>
                <c:pt idx="78">
                  <c:v>99.798453499999994</c:v>
                </c:pt>
                <c:pt idx="79">
                  <c:v>99.260316590000002</c:v>
                </c:pt>
              </c:numCache>
            </c:numRef>
          </c:val>
        </c:ser>
        <c:ser>
          <c:idx val="1"/>
          <c:order val="1"/>
          <c:tx>
            <c:strRef>
              <c:f>'[Book1.xlsx]Sheet1 (3)'!$AB$5</c:f>
              <c:strCache>
                <c:ptCount val="1"/>
                <c:pt idx="0">
                  <c:v>Metric Cluster 0</c:v>
                </c:pt>
              </c:strCache>
            </c:strRef>
          </c:tx>
          <c:marker>
            <c:symbol val="none"/>
          </c:marker>
          <c:val>
            <c:numRef>
              <c:f>'[Book1.xlsx]Sheet1 (3)'!$AB$6:$AB$85</c:f>
              <c:numCache>
                <c:formatCode>General</c:formatCode>
                <c:ptCount val="80"/>
                <c:pt idx="0">
                  <c:v>7.2908925489999916</c:v>
                </c:pt>
                <c:pt idx="1">
                  <c:v>6.2575371889999927</c:v>
                </c:pt>
                <c:pt idx="2">
                  <c:v>5.1154192209999865</c:v>
                </c:pt>
                <c:pt idx="3">
                  <c:v>5.4088906850000091</c:v>
                </c:pt>
                <c:pt idx="4">
                  <c:v>3.1707276610000035</c:v>
                </c:pt>
                <c:pt idx="5">
                  <c:v>5.9203240419999945</c:v>
                </c:pt>
                <c:pt idx="6">
                  <c:v>8.6715727909999991</c:v>
                </c:pt>
                <c:pt idx="7">
                  <c:v>4.7609742359999885</c:v>
                </c:pt>
                <c:pt idx="8">
                  <c:v>9.3170646480000006</c:v>
                </c:pt>
                <c:pt idx="9">
                  <c:v>5.3669637549999996</c:v>
                </c:pt>
                <c:pt idx="10">
                  <c:v>3.7805109920000035</c:v>
                </c:pt>
                <c:pt idx="11">
                  <c:v>6.8810744230000003</c:v>
                </c:pt>
                <c:pt idx="12">
                  <c:v>8.0854826940000244</c:v>
                </c:pt>
                <c:pt idx="13">
                  <c:v>5.0628865199999842</c:v>
                </c:pt>
                <c:pt idx="14">
                  <c:v>5.7643564359999955</c:v>
                </c:pt>
                <c:pt idx="15">
                  <c:v>4.1306207539999997</c:v>
                </c:pt>
                <c:pt idx="16">
                  <c:v>3.808131897000004</c:v>
                </c:pt>
                <c:pt idx="17">
                  <c:v>4.8135313529999904</c:v>
                </c:pt>
                <c:pt idx="18">
                  <c:v>4.4159825889999933</c:v>
                </c:pt>
                <c:pt idx="19">
                  <c:v>2.0020202020000002</c:v>
                </c:pt>
                <c:pt idx="20">
                  <c:v>6.7645964599999866</c:v>
                </c:pt>
                <c:pt idx="21">
                  <c:v>3.521111388000004</c:v>
                </c:pt>
                <c:pt idx="22">
                  <c:v>3.7704523389999993</c:v>
                </c:pt>
                <c:pt idx="23">
                  <c:v>6.7948464509999926</c:v>
                </c:pt>
                <c:pt idx="24">
                  <c:v>3.7200064839999998</c:v>
                </c:pt>
                <c:pt idx="25">
                  <c:v>4.6054945049999914</c:v>
                </c:pt>
                <c:pt idx="26">
                  <c:v>5.8795724519999997</c:v>
                </c:pt>
                <c:pt idx="27">
                  <c:v>4.5842095049999996</c:v>
                </c:pt>
                <c:pt idx="28">
                  <c:v>3.9664531159999967</c:v>
                </c:pt>
                <c:pt idx="29">
                  <c:v>4.5663366339999945</c:v>
                </c:pt>
                <c:pt idx="30">
                  <c:v>4.3790279029999999</c:v>
                </c:pt>
                <c:pt idx="31">
                  <c:v>3.4158885479999999</c:v>
                </c:pt>
                <c:pt idx="32">
                  <c:v>5.7869088629999945</c:v>
                </c:pt>
                <c:pt idx="33">
                  <c:v>3.7687486400000001</c:v>
                </c:pt>
                <c:pt idx="34">
                  <c:v>2.9358069789999988</c:v>
                </c:pt>
                <c:pt idx="35">
                  <c:v>8.2594551290000027</c:v>
                </c:pt>
                <c:pt idx="36">
                  <c:v>3.3702970299999997</c:v>
                </c:pt>
                <c:pt idx="37">
                  <c:v>4.3295602889999945</c:v>
                </c:pt>
                <c:pt idx="38">
                  <c:v>5.5838314410000001</c:v>
                </c:pt>
                <c:pt idx="39">
                  <c:v>4.3546495829999996</c:v>
                </c:pt>
                <c:pt idx="40">
                  <c:v>2.9492069599999997</c:v>
                </c:pt>
                <c:pt idx="41">
                  <c:v>6.6737705900000002</c:v>
                </c:pt>
                <c:pt idx="42">
                  <c:v>3.8488712030000003</c:v>
                </c:pt>
                <c:pt idx="43">
                  <c:v>2.582373531</c:v>
                </c:pt>
                <c:pt idx="44">
                  <c:v>7.1058813119999913</c:v>
                </c:pt>
                <c:pt idx="45">
                  <c:v>5.3867339679999926</c:v>
                </c:pt>
                <c:pt idx="46">
                  <c:v>4.5549260809999916</c:v>
                </c:pt>
                <c:pt idx="47">
                  <c:v>7.6542462469999855</c:v>
                </c:pt>
                <c:pt idx="48">
                  <c:v>3.3853413560000001</c:v>
                </c:pt>
                <c:pt idx="49">
                  <c:v>3.9508444959999967</c:v>
                </c:pt>
                <c:pt idx="50">
                  <c:v>5.1738254709999945</c:v>
                </c:pt>
                <c:pt idx="51">
                  <c:v>5.9607843139999916</c:v>
                </c:pt>
                <c:pt idx="52">
                  <c:v>3.1567074349999977</c:v>
                </c:pt>
                <c:pt idx="53">
                  <c:v>4.3377918369999904</c:v>
                </c:pt>
                <c:pt idx="54">
                  <c:v>6.1784919669999914</c:v>
                </c:pt>
                <c:pt idx="55">
                  <c:v>2.1670733610000035</c:v>
                </c:pt>
                <c:pt idx="56">
                  <c:v>5.9340682520000003</c:v>
                </c:pt>
                <c:pt idx="57">
                  <c:v>3.731515038</c:v>
                </c:pt>
                <c:pt idx="58">
                  <c:v>3.6195121949999987</c:v>
                </c:pt>
                <c:pt idx="59">
                  <c:v>5.3883988399999945</c:v>
                </c:pt>
                <c:pt idx="60">
                  <c:v>4.1430013589999914</c:v>
                </c:pt>
                <c:pt idx="61">
                  <c:v>5.2375138289999885</c:v>
                </c:pt>
                <c:pt idx="62">
                  <c:v>4.8191553850000002</c:v>
                </c:pt>
                <c:pt idx="63">
                  <c:v>4.4286278350000003</c:v>
                </c:pt>
                <c:pt idx="64">
                  <c:v>2.7846763570000035</c:v>
                </c:pt>
                <c:pt idx="65">
                  <c:v>3.8932763480000001</c:v>
                </c:pt>
                <c:pt idx="66">
                  <c:v>6.3487089890000004</c:v>
                </c:pt>
                <c:pt idx="67">
                  <c:v>5.4990729910000091</c:v>
                </c:pt>
                <c:pt idx="68">
                  <c:v>7.8082600610000004</c:v>
                </c:pt>
                <c:pt idx="69">
                  <c:v>2.5961608410000001</c:v>
                </c:pt>
                <c:pt idx="70">
                  <c:v>3.6099687399999998</c:v>
                </c:pt>
                <c:pt idx="71">
                  <c:v>3.9738520649999987</c:v>
                </c:pt>
                <c:pt idx="72">
                  <c:v>3.172277228</c:v>
                </c:pt>
                <c:pt idx="73">
                  <c:v>6.1421897259999945</c:v>
                </c:pt>
                <c:pt idx="74">
                  <c:v>4.8334533449999997</c:v>
                </c:pt>
                <c:pt idx="75">
                  <c:v>5.3831363399999885</c:v>
                </c:pt>
                <c:pt idx="76">
                  <c:v>3.4305910230000003</c:v>
                </c:pt>
                <c:pt idx="77">
                  <c:v>3.028487747000006</c:v>
                </c:pt>
                <c:pt idx="78">
                  <c:v>4.5098039219999997</c:v>
                </c:pt>
                <c:pt idx="79">
                  <c:v>2.7560688249999967</c:v>
                </c:pt>
              </c:numCache>
            </c:numRef>
          </c:val>
        </c:ser>
        <c:ser>
          <c:idx val="2"/>
          <c:order val="2"/>
          <c:tx>
            <c:strRef>
              <c:f>'[Book1.xlsx]Sheet1 (3)'!$AC$5</c:f>
              <c:strCache>
                <c:ptCount val="1"/>
                <c:pt idx="0">
                  <c:v>Metric Cluster 1</c:v>
                </c:pt>
              </c:strCache>
            </c:strRef>
          </c:tx>
          <c:marker>
            <c:symbol val="none"/>
          </c:marker>
          <c:val>
            <c:numRef>
              <c:f>'[Book1.xlsx]Sheet1 (3)'!$AC$6:$AC$85</c:f>
              <c:numCache>
                <c:formatCode>General</c:formatCode>
                <c:ptCount val="80"/>
                <c:pt idx="0">
                  <c:v>26.248049159999965</c:v>
                </c:pt>
                <c:pt idx="1">
                  <c:v>15.73843958</c:v>
                </c:pt>
                <c:pt idx="2">
                  <c:v>14.99382213</c:v>
                </c:pt>
                <c:pt idx="3">
                  <c:v>26.153932059999999</c:v>
                </c:pt>
                <c:pt idx="4">
                  <c:v>33.337936930000012</c:v>
                </c:pt>
                <c:pt idx="5">
                  <c:v>16.880438039999966</c:v>
                </c:pt>
                <c:pt idx="6">
                  <c:v>16.716851260000041</c:v>
                </c:pt>
                <c:pt idx="7">
                  <c:v>14.397125620000001</c:v>
                </c:pt>
                <c:pt idx="8">
                  <c:v>8.1276020280000001</c:v>
                </c:pt>
                <c:pt idx="9">
                  <c:v>14.08118756</c:v>
                </c:pt>
                <c:pt idx="10">
                  <c:v>11.47692769</c:v>
                </c:pt>
                <c:pt idx="11">
                  <c:v>12.544737510000004</c:v>
                </c:pt>
                <c:pt idx="12">
                  <c:v>11.20046086</c:v>
                </c:pt>
                <c:pt idx="13">
                  <c:v>14.40371992</c:v>
                </c:pt>
                <c:pt idx="14">
                  <c:v>11.34105409</c:v>
                </c:pt>
                <c:pt idx="15">
                  <c:v>14.389269990000004</c:v>
                </c:pt>
                <c:pt idx="16">
                  <c:v>11.746314549999999</c:v>
                </c:pt>
                <c:pt idx="17">
                  <c:v>10.332079310000006</c:v>
                </c:pt>
                <c:pt idx="18">
                  <c:v>13.332829800000004</c:v>
                </c:pt>
                <c:pt idx="19">
                  <c:v>9.1435288439999987</c:v>
                </c:pt>
                <c:pt idx="20">
                  <c:v>13.632975709999998</c:v>
                </c:pt>
                <c:pt idx="21">
                  <c:v>13.476956240000014</c:v>
                </c:pt>
                <c:pt idx="22">
                  <c:v>9.6552491610000004</c:v>
                </c:pt>
                <c:pt idx="23">
                  <c:v>11.055112210000024</c:v>
                </c:pt>
                <c:pt idx="24">
                  <c:v>12.14603928</c:v>
                </c:pt>
                <c:pt idx="25">
                  <c:v>16.469396739999965</c:v>
                </c:pt>
                <c:pt idx="26">
                  <c:v>12.5415466</c:v>
                </c:pt>
                <c:pt idx="27">
                  <c:v>14.37080516</c:v>
                </c:pt>
                <c:pt idx="28">
                  <c:v>14.00894366</c:v>
                </c:pt>
                <c:pt idx="29">
                  <c:v>10.127422490000001</c:v>
                </c:pt>
                <c:pt idx="30">
                  <c:v>11.052925290000006</c:v>
                </c:pt>
                <c:pt idx="31">
                  <c:v>15.093409330000016</c:v>
                </c:pt>
                <c:pt idx="32">
                  <c:v>13.728253419999993</c:v>
                </c:pt>
                <c:pt idx="33">
                  <c:v>10.00177993</c:v>
                </c:pt>
                <c:pt idx="34">
                  <c:v>13.852824690000016</c:v>
                </c:pt>
                <c:pt idx="35">
                  <c:v>14.658263310000001</c:v>
                </c:pt>
                <c:pt idx="36">
                  <c:v>16.824047350000001</c:v>
                </c:pt>
                <c:pt idx="37">
                  <c:v>12.59998264</c:v>
                </c:pt>
                <c:pt idx="38">
                  <c:v>9.5690226310000028</c:v>
                </c:pt>
                <c:pt idx="39">
                  <c:v>18.449136609999961</c:v>
                </c:pt>
                <c:pt idx="40">
                  <c:v>10.975976200000016</c:v>
                </c:pt>
                <c:pt idx="41">
                  <c:v>9.6467828240000006</c:v>
                </c:pt>
                <c:pt idx="42">
                  <c:v>10.87437278</c:v>
                </c:pt>
                <c:pt idx="43">
                  <c:v>13.214072159999999</c:v>
                </c:pt>
                <c:pt idx="44">
                  <c:v>18.320119199999986</c:v>
                </c:pt>
                <c:pt idx="45">
                  <c:v>10.30147406</c:v>
                </c:pt>
                <c:pt idx="46">
                  <c:v>14.525894900000004</c:v>
                </c:pt>
                <c:pt idx="47">
                  <c:v>11.02437726</c:v>
                </c:pt>
                <c:pt idx="48">
                  <c:v>10.6993835</c:v>
                </c:pt>
                <c:pt idx="49">
                  <c:v>14.246391969999998</c:v>
                </c:pt>
                <c:pt idx="50">
                  <c:v>21.411075990000036</c:v>
                </c:pt>
                <c:pt idx="51">
                  <c:v>17.321758989999999</c:v>
                </c:pt>
                <c:pt idx="52">
                  <c:v>15.379774880000006</c:v>
                </c:pt>
                <c:pt idx="53">
                  <c:v>17.432006729999987</c:v>
                </c:pt>
                <c:pt idx="54">
                  <c:v>17.049440239999942</c:v>
                </c:pt>
                <c:pt idx="55">
                  <c:v>9.3315968330000221</c:v>
                </c:pt>
                <c:pt idx="56">
                  <c:v>10.210227399999999</c:v>
                </c:pt>
                <c:pt idx="57">
                  <c:v>12.566553210000018</c:v>
                </c:pt>
                <c:pt idx="58">
                  <c:v>10.428327659999999</c:v>
                </c:pt>
                <c:pt idx="59">
                  <c:v>21.183193279999966</c:v>
                </c:pt>
                <c:pt idx="60">
                  <c:v>10.38447949</c:v>
                </c:pt>
                <c:pt idx="61">
                  <c:v>14.14848967</c:v>
                </c:pt>
                <c:pt idx="62">
                  <c:v>12.180440730000004</c:v>
                </c:pt>
                <c:pt idx="63">
                  <c:v>21.01735585000004</c:v>
                </c:pt>
                <c:pt idx="64">
                  <c:v>18.896340219999967</c:v>
                </c:pt>
                <c:pt idx="65">
                  <c:v>16.640596519999967</c:v>
                </c:pt>
                <c:pt idx="66">
                  <c:v>16.755995599999999</c:v>
                </c:pt>
                <c:pt idx="67">
                  <c:v>20.607920790000041</c:v>
                </c:pt>
                <c:pt idx="68">
                  <c:v>9.326379588</c:v>
                </c:pt>
                <c:pt idx="69">
                  <c:v>12.268220530000001</c:v>
                </c:pt>
                <c:pt idx="70">
                  <c:v>11.337151560000001</c:v>
                </c:pt>
                <c:pt idx="71">
                  <c:v>10.315928</c:v>
                </c:pt>
                <c:pt idx="72">
                  <c:v>16.36317785</c:v>
                </c:pt>
                <c:pt idx="73">
                  <c:v>7.9548261519999945</c:v>
                </c:pt>
                <c:pt idx="74">
                  <c:v>20.804494980000001</c:v>
                </c:pt>
                <c:pt idx="75">
                  <c:v>23.168316829999963</c:v>
                </c:pt>
                <c:pt idx="76">
                  <c:v>15.8113744</c:v>
                </c:pt>
                <c:pt idx="77">
                  <c:v>12.83851933</c:v>
                </c:pt>
                <c:pt idx="78">
                  <c:v>9.6286445010000001</c:v>
                </c:pt>
                <c:pt idx="79">
                  <c:v>17.268870020000001</c:v>
                </c:pt>
              </c:numCache>
            </c:numRef>
          </c:val>
        </c:ser>
        <c:ser>
          <c:idx val="3"/>
          <c:order val="3"/>
          <c:tx>
            <c:strRef>
              <c:f>'[Book1.xlsx]Sheet1 (3)'!$AD$5</c:f>
              <c:strCache>
                <c:ptCount val="1"/>
                <c:pt idx="0">
                  <c:v>Metric Cluster 2</c:v>
                </c:pt>
              </c:strCache>
            </c:strRef>
          </c:tx>
          <c:marker>
            <c:symbol val="none"/>
          </c:marker>
          <c:val>
            <c:numRef>
              <c:f>'[Book1.xlsx]Sheet1 (3)'!$AD$6:$AD$85</c:f>
              <c:numCache>
                <c:formatCode>General</c:formatCode>
                <c:ptCount val="80"/>
                <c:pt idx="0">
                  <c:v>13.26109391</c:v>
                </c:pt>
                <c:pt idx="1">
                  <c:v>1.6404581630000028</c:v>
                </c:pt>
                <c:pt idx="2">
                  <c:v>3.9574839839999987</c:v>
                </c:pt>
                <c:pt idx="3">
                  <c:v>3.6278317150000046</c:v>
                </c:pt>
                <c:pt idx="4">
                  <c:v>2.2972885520000035</c:v>
                </c:pt>
                <c:pt idx="5">
                  <c:v>8.6783112269999982</c:v>
                </c:pt>
                <c:pt idx="6">
                  <c:v>7.3360325719999926</c:v>
                </c:pt>
                <c:pt idx="7">
                  <c:v>3.608414239</c:v>
                </c:pt>
                <c:pt idx="8">
                  <c:v>7.4574765169999866</c:v>
                </c:pt>
                <c:pt idx="9">
                  <c:v>6.8061523130000001</c:v>
                </c:pt>
                <c:pt idx="10">
                  <c:v>3.6343830460000035</c:v>
                </c:pt>
                <c:pt idx="11">
                  <c:v>8.3314749849999998</c:v>
                </c:pt>
                <c:pt idx="12">
                  <c:v>5.8823529409999926</c:v>
                </c:pt>
                <c:pt idx="13">
                  <c:v>1.6404581630000028</c:v>
                </c:pt>
                <c:pt idx="14">
                  <c:v>5.9636963700000001</c:v>
                </c:pt>
                <c:pt idx="15">
                  <c:v>3.6567656769999997</c:v>
                </c:pt>
                <c:pt idx="16">
                  <c:v>2.9411764709999999</c:v>
                </c:pt>
                <c:pt idx="17">
                  <c:v>4.6774405329999933</c:v>
                </c:pt>
                <c:pt idx="18">
                  <c:v>3.963761082000004</c:v>
                </c:pt>
                <c:pt idx="19">
                  <c:v>2.588996764000004</c:v>
                </c:pt>
                <c:pt idx="20">
                  <c:v>5.5684980259999985</c:v>
                </c:pt>
                <c:pt idx="21">
                  <c:v>4.9506244739999996</c:v>
                </c:pt>
                <c:pt idx="22">
                  <c:v>4.6509552919999866</c:v>
                </c:pt>
                <c:pt idx="23">
                  <c:v>7.8438987249999998</c:v>
                </c:pt>
                <c:pt idx="24">
                  <c:v>6.2091503269999926</c:v>
                </c:pt>
                <c:pt idx="25">
                  <c:v>2.6439488610000002</c:v>
                </c:pt>
                <c:pt idx="26">
                  <c:v>9.2316055130000017</c:v>
                </c:pt>
                <c:pt idx="27">
                  <c:v>4.5469761909999997</c:v>
                </c:pt>
                <c:pt idx="28">
                  <c:v>4.8393018029999997</c:v>
                </c:pt>
                <c:pt idx="29">
                  <c:v>5.2845480629999955</c:v>
                </c:pt>
                <c:pt idx="30">
                  <c:v>5.2805280530000003</c:v>
                </c:pt>
                <c:pt idx="31">
                  <c:v>2.2875816990000035</c:v>
                </c:pt>
                <c:pt idx="32">
                  <c:v>5.4255975049999945</c:v>
                </c:pt>
                <c:pt idx="33">
                  <c:v>3.6044780949999997</c:v>
                </c:pt>
                <c:pt idx="34">
                  <c:v>1.3104251600000001</c:v>
                </c:pt>
                <c:pt idx="35">
                  <c:v>5.5820115989999914</c:v>
                </c:pt>
                <c:pt idx="36">
                  <c:v>4.9149032549999916</c:v>
                </c:pt>
                <c:pt idx="37">
                  <c:v>1.0002020610000018</c:v>
                </c:pt>
                <c:pt idx="38">
                  <c:v>4.2875816989999933</c:v>
                </c:pt>
                <c:pt idx="39">
                  <c:v>5.844279459</c:v>
                </c:pt>
                <c:pt idx="40">
                  <c:v>2.3005241700000001</c:v>
                </c:pt>
                <c:pt idx="41">
                  <c:v>4.9708737860000092</c:v>
                </c:pt>
                <c:pt idx="42">
                  <c:v>3.3408799949999977</c:v>
                </c:pt>
                <c:pt idx="43">
                  <c:v>2.2910057999999998</c:v>
                </c:pt>
                <c:pt idx="44">
                  <c:v>5.8796199439999999</c:v>
                </c:pt>
                <c:pt idx="45">
                  <c:v>5.5178666539999917</c:v>
                </c:pt>
                <c:pt idx="46">
                  <c:v>1.9708737860000001</c:v>
                </c:pt>
                <c:pt idx="47">
                  <c:v>6.3283980259999995</c:v>
                </c:pt>
                <c:pt idx="48">
                  <c:v>2.6208503199999997</c:v>
                </c:pt>
                <c:pt idx="49">
                  <c:v>11.538212639999999</c:v>
                </c:pt>
                <c:pt idx="50">
                  <c:v>3.9248042450000002</c:v>
                </c:pt>
                <c:pt idx="51">
                  <c:v>3.944412088</c:v>
                </c:pt>
                <c:pt idx="52">
                  <c:v>1.6339869279999999</c:v>
                </c:pt>
                <c:pt idx="53">
                  <c:v>6.8598864459999955</c:v>
                </c:pt>
                <c:pt idx="54">
                  <c:v>3.5446813910000001</c:v>
                </c:pt>
                <c:pt idx="55">
                  <c:v>1.6666666669999999</c:v>
                </c:pt>
                <c:pt idx="56">
                  <c:v>6.5126512649999926</c:v>
                </c:pt>
                <c:pt idx="57">
                  <c:v>6.0079568059999886</c:v>
                </c:pt>
                <c:pt idx="58">
                  <c:v>2.6370284089999996</c:v>
                </c:pt>
                <c:pt idx="59">
                  <c:v>4.6204620459999965</c:v>
                </c:pt>
                <c:pt idx="60">
                  <c:v>4.2356748519999945</c:v>
                </c:pt>
                <c:pt idx="61">
                  <c:v>2.9477124180000001</c:v>
                </c:pt>
                <c:pt idx="62">
                  <c:v>7.0490626379999997</c:v>
                </c:pt>
                <c:pt idx="63">
                  <c:v>4.9407881960000024</c:v>
                </c:pt>
                <c:pt idx="64">
                  <c:v>3.2425915350000012</c:v>
                </c:pt>
                <c:pt idx="65">
                  <c:v>4.9118561200000004</c:v>
                </c:pt>
                <c:pt idx="66">
                  <c:v>4.9019607840000132</c:v>
                </c:pt>
                <c:pt idx="67">
                  <c:v>3.4904742039999999</c:v>
                </c:pt>
                <c:pt idx="68">
                  <c:v>7.5104340819999926</c:v>
                </c:pt>
                <c:pt idx="69">
                  <c:v>5.9244159709999842</c:v>
                </c:pt>
                <c:pt idx="70">
                  <c:v>2.2908173170000001</c:v>
                </c:pt>
                <c:pt idx="71">
                  <c:v>6.8373627770000001</c:v>
                </c:pt>
                <c:pt idx="72">
                  <c:v>4.9041428969999945</c:v>
                </c:pt>
                <c:pt idx="73">
                  <c:v>2.6115870299999999</c:v>
                </c:pt>
                <c:pt idx="74">
                  <c:v>6.8451483159999995</c:v>
                </c:pt>
                <c:pt idx="75">
                  <c:v>4.2198109019999945</c:v>
                </c:pt>
                <c:pt idx="76">
                  <c:v>7.1800869409999866</c:v>
                </c:pt>
                <c:pt idx="77">
                  <c:v>7.6808782920000001</c:v>
                </c:pt>
                <c:pt idx="78">
                  <c:v>4.5783990160000014</c:v>
                </c:pt>
                <c:pt idx="79">
                  <c:v>11.6207209</c:v>
                </c:pt>
              </c:numCache>
            </c:numRef>
          </c:val>
        </c:ser>
        <c:marker val="1"/>
        <c:axId val="52587904"/>
        <c:axId val="52598272"/>
      </c:lineChart>
      <c:catAx>
        <c:axId val="525879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(sec)</a:t>
                </a:r>
              </a:p>
            </c:rich>
          </c:tx>
          <c:layout/>
        </c:title>
        <c:tickLblPos val="nextTo"/>
        <c:crossAx val="52598272"/>
        <c:crosses val="autoZero"/>
        <c:auto val="1"/>
        <c:lblAlgn val="ctr"/>
        <c:lblOffset val="100"/>
        <c:tickLblSkip val="20"/>
      </c:catAx>
      <c:valAx>
        <c:axId val="52598272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CPU Utilization</a:t>
                </a:r>
              </a:p>
            </c:rich>
          </c:tx>
          <c:layout/>
        </c:title>
        <c:numFmt formatCode="General" sourceLinked="1"/>
        <c:tickLblPos val="nextTo"/>
        <c:crossAx val="52587904"/>
        <c:crosses val="autoZero"/>
        <c:crossBetween val="between"/>
        <c:majorUnit val="20"/>
        <c:minorUnit val="4"/>
      </c:valAx>
    </c:plotArea>
    <c:legend>
      <c:legendPos val="r"/>
      <c:layout>
        <c:manualLayout>
          <c:xMode val="edge"/>
          <c:yMode val="edge"/>
          <c:x val="0.60069459088308474"/>
          <c:y val="7.1634916603166537E-2"/>
          <c:w val="0.38211993431630348"/>
          <c:h val="0.60404199475065612"/>
        </c:manualLayout>
      </c:layout>
    </c:legend>
    <c:plotVisOnly val="1"/>
    <c:dispBlanksAs val="gap"/>
  </c:chart>
  <c:txPr>
    <a:bodyPr/>
    <a:lstStyle/>
    <a:p>
      <a:pPr>
        <a:defRPr sz="1400" b="1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2763429571303589"/>
          <c:y val="6.2708151064450282E-2"/>
          <c:w val="0.69419816272965851"/>
          <c:h val="0.66615011665208712"/>
        </c:manualLayout>
      </c:layout>
      <c:lineChart>
        <c:grouping val="standard"/>
        <c:ser>
          <c:idx val="0"/>
          <c:order val="0"/>
          <c:tx>
            <c:strRef>
              <c:f>Sheet7!$R$31</c:f>
              <c:strCache>
                <c:ptCount val="1"/>
                <c:pt idx="0">
                  <c:v>#Metrics=5</c:v>
                </c:pt>
              </c:strCache>
            </c:strRef>
          </c:tx>
          <c:marker>
            <c:symbol val="none"/>
          </c:marker>
          <c:cat>
            <c:numRef>
              <c:f>Sheet7!$Q$32:$Q$35</c:f>
              <c:numCache>
                <c:formatCode>General</c:formatCode>
                <c:ptCount val="4"/>
                <c:pt idx="0">
                  <c:v>500</c:v>
                </c:pt>
                <c:pt idx="1">
                  <c:v>1000</c:v>
                </c:pt>
                <c:pt idx="2">
                  <c:v>2000</c:v>
                </c:pt>
                <c:pt idx="3">
                  <c:v>5000</c:v>
                </c:pt>
              </c:numCache>
            </c:numRef>
          </c:cat>
          <c:val>
            <c:numRef>
              <c:f>Sheet7!$R$32:$R$35</c:f>
              <c:numCache>
                <c:formatCode>General</c:formatCode>
                <c:ptCount val="4"/>
                <c:pt idx="0">
                  <c:v>1876.1777</c:v>
                </c:pt>
                <c:pt idx="1">
                  <c:v>2859.36</c:v>
                </c:pt>
                <c:pt idx="2">
                  <c:v>4919.3380000000006</c:v>
                </c:pt>
                <c:pt idx="3">
                  <c:v>10626.454999999982</c:v>
                </c:pt>
              </c:numCache>
            </c:numRef>
          </c:val>
        </c:ser>
        <c:ser>
          <c:idx val="1"/>
          <c:order val="1"/>
          <c:tx>
            <c:strRef>
              <c:f>Sheet7!$S$31</c:f>
              <c:strCache>
                <c:ptCount val="1"/>
                <c:pt idx="0">
                  <c:v>#Metrics=10</c:v>
                </c:pt>
              </c:strCache>
            </c:strRef>
          </c:tx>
          <c:marker>
            <c:symbol val="none"/>
          </c:marker>
          <c:cat>
            <c:numRef>
              <c:f>Sheet7!$Q$32:$Q$35</c:f>
              <c:numCache>
                <c:formatCode>General</c:formatCode>
                <c:ptCount val="4"/>
                <c:pt idx="0">
                  <c:v>500</c:v>
                </c:pt>
                <c:pt idx="1">
                  <c:v>1000</c:v>
                </c:pt>
                <c:pt idx="2">
                  <c:v>2000</c:v>
                </c:pt>
                <c:pt idx="3">
                  <c:v>5000</c:v>
                </c:pt>
              </c:numCache>
            </c:numRef>
          </c:cat>
          <c:val>
            <c:numRef>
              <c:f>Sheet7!$S$32:$S$35</c:f>
              <c:numCache>
                <c:formatCode>General</c:formatCode>
                <c:ptCount val="4"/>
                <c:pt idx="0">
                  <c:v>2305.0165999999999</c:v>
                </c:pt>
                <c:pt idx="1">
                  <c:v>3939.5879999999997</c:v>
                </c:pt>
                <c:pt idx="2">
                  <c:v>7085.5611000000044</c:v>
                </c:pt>
                <c:pt idx="3">
                  <c:v>16496.944000000021</c:v>
                </c:pt>
              </c:numCache>
            </c:numRef>
          </c:val>
        </c:ser>
        <c:ser>
          <c:idx val="2"/>
          <c:order val="2"/>
          <c:tx>
            <c:strRef>
              <c:f>Sheet7!$T$31</c:f>
              <c:strCache>
                <c:ptCount val="1"/>
                <c:pt idx="0">
                  <c:v>#Metrics=20</c:v>
                </c:pt>
              </c:strCache>
            </c:strRef>
          </c:tx>
          <c:marker>
            <c:symbol val="none"/>
          </c:marker>
          <c:cat>
            <c:numRef>
              <c:f>Sheet7!$Q$32:$Q$35</c:f>
              <c:numCache>
                <c:formatCode>General</c:formatCode>
                <c:ptCount val="4"/>
                <c:pt idx="0">
                  <c:v>500</c:v>
                </c:pt>
                <c:pt idx="1">
                  <c:v>1000</c:v>
                </c:pt>
                <c:pt idx="2">
                  <c:v>2000</c:v>
                </c:pt>
                <c:pt idx="3">
                  <c:v>5000</c:v>
                </c:pt>
              </c:numCache>
            </c:numRef>
          </c:cat>
          <c:val>
            <c:numRef>
              <c:f>Sheet7!$T$32:$T$35</c:f>
              <c:numCache>
                <c:formatCode>General</c:formatCode>
                <c:ptCount val="4"/>
                <c:pt idx="0">
                  <c:v>3631.57</c:v>
                </c:pt>
                <c:pt idx="1">
                  <c:v>6621.7</c:v>
                </c:pt>
                <c:pt idx="2">
                  <c:v>12659.4</c:v>
                </c:pt>
                <c:pt idx="3">
                  <c:v>29196.455000000005</c:v>
                </c:pt>
              </c:numCache>
            </c:numRef>
          </c:val>
        </c:ser>
        <c:marker val="1"/>
        <c:axId val="52603520"/>
        <c:axId val="52609792"/>
      </c:lineChart>
      <c:catAx>
        <c:axId val="52603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instances (N)</a:t>
                </a:r>
              </a:p>
            </c:rich>
          </c:tx>
          <c:layout/>
        </c:title>
        <c:numFmt formatCode="General" sourceLinked="1"/>
        <c:tickLblPos val="nextTo"/>
        <c:crossAx val="52609792"/>
        <c:crosses val="autoZero"/>
        <c:auto val="1"/>
        <c:lblAlgn val="ctr"/>
        <c:lblOffset val="100"/>
      </c:catAx>
      <c:valAx>
        <c:axId val="52609792"/>
        <c:scaling>
          <c:orientation val="minMax"/>
          <c:max val="300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Execution Time for Metric Patterns Discovery (sec)</a:t>
                </a:r>
              </a:p>
            </c:rich>
          </c:tx>
          <c:layout>
            <c:manualLayout>
              <c:xMode val="edge"/>
              <c:yMode val="edge"/>
              <c:x val="3.0805555555555614E-2"/>
              <c:y val="5.8078521434820736E-2"/>
            </c:manualLayout>
          </c:layout>
        </c:title>
        <c:numFmt formatCode="General" sourceLinked="1"/>
        <c:tickLblPos val="nextTo"/>
        <c:crossAx val="52603520"/>
        <c:crosses val="autoZero"/>
        <c:crossBetween val="between"/>
        <c:majorUnit val="5000"/>
        <c:minorUnit val="1000"/>
        <c:dispUnits>
          <c:builtInUnit val="thousands"/>
        </c:dispUnits>
      </c:valAx>
    </c:plotArea>
    <c:legend>
      <c:legendPos val="r"/>
      <c:layout>
        <c:manualLayout>
          <c:xMode val="edge"/>
          <c:yMode val="edge"/>
          <c:x val="0.25862467191601107"/>
          <c:y val="5.4979585885097694E-2"/>
          <c:w val="0.28372309711286148"/>
          <c:h val="0.31831911636045596"/>
        </c:manualLayout>
      </c:layout>
    </c:legend>
    <c:plotVisOnly val="1"/>
    <c:dispBlanksAs val="gap"/>
  </c:chart>
  <c:txPr>
    <a:bodyPr/>
    <a:lstStyle/>
    <a:p>
      <a:pPr>
        <a:defRPr sz="1400" b="1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2720438247106042E-2"/>
          <c:y val="4.2947759599531364E-2"/>
          <c:w val="0.91936970142883079"/>
          <c:h val="0.44370261950590706"/>
        </c:manualLayout>
      </c:layout>
      <c:barChart>
        <c:barDir val="col"/>
        <c:grouping val="clustered"/>
        <c:ser>
          <c:idx val="0"/>
          <c:order val="0"/>
          <c:tx>
            <c:strRef>
              <c:f>Sheet6!$A$3</c:f>
              <c:strCache>
                <c:ptCount val="1"/>
                <c:pt idx="0">
                  <c:v>Cluster1</c:v>
                </c:pt>
              </c:strCache>
            </c:strRef>
          </c:tx>
          <c:cat>
            <c:strRef>
              <c:f>Sheet6!$B$2:$R$2</c:f>
              <c:strCache>
                <c:ptCount val="17"/>
                <c:pt idx="0">
                  <c:v>#Maps</c:v>
                </c:pt>
                <c:pt idx="1">
                  <c:v>#Reduces</c:v>
                </c:pt>
                <c:pt idx="2">
                  <c:v>COMMITTED HEAP BYTES</c:v>
                </c:pt>
                <c:pt idx="3">
                  <c:v>CPU MILLISECONDS</c:v>
                </c:pt>
                <c:pt idx="4">
                  <c:v>FILE BYTES READ</c:v>
                </c:pt>
                <c:pt idx="5">
                  <c:v>FILE BYTES WRITTEN</c:v>
                </c:pt>
                <c:pt idx="6">
                  <c:v>HDFS BYTES WRITTEN</c:v>
                </c:pt>
                <c:pt idx="7">
                  <c:v>MAP OUTPUT MATERIALIZED BYTES</c:v>
                </c:pt>
                <c:pt idx="8">
                  <c:v>MAP OUTPUT RECORDS</c:v>
                </c:pt>
                <c:pt idx="9">
                  <c:v>PHYSICAL MEMORY BYTES</c:v>
                </c:pt>
                <c:pt idx="10">
                  <c:v>RECORDS WRITTEN</c:v>
                </c:pt>
                <c:pt idx="11">
                  <c:v>REDUCE INPUT RECORDS</c:v>
                </c:pt>
                <c:pt idx="12">
                  <c:v>REDUCE OUTPUT RECORDS</c:v>
                </c:pt>
                <c:pt idx="13">
                  <c:v>REDUCE SHUFFLE BYTES</c:v>
                </c:pt>
                <c:pt idx="14">
                  <c:v>SPILLED RECORDS</c:v>
                </c:pt>
                <c:pt idx="15">
                  <c:v>SPLIT RAW BYTES</c:v>
                </c:pt>
                <c:pt idx="16">
                  <c:v>VIRTUAL MEMORY BYTES</c:v>
                </c:pt>
              </c:strCache>
            </c:strRef>
          </c:cat>
          <c:val>
            <c:numRef>
              <c:f>Sheet6!$B$3:$R$3</c:f>
              <c:numCache>
                <c:formatCode>General</c:formatCode>
                <c:ptCount val="17"/>
                <c:pt idx="0">
                  <c:v>-0.14757295747452401</c:v>
                </c:pt>
                <c:pt idx="1">
                  <c:v>-0.72130571253567577</c:v>
                </c:pt>
                <c:pt idx="2">
                  <c:v>0.16571008414826338</c:v>
                </c:pt>
                <c:pt idx="3">
                  <c:v>-0.55890739134942402</c:v>
                </c:pt>
                <c:pt idx="4">
                  <c:v>-0.97544570825854215</c:v>
                </c:pt>
                <c:pt idx="5">
                  <c:v>-0.19061246589973599</c:v>
                </c:pt>
                <c:pt idx="6">
                  <c:v>-2.1819410245379802</c:v>
                </c:pt>
                <c:pt idx="7">
                  <c:v>1.4292862500760879</c:v>
                </c:pt>
                <c:pt idx="8">
                  <c:v>0.11179137699266102</c:v>
                </c:pt>
                <c:pt idx="9">
                  <c:v>-0.564211198513483</c:v>
                </c:pt>
                <c:pt idx="10">
                  <c:v>-0.71587497193138505</c:v>
                </c:pt>
                <c:pt idx="11">
                  <c:v>-0.97544819050378428</c:v>
                </c:pt>
                <c:pt idx="12">
                  <c:v>-0.97544819050378428</c:v>
                </c:pt>
                <c:pt idx="13">
                  <c:v>-0.97490204419394899</c:v>
                </c:pt>
                <c:pt idx="14">
                  <c:v>-0.19003658492108497</c:v>
                </c:pt>
                <c:pt idx="15">
                  <c:v>8.9713671642514481E-2</c:v>
                </c:pt>
                <c:pt idx="16">
                  <c:v>-0.99297630781720858</c:v>
                </c:pt>
              </c:numCache>
            </c:numRef>
          </c:val>
        </c:ser>
        <c:ser>
          <c:idx val="1"/>
          <c:order val="1"/>
          <c:tx>
            <c:strRef>
              <c:f>Sheet6!$A$4</c:f>
              <c:strCache>
                <c:ptCount val="1"/>
                <c:pt idx="0">
                  <c:v>Cluster2</c:v>
                </c:pt>
              </c:strCache>
            </c:strRef>
          </c:tx>
          <c:cat>
            <c:strRef>
              <c:f>Sheet6!$B$2:$R$2</c:f>
              <c:strCache>
                <c:ptCount val="17"/>
                <c:pt idx="0">
                  <c:v>#Maps</c:v>
                </c:pt>
                <c:pt idx="1">
                  <c:v>#Reduces</c:v>
                </c:pt>
                <c:pt idx="2">
                  <c:v>COMMITTED HEAP BYTES</c:v>
                </c:pt>
                <c:pt idx="3">
                  <c:v>CPU MILLISECONDS</c:v>
                </c:pt>
                <c:pt idx="4">
                  <c:v>FILE BYTES READ</c:v>
                </c:pt>
                <c:pt idx="5">
                  <c:v>FILE BYTES WRITTEN</c:v>
                </c:pt>
                <c:pt idx="6">
                  <c:v>HDFS BYTES WRITTEN</c:v>
                </c:pt>
                <c:pt idx="7">
                  <c:v>MAP OUTPUT MATERIALIZED BYTES</c:v>
                </c:pt>
                <c:pt idx="8">
                  <c:v>MAP OUTPUT RECORDS</c:v>
                </c:pt>
                <c:pt idx="9">
                  <c:v>PHYSICAL MEMORY BYTES</c:v>
                </c:pt>
                <c:pt idx="10">
                  <c:v>RECORDS WRITTEN</c:v>
                </c:pt>
                <c:pt idx="11">
                  <c:v>REDUCE INPUT RECORDS</c:v>
                </c:pt>
                <c:pt idx="12">
                  <c:v>REDUCE OUTPUT RECORDS</c:v>
                </c:pt>
                <c:pt idx="13">
                  <c:v>REDUCE SHUFFLE BYTES</c:v>
                </c:pt>
                <c:pt idx="14">
                  <c:v>SPILLED RECORDS</c:v>
                </c:pt>
                <c:pt idx="15">
                  <c:v>SPLIT RAW BYTES</c:v>
                </c:pt>
                <c:pt idx="16">
                  <c:v>VIRTUAL MEMORY BYTES</c:v>
                </c:pt>
              </c:strCache>
            </c:strRef>
          </c:cat>
          <c:val>
            <c:numRef>
              <c:f>Sheet6!$B$4:$R$4</c:f>
              <c:numCache>
                <c:formatCode>General</c:formatCode>
                <c:ptCount val="17"/>
                <c:pt idx="0">
                  <c:v>1.31008645921261</c:v>
                </c:pt>
                <c:pt idx="1">
                  <c:v>-1.0649198511845499</c:v>
                </c:pt>
                <c:pt idx="2">
                  <c:v>-1.0537827656591199</c:v>
                </c:pt>
                <c:pt idx="3">
                  <c:v>-0.51229719016736097</c:v>
                </c:pt>
                <c:pt idx="4">
                  <c:v>-0.97544570825854116</c:v>
                </c:pt>
                <c:pt idx="5">
                  <c:v>-1.1518479139068722</c:v>
                </c:pt>
                <c:pt idx="6">
                  <c:v>0.45694994118312593</c:v>
                </c:pt>
                <c:pt idx="7">
                  <c:v>-0.30015011251597901</c:v>
                </c:pt>
                <c:pt idx="8">
                  <c:v>1.1710129663029225</c:v>
                </c:pt>
                <c:pt idx="9">
                  <c:v>-1.0397764336917801</c:v>
                </c:pt>
                <c:pt idx="10">
                  <c:v>1.3968292135246474</c:v>
                </c:pt>
                <c:pt idx="11">
                  <c:v>-0.97544819050378428</c:v>
                </c:pt>
                <c:pt idx="12">
                  <c:v>-0.97544819050378428</c:v>
                </c:pt>
                <c:pt idx="13">
                  <c:v>-0.97490204419394899</c:v>
                </c:pt>
                <c:pt idx="14">
                  <c:v>-1.1518496467062</c:v>
                </c:pt>
                <c:pt idx="15">
                  <c:v>1.182217709259332</c:v>
                </c:pt>
                <c:pt idx="16">
                  <c:v>-0.89798317272571448</c:v>
                </c:pt>
              </c:numCache>
            </c:numRef>
          </c:val>
        </c:ser>
        <c:ser>
          <c:idx val="2"/>
          <c:order val="2"/>
          <c:tx>
            <c:strRef>
              <c:f>Sheet6!$A$5</c:f>
              <c:strCache>
                <c:ptCount val="1"/>
                <c:pt idx="0">
                  <c:v>Cluster3</c:v>
                </c:pt>
              </c:strCache>
            </c:strRef>
          </c:tx>
          <c:cat>
            <c:strRef>
              <c:f>Sheet6!$B$2:$R$2</c:f>
              <c:strCache>
                <c:ptCount val="17"/>
                <c:pt idx="0">
                  <c:v>#Maps</c:v>
                </c:pt>
                <c:pt idx="1">
                  <c:v>#Reduces</c:v>
                </c:pt>
                <c:pt idx="2">
                  <c:v>COMMITTED HEAP BYTES</c:v>
                </c:pt>
                <c:pt idx="3">
                  <c:v>CPU MILLISECONDS</c:v>
                </c:pt>
                <c:pt idx="4">
                  <c:v>FILE BYTES READ</c:v>
                </c:pt>
                <c:pt idx="5">
                  <c:v>FILE BYTES WRITTEN</c:v>
                </c:pt>
                <c:pt idx="6">
                  <c:v>HDFS BYTES WRITTEN</c:v>
                </c:pt>
                <c:pt idx="7">
                  <c:v>MAP OUTPUT MATERIALIZED BYTES</c:v>
                </c:pt>
                <c:pt idx="8">
                  <c:v>MAP OUTPUT RECORDS</c:v>
                </c:pt>
                <c:pt idx="9">
                  <c:v>PHYSICAL MEMORY BYTES</c:v>
                </c:pt>
                <c:pt idx="10">
                  <c:v>RECORDS WRITTEN</c:v>
                </c:pt>
                <c:pt idx="11">
                  <c:v>REDUCE INPUT RECORDS</c:v>
                </c:pt>
                <c:pt idx="12">
                  <c:v>REDUCE OUTPUT RECORDS</c:v>
                </c:pt>
                <c:pt idx="13">
                  <c:v>REDUCE SHUFFLE BYTES</c:v>
                </c:pt>
                <c:pt idx="14">
                  <c:v>SPILLED RECORDS</c:v>
                </c:pt>
                <c:pt idx="15">
                  <c:v>SPLIT RAW BYTES</c:v>
                </c:pt>
                <c:pt idx="16">
                  <c:v>VIRTUAL MEMORY BYTES</c:v>
                </c:pt>
              </c:strCache>
            </c:strRef>
          </c:cat>
          <c:val>
            <c:numRef>
              <c:f>Sheet6!$B$5:$R$5</c:f>
              <c:numCache>
                <c:formatCode>General</c:formatCode>
                <c:ptCount val="17"/>
                <c:pt idx="0">
                  <c:v>-0.85787309696190062</c:v>
                </c:pt>
                <c:pt idx="1">
                  <c:v>0.99676498070874597</c:v>
                </c:pt>
                <c:pt idx="2">
                  <c:v>0.67330816313407915</c:v>
                </c:pt>
                <c:pt idx="3">
                  <c:v>0.55493627144406399</c:v>
                </c:pt>
                <c:pt idx="4">
                  <c:v>1.0250446425767699</c:v>
                </c:pt>
                <c:pt idx="5">
                  <c:v>0.86828180091654505</c:v>
                </c:pt>
                <c:pt idx="6">
                  <c:v>0.459081591979484</c:v>
                </c:pt>
                <c:pt idx="7">
                  <c:v>-0.30015011251597901</c:v>
                </c:pt>
                <c:pt idx="8">
                  <c:v>-0.85354492432653695</c:v>
                </c:pt>
                <c:pt idx="9">
                  <c:v>0.92337743983298759</c:v>
                </c:pt>
                <c:pt idx="10">
                  <c:v>-0.71587497193138505</c:v>
                </c:pt>
                <c:pt idx="11">
                  <c:v>1.0250472510378699</c:v>
                </c:pt>
                <c:pt idx="12">
                  <c:v>1.0250472510378699</c:v>
                </c:pt>
                <c:pt idx="13">
                  <c:v>1.0244733345766901</c:v>
                </c:pt>
                <c:pt idx="14">
                  <c:v>0.86807803047961341</c:v>
                </c:pt>
                <c:pt idx="15">
                  <c:v>-0.8534731048156835</c:v>
                </c:pt>
                <c:pt idx="16">
                  <c:v>0.97745444993078401</c:v>
                </c:pt>
              </c:numCache>
            </c:numRef>
          </c:val>
        </c:ser>
        <c:axId val="50515968"/>
        <c:axId val="50517504"/>
      </c:barChart>
      <c:catAx>
        <c:axId val="50515968"/>
        <c:scaling>
          <c:orientation val="minMax"/>
        </c:scaling>
        <c:axPos val="b"/>
        <c:tickLblPos val="low"/>
        <c:txPr>
          <a:bodyPr rot="-5400000" vert="horz"/>
          <a:lstStyle/>
          <a:p>
            <a:pPr>
              <a:defRPr sz="1000"/>
            </a:pPr>
            <a:endParaRPr lang="en-US"/>
          </a:p>
        </c:txPr>
        <c:crossAx val="50517504"/>
        <c:crosses val="autoZero"/>
        <c:auto val="1"/>
        <c:lblAlgn val="ctr"/>
        <c:lblOffset val="100"/>
      </c:catAx>
      <c:valAx>
        <c:axId val="5051750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Measurement</a:t>
                </a:r>
              </a:p>
            </c:rich>
          </c:tx>
          <c:layout/>
        </c:title>
        <c:numFmt formatCode="General" sourceLinked="1"/>
        <c:tickLblPos val="nextTo"/>
        <c:crossAx val="50515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157056311357308"/>
          <c:y val="3.6630104196737042E-3"/>
          <c:w val="0.34766663601012127"/>
          <c:h val="6.7344976879840771E-2"/>
        </c:manualLayout>
      </c:layout>
    </c:legend>
    <c:plotVisOnly val="1"/>
    <c:dispBlanksAs val="gap"/>
  </c:chart>
  <c:txPr>
    <a:bodyPr/>
    <a:lstStyle/>
    <a:p>
      <a:pPr>
        <a:defRPr sz="1400" b="1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EC3B9-1E9A-4DF9-BA77-BEA01C0C7CB7}" type="datetimeFigureOut">
              <a:rPr lang="en-US" smtClean="0"/>
              <a:pPr/>
              <a:t>5/3/2013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8A117-DF70-4379-A77C-8F0B2E758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http://aws.amazon.com/message/65648/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One</a:t>
            </a:r>
            <a:r>
              <a:rPr lang="en-US" baseline="0" dirty="0" smtClean="0"/>
              <a:t> bullet summary of Amazon outage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8A117-DF70-4379-A77C-8F0B2E7587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the particular context</a:t>
            </a:r>
          </a:p>
          <a:p>
            <a:pPr lvl="1"/>
            <a:r>
              <a:rPr lang="en-US" smtClean="0"/>
              <a:t>Expected CPU utilization is quite low and shows a fluctuating trend.</a:t>
            </a:r>
          </a:p>
          <a:p>
            <a:pPr lvl="1"/>
            <a:r>
              <a:rPr lang="en-US" smtClean="0"/>
              <a:t>Anomaly shows a very high CPU utilization which is almost flat.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A3BE9-9827-403C-9A34-BDBA741E68F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832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DCA-2214-4664-9CB9-CBAF453042E0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AAAB2-DD31-4273-ACE4-3B3052B08164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1B8D-FB42-448E-8619-51B4B2D3917F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FE28-78DF-44AC-ADEF-C335F07B13B0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3EFA6-A579-45AD-B664-D786024A03D0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E7D8-B121-4565-B71D-056F5A07CEC1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793-1D43-4321-BF9D-997738B1945E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298C1-2275-4E23-89B2-50BC21E7376C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3AEA9-92D6-4B87-BA11-8F99A0A0F434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C4C2-B37F-46B1-AAA8-6CC68D6899CD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AC74-74AD-48CA-8B26-ADA29D6333A5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161D0-6088-4C1E-AC4D-9D9E4AB85EA9}" type="datetime1">
              <a:rPr lang="en-US" smtClean="0"/>
              <a:pPr/>
              <a:t>5/3/2013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SDM4Service 5/4/2013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ACA8B-3B33-41D4-A3A7-0E4B2ED65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Context-Aware Time Series</a:t>
            </a:r>
            <a:r>
              <a:rPr lang="en-US" dirty="0"/>
              <a:t> </a:t>
            </a:r>
            <a:r>
              <a:rPr lang="en-US" dirty="0" smtClean="0"/>
              <a:t>Anomaly Detection for Complex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34200" cy="16764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Manish Gupta, UIUC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Abhishek B. Sharma</a:t>
            </a:r>
            <a:r>
              <a:rPr lang="en-US" dirty="0" smtClean="0">
                <a:solidFill>
                  <a:schemeClr val="tx1"/>
                </a:solidFill>
              </a:rPr>
              <a:t>, NEC Labs America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Haifeng Chen, NEC Labs America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Guofei (Geoff) Jiang, NEC Labs America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8" descr="P7020005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762000"/>
            <a:ext cx="2255094" cy="1218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ECL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83124"/>
            <a:ext cx="2286000" cy="6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4" descr="https://encrypted-tbn0.google.com/images?q=tbn:ANd9GcQ6LcSvz6Z5dw8x8zqWcQn9-2a-WW0jBQZr6PxhQus_FqD4YqZ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876800"/>
            <a:ext cx="848054" cy="97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1270000"/>
            <a:ext cx="3905250" cy="2159000"/>
          </a:xfrm>
        </p:spPr>
        <p:txBody>
          <a:bodyPr/>
          <a:lstStyle/>
          <a:p>
            <a:r>
              <a:rPr lang="en-US" sz="2000" dirty="0" smtClean="0"/>
              <a:t>Extraction of Context Patterns</a:t>
            </a:r>
          </a:p>
          <a:p>
            <a:pPr lvl="1"/>
            <a:r>
              <a:rPr lang="en-US" sz="1700" dirty="0" smtClean="0"/>
              <a:t>Normalize the data</a:t>
            </a:r>
          </a:p>
          <a:p>
            <a:pPr lvl="1"/>
            <a:r>
              <a:rPr lang="en-US" sz="1700" dirty="0" smtClean="0"/>
              <a:t>Use K-means clustering</a:t>
            </a:r>
          </a:p>
          <a:p>
            <a:r>
              <a:rPr lang="en-US" sz="2000" dirty="0" smtClean="0"/>
              <a:t>Extraction of Metric Patterns</a:t>
            </a:r>
          </a:p>
          <a:p>
            <a:endParaRPr lang="en-US" sz="2000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4769751" y="1412935"/>
            <a:ext cx="0" cy="215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572000" y="3234993"/>
            <a:ext cx="1680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918064" y="1547902"/>
            <a:ext cx="692128" cy="7423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845361" y="2492672"/>
            <a:ext cx="494378" cy="6232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461879" y="2286000"/>
            <a:ext cx="494378" cy="7998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461879" y="2286000"/>
            <a:ext cx="494378" cy="7998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5000649" y="1143001"/>
            <a:ext cx="481350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C</a:t>
            </a:r>
            <a:r>
              <a:rPr lang="en-US" sz="2000" b="1" baseline="-25000" dirty="0" smtClean="0"/>
              <a:t>1</a:t>
            </a:r>
            <a:endParaRPr lang="en-US" sz="2000" b="1" baseline="-25000" dirty="0"/>
          </a:p>
        </p:txBody>
      </p:sp>
      <p:sp>
        <p:nvSpPr>
          <p:cNvPr id="49" name="TextBox 48"/>
          <p:cNvSpPr txBox="1"/>
          <p:nvPr/>
        </p:nvSpPr>
        <p:spPr>
          <a:xfrm>
            <a:off x="4631546" y="2087772"/>
            <a:ext cx="481350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C</a:t>
            </a:r>
            <a:r>
              <a:rPr lang="en-US" sz="2000" b="1" baseline="-25000" dirty="0" smtClean="0"/>
              <a:t>2</a:t>
            </a:r>
            <a:endParaRPr lang="en-US" sz="2000" b="1" baseline="-25000" dirty="0"/>
          </a:p>
        </p:txBody>
      </p:sp>
      <p:sp>
        <p:nvSpPr>
          <p:cNvPr id="50" name="TextBox 49"/>
          <p:cNvSpPr txBox="1"/>
          <p:nvPr/>
        </p:nvSpPr>
        <p:spPr>
          <a:xfrm>
            <a:off x="5818053" y="2758654"/>
            <a:ext cx="481350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C</a:t>
            </a:r>
            <a:r>
              <a:rPr lang="en-US" sz="2000" b="1" baseline="-25000" dirty="0" smtClean="0"/>
              <a:t>3</a:t>
            </a:r>
            <a:endParaRPr lang="en-US" sz="2000" b="1" baseline="-25000" dirty="0"/>
          </a:p>
        </p:txBody>
      </p:sp>
      <p:sp>
        <p:nvSpPr>
          <p:cNvPr id="51" name="Oval 50"/>
          <p:cNvSpPr/>
          <p:nvPr/>
        </p:nvSpPr>
        <p:spPr>
          <a:xfrm>
            <a:off x="5659630" y="2627640"/>
            <a:ext cx="98875" cy="1349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659630" y="2087772"/>
            <a:ext cx="98875" cy="1349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>
            <a:off x="7024688" y="1411113"/>
            <a:ext cx="0" cy="2144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05612" y="3220862"/>
            <a:ext cx="1862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188994" y="1545168"/>
            <a:ext cx="467145" cy="7373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7108451" y="2483554"/>
            <a:ext cx="547688" cy="61902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7791450" y="2483556"/>
            <a:ext cx="547688" cy="6190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59" name="Right Arrow 58"/>
          <p:cNvSpPr/>
          <p:nvPr/>
        </p:nvSpPr>
        <p:spPr>
          <a:xfrm>
            <a:off x="6641305" y="1905000"/>
            <a:ext cx="278535" cy="2010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197156" y="1143001"/>
            <a:ext cx="569515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M</a:t>
            </a:r>
            <a:r>
              <a:rPr lang="en-US" sz="2000" b="1" baseline="-25000" dirty="0" smtClean="0"/>
              <a:t>1</a:t>
            </a:r>
            <a:endParaRPr lang="en-US" sz="2000" b="1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6919840" y="2144489"/>
            <a:ext cx="569515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M</a:t>
            </a:r>
            <a:r>
              <a:rPr lang="en-US" sz="2000" b="1" baseline="-25000" dirty="0" smtClean="0"/>
              <a:t>2</a:t>
            </a:r>
            <a:endParaRPr lang="en-US" sz="2000" b="1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833109" y="2081389"/>
            <a:ext cx="569515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M</a:t>
            </a:r>
            <a:r>
              <a:rPr lang="en-US" sz="2000" b="1" baseline="-25000" dirty="0" smtClean="0"/>
              <a:t>3</a:t>
            </a:r>
            <a:endParaRPr lang="en-US" sz="2000" b="1" baseline="-25000" dirty="0"/>
          </a:p>
        </p:txBody>
      </p:sp>
      <p:sp>
        <p:nvSpPr>
          <p:cNvPr id="63" name="Oval 62"/>
          <p:cNvSpPr/>
          <p:nvPr/>
        </p:nvSpPr>
        <p:spPr>
          <a:xfrm>
            <a:off x="8083778" y="1729491"/>
            <a:ext cx="383381" cy="4435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7887878" y="1356889"/>
            <a:ext cx="569515" cy="437043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2000" b="1" dirty="0" smtClean="0"/>
              <a:t>M</a:t>
            </a:r>
            <a:r>
              <a:rPr lang="en-US" sz="2000" b="1" baseline="-25000" dirty="0" smtClean="0"/>
              <a:t>4</a:t>
            </a:r>
            <a:endParaRPr lang="en-US" sz="2000" b="1" baseline="-25000" dirty="0"/>
          </a:p>
        </p:txBody>
      </p:sp>
      <p:sp>
        <p:nvSpPr>
          <p:cNvPr id="65" name="Oval 64"/>
          <p:cNvSpPr/>
          <p:nvPr/>
        </p:nvSpPr>
        <p:spPr>
          <a:xfrm>
            <a:off x="7353300" y="2751668"/>
            <a:ext cx="109538" cy="134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5779609" y="4191001"/>
            <a:ext cx="1667572" cy="390876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1700" dirty="0" smtClean="0"/>
              <a:t>Not an anomaly</a:t>
            </a:r>
            <a:endParaRPr lang="en-US" sz="1700" dirty="0"/>
          </a:p>
        </p:txBody>
      </p:sp>
      <p:sp>
        <p:nvSpPr>
          <p:cNvPr id="68" name="TextBox 67"/>
          <p:cNvSpPr txBox="1"/>
          <p:nvPr/>
        </p:nvSpPr>
        <p:spPr>
          <a:xfrm>
            <a:off x="6056699" y="4198443"/>
            <a:ext cx="1042401" cy="390876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1700" dirty="0" smtClean="0"/>
              <a:t>Anomaly</a:t>
            </a:r>
            <a:endParaRPr lang="en-US" sz="17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9" name="Rectangle 68"/>
              <p:cNvSpPr/>
              <p:nvPr/>
            </p:nvSpPr>
            <p:spPr>
              <a:xfrm>
                <a:off x="4267200" y="2743200"/>
                <a:ext cx="2063193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𝑠𝑐𝑜𝑟𝑒</m:t>
                      </m:r>
                      <m:d>
                        <m:dPr>
                          <m:ctrlPr>
                            <a:rPr lang="en-US" sz="12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𝐼</m:t>
                          </m:r>
                        </m:e>
                      </m:d>
                      <m:r>
                        <a:rPr lang="en-US" sz="1200" i="1">
                          <a:latin typeface="Cambria Math"/>
                        </a:rPr>
                        <m:t>= 1−</m:t>
                      </m:r>
                      <m:r>
                        <a:rPr lang="en-US" sz="1200" i="1">
                          <a:latin typeface="Cambria Math"/>
                        </a:rPr>
                        <m:t>𝑠𝑖𝑚</m:t>
                      </m:r>
                      <m:d>
                        <m:dPr>
                          <m:ctrlPr>
                            <a:rPr lang="en-US" sz="12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𝑀</m:t>
                          </m:r>
                          <m:r>
                            <a:rPr lang="en-US" sz="1200" i="1">
                              <a:latin typeface="Cambria Math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200"/>
              </a:p>
            </p:txBody>
          </p:sp>
        </mc:Choice>
        <mc:Fallback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1" y="4572001"/>
                <a:ext cx="2578991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/>
                </a:stretch>
              </a:blipFill>
            </p:spPr>
            <p:txBody>
              <a:bodyPr lIns="128016" tIns="64008" rIns="128016" bIns="64008"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Content Placeholder 2"/>
          <p:cNvSpPr txBox="1">
            <a:spLocks/>
          </p:cNvSpPr>
          <p:nvPr/>
        </p:nvSpPr>
        <p:spPr bwMode="auto">
          <a:xfrm>
            <a:off x="5238750" y="3581400"/>
            <a:ext cx="3905250" cy="3068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  <a:normAutofit/>
          </a:bodyPr>
          <a:lstStyle>
            <a:lvl1pPr marL="244475" indent="-244475" algn="l" defTabSz="652463" rtl="0" fontAlgn="base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kumimoji="1" sz="2000">
                <a:solidFill>
                  <a:srgbClr val="333399"/>
                </a:solidFill>
                <a:latin typeface="+mn-lt"/>
                <a:ea typeface="+mn-ea"/>
                <a:cs typeface="+mn-cs"/>
              </a:defRPr>
            </a:lvl1pPr>
            <a:lvl2pPr marL="530225" indent="-203200" algn="l" defTabSz="652463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1700">
                <a:solidFill>
                  <a:schemeClr val="tx1"/>
                </a:solidFill>
                <a:latin typeface="+mn-lt"/>
                <a:ea typeface="+mn-ea"/>
              </a:defRPr>
            </a:lvl2pPr>
            <a:lvl3pPr marL="815975" indent="-163513" algn="l" defTabSz="652463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1400">
                <a:solidFill>
                  <a:srgbClr val="333399"/>
                </a:solidFill>
                <a:latin typeface="+mn-lt"/>
                <a:ea typeface="+mn-ea"/>
              </a:defRPr>
            </a:lvl3pPr>
            <a:lvl4pPr marL="1143000" indent="-163513" algn="l" defTabSz="652463" rtl="0" fontAlgn="base">
              <a:spcBef>
                <a:spcPct val="20000"/>
              </a:spcBef>
              <a:spcAft>
                <a:spcPct val="0"/>
              </a:spcAft>
              <a:buFont typeface="Tahoma" charset="0"/>
              <a:buChar char="»"/>
              <a:defRPr kumimoji="1" sz="1300">
                <a:solidFill>
                  <a:srgbClr val="333399"/>
                </a:solidFill>
                <a:latin typeface="+mn-lt"/>
                <a:ea typeface="+mn-ea"/>
              </a:defRPr>
            </a:lvl4pPr>
            <a:lvl5pPr marL="1470025" indent="-163513" algn="l" defTabSz="652463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300">
                <a:solidFill>
                  <a:srgbClr val="333399"/>
                </a:solidFill>
                <a:latin typeface="+mn-lt"/>
                <a:ea typeface="+mn-ea"/>
              </a:defRPr>
            </a:lvl5pPr>
            <a:lvl6pPr marL="1927225" indent="-163513" algn="l" defTabSz="652463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300">
                <a:solidFill>
                  <a:srgbClr val="333399"/>
                </a:solidFill>
                <a:latin typeface="+mn-lt"/>
                <a:ea typeface="+mn-ea"/>
              </a:defRPr>
            </a:lvl6pPr>
            <a:lvl7pPr marL="2384425" indent="-163513" algn="l" defTabSz="652463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300">
                <a:solidFill>
                  <a:srgbClr val="333399"/>
                </a:solidFill>
                <a:latin typeface="+mn-lt"/>
                <a:ea typeface="+mn-ea"/>
              </a:defRPr>
            </a:lvl7pPr>
            <a:lvl8pPr marL="2841625" indent="-163513" algn="l" defTabSz="652463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300">
                <a:solidFill>
                  <a:srgbClr val="333399"/>
                </a:solidFill>
                <a:latin typeface="+mn-lt"/>
                <a:ea typeface="+mn-ea"/>
              </a:defRPr>
            </a:lvl8pPr>
            <a:lvl9pPr marL="3298825" indent="-163513" algn="l" defTabSz="652463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300">
                <a:solidFill>
                  <a:srgbClr val="333399"/>
                </a:solidFill>
                <a:latin typeface="+mn-lt"/>
                <a:ea typeface="+mn-ea"/>
              </a:defRPr>
            </a:lvl9pPr>
          </a:lstStyle>
          <a:p>
            <a:r>
              <a:rPr lang="en-US" dirty="0" smtClean="0"/>
              <a:t>Anomaly Detection</a:t>
            </a:r>
          </a:p>
          <a:p>
            <a:endParaRPr lang="en-US" sz="1700" dirty="0"/>
          </a:p>
          <a:p>
            <a:endParaRPr lang="en-US" sz="17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Anomaly Post-processing</a:t>
            </a:r>
          </a:p>
          <a:p>
            <a:pPr lvl="1"/>
            <a:r>
              <a:rPr lang="en-US" dirty="0" smtClean="0"/>
              <a:t>Remove instance if nearest context </a:t>
            </a:r>
            <a:br>
              <a:rPr lang="en-US" dirty="0" smtClean="0"/>
            </a:br>
            <a:r>
              <a:rPr lang="en-US" dirty="0" smtClean="0"/>
              <a:t>cluster is far away.</a:t>
            </a:r>
            <a:endParaRPr lang="en-US" dirty="0"/>
          </a:p>
        </p:txBody>
      </p:sp>
      <p:graphicFrame>
        <p:nvGraphicFramePr>
          <p:cNvPr id="88" name="Table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32755796"/>
              </p:ext>
            </p:extLst>
          </p:nvPr>
        </p:nvGraphicFramePr>
        <p:xfrm>
          <a:off x="152400" y="3276600"/>
          <a:ext cx="2438399" cy="1478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341"/>
                <a:gridCol w="348343"/>
                <a:gridCol w="361005"/>
                <a:gridCol w="439436"/>
                <a:gridCol w="331218"/>
                <a:gridCol w="337776"/>
                <a:gridCol w="272280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CPU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Memory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 Read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 Write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eth0 TX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eth0 RX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CPU</a:t>
                      </a:r>
                    </a:p>
                  </a:txBody>
                  <a:tcPr marL="11906" marR="11906" marT="1587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20.9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622.4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24.5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977.7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1906" marR="11906" marT="1587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836.4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1906" marR="11906" marT="15875" marB="0" anchor="b"/>
                </a:tc>
              </a:tr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29.3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850.9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99.1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11906" marR="11906" marT="15875" marB="0" anchor="b"/>
                </a:tc>
              </a:tr>
            </a:tbl>
          </a:graphicData>
        </a:graphic>
      </p:graphicFrame>
      <p:cxnSp>
        <p:nvCxnSpPr>
          <p:cNvPr id="89" name="Straight Arrow Connector 88"/>
          <p:cNvCxnSpPr/>
          <p:nvPr/>
        </p:nvCxnSpPr>
        <p:spPr>
          <a:xfrm>
            <a:off x="1828800" y="3048000"/>
            <a:ext cx="1143000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752600" y="2667000"/>
            <a:ext cx="1197892" cy="390876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</a:rPr>
              <a:t>similarity?</a:t>
            </a:r>
            <a:endParaRPr lang="en-US" sz="1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1" name="Picture 4" descr="https://encrypted-tbn0.google.com/images?q=tbn:ANd9GcQ6LcSvz6Z5dw8x8zqWcQn9-2a-WW0jBQZr6PxhQus_FqD4YqZ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1946" y="4953001"/>
            <a:ext cx="848054" cy="97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Down Arrow 91"/>
          <p:cNvSpPr/>
          <p:nvPr/>
        </p:nvSpPr>
        <p:spPr>
          <a:xfrm>
            <a:off x="1124069" y="4782710"/>
            <a:ext cx="214313" cy="2540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5" name="Rectangle 94"/>
              <p:cNvSpPr/>
              <p:nvPr/>
            </p:nvSpPr>
            <p:spPr>
              <a:xfrm>
                <a:off x="268813" y="3373611"/>
                <a:ext cx="569387" cy="2839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200" b="1" i="1">
                              <a:latin typeface="Cambria Math"/>
                            </a:rPr>
                            <m:t>𝑷</m:t>
                          </m:r>
                        </m:e>
                        <m:sup>
                          <m:r>
                            <a:rPr lang="en-US" sz="1200" b="1" i="1">
                              <a:latin typeface="Cambria Math"/>
                            </a:rPr>
                            <m:t>𝒄</m:t>
                          </m:r>
                          <m:r>
                            <a:rPr lang="en-US" sz="1200" b="1" i="1">
                              <a:latin typeface="Cambria Math"/>
                            </a:rPr>
                            <m:t>×</m:t>
                          </m:r>
                          <m:r>
                            <a:rPr lang="en-US" sz="1200" b="1" i="1">
                              <a:latin typeface="Cambria Math"/>
                            </a:rPr>
                            <m:t>𝒌</m:t>
                          </m:r>
                          <m:r>
                            <a:rPr lang="en-US" sz="1200" b="1" i="1"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1200" b="1"/>
              </a:p>
            </p:txBody>
          </p:sp>
        </mc:Choice>
        <mc:Fallback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017" y="5622686"/>
                <a:ext cx="711734" cy="47331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 lIns="128016" tIns="64008" rIns="128016" bIns="64008"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6" name="Rectangle 95"/>
              <p:cNvSpPr/>
              <p:nvPr/>
            </p:nvSpPr>
            <p:spPr>
              <a:xfrm>
                <a:off x="3200400" y="3352800"/>
                <a:ext cx="575799" cy="2839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200" b="1" i="1" smtClean="0">
                              <a:latin typeface="Cambria Math"/>
                            </a:rPr>
                            <m:t>𝑸</m:t>
                          </m:r>
                        </m:e>
                        <m:sup>
                          <m:r>
                            <a:rPr lang="en-US" sz="1200" b="1" i="1">
                              <a:latin typeface="Cambria Math"/>
                            </a:rPr>
                            <m:t>𝒄</m:t>
                          </m:r>
                          <m:r>
                            <a:rPr lang="en-US" sz="1200" b="1" i="1">
                              <a:latin typeface="Cambria Math"/>
                            </a:rPr>
                            <m:t>×</m:t>
                          </m:r>
                          <m:r>
                            <a:rPr lang="en-US" sz="1200" b="1" i="1">
                              <a:latin typeface="Cambria Math"/>
                            </a:rPr>
                            <m:t>𝒌</m:t>
                          </m:r>
                          <m:r>
                            <a:rPr lang="en-US" sz="1200" b="1" i="1">
                              <a:latin typeface="Cambria Math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1200" b="1"/>
              </a:p>
            </p:txBody>
          </p:sp>
        </mc:Choice>
        <mc:Fallback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1" y="5588001"/>
                <a:ext cx="719749" cy="47331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 lIns="128016" tIns="64008" rIns="128016" bIns="64008"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7" name="Picture 2" descr="https://encrypted-tbn2.google.com/images?q=tbn:ANd9GcR7TTdNgDvUYY6xkFE1ZsEcqQRVXv_-6jN307xzAkLTJN8Dr4EXYQ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90800"/>
            <a:ext cx="35673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Down Arrow 97"/>
          <p:cNvSpPr/>
          <p:nvPr/>
        </p:nvSpPr>
        <p:spPr>
          <a:xfrm>
            <a:off x="3810000" y="4495800"/>
            <a:ext cx="214313" cy="2540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1828800" y="5486400"/>
            <a:ext cx="1549570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676400" y="5029200"/>
            <a:ext cx="1197892" cy="390876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US" sz="1700" b="1" dirty="0" smtClean="0">
                <a:solidFill>
                  <a:schemeClr val="accent6">
                    <a:lumMod val="75000"/>
                  </a:schemeClr>
                </a:solidFill>
              </a:rPr>
              <a:t>similarity?</a:t>
            </a:r>
            <a:endParaRPr lang="en-US" sz="1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" name="Picture 2" descr="https://encrypted-tbn2.google.com/images?q=tbn:ANd9GcR7TTdNgDvUYY6xkFE1ZsEcqQRVXv_-6jN307xzAkLTJN8Dr4EXYQ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76800"/>
            <a:ext cx="312444" cy="46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3" name="Table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59182678"/>
              </p:ext>
            </p:extLst>
          </p:nvPr>
        </p:nvGraphicFramePr>
        <p:xfrm>
          <a:off x="2819400" y="3276600"/>
          <a:ext cx="2514599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788"/>
                <a:gridCol w="380459"/>
                <a:gridCol w="429494"/>
                <a:gridCol w="453170"/>
                <a:gridCol w="341569"/>
                <a:gridCol w="348331"/>
                <a:gridCol w="280788"/>
              </a:tblGrid>
              <a:tr h="3325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CPU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Memory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 Read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Disk Write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eth0 TX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eth0 RX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CPU</a:t>
                      </a:r>
                    </a:p>
                  </a:txBody>
                  <a:tcPr marL="11906" marR="11906" marT="15875" marB="0" anchor="b"/>
                </a:tc>
              </a:tr>
              <a:tr h="199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20.9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622.4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</a:tr>
              <a:tr h="199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24.5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977.7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1906" marR="11906" marT="15875" marB="0" anchor="b"/>
                </a:tc>
              </a:tr>
              <a:tr h="1995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836.4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1906" marR="11906" marT="15875" marB="0" anchor="b"/>
                </a:tc>
              </a:tr>
              <a:tr h="1932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7.1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11906" marR="11906" marT="158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11906" marR="11906" marT="15875" marB="0" anchor="b"/>
                </a:tc>
              </a:tr>
            </a:tbl>
          </a:graphicData>
        </a:graphic>
      </p:graphicFrame>
      <p:sp>
        <p:nvSpPr>
          <p:cNvPr id="106" name="Oval 105"/>
          <p:cNvSpPr/>
          <p:nvPr/>
        </p:nvSpPr>
        <p:spPr>
          <a:xfrm>
            <a:off x="7620000" y="2405033"/>
            <a:ext cx="98875" cy="1349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2819400"/>
            <a:ext cx="7239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2800" y="2819400"/>
            <a:ext cx="6858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14400" y="5846445"/>
            <a:ext cx="2914650" cy="101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6" name="Footer Placeholder 6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850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93827E-7 L 0.07357 -0.0952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8" y="-47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6" grpId="1" animBg="1"/>
      <p:bldP spid="46" grpId="2" animBg="1"/>
      <p:bldP spid="47" grpId="0" animBg="1"/>
      <p:bldP spid="48" grpId="0"/>
      <p:bldP spid="49" grpId="0"/>
      <p:bldP spid="50" grpId="0"/>
      <p:bldP spid="51" grpId="0" animBg="1"/>
      <p:bldP spid="51" grpId="1" animBg="1"/>
      <p:bldP spid="52" grpId="0" animBg="1"/>
      <p:bldP spid="56" grpId="0" animBg="1"/>
      <p:bldP spid="57" grpId="0" animBg="1"/>
      <p:bldP spid="58" grpId="0" animBg="1"/>
      <p:bldP spid="59" grpId="0" animBg="1"/>
      <p:bldP spid="60" grpId="0"/>
      <p:bldP spid="61" grpId="0"/>
      <p:bldP spid="62" grpId="0"/>
      <p:bldP spid="63" grpId="0" animBg="1"/>
      <p:bldP spid="64" grpId="0"/>
      <p:bldP spid="65" grpId="0" animBg="1"/>
      <p:bldP spid="65" grpId="1" animBg="1"/>
      <p:bldP spid="67" grpId="0"/>
      <p:bldP spid="67" grpId="1"/>
      <p:bldP spid="68" grpId="0"/>
      <p:bldP spid="69" grpId="0" animBg="1"/>
      <p:bldP spid="90" grpId="0"/>
      <p:bldP spid="92" grpId="0" animBg="1"/>
      <p:bldP spid="95" grpId="0" animBg="1"/>
      <p:bldP spid="96" grpId="0" animBg="1"/>
      <p:bldP spid="98" grpId="0" animBg="1"/>
      <p:bldP spid="101" grpId="0"/>
      <p:bldP spid="10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Instantiating the framework for MapReduce (Hadoop)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MapReduce programming model</a:t>
            </a:r>
          </a:p>
          <a:p>
            <a:pPr lvl="1"/>
            <a:r>
              <a:rPr lang="en-US" sz="2000" dirty="0" smtClean="0"/>
              <a:t>Example: count the frequency of all words appearing in a document</a:t>
            </a:r>
          </a:p>
          <a:p>
            <a:r>
              <a:rPr lang="en-US" sz="2400" dirty="0" smtClean="0"/>
              <a:t>Distributed block storage (e.g. HDFS)</a:t>
            </a:r>
          </a:p>
          <a:p>
            <a:r>
              <a:rPr lang="en-US" sz="2400" dirty="0" smtClean="0"/>
              <a:t>Two phases of computation: Map and Reduce</a:t>
            </a:r>
            <a:endParaRPr lang="en-US" sz="2400" dirty="0"/>
          </a:p>
        </p:txBody>
      </p:sp>
      <p:sp>
        <p:nvSpPr>
          <p:cNvPr id="3074" name="AutoShape 2" descr="data:image/jpeg;base64,/9j/4AAQSkZJRgABAQAAAQABAAD/2wCEAAkGBhQSERIUEhQWFBQVFRQUFBQUFBcUFRQUFBQWFBQVFRQXHSYeGBkjGRQUHy8gIycpLCwsFR4xNTAqNSYrLCkBCQoKDgwOFQ8PGCwlHBwrLCwsLCkwNSksKSwpKSwsKSosKSksMCkpLDUzKSw1KSwsKikpLCwpKSkpKSwsKSksKf/AABEIAQAAxQMBIgACEQEDEQH/xAAcAAABBAMBAAAAAAAAAAAAAAAAAQIDBAUHCAb/xABSEAABAgMCBwgMCQsDBQAAAAABAAIDBBEhMQUSQVFhgZEGBxNScaHB8BQiMkJyc4KSsbKz0SQlMzRDU3TC4RUWIzVEVGKDk9LxCMPiRVVjotP/xAAYAQEAAwEAAAAAAAAAAAAAAAAAAgMEAf/EACcRAQACAgECBQUBAQAAAAAAAAABAgMRBBITFDFRUpEhMkFCUzMF/9oADAMBAAIRAxEAPwDeKEIQCEIQCEIQCEIQCElUqAQiqEAhFUVQCEVSVQKhJjJaoBCEIBCEIBCEIK05k19CETuTX0IQWUIQgF4fCG+7KQYjobxEa5pLTjAMtGgmtOUL3C5T3XTr4k/NPeau4eKCaC5jyxo1BoGpBuOJv5SguaTr9zSq7t/aBkhO/wDY/dC0dwhzpeEOc7Sg3U7f1Z3sB/mk9IUTt/M/uz66QBXa5aaBShBuB+/k8fsxr4xg96hdv5Rv3Zv9Yc9GrVDVMwINnO37Jr93hf1XH0Jrd+WdJ+RgAckQ/fC17BasjLhB7Q7688fqhyQSfWjIfvkz7rntH8iGPTFK8zAZZd169bFZA6hBmXb4OEPrackKCPunOoIm7vCLro/sh6IKxrjd165FGRU896DG4Q3WTJmw98Vxc1zaHtQbKZmgHYtlbhN9Bz4rpeeLQ8vcGxBYzGrTEOYVu912ncLn4Q7wh0K65tZmMDx3nN3xtGlB1Mha23uN3mNiysy7twKQYh+kA7w/xDrkWyAUCoQhAIQhBWncmvoQidya+hCCyhCEAuTN1Xz2b+0R/auXWa5O3Wt+Hzn2iP7VyDFVS1TWhOqgeCnhRtITw8aEE0NTsFyq8OB+ClEyM9UF6ErsI9arFw5sUvHP7lkZKXixK4kOtKV7Yd8A4cxCsx4rZJ1WEL5K443adQyEF6tMKrswNND6FoGd0Rg56qQYLmf/AAjljtPoKv8AB5fRn8Zh9yVz+tEyiQ4PmBeYAv8Apa+ipUHBRa91C2u9ynHAzz+HI5uCf2ebwz84d4Q6Ffh/Oo/hP9dQ4SkCY5BcypdSo7itaVrWwaU+VcTGiOdYXFxOauNkOW2qrzcTLhr1Xj6L6ZqX+2WQ5jUEEWEEXEaVtve83edkAS8w6kdo7Vxs4Zo+/nGValVGcnnQosNzSQQAajugQbCDnCyrXUgKVeL3vd3AnYeJE+WaKk5IjRZjDTnH409ogEIQgrTuTX0IRO5NfQhBZQhCAXKO7Kn5QnLSfhEa03/KFdXLk/dj8/nPtMf2jkGJ7XTtCBTMdv4JiUIJmtbxec+hPaxvFHP71FDKlCCSExvFGuvvU4gN4o1BRwwrDD10IJYcqw96NlFcgyrQLqchOTrzKGCrkLIpVtNZ3Eo2rFvpKRsk0/5OvKpIWDmcUJ0LIM+hTgdQrI5GWP2lHtU9EJwezijYm/k9nEbfmVrrcm7Ov+U7+X3T8u9uvo8lhhobHIAoARYNSutZWPGaLAC4DMKOHMqWHT8Idyj0BX4XzmNyu9KhOS9vpMylFYjyhZgPNxvHXWFiMKxqxSMwA6VmokOvKLiLCFi5yBwlo7sWUFzw28tGRwpa1Qde43jJxwnosMHtXQXOI0tc2hByd0VvZaE3jh8Yu+zxPXhrfaAQhCCtO5NfQhE7k19CEFlCEIBcobsh8PnPtMf2jl1euVd3cMjCU6C0t+ERTQ5i4kHXWutBgCiqfwRzc4QIZ0bQECsKmChxDo2hSBjuM3aCgnhuVmGVQENx74Dm6FKJR9O7YdvuQZWCbsquwjqWAhyb8hHL1CzErDaCS+C2JUNGLjFoBDQHHJeRXWrsNK3tq06hXktNa7rG2QhxRnHWxSiO3jDzgoocyzJIQNb3HpTnx2/uUAaytnhcU/uyTyMv85PMw3jN2jZek4ccdvnD3qCJMEiyVgN5AoeFf9RB80e5S8Hi1/rDscjL/NgcOGsdxFoqLrRcMoWShWzMaloxnW8rlSwlOlsUgsAtBoyxouspmU8KB+lf3pZjOcBccVzatGihKz5+PTHETW8S00va3nXTJvdQE5hVebgzhDibwTUit9tQQch0rMTsxWE4ttqKHOM68+FjWtw7zMo18zGmGuGM2HiOFgLuEcDjObkcMS8WOxs63GFojeJ+fxfs7vaQ1vdAIQhBWncmvoQidya+hCCyhCEAuU93R+Mp37TG9crqxcp7uv1jO/aI3rlBhKIokSoFT2qIKRqCdpVhjlVY5WGFBdguV6AdPXlWNhOV2C9BkIT7v8KWtciqsepw9A5xUZKU9cqafSg8xhz5d2roWVgfOZjwYnpYVicOD9MdXoWUlnfCY3gvG3FQNwhFENzTdWtotuztyhVIkiH2soHG5te0f4Dsh0HbkS4fPbM8E+lUYEwWGy43g2g8o6lBsreMhkYQjAggiXcCDYR+kh3rey1DvJzsKJEjA14ZkMYtRXFhFwxwHjuhjBlAbRatvBAIQhBWncmvoQidya+hCCyhCEAuV938PFwlOio+XiGy3ujXbauqCuXN8aPjYUne1aKRnN7UUBpZjHO45Sg81rQTpS4+gbEY+gbEDcbTzJ4iDPzJWxdDfNBT+E0N81vuQIIwz8xUrJpvUFNDtA2BWWRNDfNHuQIyebS+3NQrJyrXuNG8HaGkFziG0c0OFTkvoqkMjis80K3Ba3iM80K7BbHW28kbhXki011WdSy0DA8Unu5UaTHVh+BYo+klDyRiViWQ28RvmqQQG8Rvmj3LZ3uNv7WXtcn3x8L7sGxR38t/VcVEZSJldAHlOP3lV4Fn1bfNHuTeAbxGjyQne43sc7XI98fDFYXkCY3dsNoGM3GxcltttnQp5UnhojjQVa82Gzum3VyLGYXIEU0spSwWDYFkIUEOjxBcBcBYKWWWZLlTnyYLViMdZiWnHW8fdO1bDlsRubFFNpr0LHhZWJGa1xY4ig714qw672m3RypX4LY7uTwRNwf20N3gxW3aweVY1z3W8L89j/Zj7WGt6rSe8jg2JCnY3CMLQ6WJa69rhwrLWvHau1FbsQCEIQVp3Jr6EIncmvoQgsoQhALlnfGHxpPePfzgLqUrl3fI/Ws744+q1B5lKEFFEChOBTKpwQStCmYoGFTNcgswyrcJypMeFYhxALyF2ImfIX2OsUzVThzDc4UzZpnGG1S7dvRzcJ8nXSmlyj7JbxhtCR003jDanbt6G4YDC/yjlk5L5eL1zLFYVeDENDWulZKRd+niaRnGhRmsx5wbYidfWI8/xH00T5WZczuSRnF4PK02HYoY3dO5T6UMXHW5947DZfEmYJYBVjYpc0mlQ7EpiG6uNkORbgC0ZvCj4ZMfZ/8AdYt5oBCEIK07k19CETuTX0IQWUIQgQrmXfTeHYVm+3LqPAtbTFIaO0FLwM66bXLm+V+tZ3xx9VqDzmIONzFGKOPzFMISIH4o43MUoZ/FzJoTwgBB/iPOpWy38fMUgKkYgeyUOSLsDvespKxA0gkMcQGipbYaANqWuaQSQK1zkrHMVhhVuHNbDbqqhekXjUs03CIu4KX1woZ/2kjpsn6GX/pM/wDmsdDcrDXLVHPyR+I+FPhcad0wfqZbVCH9qZwhF0OAPI/4qMuQ5/KpR/0ssenwjPExyxWEJ6kQktFb+0oBqFBTYpGx/wBJEuBANS0WXgmwC605Fj8J92VOH9tG8A+gKvPzcmevTbWltMNaeSwxkN97Yb68V/Bu2HLbmKkOB4R76LCzcJDD2eeyhp5JWCViWm3t7l7m+C4j0LEubh3lcBvhTExFxocSGYQZjMcbHl7XYrmuAcDQHJSxbgC07vG4YjRI0zDe/GaITH0xWg42Pi1LgKmyt63EECoQhBWncmvoQidya+hCCyhCEAVy7vmD41nfG/dauoly9vnfrWd8b9xqDy5QlRRAic1NKcEEjVIxRtT2lBO0qdhVdqlY5BaYVM1yqsepmuQTFyCVEXJSUGFwh3ZUj3WxfBp6qiwh3ZTo5tfyD0BBVT4aYnsQbZ3gh8JmvEs9ot3LSe8F84m/FQ/Xct2IBCEIK07k19CETuTX0IQWUIQgCuYN88fGs740eo1dPlcw76H61nPGD2bEHlaICUpqByUJAlCCRoXqJjcmxuI1sVz3mHDiOaGNAAiODQA5zrT3R5GLyzCvRx91hfiEMxHMYGYzHkFwAxQSLqipIOQlBLul3LNlYUtFZFMRscxBRzMRzHQ6BwNHEG0kalhGlZLDO6Mx4MCEGNYyBjYtHFxOOADUnLZXlKxjUEzSpGFRMKlCBwQhIUGJnu7KJm93k+gJJ09sUszefJ9UIK6exMT2INubwXy834qF67lutaW3gR+mnPFwfWet0oBCEIK07k19CETuTX0IQWUIQgFzHvpD41nPGN9mxdOLmXfT/W054bfZsQeTSISoEShCED2pya1OCCRimChYpWIJWBShRAqYBAoSOCAEiDEzp7Yp82LT5Hqps73RTpsW6meoEFZOZemp8NBt/wD0/wDyk54EH1oi3QtM/wCn4dvO+DA9aItzIBCEIK07k19CETuTX0IQWUIQgFzPvqt+NpvwmeyYumFztvxxgcJRgGNZithtc4CpiEsDsZ1ctCG8jQg8GkoniIOrR70mOOrfxQIhKHjR5p96McZxsKABTwmgjONjkY4zjnQTNUsMKu1+lu0qRsYZxtXNi20KUXKCGa3HYK9Kl4NwFaGng/iuhya5JwnL5n4pjop/y0oMfO90psJNt8mDzwm1UE3XGr151LPB17szANIa0Bp2BBTT2FMTmINyf6fb53kgemItyLUW8FJva2be5pDXcC0E2VIxybPKC26gEIQgrTuTX0IRO5NfQhBZQhCAK5334YB/KUc0NCIRFl44Nos1g7F0QvOYc3GyczEMWO3GfQCuMbALgBkQcxtiua0tpfZdbS0kV1qQzdaVhtJFTWlL7fTXats4bwNg2HFxWwQ4eGQdNypfkeQP0J1RHINYdkNp3DTfZXPlUsrOsaTWEHAtLaAgXlpJrQ0uN2ei2UNz+D/qn/1XJDuZweb4cXVFPSEGu2zsvU1l7LaARHClmmvfW8ix8xQucWjFaSaNrXFGQVN9i2p+a2Dvq4w5Ivvam/mdg3KJnz4f9iDV5c3FpS3pSFzMUAAh1b8lMtmxbQ/MrBp76ZGuEfupDuEwd9bM+bCPQp9co9Lw8g5uJYBWouBreMualVXiV4R9DS041aZrKY2TkXvxuFkBdMTLf5cPoKd+YskRTsyYpmMIEczl2+Tr05WvS18xjqtc6gaTTvLzWlA22+itRnCg9/XqF7V24CTyTsUfyP8Akqk1uHlGirp54H2Zx9D1Wm1/PG1Tz7agUzQ/VWdwzuUhNxXQZnhWk2kwjDI1EmqjnZSBDf2j3xgAKF7eDFaWjFFppzoMDLYLe/J19AXrtyO5SFEjNEV+I2tpFC7VkCxsOWixKd43IAL9DWi9e73J73sR5BdWG03l1sQjQLm9bkGytzEnKwmuZKgWUx3C0k6XXHkFgWdWOwNgiFLsxYQ8JxNS46SVkUAhCEFadya+hCJ3Jr6EILKEIQCweGMHRXPxoJhtNLeEh43OCCs4qsecDTSiDyMfBUcntmSTzndBeD6xVeJgeLllpJ3JwjfevVxYzXGtKJuMzTsQeQOCYlPmMoeSK5vpaovyU4f9PheTMnpC9nVmfmS1bn5ig8S7Bp/7c7yZkfgmmUaL8HRtUcH7y90GN4w2FJwbeM3n9yDwnYbf3GbHJFB++l4Fg/Y50cjgfvL3XAjjM2oEvpZ5wQeALWD9mnhooD0FMMSGPoZ4eQP7FsMS2lvnBL2MdG1BrR8zD4k5rhD+xVZ2NAiNxXCbH8of2La/Yrs3OmRJV2QHbVBo+dkmGjYXDkZnwTXUQAr2CtxT4r6tY5jLO3jUxtJa0U51tqJLnKDXSkMCl96DBYG3KwoFoGM/K91rtWYaAvQQ7LkjWKzDgoJ5AX6lcUUuygUqAQhCCtO5NfQhE7k19CEFlCbwozjajhRnG1A5UpmDVx1K3wozjamlzc42hBQ7GR2Mr1G5xtSFrM42oKPYyTsbkV7Fbn50Yjc/OEFHsTkTTLrIYjeNzhIWN43OEFDsVHYyv4jeMNoRiN4w2hBREojsZXwBxhzIxG5xtCCiICdwBVzFbnG0Jwxc42oKBgcu1O7HV04ujalq3OOZBVZAzKzDg0ThEGcbQl4UZxtQOQm8KM42o4UZxtQOQm8KM42o4UZxtQQTuTX0ITZyILLRlyjQk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886200"/>
            <a:ext cx="4762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800600"/>
            <a:ext cx="4762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5715000"/>
            <a:ext cx="4762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85800" y="4495800"/>
            <a:ext cx="6858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4724400"/>
            <a:ext cx="685800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685800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5800" y="5181600"/>
            <a:ext cx="685800" cy="228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743200" y="3886200"/>
            <a:ext cx="685800" cy="228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43200" y="4876800"/>
            <a:ext cx="685800" cy="2286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43200" y="5105400"/>
            <a:ext cx="685800" cy="228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5867400"/>
            <a:ext cx="685800" cy="228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52800" y="3581400"/>
            <a:ext cx="671979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 B C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352800" y="4648200"/>
            <a:ext cx="681597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 C 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352800" y="5181600"/>
            <a:ext cx="65434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 F G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52800" y="5943600"/>
            <a:ext cx="691215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 B 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495800" y="3581400"/>
            <a:ext cx="1369286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A: 1 B: 1 C: 1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95800" y="4648200"/>
            <a:ext cx="1378904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B: 1 C: 1 D: 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5181600"/>
            <a:ext cx="1351652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E: 1 F: 1 G: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495800" y="5943600"/>
            <a:ext cx="1388522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A: 1 B: 1 D: 1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18" idx="3"/>
            <a:endCxn id="22" idx="1"/>
          </p:cNvCxnSpPr>
          <p:nvPr/>
        </p:nvCxnSpPr>
        <p:spPr>
          <a:xfrm>
            <a:off x="4024779" y="3766066"/>
            <a:ext cx="47102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9" idx="3"/>
            <a:endCxn id="23" idx="1"/>
          </p:cNvCxnSpPr>
          <p:nvPr/>
        </p:nvCxnSpPr>
        <p:spPr>
          <a:xfrm>
            <a:off x="4034397" y="4832866"/>
            <a:ext cx="46140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3"/>
            <a:endCxn id="24" idx="1"/>
          </p:cNvCxnSpPr>
          <p:nvPr/>
        </p:nvCxnSpPr>
        <p:spPr>
          <a:xfrm>
            <a:off x="4007146" y="5366266"/>
            <a:ext cx="48865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1" idx="3"/>
            <a:endCxn id="25" idx="1"/>
          </p:cNvCxnSpPr>
          <p:nvPr/>
        </p:nvCxnSpPr>
        <p:spPr>
          <a:xfrm>
            <a:off x="4044015" y="6128266"/>
            <a:ext cx="45178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962400" y="33528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962400" y="43434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962400" y="49530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962400" y="57150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</a:t>
            </a:r>
            <a:endParaRPr lang="en-US" dirty="0"/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572000"/>
            <a:ext cx="4762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5029200" y="3200400"/>
            <a:ext cx="2099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Intermediate output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22" idx="3"/>
          </p:cNvCxnSpPr>
          <p:nvPr/>
        </p:nvCxnSpPr>
        <p:spPr>
          <a:xfrm>
            <a:off x="5865086" y="3766066"/>
            <a:ext cx="992914" cy="10345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3" idx="3"/>
          </p:cNvCxnSpPr>
          <p:nvPr/>
        </p:nvCxnSpPr>
        <p:spPr>
          <a:xfrm>
            <a:off x="5874704" y="4832866"/>
            <a:ext cx="983296" cy="439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4" idx="3"/>
          </p:cNvCxnSpPr>
          <p:nvPr/>
        </p:nvCxnSpPr>
        <p:spPr>
          <a:xfrm flipV="1">
            <a:off x="5847452" y="4953000"/>
            <a:ext cx="1010548" cy="413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5" idx="3"/>
          </p:cNvCxnSpPr>
          <p:nvPr/>
        </p:nvCxnSpPr>
        <p:spPr>
          <a:xfrm flipV="1">
            <a:off x="5884322" y="5105400"/>
            <a:ext cx="973678" cy="10228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629400" y="4267200"/>
            <a:ext cx="877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Reduce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467600" y="3810000"/>
            <a:ext cx="559769" cy="20313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A: 2</a:t>
            </a:r>
          </a:p>
          <a:p>
            <a:r>
              <a:rPr lang="en-US" dirty="0" smtClean="0"/>
              <a:t>B: 3</a:t>
            </a:r>
          </a:p>
          <a:p>
            <a:r>
              <a:rPr lang="en-US" dirty="0" smtClean="0"/>
              <a:t>C: 2</a:t>
            </a:r>
          </a:p>
          <a:p>
            <a:r>
              <a:rPr lang="en-US" dirty="0" smtClean="0"/>
              <a:t>D: 2</a:t>
            </a:r>
          </a:p>
          <a:p>
            <a:r>
              <a:rPr lang="en-US" dirty="0" smtClean="0"/>
              <a:t>E: 1</a:t>
            </a:r>
          </a:p>
          <a:p>
            <a:r>
              <a:rPr lang="en-US" dirty="0" smtClean="0"/>
              <a:t>F: 1</a:t>
            </a:r>
          </a:p>
          <a:p>
            <a:r>
              <a:rPr lang="en-US" dirty="0" smtClean="0"/>
              <a:t>G: 1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467600" y="3352800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 output</a:t>
            </a:r>
            <a:endParaRPr lang="en-US" dirty="0"/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1"/>
          </p:nvPr>
        </p:nvSpPr>
        <p:spPr>
          <a:xfrm>
            <a:off x="1676400" y="6492875"/>
            <a:ext cx="2895600" cy="365125"/>
          </a:xfrm>
        </p:spPr>
        <p:txBody>
          <a:bodyPr/>
          <a:lstStyle/>
          <a:p>
            <a:r>
              <a:rPr lang="en-US" dirty="0" smtClean="0"/>
              <a:t>SDM4Service 5/4/2013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4" grpId="0"/>
      <p:bldP spid="35" grpId="0"/>
      <p:bldP spid="36" grpId="0"/>
      <p:bldP spid="37" grpId="0"/>
      <p:bldP spid="39" grpId="0"/>
      <p:bldP spid="50" grpId="0"/>
      <p:bldP spid="51" grpId="0" animBg="1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</a:t>
            </a:r>
            <a:r>
              <a:rPr lang="en-US" sz="3600" dirty="0" smtClean="0"/>
              <a:t>Hadoop: Open source implementation of        MapReduce runtime</a:t>
            </a:r>
            <a:endParaRPr lang="en-US" sz="36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13239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0"/>
            <a:ext cx="5494764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384" y="1828800"/>
            <a:ext cx="3659363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5486400" y="5181600"/>
            <a:ext cx="3488071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Map and Reduce phases exhibit</a:t>
            </a:r>
          </a:p>
          <a:p>
            <a:r>
              <a:rPr lang="en-US" sz="2000" dirty="0" smtClean="0"/>
              <a:t>peer and temporal similarity</a:t>
            </a: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5029200"/>
              </a:xfrm>
            </p:spPr>
            <p:txBody>
              <a:bodyPr>
                <a:normAutofit/>
              </a:bodyPr>
              <a:lstStyle/>
              <a:p>
                <a:r>
                  <a:rPr lang="en-US" smtClean="0"/>
                  <a:t>Selecting number of principal components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en-US" smtClean="0"/>
                  <a:t>)</a:t>
                </a:r>
              </a:p>
              <a:p>
                <a:pPr lvl="1"/>
                <a:r>
                  <a:rPr lang="en-US" smtClean="0"/>
                  <a:t>Capture &gt;95% variance for both time series.</a:t>
                </a:r>
              </a:p>
              <a:p>
                <a:r>
                  <a:rPr lang="en-US" smtClean="0"/>
                  <a:t>Selecting number of context/metric clusters</a:t>
                </a:r>
              </a:p>
              <a:p>
                <a:pPr lvl="1"/>
                <a:r>
                  <a:rPr lang="en-US" smtClean="0"/>
                  <a:t>Knee point of within cluster sum of squares versus # clusters curve.</a:t>
                </a:r>
              </a:p>
              <a:p>
                <a:r>
                  <a:rPr lang="en-US" smtClean="0"/>
                  <a:t>Richer context for MapReduce</a:t>
                </a:r>
              </a:p>
              <a:p>
                <a:pPr lvl="1"/>
                <a:r>
                  <a:rPr lang="en-US" smtClean="0"/>
                  <a:t>Job conf parameters </a:t>
                </a:r>
              </a:p>
              <a:p>
                <a:pPr lvl="1"/>
                <a:r>
                  <a:rPr lang="en-US" smtClean="0"/>
                  <a:t>Events extracted using regex pattern matches from logs.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5029200"/>
              </a:xfrm>
              <a:blipFill rotWithShape="1">
                <a:blip r:embed="rId2" cstate="print"/>
                <a:stretch>
                  <a:fillRect l="-1630" t="-1455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548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Synthetic datasets</a:t>
            </a:r>
          </a:p>
          <a:p>
            <a:pPr lvl="1"/>
            <a:r>
              <a:rPr lang="en-US" sz="2000" dirty="0" smtClean="0"/>
              <a:t>Context part comes from real Hadoop runs.</a:t>
            </a:r>
          </a:p>
          <a:p>
            <a:pPr lvl="1"/>
            <a:r>
              <a:rPr lang="en-US" sz="2000" dirty="0" smtClean="0"/>
              <a:t>Metrics part is synthetically generated.</a:t>
            </a:r>
          </a:p>
          <a:p>
            <a:pPr lvl="1"/>
            <a:r>
              <a:rPr lang="en-US" sz="2000" dirty="0" smtClean="0"/>
              <a:t>Hadoop cluster:  master + 5 slaves.</a:t>
            </a:r>
          </a:p>
          <a:p>
            <a:pPr lvl="1"/>
            <a:r>
              <a:rPr lang="en-US" sz="2000" dirty="0" smtClean="0"/>
              <a:t>Workload: standard Hadoop examples like sorting, count word frequencies, etc.</a:t>
            </a:r>
          </a:p>
          <a:p>
            <a:pPr lvl="1"/>
            <a:r>
              <a:rPr lang="en-US" sz="2000" dirty="0" smtClean="0"/>
              <a:t>3 context clusters.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Real Hadoop runs with injected faults</a:t>
            </a:r>
          </a:p>
          <a:p>
            <a:pPr marL="857250" lvl="1" indent="-457200"/>
            <a:r>
              <a:rPr lang="en-US" sz="2000" dirty="0" smtClean="0"/>
              <a:t>CPU hog and Disk hog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Synthetic data:</a:t>
            </a:r>
            <a:br>
              <a:rPr lang="en-US" dirty="0" smtClean="0"/>
            </a:br>
            <a:r>
              <a:rPr lang="en-US" dirty="0" smtClean="0"/>
              <a:t>Context Clusters for Hadoop Examples  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82106356"/>
              </p:ext>
            </p:extLst>
          </p:nvPr>
        </p:nvGraphicFramePr>
        <p:xfrm>
          <a:off x="0" y="1447800"/>
          <a:ext cx="8991600" cy="3212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4846637"/>
            <a:ext cx="8229600" cy="14017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Cluster 1: </a:t>
            </a:r>
            <a:r>
              <a:rPr lang="en-US" dirty="0" smtClean="0"/>
              <a:t>large </a:t>
            </a:r>
            <a:r>
              <a:rPr lang="en-US" dirty="0"/>
              <a:t>number of Map tasks </a:t>
            </a:r>
            <a:r>
              <a:rPr lang="en-US" dirty="0" smtClean="0"/>
              <a:t>high </a:t>
            </a:r>
            <a:r>
              <a:rPr lang="en-US" dirty="0"/>
              <a:t>values for Map counters. </a:t>
            </a:r>
            <a:endParaRPr lang="en-US" dirty="0" smtClean="0"/>
          </a:p>
          <a:p>
            <a:r>
              <a:rPr lang="en-US" dirty="0"/>
              <a:t>Cluster 2: instances with a few Map and a few Reduce tasks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Cluster 3: instances with large number of Reduce tasks and </a:t>
            </a:r>
            <a:r>
              <a:rPr lang="en-US" dirty="0" smtClean="0"/>
              <a:t>high </a:t>
            </a:r>
            <a:r>
              <a:rPr lang="en-US" dirty="0"/>
              <a:t>values for Reduce counters.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3199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Injecting Anomalies in Synthetic Dataset</a:t>
            </a:r>
            <a:endParaRPr lang="en-US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mtClean="0"/>
                  <a:t>Fix anomaly factor=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Ψ</m:t>
                    </m:r>
                  </m:oMath>
                </a14:m>
                <a:endParaRPr lang="en-US" smtClean="0"/>
              </a:p>
              <a:p>
                <a:r>
                  <a:rPr lang="en-US" smtClean="0"/>
                  <a:t>Randomly select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Ψ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mtClean="0"/>
                  <a:t> instances into set R</a:t>
                </a:r>
              </a:p>
              <a:p>
                <a:r>
                  <a:rPr lang="en-US" smtClean="0"/>
                  <a:t>For each instance in R, choose to add swap-anomaly or new-anomaly.</a:t>
                </a:r>
              </a:p>
              <a:p>
                <a:r>
                  <a:rPr lang="en-US" smtClean="0"/>
                  <a:t>Swap Anomaly: Swap the metrics part with another randomly chosen instance.</a:t>
                </a:r>
              </a:p>
              <a:p>
                <a:r>
                  <a:rPr lang="en-US" smtClean="0"/>
                  <a:t>New Anomaly: Replace the metrics time series part with a new random matrix.</a:t>
                </a:r>
              </a:p>
              <a:p>
                <a:endParaRPr lang="en-US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1630" t="-2695" r="-2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512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Synthetic Dataset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448" y="5462173"/>
            <a:ext cx="6778752" cy="94456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2</a:t>
            </a:r>
            <a:r>
              <a:rPr lang="en-US" dirty="0" smtClean="0"/>
              <a:t>0 </a:t>
            </a:r>
            <a:r>
              <a:rPr lang="en-US" dirty="0"/>
              <a:t>experiments per setting.</a:t>
            </a:r>
          </a:p>
          <a:p>
            <a:r>
              <a:rPr lang="en-US" dirty="0" smtClean="0"/>
              <a:t>Avg. </a:t>
            </a:r>
            <a:r>
              <a:rPr lang="en-US" dirty="0"/>
              <a:t>standard deviations are 3.34% for CA, 7.06 % for SI and 4.58% for </a:t>
            </a:r>
            <a:r>
              <a:rPr lang="en-US" dirty="0" smtClean="0"/>
              <a:t>NC.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539" y="1438275"/>
            <a:ext cx="6732261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648200"/>
            <a:ext cx="5991225" cy="57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10"/>
          <p:cNvGrpSpPr/>
          <p:nvPr/>
        </p:nvGrpSpPr>
        <p:grpSpPr>
          <a:xfrm>
            <a:off x="7341502" y="5416136"/>
            <a:ext cx="1250663" cy="990600"/>
            <a:chOff x="7453710" y="4648200"/>
            <a:chExt cx="1250663" cy="990600"/>
          </a:xfrm>
        </p:grpSpPr>
        <p:sp>
          <p:nvSpPr>
            <p:cNvPr id="12" name="Rectangle 11"/>
            <p:cNvSpPr/>
            <p:nvPr/>
          </p:nvSpPr>
          <p:spPr>
            <a:xfrm>
              <a:off x="7467600" y="4648200"/>
              <a:ext cx="1143000" cy="990600"/>
            </a:xfrm>
            <a:prstGeom prst="rect">
              <a:avLst/>
            </a:prstGeom>
            <a:solidFill>
              <a:srgbClr val="0EAE0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2" idx="1"/>
              <a:endCxn id="12" idx="3"/>
            </p:cNvCxnSpPr>
            <p:nvPr/>
          </p:nvCxnSpPr>
          <p:spPr>
            <a:xfrm>
              <a:off x="7467600" y="5143500"/>
              <a:ext cx="1143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453710" y="4648200"/>
              <a:ext cx="1250663" cy="9387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smtClean="0"/>
                <a:t>SI (1%)</a:t>
              </a:r>
            </a:p>
            <a:p>
              <a:pPr algn="ctr"/>
              <a:r>
                <a:rPr lang="en-US" sz="2200" b="1" smtClean="0"/>
                <a:t>NC (28%)</a:t>
              </a:r>
              <a:endParaRPr lang="en-US" sz="2200" b="1"/>
            </a:p>
          </p:txBody>
        </p:sp>
      </p:grpSp>
      <p:sp>
        <p:nvSpPr>
          <p:cNvPr id="15" name="Down Arrow 14"/>
          <p:cNvSpPr/>
          <p:nvPr/>
        </p:nvSpPr>
        <p:spPr>
          <a:xfrm flipV="1">
            <a:off x="8574592" y="5443698"/>
            <a:ext cx="421192" cy="938719"/>
          </a:xfrm>
          <a:prstGeom prst="downArrow">
            <a:avLst/>
          </a:prstGeom>
          <a:solidFill>
            <a:srgbClr val="0EAE02"/>
          </a:solidFill>
          <a:ln>
            <a:solidFill>
              <a:srgbClr val="0EAE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466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 on real Hadoop runs with injected faults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8228879"/>
              </p:ext>
            </p:extLst>
          </p:nvPr>
        </p:nvGraphicFramePr>
        <p:xfrm>
          <a:off x="533400" y="1600200"/>
          <a:ext cx="398145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2362200" y="4267200"/>
            <a:ext cx="4190999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Original number of anomalies</a:t>
            </a:r>
          </a:p>
          <a:p>
            <a:pPr lvl="1"/>
            <a:r>
              <a:rPr lang="en-US" sz="1800" dirty="0" smtClean="0"/>
              <a:t>Disk hog: 7.</a:t>
            </a:r>
          </a:p>
          <a:p>
            <a:pPr lvl="1"/>
            <a:r>
              <a:rPr lang="en-US" sz="1800" dirty="0" smtClean="0"/>
              <a:t>CPU hog: 4.</a:t>
            </a:r>
          </a:p>
          <a:p>
            <a:r>
              <a:rPr lang="en-US" sz="2000" dirty="0" smtClean="0"/>
              <a:t>Detected anomalies</a:t>
            </a:r>
          </a:p>
          <a:p>
            <a:pPr lvl="1"/>
            <a:r>
              <a:rPr lang="en-US" sz="1800" dirty="0" smtClean="0"/>
              <a:t>Disk hog: 4 in top5, all 7 in top 10.</a:t>
            </a:r>
          </a:p>
          <a:p>
            <a:pPr lvl="1"/>
            <a:r>
              <a:rPr lang="en-US" sz="1800" dirty="0" smtClean="0"/>
              <a:t>CPU hog: 3 in top 5, all 4 in top 10.</a:t>
            </a:r>
            <a:endParaRPr lang="en-US" sz="18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15320113"/>
              </p:ext>
            </p:extLst>
          </p:nvPr>
        </p:nvGraphicFramePr>
        <p:xfrm>
          <a:off x="4343400" y="1600200"/>
          <a:ext cx="4433977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4724400" y="3810000"/>
            <a:ext cx="4205377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9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Proactive maintenance is more effective when we combine information from heterogeneous sources</a:t>
            </a:r>
          </a:p>
          <a:p>
            <a:pPr lvl="1"/>
            <a:r>
              <a:rPr lang="en-US" sz="2000" dirty="0" smtClean="0"/>
              <a:t>System logs and time series measurements</a:t>
            </a:r>
          </a:p>
          <a:p>
            <a:r>
              <a:rPr lang="en-US" sz="2400" dirty="0" smtClean="0"/>
              <a:t>We proposed a clustering based approach for finding context patterns from log data and metric patterns from time series</a:t>
            </a:r>
          </a:p>
          <a:p>
            <a:pPr lvl="1"/>
            <a:r>
              <a:rPr lang="en-US" sz="2000" dirty="0" smtClean="0"/>
              <a:t>Use these patterns for anomaly detection</a:t>
            </a:r>
          </a:p>
          <a:p>
            <a:r>
              <a:rPr lang="en-US" sz="2400" dirty="0" smtClean="0"/>
              <a:t>Future directions</a:t>
            </a:r>
          </a:p>
          <a:p>
            <a:pPr lvl="1"/>
            <a:r>
              <a:rPr lang="en-US" sz="2000" dirty="0" smtClean="0"/>
              <a:t>How to define context and instances in other settings?</a:t>
            </a:r>
          </a:p>
          <a:p>
            <a:pPr lvl="1"/>
            <a:r>
              <a:rPr lang="en-US" sz="2000" dirty="0" smtClean="0"/>
              <a:t>Define anomalies based on transition in context and expected change in metrics</a:t>
            </a:r>
          </a:p>
          <a:p>
            <a:pPr lvl="1"/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Complex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Lots of components interacting to accomplish challenging tasks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lvl="1">
              <a:buNone/>
            </a:pPr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1026" name="AutoShape 2" descr="data:image/jpeg;base64,/9j/4AAQSkZJRgABAQAAAQABAAD/2wCEAAkGBxQTEhUUEhQVFhUXGB0YGBgYGB8aHxwaHxwWHBwcHR8bHisgHB0lHBwdIjEiKCkrLi4uHR8zODMsNygtLisBCgoKDg0OGxAQGzQlICUyLCwsLC4vLCwsLCwsLC80Ly0sLSw0Lyw0LCwsLCwsLCwsLCwsLC8sLywsLCwsLCwsLP/AABEIALcBEwMBIgACEQEDEQH/xAAbAAADAAMBAQAAAAAAAAAAAAADBAUAAQIGB//EADwQAAIBAwMCBAQEBQQBAwUAAAECEQADIQQSMUFRBRMiYTJxgZEGI6GxQlLB0fAUM+HxYgeCohVTcpLC/8QAGgEAAwEBAQEAAAAAAAAAAAAAAQIDAAQFBv/EADQRAAEDAgQEBQQCAQQDAAAAAAEAAhEDIQQSMUFRYXHwIoGRobETMsHR4fEFIzRCchQkM//aAAwDAQACEQMRAD8A+W+K+CPbVDdtCxvTfbeTtuD5ywn5Ee4qJbukciR2NeiP4zvm35NxbVxBa8kB04UOHB5+IEYPI6ZzUFWDMSSRP1j5nn61HD/ViKnt/N0Fj2gRKHHUdR/ehGy0AkGDwehiqGitXhcCWpYuYEKHmZ4DYPP+RSl52yjT6ScHEHriu0NZlkk+m/vshdV9D4HdvzctrvjDCIzGPaf1xQdKqMQLrMqRcMqATPq28kCCwAPsTTP4a1ly3cRlMqDLAnMCDxMmeOtToYwFUsfVIAmeScewk1042lSyse2QHTPUAXHqkYXXBSl/aPhJOB0jPUc0GaYZJHpHHI60ECa4A06Kq0vIr0vhP4lvWrSJ5zhEnywu0FZMspYiWRpnZMT061EawPLRh8RMfqa9J+GvFgbV6yUskuqwbj+WV2nhGOJIPcGAYyJowgg6jx31b0uOXg5coTxGPTEEcj/mvPXDIUT8KwPuW/cmvov4m/HF/U6VdBcWxJKB7ougllWGJZlOwceo9wcV462wbfehRvY/liIC5YAqsRxtHHt3G2WSdpzctNb5KE3F79N4HzEN9DXfg1g3XCAqJESyg8kLP/y9qHetG06GVaQGgEMPcNBgHuK2LUFiIjBXrAIY9eYAI+dMLrFU9FpQHui6210dgRuiWG4H35mrnjXhzXPEL+19s2rVwEAEFTat8E9PeoniDB7vmW7a2w6qdm4KJUQ7AgAAeliRzJ7EVlnxJ/NVj5DBLYt7WcQUHCkgjcBAx9OMUTogmfDfC3c3YuH0NJG3mVBnnEij2/DHdSwcrtAOBPKKf2NL6Px24t28wXTS+0mWMCFj0Gcnvzmi6nxO5atvb/KIa2pm4TvE21+ETn296o0j6ZQMylE8Ob/SNcLnaqg7CB1yM9s4NWPHtMgSwtxtrJpLMDdBnaTx3g/OoWo8QdtOtuNMAqqJBO9goBCt6oORMRzPc0PV33uku7WiTALKSTIUKoKgnELGBiOlSBRhcNonXTC6SoDE7VgEwrbZk8epm47Up4cYY3cfl5E9WOF/X1fSqHit0MVUW1ti1bCHIO5kDEsSFEljPf5mpl/Cqg5+IkdSQMfQY+9YiFggQWkyT1PX71Z8M1F1zcRRcub4dlUFpIkFtoUzzyQeetZb0gU+WSpBglwWjhpG7b05I/em/wAO+OXNHdt37RtMbJa16gWBt3NxEgDKhtxn4pIHYUqKPqPEb9goBb1VoiNm97kCGEMFZBMEj/3FTzz5jXOzOxYsWZixZssxOdxJySTn619A1P4wuu9zV3LmlNxrW0WxLbRwFVQPSRJaZIy2TivAm4bjru43R7xif0itZZKTW1NH1Fr1uFHDGPlMVyto53emMGR17R3rFhAlaU/p3teWwCv5soVYkQB6t2IzJiO0HmqOh8DbUW3feiKrkEkgEnmBMDr3qKJIJG0LI6gHPtyRjoKqpdY6dlDbALpZjnhtojAJmQK6sDSpuqgG4gk+nfykeTFlJ1Fos4VfYKCfsM1q3oWlpBheSM8Vw+CT24nv/emVsObIIcQzkbd5nA5K8AQefnRqCm97jlO5tw9ERICWvXTEAbV/f5mqPgXhT3WhELPKxIBRVJ27nJMD1EASCCcQaRdUAgZPX/OtG0vi9+2jWrdxlRo3KOsEMD8wQM84rgrB5b4NeaZW/H/BrljUXLV2/LoQG2q0TA4nbj6Ct1DubrhL3AXdjLMzEknuSeTWVNuHq5RJ9gtKVa7ujd9+tdm3PwxVjU+BMLNu41rYjKWF1W8xSJ/iVZZCOM7ahXLRUwcGr06zagJbfv0/PFZGVyvE9yD+4/yaXLGZ+tPaZ0f/AHXC9m2n/wDmf2pQEgkqZGR9DVjmDRJtyIP5QT9oOrBlDbYiecwNwwMD27U14RdtJdV79vzLQ3hk6mQwBBkRDQeRXfgXjTad1wCrMs8cA+4kc0hdVi8IpYknAEk9eOuK6seymWtAcYMyNMpIHYSMJvZC1V1C82gQoPp3DMdAduCY9qJq1uA7XwsSNsFQHjqJ5jvSsA4Hpbt79vai2rYwXeCTBjMDHqxzHaoYcGMoPnoPP2TFH1mmdVCEGV2kxnmevzNM6bTQ4F1BtYH1KRnvtMYYdunUUXxKwdN+Ul1XW7aRtyiARuYjmcgjkH7ZFIWNbcAZARnOfb9OKDqYzERHAa+R0RBTOpsoLjokgkqibyMKRLuzAAcQOB6WPbNfxrQadVtDT3bW7a07mVQVgLO4ctMkdMV5u6WIFw7i0eozBxgfLA/SudRqmfDk+ldo3AYAOBMfOucyiqupsWmVh5iiANphRJj1ZB+xzPtUlGI+Y3fsRT+h0195Y23IaWB8uF/iODthRycQMe1La8es4g/KM8cQO1M1ByYvmPbcYOOhgd/lTF7SeXYBuAiSF9MTBBMfpk/KuLSyLitunb6QFnOMSVwCJ4zxRNZeu4UncCoK4DCYKkARzIPvkU7hErApBTYni5tjHwzM/tVP8SW0VxvLF/LSIiAAqjP2NJpa1Mqy2rhLD0fkfEOcDZB+Yp7xtb7FdqOyEKJFvd6z/Du2zPSJ/es37HeSO6U8NFpriqgeSCCGiDAJ/pj3iub9lrdza38RnH8o4j6/Lis82/bJ3qyMscoEIMTHAMwR9xTVyQzm4zMwthZA3esESCSvA9XGZgHrStEhYqbqzECMCDB/91d+F2kLFrjAYO0GMn685oGoQ4mcj37nORVJNPcZF8u27YgbEluGHAXt1z9xRelatpatl7bF7SpNs3AQAxhs7RxtgznkU5+JLNhLgKfAUKXFUAMDkq22ABnaec/WvOXHdYW5uUrMAiCN0GcicjP1xXTs90+qSe7En2+Uf2qclMqzWx5CbbX5rASRJ3DdiBwOBx25pG7o3DrwYBJCmdsST845JH3rn/Uuu7YxCgAAc4I9/wCtDsahlk72BZSpgkSDyMHIPUHBqpZ4b67cO9VpXWss7TuDAlhu9J45OexmuNWpGzcytInBBgkmQT1P3HGad8W02nQ2wtxnZkRrsAQhZVbaPcEke0dyQJ50pUBzu2nCGDmPfiumo0geH0BmOqQKpZ8VVtM1gWlDF1drsy0Lu9IxgZ4BjHGZoFvRXbiflqxG8yeg6mT7YNJ7WInAXcBEgHOeJk/OKoDxV7dlbaEjc7sSCRyEHT5Go4NlFtS5IBmY1v2Ai6YspuqtnoMKBMTE8TnqaGjmI6du/wAq7uoxJ6xEwOswB/nejWbqImUffJAbAH6gk5+VUqgGq7LYc+z/AGsNEN7UZML7c4/ehPdHTnvXDZzn6mav/hrwU3yPLKTuQb3yqbmVRKFSWMkDgrnkVx1KoptkmyZefZzOayrPjmn8nUXbRfcUcqSqKoJHMBSQPkDWUgrFwkbrIY/EmpFtbXmnYiNbQED0qxBYKY3CSBmeMcEgzVMQYEfvXXnyMif7Visp6x7ESKZtNjZgQsj2zbLAkFcgkAxj2MGPnFCe762AJCktEndg98ZMAZjpWXNOeRBHcGs09tIYu20jAXbJMg/ar0pPhbHmY97LFN6XUW1UrcQMTEEz6fln6/SmdDdRL6vct+ZbBbcgIBIIIEE8Qcz7Vnh96wSBeUk4CkMRtPU468H6UrqLbl4thnMnAEkxngewJ+9df+SpjIwSC29xroNefBSpnVDv3lZmZNyBfh+/pkjrXWDe9bM4JBZiMnjdzPuOaWUBjtML06c+8nApzw8mzcllDFDkCCD1iRz9+9TwjCXtadJFzp6b/KZ9gqF+3p1F0SSptKbUANneJk8qYDZB6/SptsbzbA2k5WFJDEECJn5kY7cVT8aKX2F3S2fLQW1LJGAd7KTjAyR2GO9SNK+xluCCcmM4IjnHB9posyHEuk2JEgaAW0302WvlTVzaMTCkDkg/qMGp+r0jIc5BAIPcHg+1WvG9Qt+4biW0tW4thlQelTtjAETlSYqeSWWXafhA3cwJx7VB7Gy4jbv9JgVU/DwtOWRg9whCw2nZETIgnI4zzzjFKau1O65tZVY7lJj4SSFye+1v/wBcYmpuk0xd+YEyzE/CuJY9YANel172S6i15Vsm5M+qNp9C4KTtCoznBP5y9RAm10LESp2nKtBO2R6G3ED5coexHPQU74gfyxctbBsvADY26JXcDxj1IT2zXXieotWtQfK2gMsMLe4iTmfzpM8f0ol295li4mSSpYEj+Ta8YAHCsB19R9qcCWyhurY0zeToyL7GWVdoKSqupAAkZOVmTAkcyK2dI/mWBvKhrzzBSPQGzkfFMATgkxiufDPBPDm0Fq6WT/UM1veDeKmPOG8FQwgbAcx2IzFUbX4f0B1Ftb729hW8CTeK/C9pbUwwwV3Gep74qQNinXmfFbJbXi2bnmLu3ljGVCBm6QPQkfSkNQbbhZ2Bj8RVlMmSScz9h2HzLy6e1a1epNiGtW4RMlwd+2RIMkQHEg8fKkfEdeQpUs3q9PC8dsiqMHhlKTdTw29sKTjCgj4QMx3hQfqPpVbTlLdm4L1mWtRnzgvxwV9OS2CCAvST0NH1qW0t2LlvZ5a5ZAt2CwBYBmZ2jcRsO0gDd7TU78QWbbhPI2/l7gwAYTbL/luS5M4YLHPpkiZpS6y0XUW/BIKljjO6AZA9XH+ZFOrpvKgMfWYMAHj59es/8UrolHWBz+oj6c80e1b3NBJ3DGRiFB4M/SOKLWAsLiiSu9RaUoGBA4DHduzzwBjHTNG0OsQPdLguXtuqsqqkEiAYxgc4z86L4v4q961ZtkKEtW1RdogkgKDuJwSYx86U0fh73C4tzttq7tIg7VEkkSf3q+MDBTF4ECYte/fVI1G8Va35ai2PUoG9hPJAgHAyII61OISBMk7ciR8Uk/t05mav+OeKm5bt2vKW2iIqzxvYKkscdwT9T3qA9tQobcCzZjMjJ5xGY710Y5oMERpfaLnj87oU1RXxMtpzY2IPzFdrmdxChgF7bcz/ANmuU8QayPSJLSJgHtgSD36e1Ii25EkqBIEbgDnrtJ3EY5iPvVOzr0t2/wDbVmckSyzAAERnGST9u1c2AAZWljsupJN/30Rf9ukqTqBGDOQMf3oi6hfLUFVlSTIEEyep6xXbX0JPmK8ECIMcT0+vWh6fRMy7oO0fxQSP0p8Q0fUP0zmBnrr035It0uuLl4tHAA4jpWluOJCs2YmCcxxMe9d3GUdGP6ChrePQAVxlo0hNK7Fhusz86ylyayt4Vl6e1+G2OntXjafY4ch1cZ2x/C6jA9mMz9K8/d05HGR3AMfqJoo8TvKvli64QbgFkxDRuxxDQJHWhPcwBABzkDb94xUaX1ROYzw1WhH0L3EuAQckA+gOfop5PtigXV9bAg7txBBG2DPaefauv9W45M/OlnaSTxJmuo1CWAOvdaLp2yygg3N3sVxn3nkU5oNSLV4XXtLdVd0224aQQOhEgnd9KY8N8NtXype95ZUAfCSWMscdBAipurLbiqyYZhgTP+ATXVj8O9jGtqDwnQjew37jipscDMIOp1AdpChV6KMwMwJPMdzzTehsebeIQEHb6AD/ABKojnuR+tJLcWQHED2/f360ez+Xc9Jaeh2kGCAQYPealhGtD25vtkdf2mdpZUvEkv2IS+blt7iDeNw9S72gHaSCvpmDGR90tExFxN5lR6hmO05H8WB9hT2o13mljq/MuXBaCKYAIcNIDTBA2kiRnPvSmism49u0HbrEtgYBj2zz9MYq9D/cWF5FzubalKftui+Miybo8h3a2VSHuj1AwJ3QOjYnr70XUauw2lS2LKi8GAN0Nt3W4bBXvuIJbrj68eNeG3NPdFptq3AEJhpEsJEGP+p560W/qdM2ltqLRW+rAXLm4hWSHgQJAaYzHSmYfvlY7JEqyL8LLvUiSCAQwHwmcyPpnrWaHXPZuoySdvQMwIBBBg2yGXk8ET1kGDV1AvsdKmqZvKURbcEOAnpnZtw0GARJziRU/wAR0O03ChLJvZVYrBIDGCQOCe3zqeIwxu9ven7TNcrev1bXEdgVuKzlVKi4JIVWO3fmIn4pPPAip2i1gBRpMQC+7gkAFgIkmRjgZPbNJeH602hB5Mxic5EZ4rGRl2mIVsj5jd/SP0rmBstF16n8J6u3asaqwQdyEvv8y6JRDJhbalZhfiMcj+WvT6nxC3aa47qwUWmJU3NQuHuNtyqfMGeeuRFeX/CiG7qEZbe5timVCkgqPLOHO2XGyfc+5r1v49141VkXU021US3IhILQG5ndIDRA5nntI6wqQvmlq6BaMYNy4X25J25VRPUAhuTOR70bw29+d6O6oNxK+ozAJVurAmQYiltddbcFSBtC21juFCz82Ybp7k1wNX5KsvG6DAjtifo361UGFNwTnjni5NsWlIeCd5Auena7AD1NsMiDIXAIHM1IW4QD/wCYE8mTIbvyPr1ren07NcgAncSMAsZJ4GJ3Tj3p7UWLa6dYY+bvYMpI2BYWCm1viOeZGBHano0C+SdPlEmFvTp/ptSjX7BhGVjauqQSszDAjg8cffqv4jqBduG4ABJ2hAICgCMQoBgQOh61U1jPb1iNrtt1wwa6hubjAJm2zSQMfOJHuKmeJ6lbt0uqLaQkBbYMwAB16x3rsq2Y4DiNu/hTGqZ8T1FlrNtbKuHVE8wsSdzwJ2DhVGfn+81gUMPu38HkRIGDVPxTwkW7Fu6XtnzFtsqKSWWV9W+RiT0+fak9Fetp5n5YbcjBYaNjEfFxkDt+vNSxZcGNls+G3STfr5/MItgzHFUfF/AntWvMuRtuW1e0A+4+oITjEfFxHtJjPn7l6QogAqInvkn+tPeI3bkDeWgqu0M3CjAhSfhI4x+lJuVVVhcmSSSDiSBAHBx1oYrIYDbQLzvf9R5IsndULPit1tO2nhQhdXJ2+olQQqzPGf27UvcuBVgoCSTDGccTEcnigG1c+I9COoHOQYmfrVbRppjaJvh/M3sFKsONqwCDgjcT75qOCpF1QtpEAmZnTn5ovIAuo18Rz1+Rx7RxTHlbrSbeSzY3kwO20iB9zQvEDuckDAA4+1A8xtsSY7UawyVHt6/KzbgItzSbY3ED616L8MeGWrrKC9q1NxAXugMYMgkK8KUBGcNHWvNCVIIkHof7VlxGJJgn37/euGqxzm5QYTJzxHat11RgyhiAwgAieR6RisoNu0I9QE9c/wDNZRFMgQtKCLrR0Pzrk3JjAwa9APw03+mt6gkC2+8z5gmEjd6dvIkdczUW/btz6CY/8hk9+Mc/0+dM2q2oPCdLLBGtm25zFs98x+grmwUDMCNwIZREHrg54+fvXVlURldLhBUgiDtIIzIJ4NL3rvrY5aWJkndz1JjJ94rqY9rWzAnz79kCCi6e2zEbNxIzAyftzFMaLWeTeW41sXQpaUbgzIzHETP0p38PXTbYOiM90DE5RZJAPGTHuM/LEnVO249yzTHeafFMBpNDpvrrGg7KVupWajV7mLQM9IwB2GelG8MKNem4AEIIMAYldsjESJ3fSlC+BKzOeBx7f3p7T2Ga6LaLuBiFBI6TyyjpOYo4Njc7ZuJFr9x6ov0T3jmlG5Rprj30S0CzmMDe+DjABI578xAEu0IYSrCZGDknuI4wf84p3xjSPp22EG0HQHar7pXe4hiIB9SnHGBSOlwQdw6jnniccgZ+ue1UaD/5GWYE+nrf4Sn7US/f4KyQAMPkmJ9v8xVXXf6c6WyyWnW7Kq7EflMArzEZLzE56CkvHPEXv3fMuxceFUsuR6RAiOmP3rV1rXkptLhw0ODlDO71L1ngRRa7/wCmh/tbgqV2xdQ6droW7bZSyKTuDKQu4CBKROSQDIYg4BotnTq6sLJDqzXG/wBOoYm1/uBHBOLkIAZHqMQRGaV0uncPY8pwzMDHlH1g7RuVwxAJAJUCfUBB5po37bO4v7rdzzbha4vxbiXgva3bZDEAlTHTMZ7RqZ9/JKpmt0KEhrbbkwJ6g9Rn3zwARxQgoZYJVSp4HxNubmY4GMcjNei0OouOPPuDMwbigMRgD8y2BBBBABIHJPqMVL8Y0Eeu2RmTgyP4gYPXGSD6h1EgmuOvhszfqU/ROHbFUfwhcuuVsKJVnDOpAj0gnqpiJOOs/WvQ+MaK7pba3bYWQVUkQSF8vZ1TgxHOJ461J/AFu8z7rPBJ3nEiMQCREx0+Vew/Eem1XkkW2LCQDuCSZxgKMmSK4CBITh1l8lS2GeWbbk+ppPvJ6k4PziuGteYd0KpYkgYAEziI9zHYAUSzY3uUU+kGJPHWPn1gda9JbtBUNpJM+qAYAgN6rjyAgXJ2+xkrCmuvD4b6hJdp8pC5T9LpQADb5UWg16MW38yJXMk4AgBifWQBBFC1zILb27K7lV2JveWd7KY2bjBCgw0QRMmeBR7mpBaNQdxVlWyqmLewXJaGUTsA3AbASZBBwJD4i9w6Ykgpb85wLasEUMVUlQh9cggTOPhjJNdxLcluB/PcpN1vU6cW9Xbt3mF/1LvVGJkEmUDyOR24kCcGkvH9SDfIt2xZRQF2YkQAsHu2MnqazWrbF8A3BdWRv2DaDkyqzBGOPf5TSmsdSxNq3tSQACZjAGTiWMT86hXccr+o66dz6ItFwi6qwwQMbTpuCw7SAw9MESMjHInmhWNHcuFggX0IzkBuFUSTk5xTOt1DvbtrcckBAEXafSo4juDziYFTWChiJmD0ECRjE9PtXPiRDRlO3Lidu9UzVd8Sv6c2glhXN1kti6WJPqVUnbPSZ+mBAqCNQ0ATgD9Oav8AjHgz29OlybRVkRpUEN61Vhu6GOJ96ivuhSomBJMc+o8wTOI7f1Nsa0eERFvWT114/CDN0ceI3TZNgR5ZdXMgTuG4fEcxk4rY0DNaN2PQrlZ/8vTj7EUo9huYxI6981V0F5hZddyFCxm25wTC5A74GQQcDpXJg6TTULWjWZjjz/KZ2imreIVlCj1RyDIGOsx96MAFtLcKGWJAb0xj9f0FKaloYwAAcwMj9a6t3k2qGWYngAfryfrTPqQSDtMW5/3sFgEO7qWYgkmRx/gFcAzyT96PcuISISBHerPgb6e5cQaki0oZRuCK0r/ETuHIGes1xvfkaXEeSYrzu2sp7XOnmP5eU3HaSoBInBitUofImEUu9xh6ZO0HAzHzjiuCff6UdZKyW+QpfeZmaoW5boIlyw38rfY0OIOfqOPpXY1D/wAzH6muVPqz3zmKAuUU5ZvwwwI6wY6fOiaTV+VdW6UW4FYkoxw3TMGetL6ZJJHyz/atXXI6xzMVevUfVbkdpf31hKABdbfVlmJGJkwBIHWADmJ96N4ZeuJdDoRu4E9ZgRiuNTo7qHayurRJDDaYPGDnindEhfUkIo4EAEJBGwDMGPVGRmq4RhFRuuoj3QeRCL4r4kLzF9Qp3hFVFUAKCGmHEzEFuMzFLeEuvmJKBlkkrOGOMEfNQY4qz+ItLqdRfRXREvLYHmsGXbC+YfMdh6VkQPnHcCougtb3CtcxtbI7AAjpPM10Umk4qTeXaWueEfpISMie/Ffidu9qBdtg212IFC4iBnp3mlytkWFj/c3qSTJhYbG2dpBPXnHuaY/EFlVuCLliUS2PQjAOYOQCCN3G4sRJ6HNIDaEzAYlTIWTEExO6O2I+1a4dUkfxfv8AaI0EJnxHSWktWNl0OzBi427dh9OJGW65J6CIqp4Xbu7Ui7YZDddQl1g0EpcDMyNwCJjOTHOKWK2k8iDddCHmUB5CCFncpG7rtHMGaMEUEB0MeZcJ3JaU4LwdzJkLHqWCJPTiuoUsryfaRwHf9JZkJqzp8K5tMGhZa0zK0xaAABJDfFyCBk9MVzrLZViWxjqpQzJMNMoIOANwaBzXVjT2ysm2VGPVcbbEeWSARbEzOJP8XMfFxqNUACq4CbhAZjClmglgwDcxycdSJroDRKyuf+lzka24q/C1osQON25II56Twc+8A17v8Yuy6K+VkHZE9pIB+sHnpXgf/TF58QaSR+S2SSf4l7k/vXvvx0I0Gok/wiB/71rxsS1orxz/ACqA2XxvQW/SFXnsJJyDjasvnHAWRiTVZ9KTCsjMJkA/lIOZ4JkjBn0wOTmpWgv4WQ2BJ9TERBPG8fPAOR3qnb8p5YrZLkwFJYbuIgE9jwB+9ewGiBCmUBQwgI9iwC9kcBW+MkMGBdtqsNxbdJAUxxXn/EbYDNNxbhkgsJIbsQTkz8qu33VBPllCNhBYzEM0soZIKwIC/D7HFKeJXVW3cUIwZmbbDoQABbLAhRxAB7Y4BmoVqYc3WOyiDC34j5CaseWz3LW8M3mqpnOQwWCfT0x9Kj61re/0A7TkZPX2JP71U8Wa0uolBcAJlg21vUSTEEbYiIEH3qadu4KzMqyTKqDn5Fh1A64k88GGKEB4gajn7/KLdla8W8b87SWrO1fyVRd3UkQMZxAxx/Solq+AW32w8gxysMQYfuYJmDg1W8UNprFtvMLXBZRNu0KEAIG30mWmWMmpum0Iurcdbg3IN2xsFlzu2ljBKiMcnpMVPGg5G5reHjFpKDIvHFNeJvqDZt+aXFrbttAiJUBT1/hED7CKjBT0k47/ANOten8b3vYV2v23IsW0W2u4G2iKg2nMAnryGMnGI86w3KgLD0qQASf5mPU456R95J2Mpu8OYbWk8++7o0yLwi29ZdNryCxFncH2x/EAQD34J6xXBuELAMZmfvRNZ4WyKjwpS4AQVYNB6q0H0tg4Oa5AwY56fLM/SuCkCx3+nry91SxSl1yYEzA6/wBPatpp5zuUD3NauGFA+tbSyxAgE0KhJdJ1WC3eSDypHsa48v3UfWsuWGWJETxRxYKD1oYbgxyPY8Gg1pcsTC3atpA3bSe+81ulCo71lCB2Vl6jwXw6xbt2tTqNl22zOptb3VvSARPlqSszjv7VI8Tv23cslsIpPpUEwo6CWJP68zxSFxM+mSOhiul9PxCR2mgxzw0tJkH2Wi8o97Wn+Vft/wA0rtLGe5/U03o9Ol1oLhCTA3EAAe5OBQbun9bIMkMQIIIIBI5H0zxVG0yROy0ogywVTzA4/vRrGqNq6twKjbG3bXEq0dCOtM+C662jhbogEgEnp0JpTWtDttONzZHacV14ukxzGkOkmZHDlx1JSNcZNkPVau5eZnaSzGSf7e3SBRtG2wg8E4ZiJAX0kY64zW/EPCLthtl8G28Btr4IBAK/UgzQUIL9l9pxAAxJ5+tDC5mVAN7Rfv8AorOghUfxBZFpgqX1uA213NbODJJKmPcAwfap2jQb1+LPtzxjuZ9qaveQoO3zSNo8s+kevdndj4YnAzMZoFneSrGYztjHA4nvEYpwZxXi1kc+G+63/Gye8bsoLoNq2yIFQ+XeBUqTypkywmSCOhHUUMbVshpBferQC24QHmQRs2ExnJx2NM/iPwt7d0Bn/wBRKJcZ0aQQxIHqzxxnriOlAe5FhcKsXJBWDcJE7ZPIXJ6xMQogmnAh1SR5+eqANgufSgQ7SQJ3BiCp/wBvAAIPJyJkY4qhb/LYeW6yLzCUEAfEIS5tJZWWYxjmM0K4bgt6a6yuFltjbyd5UpuC8hIn75zRQ7G63Qm8ZkTcDEnJe36iRJMKORIBrrbra3l/134fCVMWLzYAG0lVTeQdwwuMkkEQOCMYgAme7tk7CcHBPQdvvjJAIC+nkkLQtOFbaPhIjqCTC9QSAoySeeMmsuXiQIbcT3kcGMEROCSeJOetdDTEysnvwjYtm4z3Gj07QI98n/PevQeLaPTmy4DAEiAYHcV5jwuyS/X5mqXiemOw14WLpf8AtCSrNPhUDQWySR6ZAjMD1cD6biJJEe4GQ9eZre7a0zCspWJB3ciD34zAbjmkcrmSBM9cEKwGBzOB9B3NMttaSWb0su3I5nAIY4Ek9GAmOOfdMhsbhRS9y64CxKjdbEL6V3DdtET5eOfV1ngTCmuA8uVIIZ3MtbCtiIlhK5JJChjBGelOXXOGAKkFADDMoyxBBbk+mIMg56A0prXJt7fUPzGM7pk4zskBe+4czxioVQYMXt149/yssuRbvrNsogcEqwJAMz6lMbvSeMSOtIX7a7tiMCsyCVgtjnrE9veqWvD2tWQ21Gt3AN1ti6I4IJOZ394nmaUvWnvXiFCO5YsCkgkAbsBsxAJyJ7kmubEQWugbwCNNO/2mamfF0HkWSLOwbB69yk3WPxE7cgAwoU8cmo5tQwlSO2areLaOytu15V0O7W0a6OBbdgCF3HHuc478gT9Pd2swZRdEMskn0mMMCpyVOR0PvXNjCAG9Bw5osVDxS9ZCWxZuXC5tr5obCBgFlQDzmc8dpnEi6uZBUdQJ9zj9PbpTequowhF2sBBO4+owOhMD6UqIMBi0qIHbkmB2yT96riy4wCQeY6/PFZiKmputb8ou3lBg4QZG4AgH7E/c13/p2KblEw0HMYo+v8EKW7d1GW5bcCWTcfLb/wC25KgB/bMitjxU27PlqMs7En2KoAP0P3Fc+Gp0m1SKpgbxxRc4x4VMvRicGIPWhrcYcE/Q0Y/zGJHQg00rW1sIxRy5ZhJA2R7HkmlqNzOJnn3CINkv5rDMmO5zXoPC/wAUStvT6prj6VXDbQ7AgZkKMj5cR+3mPNMQePas2A5n7j+1czgXNLQTfhZGyJqLqlmKiFJMA5MdM1qmbNyAB+T9QJ+sispIItCyW3HqST1zQ/LOPevX+EGxpLdnVA271whyLT2vMCuNoAcEjBEmRMEDvUDxHxRrztcc+pjJgAfQRwAMfKrsqU6rNbgwheUNNGVIJgQZyAR9jgj50qzQ5ODk8YB+3SsYkt1/eiKAFIKyTjk4+nWqNbmtp6raJ3TLZ2nzFO4gbSpiDmZnnpXFnXGzdW4qoxUnDqGUyIyDzz94omj0BJThyYIXeF68erFL6wlXaAAdzCIBjPAmuv8AyFM/TaHMAn3EDXb0SUzc3XF28bjFnOTkk9flW2slX2F1IABlSGGQDyDnn6ZoTWYjceQDgzE9Mdfbp1o2jlrkKGOMD4icDEfTiuagJe0Hcjj7pzotraLKTbUkAS0CdomCT2EkZxyK1pl9ahZJkmMnpwO5qh4ul5YN1TZZ0B2xsldzADbA5Kz9Aanodu0bNrSTv3HI9Pbtnjv7VRrMlfkCLx3Hn56JSZanvFLjTsCNZUhQ9pQw+EtyrGSczk9a0rfkf7YADgpcBi4SAQFI34X1TMcgZNd+IX2CEF94cKDcZZbaC5wWJKicYOQBWW9SnkNa8vcwIK3FJ4BcbYPG4uMj+UYM1W2apmMHyiZ03t0Q4QuktBbVm5CMC7yoczI2YcH4faOeZxTlsF7v5YRn838q2GZhHqYiWOVwMEhjPWlrOmAWybdxDce7IVfiU+kAMZXa07hnGMHNM+LWXQ3luWyXF4h7rMWMwQUwdhk5J5x2rta6Glx7sPMdlDdEFsbU23A6kgbn3BlO3eQEDFtikn1AZwMcF/w3QbhvZSC0kTMwSTmTyZ6e1L+H6Q3nUfEoAJf1SuI8rJAjk4B+LnEV7S1YjpWFSXk7Dv2RiyX8F8LG6Yqt4l4ZKEQOPam/C7PH3qjrbWK8PEVC6tmVmjwr5vf8LEEEYODURrLK20kKQ6iWB2eqBumDCxg5M5gcx9Av2ckR71538ReGyA6puZOFjnIMHOR/zXsOqnIKg2t5fwpRsvO37CRMzbBTzCdrHdkDypYs9vYMDqFBPApXVMTaUMqn1t+ZtKsTiBuOCOyiINMEMb1kKu9iV222WQTI/LCzJSfSACAY4rWs0rLaUswQecwayG9SOCebR+AdAfmMxVXPDw6OH4S8Eq7KmrJtG04V/Q4WLcggztIMp7R/Yo6xCbjbgNwYyVgLHsoAgf06YqkNQlnVF7G28FYupcEAn4oIYAsIwcLJ7dUrV9hdW4ko+6PQNgCwBAI9iR79ea460FrpN52sNOmqI2THia3fJts6qEAUWz6Nx+HmDujtu+nWp2m0+8kpA2qWILAYGSBJ9R7AZPvRtdC7Yy8LIMERtXbGMY+dDNlmYuRInJRfSCZgGBAmDHyqOKzOiNQBw74W1RbAWamyQCSjKIlSRG7jIPWg3ERVXLbisnEANLCJ/iECZ94q94/4Les2rbXSClxFa1LZ9SIxEHgCR+ledU4iBI6/370cTTDSA3caxz78kWmV2t24VKhmKSCQD6ZEwSPqY+Zp7Ta42gSAPVKyVBx1ieOf2pBrXBWduAccMZ9M8GYMfI4EVRUqLQ3scuwCBQeBbltxyJmI/wDGp4Hw1vCQDxtb1Wqfap2pYkwDIgGJrdlre0BgZHJo1w7XPlkwRBznAznoMc1o+HXDbF0KdjEgMZgkcieJ9vnT4hhzudMm8xp1CDTYBDvWVJG0z7cfvVPUfhjUJp01IUNZc7QysrQ38rAGVNSWDLyDVDwXxkWXBdFuJuUsrKGkAgwCfhmIMRIxXK6oGtLokpoUogVlN+Ia/wAy67qoRWYkKOAOgyayoBxNyEUmENETaAZz8q4a5966tWSYPTvTwsnND4lsuK3l2yoIJVgSp/8AyjMfKg6nUBrtwwoVnZgFBgZMBZgxmIx0nii3r6qRtEkcHikviboJP0En9qrmgZWnfotCp6XS7huN4JtgrIySe3yig33IcPCttbcQwkHIOR1B6itWgCy7jtUETg5H2ousubXJVQRuaNw6dMd8jFdGLylggX6zNuE25JGTKRU98D9fpTiMEuxbYkAKVJG0ztB4k8E4+QoviHhjaYxc2MxUEhWDQWEgSMTHMTExSejWWkRIAxEntgde9bDAtqNbzHpy4ouNivSeM+PXmupe1CWjdtqEVdquhzdILLMGN575C15/aIVpWZiJJMgAgkdBmPvVe7p7beSq3V2kbblx0KhHlycAEzt2gETMj3qPpUDXBIAE5I6AD5x71TLmxGUXuIBv8IT4ZVnxPUIqErbKswUAMf8AbMuzQBggjoYiTil7d22th0ZN1wsCH3SIG6RAGPUwMzOBVP8AEGn01lAtq6L/AOWu1lUbWuF7m4N/KAnYEzHzqNp7yrbcPggYTaPUfVJJ6AHbjr7RT5g11S/HbS6GsJzU2LSWrPl3i11mJddhXyzAgFiSH68ARHvRbumc2dq6hHXzdosq5ydp/NFsjC9A0TmMcVK08EKrA7S4np89uDBIxwflXpPDPDkNw3irIJ9CsZiMCSANx96LnmpTJaLfwO+aIEFX/CbOxQLhZnPLGegAAg8AAARVUOOBOcf59Km2rhpi05LD2z/b+tdOQ06cTPNbUr03hzj3p7WOI61K8NM0/rOOa+fqferjRQtWw3de1J33X3NE17HJ7ZpJ7le7hbshQOq8p4p4btuqWuMlrcACdx8tDExEkgZMDPtUrVC2pG255nrgQCoIB9LgmCZHQiRHvXrfE9Kt5dr95EczXmdXbCBVFuGV43+piVPQgmABMgxP9YNpvp5m66/H6RdFii3NXYt6rfpkd7fOy8F3zyQwQgR7D96nafU7L6sAmWIZNpKifTwT0DY7QDXGh1AVjuDFSJIRvUIIyDBzHcH9K68O1W26pcb1b0lQ0GY2hpjoSD7x9lqVg9jjO/p3+SlDYKL4tdBCKRtQCPSSc43MQTAJifTFLWNaQWRWY2niV+ENtJ2syqYkcjkCTVn8QNp3W0NOri9sQXJwGcKg9AnqQeImpGkQAOjl1vBgqjAAXPmKwPXiI7H2pcWAA2+w9evf5RYj+MXbhQb7z3IUKFYEBAAoCrOIgDI/lz0qa7gogCQQuWBMk7mg5wPTAgYxPM1U8aa2zMVQptVVeHBLFUUbojExP/NSbLkRuwrD9PanxcZmxoRxnfie9phZh1WWgxHLbJBxMbukjvE5p60bQH5qbp3AHcRB/rkih6xbI8s2HuepR5ikQA8nCmfUvUHkTFbvONqoVBh2YGYInaDPSPSI+vtXLhRlqwIPUSEXXCS1JjAESBRme41lEltoJIG8xmQSF4B9xQdQB9R79O1Ds3GHwmKWrIqO58OqLdF27suDnHXNDAB9qav3A3xCI6j+tBGmaCyglBywBgZAz2yQKk4QdLfCKxbOPiX6kD96yhfb9aypwsn7FtEQO+26XVoQNBtsGHqYdcA44g84ilN5Pc9AM0NUPPHvW0OcUWhwRT+h8Ne66WxtUsYAJA+56UpqbJt3HQ8qxU/QkUa3pjukw0HO6Y+sGTS11/UcL9BjnmKu8QPF9yXVNJbdgAokDJkit6kn0kCYLEgnp6fea40drcVWDBPqMHA+nandZcVbk7QwBaJ4OBHv2MYPyp8QS5jTeevxp8rNtKmL3IPHA/r2FOh996baeWYGJJj0qJznkE/XsKZ8Y0X+kYILi3GZAWKHcoZgGiYyQCJGcz2pPw21vuQxbaAC0H+HA+2RVcMyKrWcxwHS6Vx8JKo6vTHyUW2SQQWEsCSJKx6cZbpSWRtt+Z6d27bERgZPXoBFVtVrbNlrd7RK0I25fNAeHyOCIK8c9evFQ0fIMPv3dO0CI67p/pRzNFcujcaTEcJ59FoML0PjnhjWkm+qWjsVxan1EMzIAu0RugFvYdzipqi0NNc9R88kegoY2ySSHnkQAVI7Zwa7vo921vYuyoobcxyF3sgiem8kD5HtQbJBtuzkSxkS53DJJaCIM8TM9etUe7M555HvggBEIGjV2BCYMiTPSCK9nYG1AoOB+/U/eo3hAAXcODxjkdCaqI1LgASSZsncqNp6Pp7mT/nGP3mpq3YzRrNyK9GsfCkC9P4dfI7U9qtSY6V5zRakD/o01qNWCP8Aivn6jf8AUVxogaq7SIfHyxWr1750qbmT75/p/avawpgKLl2z5rz3jmnbzVdTgkbx9R/b9Ksu1L3W/wC6njmk05GyLV5rwa+Ld5WcEoMMEgEjqAWEAx3FHsG350kNbtOxAiHZXCjauSCRu2ycdY4iuxfC3cj1CQfTux3iROOk80vo9MDdCkhVyVdgVEqu7bifUSFECYJ7ZrjpEiiSOOvl+ViLqh+JtFst2T5i3AyK4UNlCwBZWEkL7ERPbuhptBK+cobYhALQT6mnYpgYmCB8q34lorlraz24VlS4rGYdWCkGSRIyAY4/WltO7K8EhQxkqDjEkYnp0/5NUxTy7UbAe/MeSVoTPi7IS+0jcAJ9MbsAkGTkgyOBSjPcdVBYFVWAMYBZmjA5kn71Y8b1we2Ee1at7B6HVRLnEkwJ3EgST3PNRH07oqORC3Fkdiu5lOJnlSO+Kpi7EE8LgSN9x+d9VmbodlWIn1bQRwMA+/Qdc/OmdRaE+pipklREiffOOnem/E79krbOn3qSii8pK7TcBMMoAmCBPsSR1FM3PDy9jf5lq2Edsu5BYwPSoAz3+ZNcdGnFUgQ7vyTl3huvPXzOeaonyhpk3W7nmbzLY2bSMAZndOemJ5qa6HLdP70Sy6bYYZ7jr7UpdBM7rLThcFSSOoPIrrS6rYepUkbkmAwBBhu4rerswAYie39KCgnBqT6YJyi6MrWouBnZgoUEkhRwJPA9hWUUWPf/AONZSRFkZT3hHhF/VuLentNcc5hc4HJPYUHWaVbNwqTJUwYMyRgwcYnirx8StWLNv/SXLgdrJXUZI9RPAiBtIjknr9fLC2SR7mJNO2u2oyYMzvayWDK3qL+49h2H+ZrenUAgtx2Oe4/fvTXh+ot27ilkF0AywLbA0dAenzpY3x5pcDaNxYDmMkgcZ/rTtygB07+iKo+FeJvYINl3VyYYcqQOJB5zPy+tc+J3G3hh8Ulp7YQk54rPCXiFBUtcO0Su4/TtM0TW7Eu/mAuAWG0GJMADI4EwfpXTiwfotMzytbT3OuyRkSVMUnJicdTx9/2ous1Dtd3XCC0KCQAMKqqPhAGAAKN43oksuqW7i3fSCzpO0sckAnnbxOMg0jJGOh5j6H696gPAY75JtVd0hS6UGoYpbYwz87BjMKBOBge4qfDYfi3JUZByQf1gzNasWWa3sGWLSMjsO9DCLvAM4+Lrx0BmqsqPqVM5NyR5n4QIACt+P665qSrXFRNltVItiFCAvEiTGXgifak9Dpje3MzY3cQB1npgf90XxG7aAVdO14WnVVcXDliHYkenGzeAfnNO6c7UAAA+VXhrnvnTlvp5eyw0CatrHFGQ0pbuGjq/tXTQyNbDUDKOzcfP9s0VXpVWzx/n+RRA3t+3961V4IWCoWL0UV7+KnJc9j+ldNc9jXkP+5VGi7e5QHfj/P8AMxWi/t+1Dc44/avSoPgKZXbmhNWeZjihu9dL3NIugEprNAHIPBEifbtUjR6bdc8tSCQS4MwIUFjz7LjvxzFXVumaleJQGkgcgj+tee9lNtMubxTarXieta4LaXLpKqqqAci0PTgAciAp79Ola0mptqj2oDuxGy7xCjcGWIkgyCJiNv0onjF8MltBYtowRIdMs5MZaP4jnHM/ShaLRF0e76VFohWUwMtMRJB/hboY460uK58Bx48++CVqT1rSzAEcnsOOZNBAAjJBghv87f2rWogs3eSf3rgJPB4Ga53VJMuuU8Lu0k5zgjpjnr2qvc07t6rYUlcwYyNzHrz8q512vV7aeUgU7VW9658xgW23NpypAEEj9N0HeudVRMAvuMiP4MRB+e6q4UMFU5jblY/3KV0wptx/STII3f36dq3/APT3NvzVU+WWKT/5AAxI6wQaDfbJEROaLbNzy4BbaGnbuwDAE7e8Rmg45nGRP7RGiCt0jHTsf8xXp9JZ0mo0jSLq6tGVVg7luKSAAQx3BhwIxAGJzXndROA4APfuPes02sa2QU6EHPEj2FRc6pSDmxfmtAN1vWaJ7bslxWVlMFSII9iDmsomv8WuXrjXbh3O5liep+taqDS+L6ooWmvuk7WjPMA5EgRIxgn70W/4lcubQzSFIge+Mnv0rKyrREFZNNrjbAAgYgLAOJ6mKSPiFz+b9B8+1brKLqheZPwFohVNLbvuNyNAE5x/CC5+wM0r4jdZXUryJgkA8BTOcGsrK9D/ACFFjKbS0cfwp03EkqcrGccwB8qx1hiAZ7/OsrK8xVVHwzWvp4u2nIdWwR3xE985oYUwF2IDu3buWmI2z/L1j9aysr0P8fQbUfJ2I/P6U3mE0om4NxJ2DaoJn/oZ4p8cVusqNJ5e5zjunIgItujCtVlei3RIurZ/X/P2ooNZWVzvNkV0prc1lZXnO+5OuJrkmt1ld1HRIUEHn5/8/wBa5cVlZXU3RBAPNKa+2GUz8x86ysrixH2nqmakXICqSxVhwR1I4MgczQzdO/LFtxkz1nMnufetVlcxrF4AI03372RiEC+JZoHU1pACMCCoOe4/vWqypDVFatrmT/hqvfuooBdC2SBDbf4mnoaysroouLHy39/KU3ClapxOJjpXCXCpxWVlLVcXOJWai33DCRgjkdPmKxtOyRvGGAYZ6Hg44rKytTEyTss6y2DGJH1Wa3WVlM+kwOIhCV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xQTEhUUEhQVFhUXGB0YGBgYGB8aHxwaHxwWHBwcHR8bHisgHB0lHBwdIjEiKCkrLi4uHR8zODMsNygtLisBCgoKDg0OGxAQGzQlICUyLCwsLC4vLCwsLCwsLC80Ly0sLSw0Lyw0LCwsLCwsLCwsLCwsLC8sLywsLCwsLCwsLP/AABEIALcBEwMBIgACEQEDEQH/xAAbAAADAAMBAQAAAAAAAAAAAAADBAUAAQIGB//EADwQAAIBAwMCBAQEBQQBAwUAAAECEQADIQQSMUFRBRMiYTJxgZEGI6GxQlLB0fAUM+HxYgeCohVTcpLC/8QAGgEAAwEBAQEAAAAAAAAAAAAAAQIDAAQFBv/EADQRAAEDAgQEBQQCAQQDAAAAAAEAAhEDIQQSMUFRYXHwIoGRobETMsHR4fEFIzRCchQkM//aAAwDAQACEQMRAD8A+W+K+CPbVDdtCxvTfbeTtuD5ywn5Ee4qJbukciR2NeiP4zvm35NxbVxBa8kB04UOHB5+IEYPI6ZzUFWDMSSRP1j5nn61HD/ViKnt/N0Fj2gRKHHUdR/ehGy0AkGDwehiqGitXhcCWpYuYEKHmZ4DYPP+RSl52yjT6ScHEHriu0NZlkk+m/vshdV9D4HdvzctrvjDCIzGPaf1xQdKqMQLrMqRcMqATPq28kCCwAPsTTP4a1ly3cRlMqDLAnMCDxMmeOtToYwFUsfVIAmeScewk1042lSyse2QHTPUAXHqkYXXBSl/aPhJOB0jPUc0GaYZJHpHHI60ECa4A06Kq0vIr0vhP4lvWrSJ5zhEnywu0FZMspYiWRpnZMT061EawPLRh8RMfqa9J+GvFgbV6yUskuqwbj+WV2nhGOJIPcGAYyJowgg6jx31b0uOXg5coTxGPTEEcj/mvPXDIUT8KwPuW/cmvov4m/HF/U6VdBcWxJKB7ougllWGJZlOwceo9wcV462wbfehRvY/liIC5YAqsRxtHHt3G2WSdpzctNb5KE3F79N4HzEN9DXfg1g3XCAqJESyg8kLP/y9qHetG06GVaQGgEMPcNBgHuK2LUFiIjBXrAIY9eYAI+dMLrFU9FpQHui6210dgRuiWG4H35mrnjXhzXPEL+19s2rVwEAEFTat8E9PeoniDB7vmW7a2w6qdm4KJUQ7AgAAeliRzJ7EVlnxJ/NVj5DBLYt7WcQUHCkgjcBAx9OMUTogmfDfC3c3YuH0NJG3mVBnnEij2/DHdSwcrtAOBPKKf2NL6Px24t28wXTS+0mWMCFj0Gcnvzmi6nxO5atvb/KIa2pm4TvE21+ETn296o0j6ZQMylE8Ob/SNcLnaqg7CB1yM9s4NWPHtMgSwtxtrJpLMDdBnaTx3g/OoWo8QdtOtuNMAqqJBO9goBCt6oORMRzPc0PV33uku7WiTALKSTIUKoKgnELGBiOlSBRhcNonXTC6SoDE7VgEwrbZk8epm47Up4cYY3cfl5E9WOF/X1fSqHit0MVUW1ti1bCHIO5kDEsSFEljPf5mpl/Cqg5+IkdSQMfQY+9YiFggQWkyT1PX71Z8M1F1zcRRcub4dlUFpIkFtoUzzyQeetZb0gU+WSpBglwWjhpG7b05I/em/wAO+OXNHdt37RtMbJa16gWBt3NxEgDKhtxn4pIHYUqKPqPEb9goBb1VoiNm97kCGEMFZBMEj/3FTzz5jXOzOxYsWZixZssxOdxJySTn619A1P4wuu9zV3LmlNxrW0WxLbRwFVQPSRJaZIy2TivAm4bjru43R7xif0itZZKTW1NH1Fr1uFHDGPlMVyto53emMGR17R3rFhAlaU/p3teWwCv5soVYkQB6t2IzJiO0HmqOh8DbUW3feiKrkEkgEnmBMDr3qKJIJG0LI6gHPtyRjoKqpdY6dlDbALpZjnhtojAJmQK6sDSpuqgG4gk+nfykeTFlJ1Fos4VfYKCfsM1q3oWlpBheSM8Vw+CT24nv/emVsObIIcQzkbd5nA5K8AQefnRqCm97jlO5tw9ERICWvXTEAbV/f5mqPgXhT3WhELPKxIBRVJ27nJMD1EASCCcQaRdUAgZPX/OtG0vi9+2jWrdxlRo3KOsEMD8wQM84rgrB5b4NeaZW/H/BrljUXLV2/LoQG2q0TA4nbj6Ct1DubrhL3AXdjLMzEknuSeTWVNuHq5RJ9gtKVa7ujd9+tdm3PwxVjU+BMLNu41rYjKWF1W8xSJ/iVZZCOM7ahXLRUwcGr06zagJbfv0/PFZGVyvE9yD+4/yaXLGZ+tPaZ0f/AHXC9m2n/wDmf2pQEgkqZGR9DVjmDRJtyIP5QT9oOrBlDbYiecwNwwMD27U14RdtJdV79vzLQ3hk6mQwBBkRDQeRXfgXjTad1wCrMs8cA+4kc0hdVi8IpYknAEk9eOuK6seymWtAcYMyNMpIHYSMJvZC1V1C82gQoPp3DMdAduCY9qJq1uA7XwsSNsFQHjqJ5jvSsA4Hpbt79vai2rYwXeCTBjMDHqxzHaoYcGMoPnoPP2TFH1mmdVCEGV2kxnmevzNM6bTQ4F1BtYH1KRnvtMYYdunUUXxKwdN+Ul1XW7aRtyiARuYjmcgjkH7ZFIWNbcAZARnOfb9OKDqYzERHAa+R0RBTOpsoLjokgkqibyMKRLuzAAcQOB6WPbNfxrQadVtDT3bW7a07mVQVgLO4ctMkdMV5u6WIFw7i0eozBxgfLA/SudRqmfDk+ldo3AYAOBMfOucyiqupsWmVh5iiANphRJj1ZB+xzPtUlGI+Y3fsRT+h0195Y23IaWB8uF/iODthRycQMe1La8es4g/KM8cQO1M1ByYvmPbcYOOhgd/lTF7SeXYBuAiSF9MTBBMfpk/KuLSyLitunb6QFnOMSVwCJ4zxRNZeu4UncCoK4DCYKkARzIPvkU7hErApBTYni5tjHwzM/tVP8SW0VxvLF/LSIiAAqjP2NJpa1Mqy2rhLD0fkfEOcDZB+Yp7xtb7FdqOyEKJFvd6z/Du2zPSJ/es37HeSO6U8NFpriqgeSCCGiDAJ/pj3iub9lrdza38RnH8o4j6/Lis82/bJ3qyMscoEIMTHAMwR9xTVyQzm4zMwthZA3esESCSvA9XGZgHrStEhYqbqzECMCDB/91d+F2kLFrjAYO0GMn685oGoQ4mcj37nORVJNPcZF8u27YgbEluGHAXt1z9xRelatpatl7bF7SpNs3AQAxhs7RxtgznkU5+JLNhLgKfAUKXFUAMDkq22ABnaec/WvOXHdYW5uUrMAiCN0GcicjP1xXTs90+qSe7En2+Uf2qclMqzWx5CbbX5rASRJ3DdiBwOBx25pG7o3DrwYBJCmdsST845JH3rn/Uuu7YxCgAAc4I9/wCtDsahlk72BZSpgkSDyMHIPUHBqpZ4b67cO9VpXWss7TuDAlhu9J45OexmuNWpGzcytInBBgkmQT1P3HGad8W02nQ2wtxnZkRrsAQhZVbaPcEke0dyQJ50pUBzu2nCGDmPfiumo0geH0BmOqQKpZ8VVtM1gWlDF1drsy0Lu9IxgZ4BjHGZoFvRXbiflqxG8yeg6mT7YNJ7WInAXcBEgHOeJk/OKoDxV7dlbaEjc7sSCRyEHT5Go4NlFtS5IBmY1v2Ai6YspuqtnoMKBMTE8TnqaGjmI6du/wAq7uoxJ6xEwOswB/nejWbqImUffJAbAH6gk5+VUqgGq7LYc+z/AGsNEN7UZML7c4/ehPdHTnvXDZzn6mav/hrwU3yPLKTuQb3yqbmVRKFSWMkDgrnkVx1KoptkmyZefZzOayrPjmn8nUXbRfcUcqSqKoJHMBSQPkDWUgrFwkbrIY/EmpFtbXmnYiNbQED0qxBYKY3CSBmeMcEgzVMQYEfvXXnyMif7Visp6x7ESKZtNjZgQsj2zbLAkFcgkAxj2MGPnFCe762AJCktEndg98ZMAZjpWXNOeRBHcGs09tIYu20jAXbJMg/ar0pPhbHmY97LFN6XUW1UrcQMTEEz6fln6/SmdDdRL6vct+ZbBbcgIBIIIEE8Qcz7Vnh96wSBeUk4CkMRtPU468H6UrqLbl4thnMnAEkxngewJ+9df+SpjIwSC29xroNefBSpnVDv3lZmZNyBfh+/pkjrXWDe9bM4JBZiMnjdzPuOaWUBjtML06c+8nApzw8mzcllDFDkCCD1iRz9+9TwjCXtadJFzp6b/KZ9gqF+3p1F0SSptKbUANneJk8qYDZB6/SptsbzbA2k5WFJDEECJn5kY7cVT8aKX2F3S2fLQW1LJGAd7KTjAyR2GO9SNK+xluCCcmM4IjnHB9posyHEuk2JEgaAW0302WvlTVzaMTCkDkg/qMGp+r0jIc5BAIPcHg+1WvG9Qt+4biW0tW4thlQelTtjAETlSYqeSWWXafhA3cwJx7VB7Gy4jbv9JgVU/DwtOWRg9whCw2nZETIgnI4zzzjFKau1O65tZVY7lJj4SSFye+1v/wBcYmpuk0xd+YEyzE/CuJY9YANel172S6i15Vsm5M+qNp9C4KTtCoznBP5y9RAm10LESp2nKtBO2R6G3ED5coexHPQU74gfyxctbBsvADY26JXcDxj1IT2zXXieotWtQfK2gMsMLe4iTmfzpM8f0ol295li4mSSpYEj+Ta8YAHCsB19R9qcCWyhurY0zeToyL7GWVdoKSqupAAkZOVmTAkcyK2dI/mWBvKhrzzBSPQGzkfFMATgkxiufDPBPDm0Fq6WT/UM1veDeKmPOG8FQwgbAcx2IzFUbX4f0B1Ftb729hW8CTeK/C9pbUwwwV3Gep74qQNinXmfFbJbXi2bnmLu3ljGVCBm6QPQkfSkNQbbhZ2Bj8RVlMmSScz9h2HzLy6e1a1epNiGtW4RMlwd+2RIMkQHEg8fKkfEdeQpUs3q9PC8dsiqMHhlKTdTw29sKTjCgj4QMx3hQfqPpVbTlLdm4L1mWtRnzgvxwV9OS2CCAvST0NH1qW0t2LlvZ5a5ZAt2CwBYBmZ2jcRsO0gDd7TU78QWbbhPI2/l7gwAYTbL/luS5M4YLHPpkiZpS6y0XUW/BIKljjO6AZA9XH+ZFOrpvKgMfWYMAHj59es/8UrolHWBz+oj6c80e1b3NBJ3DGRiFB4M/SOKLWAsLiiSu9RaUoGBA4DHduzzwBjHTNG0OsQPdLguXtuqsqqkEiAYxgc4z86L4v4q961ZtkKEtW1RdogkgKDuJwSYx86U0fh73C4tzttq7tIg7VEkkSf3q+MDBTF4ECYte/fVI1G8Va35ai2PUoG9hPJAgHAyII61OISBMk7ciR8Uk/t05mav+OeKm5bt2vKW2iIqzxvYKkscdwT9T3qA9tQobcCzZjMjJ5xGY710Y5oMERpfaLnj87oU1RXxMtpzY2IPzFdrmdxChgF7bcz/ANmuU8QayPSJLSJgHtgSD36e1Ii25EkqBIEbgDnrtJ3EY5iPvVOzr0t2/wDbVmckSyzAAERnGST9u1c2AAZWljsupJN/30Rf9ukqTqBGDOQMf3oi6hfLUFVlSTIEEyep6xXbX0JPmK8ECIMcT0+vWh6fRMy7oO0fxQSP0p8Q0fUP0zmBnrr035It0uuLl4tHAA4jpWluOJCs2YmCcxxMe9d3GUdGP6ChrePQAVxlo0hNK7Fhusz86ylyayt4Vl6e1+G2OntXjafY4ch1cZ2x/C6jA9mMz9K8/d05HGR3AMfqJoo8TvKvli64QbgFkxDRuxxDQJHWhPcwBABzkDb94xUaX1ROYzw1WhH0L3EuAQckA+gOfop5PtigXV9bAg7txBBG2DPaefauv9W45M/OlnaSTxJmuo1CWAOvdaLp2yygg3N3sVxn3nkU5oNSLV4XXtLdVd0224aQQOhEgnd9KY8N8NtXype95ZUAfCSWMscdBAipurLbiqyYZhgTP+ATXVj8O9jGtqDwnQjew37jipscDMIOp1AdpChV6KMwMwJPMdzzTehsebeIQEHb6AD/ABKojnuR+tJLcWQHED2/f360ez+Xc9Jaeh2kGCAQYPealhGtD25vtkdf2mdpZUvEkv2IS+blt7iDeNw9S72gHaSCvpmDGR90tExFxN5lR6hmO05H8WB9hT2o13mljq/MuXBaCKYAIcNIDTBA2kiRnPvSmism49u0HbrEtgYBj2zz9MYq9D/cWF5FzubalKftui+Miybo8h3a2VSHuj1AwJ3QOjYnr70XUauw2lS2LKi8GAN0Nt3W4bBXvuIJbrj68eNeG3NPdFptq3AEJhpEsJEGP+p560W/qdM2ltqLRW+rAXLm4hWSHgQJAaYzHSmYfvlY7JEqyL8LLvUiSCAQwHwmcyPpnrWaHXPZuoySdvQMwIBBBg2yGXk8ET1kGDV1AvsdKmqZvKURbcEOAnpnZtw0GARJziRU/wAR0O03ChLJvZVYrBIDGCQOCe3zqeIwxu9ven7TNcrev1bXEdgVuKzlVKi4JIVWO3fmIn4pPPAip2i1gBRpMQC+7gkAFgIkmRjgZPbNJeH602hB5Mxic5EZ4rGRl2mIVsj5jd/SP0rmBstF16n8J6u3asaqwQdyEvv8y6JRDJhbalZhfiMcj+WvT6nxC3aa47qwUWmJU3NQuHuNtyqfMGeeuRFeX/CiG7qEZbe5timVCkgqPLOHO2XGyfc+5r1v49141VkXU021US3IhILQG5ndIDRA5nntI6wqQvmlq6BaMYNy4X25J25VRPUAhuTOR70bw29+d6O6oNxK+ozAJVurAmQYiltddbcFSBtC21juFCz82Ybp7k1wNX5KsvG6DAjtifo361UGFNwTnjni5NsWlIeCd5Auena7AD1NsMiDIXAIHM1IW4QD/wCYE8mTIbvyPr1ren07NcgAncSMAsZJ4GJ3Tj3p7UWLa6dYY+bvYMpI2BYWCm1viOeZGBHano0C+SdPlEmFvTp/ptSjX7BhGVjauqQSszDAjg8cffqv4jqBduG4ABJ2hAICgCMQoBgQOh61U1jPb1iNrtt1wwa6hubjAJm2zSQMfOJHuKmeJ6lbt0uqLaQkBbYMwAB16x3rsq2Y4DiNu/hTGqZ8T1FlrNtbKuHVE8wsSdzwJ2DhVGfn+81gUMPu38HkRIGDVPxTwkW7Fu6XtnzFtsqKSWWV9W+RiT0+fak9Fetp5n5YbcjBYaNjEfFxkDt+vNSxZcGNls+G3STfr5/MItgzHFUfF/AntWvMuRtuW1e0A+4+oITjEfFxHtJjPn7l6QogAqInvkn+tPeI3bkDeWgqu0M3CjAhSfhI4x+lJuVVVhcmSSSDiSBAHBx1oYrIYDbQLzvf9R5IsndULPit1tO2nhQhdXJ2+olQQqzPGf27UvcuBVgoCSTDGccTEcnigG1c+I9COoHOQYmfrVbRppjaJvh/M3sFKsONqwCDgjcT75qOCpF1QtpEAmZnTn5ovIAuo18Rz1+Rx7RxTHlbrSbeSzY3kwO20iB9zQvEDuckDAA4+1A8xtsSY7UawyVHt6/KzbgItzSbY3ED616L8MeGWrrKC9q1NxAXugMYMgkK8KUBGcNHWvNCVIIkHof7VlxGJJgn37/euGqxzm5QYTJzxHat11RgyhiAwgAieR6RisoNu0I9QE9c/wDNZRFMgQtKCLrR0Pzrk3JjAwa9APw03+mt6gkC2+8z5gmEjd6dvIkdczUW/btz6CY/8hk9+Mc/0+dM2q2oPCdLLBGtm25zFs98x+grmwUDMCNwIZREHrg54+fvXVlURldLhBUgiDtIIzIJ4NL3rvrY5aWJkndz1JjJ94rqY9rWzAnz79kCCi6e2zEbNxIzAyftzFMaLWeTeW41sXQpaUbgzIzHETP0p38PXTbYOiM90DE5RZJAPGTHuM/LEnVO249yzTHeafFMBpNDpvrrGg7KVupWajV7mLQM9IwB2GelG8MKNem4AEIIMAYldsjESJ3fSlC+BKzOeBx7f3p7T2Ga6LaLuBiFBI6TyyjpOYo4Njc7ZuJFr9x6ov0T3jmlG5Rprj30S0CzmMDe+DjABI578xAEu0IYSrCZGDknuI4wf84p3xjSPp22EG0HQHar7pXe4hiIB9SnHGBSOlwQdw6jnniccgZ+ue1UaD/5GWYE+nrf4Sn7US/f4KyQAMPkmJ9v8xVXXf6c6WyyWnW7Kq7EflMArzEZLzE56CkvHPEXv3fMuxceFUsuR6RAiOmP3rV1rXkptLhw0ODlDO71L1ngRRa7/wCmh/tbgqV2xdQ6droW7bZSyKTuDKQu4CBKROSQDIYg4BotnTq6sLJDqzXG/wBOoYm1/uBHBOLkIAZHqMQRGaV0uncPY8pwzMDHlH1g7RuVwxAJAJUCfUBB5po37bO4v7rdzzbha4vxbiXgva3bZDEAlTHTMZ7RqZ9/JKpmt0KEhrbbkwJ6g9Rn3zwARxQgoZYJVSp4HxNubmY4GMcjNei0OouOPPuDMwbigMRgD8y2BBBBABIHJPqMVL8Y0Eeu2RmTgyP4gYPXGSD6h1EgmuOvhszfqU/ROHbFUfwhcuuVsKJVnDOpAj0gnqpiJOOs/WvQ+MaK7pba3bYWQVUkQSF8vZ1TgxHOJ461J/AFu8z7rPBJ3nEiMQCREx0+Vew/Eem1XkkW2LCQDuCSZxgKMmSK4CBITh1l8lS2GeWbbk+ppPvJ6k4PziuGteYd0KpYkgYAEziI9zHYAUSzY3uUU+kGJPHWPn1gda9JbtBUNpJM+qAYAgN6rjyAgXJ2+xkrCmuvD4b6hJdp8pC5T9LpQADb5UWg16MW38yJXMk4AgBifWQBBFC1zILb27K7lV2JveWd7KY2bjBCgw0QRMmeBR7mpBaNQdxVlWyqmLewXJaGUTsA3AbASZBBwJD4i9w6Ykgpb85wLasEUMVUlQh9cggTOPhjJNdxLcluB/PcpN1vU6cW9Xbt3mF/1LvVGJkEmUDyOR24kCcGkvH9SDfIt2xZRQF2YkQAsHu2MnqazWrbF8A3BdWRv2DaDkyqzBGOPf5TSmsdSxNq3tSQACZjAGTiWMT86hXccr+o66dz6ItFwi6qwwQMbTpuCw7SAw9MESMjHInmhWNHcuFggX0IzkBuFUSTk5xTOt1DvbtrcckBAEXafSo4juDziYFTWChiJmD0ECRjE9PtXPiRDRlO3Lidu9UzVd8Sv6c2glhXN1kti6WJPqVUnbPSZ+mBAqCNQ0ATgD9Oav8AjHgz29OlybRVkRpUEN61Vhu6GOJ96ivuhSomBJMc+o8wTOI7f1Nsa0eERFvWT114/CDN0ceI3TZNgR5ZdXMgTuG4fEcxk4rY0DNaN2PQrlZ/8vTj7EUo9huYxI6981V0F5hZddyFCxm25wTC5A74GQQcDpXJg6TTULWjWZjjz/KZ2imreIVlCj1RyDIGOsx96MAFtLcKGWJAb0xj9f0FKaloYwAAcwMj9a6t3k2qGWYngAfryfrTPqQSDtMW5/3sFgEO7qWYgkmRx/gFcAzyT96PcuISISBHerPgb6e5cQaki0oZRuCK0r/ETuHIGes1xvfkaXEeSYrzu2sp7XOnmP5eU3HaSoBInBitUofImEUu9xh6ZO0HAzHzjiuCff6UdZKyW+QpfeZmaoW5boIlyw38rfY0OIOfqOPpXY1D/wAzH6muVPqz3zmKAuUU5ZvwwwI6wY6fOiaTV+VdW6UW4FYkoxw3TMGetL6ZJJHyz/atXXI6xzMVevUfVbkdpf31hKABdbfVlmJGJkwBIHWADmJ96N4ZeuJdDoRu4E9ZgRiuNTo7qHayurRJDDaYPGDnindEhfUkIo4EAEJBGwDMGPVGRmq4RhFRuuoj3QeRCL4r4kLzF9Qp3hFVFUAKCGmHEzEFuMzFLeEuvmJKBlkkrOGOMEfNQY4qz+ItLqdRfRXREvLYHmsGXbC+YfMdh6VkQPnHcCougtb3CtcxtbI7AAjpPM10Umk4qTeXaWueEfpISMie/Ffidu9qBdtg212IFC4iBnp3mlytkWFj/c3qSTJhYbG2dpBPXnHuaY/EFlVuCLliUS2PQjAOYOQCCN3G4sRJ6HNIDaEzAYlTIWTEExO6O2I+1a4dUkfxfv8AaI0EJnxHSWktWNl0OzBi427dh9OJGW65J6CIqp4Xbu7Ui7YZDddQl1g0EpcDMyNwCJjOTHOKWK2k8iDddCHmUB5CCFncpG7rtHMGaMEUEB0MeZcJ3JaU4LwdzJkLHqWCJPTiuoUsryfaRwHf9JZkJqzp8K5tMGhZa0zK0xaAABJDfFyCBk9MVzrLZViWxjqpQzJMNMoIOANwaBzXVjT2ysm2VGPVcbbEeWSARbEzOJP8XMfFxqNUACq4CbhAZjClmglgwDcxycdSJroDRKyuf+lzka24q/C1osQON25II56Twc+8A17v8Yuy6K+VkHZE9pIB+sHnpXgf/TF58QaSR+S2SSf4l7k/vXvvx0I0Gok/wiB/71rxsS1orxz/ACqA2XxvQW/SFXnsJJyDjasvnHAWRiTVZ9KTCsjMJkA/lIOZ4JkjBn0wOTmpWgv4WQ2BJ9TERBPG8fPAOR3qnb8p5YrZLkwFJYbuIgE9jwB+9ewGiBCmUBQwgI9iwC9kcBW+MkMGBdtqsNxbdJAUxxXn/EbYDNNxbhkgsJIbsQTkz8qu33VBPllCNhBYzEM0soZIKwIC/D7HFKeJXVW3cUIwZmbbDoQABbLAhRxAB7Y4BmoVqYc3WOyiDC34j5CaseWz3LW8M3mqpnOQwWCfT0x9Kj61re/0A7TkZPX2JP71U8Wa0uolBcAJlg21vUSTEEbYiIEH3qadu4KzMqyTKqDn5Fh1A64k88GGKEB4gajn7/KLdla8W8b87SWrO1fyVRd3UkQMZxAxx/Solq+AW32w8gxysMQYfuYJmDg1W8UNprFtvMLXBZRNu0KEAIG30mWmWMmpum0Iurcdbg3IN2xsFlzu2ljBKiMcnpMVPGg5G5reHjFpKDIvHFNeJvqDZt+aXFrbttAiJUBT1/hED7CKjBT0k47/ANOten8b3vYV2v23IsW0W2u4G2iKg2nMAnryGMnGI86w3KgLD0qQASf5mPU456R95J2Mpu8OYbWk8++7o0yLwi29ZdNryCxFncH2x/EAQD34J6xXBuELAMZmfvRNZ4WyKjwpS4AQVYNB6q0H0tg4Oa5AwY56fLM/SuCkCx3+nry91SxSl1yYEzA6/wBPatpp5zuUD3NauGFA+tbSyxAgE0KhJdJ1WC3eSDypHsa48v3UfWsuWGWJETxRxYKD1oYbgxyPY8Gg1pcsTC3atpA3bSe+81ulCo71lCB2Vl6jwXw6xbt2tTqNl22zOptb3VvSARPlqSszjv7VI8Tv23cslsIpPpUEwo6CWJP68zxSFxM+mSOhiul9PxCR2mgxzw0tJkH2Wi8o97Wn+Vft/wA0rtLGe5/U03o9Ol1oLhCTA3EAAe5OBQbun9bIMkMQIIIIBI5H0zxVG0yROy0ogywVTzA4/vRrGqNq6twKjbG3bXEq0dCOtM+C662jhbogEgEnp0JpTWtDttONzZHacV14ukxzGkOkmZHDlx1JSNcZNkPVau5eZnaSzGSf7e3SBRtG2wg8E4ZiJAX0kY64zW/EPCLthtl8G28Btr4IBAK/UgzQUIL9l9pxAAxJ5+tDC5mVAN7Rfv8AorOghUfxBZFpgqX1uA213NbODJJKmPcAwfap2jQb1+LPtzxjuZ9qaveQoO3zSNo8s+kevdndj4YnAzMZoFneSrGYztjHA4nvEYpwZxXi1kc+G+63/Gye8bsoLoNq2yIFQ+XeBUqTypkywmSCOhHUUMbVshpBferQC24QHmQRs2ExnJx2NM/iPwt7d0Bn/wBRKJcZ0aQQxIHqzxxnriOlAe5FhcKsXJBWDcJE7ZPIXJ6xMQogmnAh1SR5+eqANgufSgQ7SQJ3BiCp/wBvAAIPJyJkY4qhb/LYeW6yLzCUEAfEIS5tJZWWYxjmM0K4bgt6a6yuFltjbyd5UpuC8hIn75zRQ7G63Qm8ZkTcDEnJe36iRJMKORIBrrbra3l/134fCVMWLzYAG0lVTeQdwwuMkkEQOCMYgAme7tk7CcHBPQdvvjJAIC+nkkLQtOFbaPhIjqCTC9QSAoySeeMmsuXiQIbcT3kcGMEROCSeJOetdDTEysnvwjYtm4z3Gj07QI98n/PevQeLaPTmy4DAEiAYHcV5jwuyS/X5mqXiemOw14WLpf8AtCSrNPhUDQWySR6ZAjMD1cD6biJJEe4GQ9eZre7a0zCspWJB3ciD34zAbjmkcrmSBM9cEKwGBzOB9B3NMttaSWb0su3I5nAIY4Ek9GAmOOfdMhsbhRS9y64CxKjdbEL6V3DdtET5eOfV1ngTCmuA8uVIIZ3MtbCtiIlhK5JJChjBGelOXXOGAKkFADDMoyxBBbk+mIMg56A0prXJt7fUPzGM7pk4zskBe+4czxioVQYMXt149/yssuRbvrNsogcEqwJAMz6lMbvSeMSOtIX7a7tiMCsyCVgtjnrE9veqWvD2tWQ21Gt3AN1ti6I4IJOZ394nmaUvWnvXiFCO5YsCkgkAbsBsxAJyJ7kmubEQWugbwCNNO/2mamfF0HkWSLOwbB69yk3WPxE7cgAwoU8cmo5tQwlSO2areLaOytu15V0O7W0a6OBbdgCF3HHuc478gT9Pd2swZRdEMskn0mMMCpyVOR0PvXNjCAG9Bw5osVDxS9ZCWxZuXC5tr5obCBgFlQDzmc8dpnEi6uZBUdQJ9zj9PbpTequowhF2sBBO4+owOhMD6UqIMBi0qIHbkmB2yT96riy4wCQeY6/PFZiKmputb8ou3lBg4QZG4AgH7E/c13/p2KblEw0HMYo+v8EKW7d1GW5bcCWTcfLb/wC25KgB/bMitjxU27PlqMs7En2KoAP0P3Fc+Gp0m1SKpgbxxRc4x4VMvRicGIPWhrcYcE/Q0Y/zGJHQg00rW1sIxRy5ZhJA2R7HkmlqNzOJnn3CINkv5rDMmO5zXoPC/wAUStvT6prj6VXDbQ7AgZkKMj5cR+3mPNMQePas2A5n7j+1czgXNLQTfhZGyJqLqlmKiFJMA5MdM1qmbNyAB+T9QJ+sispIItCyW3HqST1zQ/LOPevX+EGxpLdnVA271whyLT2vMCuNoAcEjBEmRMEDvUDxHxRrztcc+pjJgAfQRwAMfKrsqU6rNbgwheUNNGVIJgQZyAR9jgj50qzQ5ODk8YB+3SsYkt1/eiKAFIKyTjk4+nWqNbmtp6raJ3TLZ2nzFO4gbSpiDmZnnpXFnXGzdW4qoxUnDqGUyIyDzz94omj0BJThyYIXeF68erFL6wlXaAAdzCIBjPAmuv8AyFM/TaHMAn3EDXb0SUzc3XF28bjFnOTkk9flW2slX2F1IABlSGGQDyDnn6ZoTWYjceQDgzE9Mdfbp1o2jlrkKGOMD4icDEfTiuagJe0Hcjj7pzotraLKTbUkAS0CdomCT2EkZxyK1pl9ahZJkmMnpwO5qh4ul5YN1TZZ0B2xsldzADbA5Kz9Aanodu0bNrSTv3HI9Pbtnjv7VRrMlfkCLx3Hn56JSZanvFLjTsCNZUhQ9pQw+EtyrGSczk9a0rfkf7YADgpcBi4SAQFI34X1TMcgZNd+IX2CEF94cKDcZZbaC5wWJKicYOQBWW9SnkNa8vcwIK3FJ4BcbYPG4uMj+UYM1W2apmMHyiZ03t0Q4QuktBbVm5CMC7yoczI2YcH4faOeZxTlsF7v5YRn838q2GZhHqYiWOVwMEhjPWlrOmAWybdxDce7IVfiU+kAMZXa07hnGMHNM+LWXQ3luWyXF4h7rMWMwQUwdhk5J5x2rta6Glx7sPMdlDdEFsbU23A6kgbn3BlO3eQEDFtikn1AZwMcF/w3QbhvZSC0kTMwSTmTyZ6e1L+H6Q3nUfEoAJf1SuI8rJAjk4B+LnEV7S1YjpWFSXk7Dv2RiyX8F8LG6Yqt4l4ZKEQOPam/C7PH3qjrbWK8PEVC6tmVmjwr5vf8LEEEYODURrLK20kKQ6iWB2eqBumDCxg5M5gcx9Av2ckR71538ReGyA6puZOFjnIMHOR/zXsOqnIKg2t5fwpRsvO37CRMzbBTzCdrHdkDypYs9vYMDqFBPApXVMTaUMqn1t+ZtKsTiBuOCOyiINMEMb1kKu9iV222WQTI/LCzJSfSACAY4rWs0rLaUswQecwayG9SOCebR+AdAfmMxVXPDw6OH4S8Eq7KmrJtG04V/Q4WLcggztIMp7R/Yo6xCbjbgNwYyVgLHsoAgf06YqkNQlnVF7G28FYupcEAn4oIYAsIwcLJ7dUrV9hdW4ko+6PQNgCwBAI9iR79ea460FrpN52sNOmqI2THia3fJts6qEAUWz6Nx+HmDujtu+nWp2m0+8kpA2qWILAYGSBJ9R7AZPvRtdC7Yy8LIMERtXbGMY+dDNlmYuRInJRfSCZgGBAmDHyqOKzOiNQBw74W1RbAWamyQCSjKIlSRG7jIPWg3ERVXLbisnEANLCJ/iECZ94q94/4Les2rbXSClxFa1LZ9SIxEHgCR+ledU4iBI6/370cTTDSA3caxz78kWmV2t24VKhmKSCQD6ZEwSPqY+Zp7Ta42gSAPVKyVBx1ieOf2pBrXBWduAccMZ9M8GYMfI4EVRUqLQ3scuwCBQeBbltxyJmI/wDGp4Hw1vCQDxtb1Wqfap2pYkwDIgGJrdlre0BgZHJo1w7XPlkwRBznAznoMc1o+HXDbF0KdjEgMZgkcieJ9vnT4hhzudMm8xp1CDTYBDvWVJG0z7cfvVPUfhjUJp01IUNZc7QysrQ38rAGVNSWDLyDVDwXxkWXBdFuJuUsrKGkAgwCfhmIMRIxXK6oGtLokpoUogVlN+Ia/wAy67qoRWYkKOAOgyayoBxNyEUmENETaAZz8q4a5966tWSYPTvTwsnND4lsuK3l2yoIJVgSp/8AyjMfKg6nUBrtwwoVnZgFBgZMBZgxmIx0nii3r6qRtEkcHikviboJP0En9qrmgZWnfotCp6XS7huN4JtgrIySe3yig33IcPCttbcQwkHIOR1B6itWgCy7jtUETg5H2ousubXJVQRuaNw6dMd8jFdGLylggX6zNuE25JGTKRU98D9fpTiMEuxbYkAKVJG0ztB4k8E4+QoviHhjaYxc2MxUEhWDQWEgSMTHMTExSejWWkRIAxEntgde9bDAtqNbzHpy4ouNivSeM+PXmupe1CWjdtqEVdquhzdILLMGN575C15/aIVpWZiJJMgAgkdBmPvVe7p7beSq3V2kbblx0KhHlycAEzt2gETMj3qPpUDXBIAE5I6AD5x71TLmxGUXuIBv8IT4ZVnxPUIqErbKswUAMf8AbMuzQBggjoYiTil7d22th0ZN1wsCH3SIG6RAGPUwMzOBVP8AEGn01lAtq6L/AOWu1lUbWuF7m4N/KAnYEzHzqNp7yrbcPggYTaPUfVJJ6AHbjr7RT5g11S/HbS6GsJzU2LSWrPl3i11mJddhXyzAgFiSH68ARHvRbumc2dq6hHXzdosq5ydp/NFsjC9A0TmMcVK08EKrA7S4np89uDBIxwflXpPDPDkNw3irIJ9CsZiMCSANx96LnmpTJaLfwO+aIEFX/CbOxQLhZnPLGegAAg8AAARVUOOBOcf59Km2rhpi05LD2z/b+tdOQ06cTPNbUr03hzj3p7WOI61K8NM0/rOOa+fqferjRQtWw3de1J33X3NE17HJ7ZpJ7le7hbshQOq8p4p4btuqWuMlrcACdx8tDExEkgZMDPtUrVC2pG255nrgQCoIB9LgmCZHQiRHvXrfE9Kt5dr95EczXmdXbCBVFuGV43+piVPQgmABMgxP9YNpvp5m66/H6RdFii3NXYt6rfpkd7fOy8F3zyQwQgR7D96nafU7L6sAmWIZNpKifTwT0DY7QDXGh1AVjuDFSJIRvUIIyDBzHcH9K68O1W26pcb1b0lQ0GY2hpjoSD7x9lqVg9jjO/p3+SlDYKL4tdBCKRtQCPSSc43MQTAJifTFLWNaQWRWY2niV+ENtJ2syqYkcjkCTVn8QNp3W0NOri9sQXJwGcKg9AnqQeImpGkQAOjl1vBgqjAAXPmKwPXiI7H2pcWAA2+w9evf5RYj+MXbhQb7z3IUKFYEBAAoCrOIgDI/lz0qa7gogCQQuWBMk7mg5wPTAgYxPM1U8aa2zMVQptVVeHBLFUUbojExP/NSbLkRuwrD9PanxcZmxoRxnfie9phZh1WWgxHLbJBxMbukjvE5p60bQH5qbp3AHcRB/rkih6xbI8s2HuepR5ikQA8nCmfUvUHkTFbvONqoVBh2YGYInaDPSPSI+vtXLhRlqwIPUSEXXCS1JjAESBRme41lEltoJIG8xmQSF4B9xQdQB9R79O1Ds3GHwmKWrIqO58OqLdF27suDnHXNDAB9qav3A3xCI6j+tBGmaCyglBywBgZAz2yQKk4QdLfCKxbOPiX6kD96yhfb9aypwsn7FtEQO+26XVoQNBtsGHqYdcA44g84ilN5Pc9AM0NUPPHvW0OcUWhwRT+h8Ne66WxtUsYAJA+56UpqbJt3HQ8qxU/QkUa3pjukw0HO6Y+sGTS11/UcL9BjnmKu8QPF9yXVNJbdgAokDJkit6kn0kCYLEgnp6fea40drcVWDBPqMHA+nandZcVbk7QwBaJ4OBHv2MYPyp8QS5jTeevxp8rNtKmL3IPHA/r2FOh996baeWYGJJj0qJznkE/XsKZ8Y0X+kYILi3GZAWKHcoZgGiYyQCJGcz2pPw21vuQxbaAC0H+HA+2RVcMyKrWcxwHS6Vx8JKo6vTHyUW2SQQWEsCSJKx6cZbpSWRtt+Z6d27bERgZPXoBFVtVrbNlrd7RK0I25fNAeHyOCIK8c9evFQ0fIMPv3dO0CI67p/pRzNFcujcaTEcJ59FoML0PjnhjWkm+qWjsVxan1EMzIAu0RugFvYdzipqi0NNc9R88kegoY2ySSHnkQAVI7Zwa7vo921vYuyoobcxyF3sgiem8kD5HtQbJBtuzkSxkS53DJJaCIM8TM9etUe7M555HvggBEIGjV2BCYMiTPSCK9nYG1AoOB+/U/eo3hAAXcODxjkdCaqI1LgASSZsncqNp6Pp7mT/nGP3mpq3YzRrNyK9GsfCkC9P4dfI7U9qtSY6V5zRakD/o01qNWCP8Aivn6jf8AUVxogaq7SIfHyxWr1750qbmT75/p/avawpgKLl2z5rz3jmnbzVdTgkbx9R/b9Ksu1L3W/wC6njmk05GyLV5rwa+Ld5WcEoMMEgEjqAWEAx3FHsG350kNbtOxAiHZXCjauSCRu2ycdY4iuxfC3cj1CQfTux3iROOk80vo9MDdCkhVyVdgVEqu7bifUSFECYJ7ZrjpEiiSOOvl+ViLqh+JtFst2T5i3AyK4UNlCwBZWEkL7ERPbuhptBK+cobYhALQT6mnYpgYmCB8q34lorlraz24VlS4rGYdWCkGSRIyAY4/WltO7K8EhQxkqDjEkYnp0/5NUxTy7UbAe/MeSVoTPi7IS+0jcAJ9MbsAkGTkgyOBSjPcdVBYFVWAMYBZmjA5kn71Y8b1we2Ee1at7B6HVRLnEkwJ3EgST3PNRH07oqORC3Fkdiu5lOJnlSO+Kpi7EE8LgSN9x+d9VmbodlWIn1bQRwMA+/Qdc/OmdRaE+pipklREiffOOnem/E79krbOn3qSii8pK7TcBMMoAmCBPsSR1FM3PDy9jf5lq2Edsu5BYwPSoAz3+ZNcdGnFUgQ7vyTl3huvPXzOeaonyhpk3W7nmbzLY2bSMAZndOemJ5qa6HLdP70Sy6bYYZ7jr7UpdBM7rLThcFSSOoPIrrS6rYepUkbkmAwBBhu4rerswAYie39KCgnBqT6YJyi6MrWouBnZgoUEkhRwJPA9hWUUWPf/AONZSRFkZT3hHhF/VuLentNcc5hc4HJPYUHWaVbNwqTJUwYMyRgwcYnirx8StWLNv/SXLgdrJXUZI9RPAiBtIjknr9fLC2SR7mJNO2u2oyYMzvayWDK3qL+49h2H+ZrenUAgtx2Oe4/fvTXh+ot27ilkF0AywLbA0dAenzpY3x5pcDaNxYDmMkgcZ/rTtygB07+iKo+FeJvYINl3VyYYcqQOJB5zPy+tc+J3G3hh8Ulp7YQk54rPCXiFBUtcO0Su4/TtM0TW7Eu/mAuAWG0GJMADI4EwfpXTiwfotMzytbT3OuyRkSVMUnJicdTx9/2ous1Dtd3XCC0KCQAMKqqPhAGAAKN43oksuqW7i3fSCzpO0sckAnnbxOMg0jJGOh5j6H696gPAY75JtVd0hS6UGoYpbYwz87BjMKBOBge4qfDYfi3JUZByQf1gzNasWWa3sGWLSMjsO9DCLvAM4+Lrx0BmqsqPqVM5NyR5n4QIACt+P665qSrXFRNltVItiFCAvEiTGXgifak9Dpje3MzY3cQB1npgf90XxG7aAVdO14WnVVcXDliHYkenGzeAfnNO6c7UAAA+VXhrnvnTlvp5eyw0CatrHFGQ0pbuGjq/tXTQyNbDUDKOzcfP9s0VXpVWzx/n+RRA3t+3961V4IWCoWL0UV7+KnJc9j+ldNc9jXkP+5VGi7e5QHfj/P8AMxWi/t+1Dc44/avSoPgKZXbmhNWeZjihu9dL3NIugEprNAHIPBEifbtUjR6bdc8tSCQS4MwIUFjz7LjvxzFXVumaleJQGkgcgj+tee9lNtMubxTarXieta4LaXLpKqqqAci0PTgAciAp79Ola0mptqj2oDuxGy7xCjcGWIkgyCJiNv0onjF8MltBYtowRIdMs5MZaP4jnHM/ShaLRF0e76VFohWUwMtMRJB/hboY460uK58Bx48++CVqT1rSzAEcnsOOZNBAAjJBghv87f2rWogs3eSf3rgJPB4Ga53VJMuuU8Lu0k5zgjpjnr2qvc07t6rYUlcwYyNzHrz8q512vV7aeUgU7VW9658xgW23NpypAEEj9N0HeudVRMAvuMiP4MRB+e6q4UMFU5jblY/3KV0wptx/STII3f36dq3/APT3NvzVU+WWKT/5AAxI6wQaDfbJEROaLbNzy4BbaGnbuwDAE7e8Rmg45nGRP7RGiCt0jHTsf8xXp9JZ0mo0jSLq6tGVVg7luKSAAQx3BhwIxAGJzXndROA4APfuPes02sa2QU6EHPEj2FRc6pSDmxfmtAN1vWaJ7bslxWVlMFSII9iDmsomv8WuXrjXbh3O5liep+taqDS+L6ooWmvuk7WjPMA5EgRIxgn70W/4lcubQzSFIge+Mnv0rKyrREFZNNrjbAAgYgLAOJ6mKSPiFz+b9B8+1brKLqheZPwFohVNLbvuNyNAE5x/CC5+wM0r4jdZXUryJgkA8BTOcGsrK9D/ACFFjKbS0cfwp03EkqcrGccwB8qx1hiAZ7/OsrK8xVVHwzWvp4u2nIdWwR3xE985oYUwF2IDu3buWmI2z/L1j9aysr0P8fQbUfJ2I/P6U3mE0om4NxJ2DaoJn/oZ4p8cVusqNJ5e5zjunIgItujCtVlei3RIurZ/X/P2ooNZWVzvNkV0prc1lZXnO+5OuJrkmt1ld1HRIUEHn5/8/wBa5cVlZXU3RBAPNKa+2GUz8x86ysrixH2nqmakXICqSxVhwR1I4MgczQzdO/LFtxkz1nMnufetVlcxrF4AI03372RiEC+JZoHU1pACMCCoOe4/vWqypDVFatrmT/hqvfuooBdC2SBDbf4mnoaysroouLHy39/KU3ClapxOJjpXCXCpxWVlLVcXOJWai33DCRgjkdPmKxtOyRvGGAYZ6Hg44rKytTEyTss6y2DGJH1Wa3WVlM+kwOIhCV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xQTEhUUEhQVFhUXGB0YGBgYGB8aHxwaHxwWHBwcHR8bHisgHB0lHBwdIjEiKCkrLi4uHR8zODMsNygtLisBCgoKDg0OGxAQGzQlICUyLCwsLC4vLCwsLCwsLC80Ly0sLSw0Lyw0LCwsLCwsLCwsLCwsLC8sLywsLCwsLCwsLP/AABEIALcBEwMBIgACEQEDEQH/xAAbAAADAAMBAQAAAAAAAAAAAAADBAUAAQIGB//EADwQAAIBAwMCBAQEBQQBAwUAAAECEQADIQQSMUFRBRMiYTJxgZEGI6GxQlLB0fAUM+HxYgeCohVTcpLC/8QAGgEAAwEBAQEAAAAAAAAAAAAAAQIDAAQFBv/EADQRAAEDAgQEBQQCAQQDAAAAAAEAAhEDIQQSMUFRYXHwIoGRobETMsHR4fEFIzRCchQkM//aAAwDAQACEQMRAD8A+W+K+CPbVDdtCxvTfbeTtuD5ywn5Ee4qJbukciR2NeiP4zvm35NxbVxBa8kB04UOHB5+IEYPI6ZzUFWDMSSRP1j5nn61HD/ViKnt/N0Fj2gRKHHUdR/ehGy0AkGDwehiqGitXhcCWpYuYEKHmZ4DYPP+RSl52yjT6ScHEHriu0NZlkk+m/vshdV9D4HdvzctrvjDCIzGPaf1xQdKqMQLrMqRcMqATPq28kCCwAPsTTP4a1ly3cRlMqDLAnMCDxMmeOtToYwFUsfVIAmeScewk1042lSyse2QHTPUAXHqkYXXBSl/aPhJOB0jPUc0GaYZJHpHHI60ECa4A06Kq0vIr0vhP4lvWrSJ5zhEnywu0FZMspYiWRpnZMT061EawPLRh8RMfqa9J+GvFgbV6yUskuqwbj+WV2nhGOJIPcGAYyJowgg6jx31b0uOXg5coTxGPTEEcj/mvPXDIUT8KwPuW/cmvov4m/HF/U6VdBcWxJKB7ougllWGJZlOwceo9wcV462wbfehRvY/liIC5YAqsRxtHHt3G2WSdpzctNb5KE3F79N4HzEN9DXfg1g3XCAqJESyg8kLP/y9qHetG06GVaQGgEMPcNBgHuK2LUFiIjBXrAIY9eYAI+dMLrFU9FpQHui6210dgRuiWG4H35mrnjXhzXPEL+19s2rVwEAEFTat8E9PeoniDB7vmW7a2w6qdm4KJUQ7AgAAeliRzJ7EVlnxJ/NVj5DBLYt7WcQUHCkgjcBAx9OMUTogmfDfC3c3YuH0NJG3mVBnnEij2/DHdSwcrtAOBPKKf2NL6Px24t28wXTS+0mWMCFj0Gcnvzmi6nxO5atvb/KIa2pm4TvE21+ETn296o0j6ZQMylE8Ob/SNcLnaqg7CB1yM9s4NWPHtMgSwtxtrJpLMDdBnaTx3g/OoWo8QdtOtuNMAqqJBO9goBCt6oORMRzPc0PV33uku7WiTALKSTIUKoKgnELGBiOlSBRhcNonXTC6SoDE7VgEwrbZk8epm47Up4cYY3cfl5E9WOF/X1fSqHit0MVUW1ti1bCHIO5kDEsSFEljPf5mpl/Cqg5+IkdSQMfQY+9YiFggQWkyT1PX71Z8M1F1zcRRcub4dlUFpIkFtoUzzyQeetZb0gU+WSpBglwWjhpG7b05I/em/wAO+OXNHdt37RtMbJa16gWBt3NxEgDKhtxn4pIHYUqKPqPEb9goBb1VoiNm97kCGEMFZBMEj/3FTzz5jXOzOxYsWZixZssxOdxJySTn619A1P4wuu9zV3LmlNxrW0WxLbRwFVQPSRJaZIy2TivAm4bjru43R7xif0itZZKTW1NH1Fr1uFHDGPlMVyto53emMGR17R3rFhAlaU/p3teWwCv5soVYkQB6t2IzJiO0HmqOh8DbUW3feiKrkEkgEnmBMDr3qKJIJG0LI6gHPtyRjoKqpdY6dlDbALpZjnhtojAJmQK6sDSpuqgG4gk+nfykeTFlJ1Fos4VfYKCfsM1q3oWlpBheSM8Vw+CT24nv/emVsObIIcQzkbd5nA5K8AQefnRqCm97jlO5tw9ERICWvXTEAbV/f5mqPgXhT3WhELPKxIBRVJ27nJMD1EASCCcQaRdUAgZPX/OtG0vi9+2jWrdxlRo3KOsEMD8wQM84rgrB5b4NeaZW/H/BrljUXLV2/LoQG2q0TA4nbj6Ct1DubrhL3AXdjLMzEknuSeTWVNuHq5RJ9gtKVa7ujd9+tdm3PwxVjU+BMLNu41rYjKWF1W8xSJ/iVZZCOM7ahXLRUwcGr06zagJbfv0/PFZGVyvE9yD+4/yaXLGZ+tPaZ0f/AHXC9m2n/wDmf2pQEgkqZGR9DVjmDRJtyIP5QT9oOrBlDbYiecwNwwMD27U14RdtJdV79vzLQ3hk6mQwBBkRDQeRXfgXjTad1wCrMs8cA+4kc0hdVi8IpYknAEk9eOuK6seymWtAcYMyNMpIHYSMJvZC1V1C82gQoPp3DMdAduCY9qJq1uA7XwsSNsFQHjqJ5jvSsA4Hpbt79vai2rYwXeCTBjMDHqxzHaoYcGMoPnoPP2TFH1mmdVCEGV2kxnmevzNM6bTQ4F1BtYH1KRnvtMYYdunUUXxKwdN+Ul1XW7aRtyiARuYjmcgjkH7ZFIWNbcAZARnOfb9OKDqYzERHAa+R0RBTOpsoLjokgkqibyMKRLuzAAcQOB6WPbNfxrQadVtDT3bW7a07mVQVgLO4ctMkdMV5u6WIFw7i0eozBxgfLA/SudRqmfDk+ldo3AYAOBMfOucyiqupsWmVh5iiANphRJj1ZB+xzPtUlGI+Y3fsRT+h0195Y23IaWB8uF/iODthRycQMe1La8es4g/KM8cQO1M1ByYvmPbcYOOhgd/lTF7SeXYBuAiSF9MTBBMfpk/KuLSyLitunb6QFnOMSVwCJ4zxRNZeu4UncCoK4DCYKkARzIPvkU7hErApBTYni5tjHwzM/tVP8SW0VxvLF/LSIiAAqjP2NJpa1Mqy2rhLD0fkfEOcDZB+Yp7xtb7FdqOyEKJFvd6z/Du2zPSJ/es37HeSO6U8NFpriqgeSCCGiDAJ/pj3iub9lrdza38RnH8o4j6/Lis82/bJ3qyMscoEIMTHAMwR9xTVyQzm4zMwthZA3esESCSvA9XGZgHrStEhYqbqzECMCDB/91d+F2kLFrjAYO0GMn685oGoQ4mcj37nORVJNPcZF8u27YgbEluGHAXt1z9xRelatpatl7bF7SpNs3AQAxhs7RxtgznkU5+JLNhLgKfAUKXFUAMDkq22ABnaec/WvOXHdYW5uUrMAiCN0GcicjP1xXTs90+qSe7En2+Uf2qclMqzWx5CbbX5rASRJ3DdiBwOBx25pG7o3DrwYBJCmdsST845JH3rn/Uuu7YxCgAAc4I9/wCtDsahlk72BZSpgkSDyMHIPUHBqpZ4b67cO9VpXWss7TuDAlhu9J45OexmuNWpGzcytInBBgkmQT1P3HGad8W02nQ2wtxnZkRrsAQhZVbaPcEke0dyQJ50pUBzu2nCGDmPfiumo0geH0BmOqQKpZ8VVtM1gWlDF1drsy0Lu9IxgZ4BjHGZoFvRXbiflqxG8yeg6mT7YNJ7WInAXcBEgHOeJk/OKoDxV7dlbaEjc7sSCRyEHT5Go4NlFtS5IBmY1v2Ai6YspuqtnoMKBMTE8TnqaGjmI6du/wAq7uoxJ6xEwOswB/nejWbqImUffJAbAH6gk5+VUqgGq7LYc+z/AGsNEN7UZML7c4/ehPdHTnvXDZzn6mav/hrwU3yPLKTuQb3yqbmVRKFSWMkDgrnkVx1KoptkmyZefZzOayrPjmn8nUXbRfcUcqSqKoJHMBSQPkDWUgrFwkbrIY/EmpFtbXmnYiNbQED0qxBYKY3CSBmeMcEgzVMQYEfvXXnyMif7Visp6x7ESKZtNjZgQsj2zbLAkFcgkAxj2MGPnFCe762AJCktEndg98ZMAZjpWXNOeRBHcGs09tIYu20jAXbJMg/ar0pPhbHmY97LFN6XUW1UrcQMTEEz6fln6/SmdDdRL6vct+ZbBbcgIBIIIEE8Qcz7Vnh96wSBeUk4CkMRtPU468H6UrqLbl4thnMnAEkxngewJ+9df+SpjIwSC29xroNefBSpnVDv3lZmZNyBfh+/pkjrXWDe9bM4JBZiMnjdzPuOaWUBjtML06c+8nApzw8mzcllDFDkCCD1iRz9+9TwjCXtadJFzp6b/KZ9gqF+3p1F0SSptKbUANneJk8qYDZB6/SptsbzbA2k5WFJDEECJn5kY7cVT8aKX2F3S2fLQW1LJGAd7KTjAyR2GO9SNK+xluCCcmM4IjnHB9posyHEuk2JEgaAW0302WvlTVzaMTCkDkg/qMGp+r0jIc5BAIPcHg+1WvG9Qt+4biW0tW4thlQelTtjAETlSYqeSWWXafhA3cwJx7VB7Gy4jbv9JgVU/DwtOWRg9whCw2nZETIgnI4zzzjFKau1O65tZVY7lJj4SSFye+1v/wBcYmpuk0xd+YEyzE/CuJY9YANel172S6i15Vsm5M+qNp9C4KTtCoznBP5y9RAm10LESp2nKtBO2R6G3ED5coexHPQU74gfyxctbBsvADY26JXcDxj1IT2zXXieotWtQfK2gMsMLe4iTmfzpM8f0ol295li4mSSpYEj+Ta8YAHCsB19R9qcCWyhurY0zeToyL7GWVdoKSqupAAkZOVmTAkcyK2dI/mWBvKhrzzBSPQGzkfFMATgkxiufDPBPDm0Fq6WT/UM1veDeKmPOG8FQwgbAcx2IzFUbX4f0B1Ftb729hW8CTeK/C9pbUwwwV3Gep74qQNinXmfFbJbXi2bnmLu3ljGVCBm6QPQkfSkNQbbhZ2Bj8RVlMmSScz9h2HzLy6e1a1epNiGtW4RMlwd+2RIMkQHEg8fKkfEdeQpUs3q9PC8dsiqMHhlKTdTw29sKTjCgj4QMx3hQfqPpVbTlLdm4L1mWtRnzgvxwV9OS2CCAvST0NH1qW0t2LlvZ5a5ZAt2CwBYBmZ2jcRsO0gDd7TU78QWbbhPI2/l7gwAYTbL/luS5M4YLHPpkiZpS6y0XUW/BIKljjO6AZA9XH+ZFOrpvKgMfWYMAHj59es/8UrolHWBz+oj6c80e1b3NBJ3DGRiFB4M/SOKLWAsLiiSu9RaUoGBA4DHduzzwBjHTNG0OsQPdLguXtuqsqqkEiAYxgc4z86L4v4q961ZtkKEtW1RdogkgKDuJwSYx86U0fh73C4tzttq7tIg7VEkkSf3q+MDBTF4ECYte/fVI1G8Va35ai2PUoG9hPJAgHAyII61OISBMk7ciR8Uk/t05mav+OeKm5bt2vKW2iIqzxvYKkscdwT9T3qA9tQobcCzZjMjJ5xGY710Y5oMERpfaLnj87oU1RXxMtpzY2IPzFdrmdxChgF7bcz/ANmuU8QayPSJLSJgHtgSD36e1Ii25EkqBIEbgDnrtJ3EY5iPvVOzr0t2/wDbVmckSyzAAERnGST9u1c2AAZWljsupJN/30Rf9ukqTqBGDOQMf3oi6hfLUFVlSTIEEyep6xXbX0JPmK8ECIMcT0+vWh6fRMy7oO0fxQSP0p8Q0fUP0zmBnrr035It0uuLl4tHAA4jpWluOJCs2YmCcxxMe9d3GUdGP6ChrePQAVxlo0hNK7Fhusz86ylyayt4Vl6e1+G2OntXjafY4ch1cZ2x/C6jA9mMz9K8/d05HGR3AMfqJoo8TvKvli64QbgFkxDRuxxDQJHWhPcwBABzkDb94xUaX1ROYzw1WhH0L3EuAQckA+gOfop5PtigXV9bAg7txBBG2DPaefauv9W45M/OlnaSTxJmuo1CWAOvdaLp2yygg3N3sVxn3nkU5oNSLV4XXtLdVd0224aQQOhEgnd9KY8N8NtXype95ZUAfCSWMscdBAipurLbiqyYZhgTP+ATXVj8O9jGtqDwnQjew37jipscDMIOp1AdpChV6KMwMwJPMdzzTehsebeIQEHb6AD/ABKojnuR+tJLcWQHED2/f360ez+Xc9Jaeh2kGCAQYPealhGtD25vtkdf2mdpZUvEkv2IS+blt7iDeNw9S72gHaSCvpmDGR90tExFxN5lR6hmO05H8WB9hT2o13mljq/MuXBaCKYAIcNIDTBA2kiRnPvSmism49u0HbrEtgYBj2zz9MYq9D/cWF5FzubalKftui+Miybo8h3a2VSHuj1AwJ3QOjYnr70XUauw2lS2LKi8GAN0Nt3W4bBXvuIJbrj68eNeG3NPdFptq3AEJhpEsJEGP+p560W/qdM2ltqLRW+rAXLm4hWSHgQJAaYzHSmYfvlY7JEqyL8LLvUiSCAQwHwmcyPpnrWaHXPZuoySdvQMwIBBBg2yGXk8ET1kGDV1AvsdKmqZvKURbcEOAnpnZtw0GARJziRU/wAR0O03ChLJvZVYrBIDGCQOCe3zqeIwxu9ven7TNcrev1bXEdgVuKzlVKi4JIVWO3fmIn4pPPAip2i1gBRpMQC+7gkAFgIkmRjgZPbNJeH602hB5Mxic5EZ4rGRl2mIVsj5jd/SP0rmBstF16n8J6u3asaqwQdyEvv8y6JRDJhbalZhfiMcj+WvT6nxC3aa47qwUWmJU3NQuHuNtyqfMGeeuRFeX/CiG7qEZbe5timVCkgqPLOHO2XGyfc+5r1v49141VkXU021US3IhILQG5ndIDRA5nntI6wqQvmlq6BaMYNy4X25J25VRPUAhuTOR70bw29+d6O6oNxK+ozAJVurAmQYiltddbcFSBtC21juFCz82Ybp7k1wNX5KsvG6DAjtifo361UGFNwTnjni5NsWlIeCd5Auena7AD1NsMiDIXAIHM1IW4QD/wCYE8mTIbvyPr1ren07NcgAncSMAsZJ4GJ3Tj3p7UWLa6dYY+bvYMpI2BYWCm1viOeZGBHano0C+SdPlEmFvTp/ptSjX7BhGVjauqQSszDAjg8cffqv4jqBduG4ABJ2hAICgCMQoBgQOh61U1jPb1iNrtt1wwa6hubjAJm2zSQMfOJHuKmeJ6lbt0uqLaQkBbYMwAB16x3rsq2Y4DiNu/hTGqZ8T1FlrNtbKuHVE8wsSdzwJ2DhVGfn+81gUMPu38HkRIGDVPxTwkW7Fu6XtnzFtsqKSWWV9W+RiT0+fak9Fetp5n5YbcjBYaNjEfFxkDt+vNSxZcGNls+G3STfr5/MItgzHFUfF/AntWvMuRtuW1e0A+4+oITjEfFxHtJjPn7l6QogAqInvkn+tPeI3bkDeWgqu0M3CjAhSfhI4x+lJuVVVhcmSSSDiSBAHBx1oYrIYDbQLzvf9R5IsndULPit1tO2nhQhdXJ2+olQQqzPGf27UvcuBVgoCSTDGccTEcnigG1c+I9COoHOQYmfrVbRppjaJvh/M3sFKsONqwCDgjcT75qOCpF1QtpEAmZnTn5ovIAuo18Rz1+Rx7RxTHlbrSbeSzY3kwO20iB9zQvEDuckDAA4+1A8xtsSY7UawyVHt6/KzbgItzSbY3ED616L8MeGWrrKC9q1NxAXugMYMgkK8KUBGcNHWvNCVIIkHof7VlxGJJgn37/euGqxzm5QYTJzxHat11RgyhiAwgAieR6RisoNu0I9QE9c/wDNZRFMgQtKCLrR0Pzrk3JjAwa9APw03+mt6gkC2+8z5gmEjd6dvIkdczUW/btz6CY/8hk9+Mc/0+dM2q2oPCdLLBGtm25zFs98x+grmwUDMCNwIZREHrg54+fvXVlURldLhBUgiDtIIzIJ4NL3rvrY5aWJkndz1JjJ94rqY9rWzAnz79kCCi6e2zEbNxIzAyftzFMaLWeTeW41sXQpaUbgzIzHETP0p38PXTbYOiM90DE5RZJAPGTHuM/LEnVO249yzTHeafFMBpNDpvrrGg7KVupWajV7mLQM9IwB2GelG8MKNem4AEIIMAYldsjESJ3fSlC+BKzOeBx7f3p7T2Ga6LaLuBiFBI6TyyjpOYo4Njc7ZuJFr9x6ov0T3jmlG5Rprj30S0CzmMDe+DjABI578xAEu0IYSrCZGDknuI4wf84p3xjSPp22EG0HQHar7pXe4hiIB9SnHGBSOlwQdw6jnniccgZ+ue1UaD/5GWYE+nrf4Sn7US/f4KyQAMPkmJ9v8xVXXf6c6WyyWnW7Kq7EflMArzEZLzE56CkvHPEXv3fMuxceFUsuR6RAiOmP3rV1rXkptLhw0ODlDO71L1ngRRa7/wCmh/tbgqV2xdQ6droW7bZSyKTuDKQu4CBKROSQDIYg4BotnTq6sLJDqzXG/wBOoYm1/uBHBOLkIAZHqMQRGaV0uncPY8pwzMDHlH1g7RuVwxAJAJUCfUBB5po37bO4v7rdzzbha4vxbiXgva3bZDEAlTHTMZ7RqZ9/JKpmt0KEhrbbkwJ6g9Rn3zwARxQgoZYJVSp4HxNubmY4GMcjNei0OouOPPuDMwbigMRgD8y2BBBBABIHJPqMVL8Y0Eeu2RmTgyP4gYPXGSD6h1EgmuOvhszfqU/ROHbFUfwhcuuVsKJVnDOpAj0gnqpiJOOs/WvQ+MaK7pba3bYWQVUkQSF8vZ1TgxHOJ461J/AFu8z7rPBJ3nEiMQCREx0+Vew/Eem1XkkW2LCQDuCSZxgKMmSK4CBITh1l8lS2GeWbbk+ppPvJ6k4PziuGteYd0KpYkgYAEziI9zHYAUSzY3uUU+kGJPHWPn1gda9JbtBUNpJM+qAYAgN6rjyAgXJ2+xkrCmuvD4b6hJdp8pC5T9LpQADb5UWg16MW38yJXMk4AgBifWQBBFC1zILb27K7lV2JveWd7KY2bjBCgw0QRMmeBR7mpBaNQdxVlWyqmLewXJaGUTsA3AbASZBBwJD4i9w6Ykgpb85wLasEUMVUlQh9cggTOPhjJNdxLcluB/PcpN1vU6cW9Xbt3mF/1LvVGJkEmUDyOR24kCcGkvH9SDfIt2xZRQF2YkQAsHu2MnqazWrbF8A3BdWRv2DaDkyqzBGOPf5TSmsdSxNq3tSQACZjAGTiWMT86hXccr+o66dz6ItFwi6qwwQMbTpuCw7SAw9MESMjHInmhWNHcuFggX0IzkBuFUSTk5xTOt1DvbtrcckBAEXafSo4juDziYFTWChiJmD0ECRjE9PtXPiRDRlO3Lidu9UzVd8Sv6c2glhXN1kti6WJPqVUnbPSZ+mBAqCNQ0ATgD9Oav8AjHgz29OlybRVkRpUEN61Vhu6GOJ96ivuhSomBJMc+o8wTOI7f1Nsa0eERFvWT114/CDN0ceI3TZNgR5ZdXMgTuG4fEcxk4rY0DNaN2PQrlZ/8vTj7EUo9huYxI6981V0F5hZddyFCxm25wTC5A74GQQcDpXJg6TTULWjWZjjz/KZ2imreIVlCj1RyDIGOsx96MAFtLcKGWJAb0xj9f0FKaloYwAAcwMj9a6t3k2qGWYngAfryfrTPqQSDtMW5/3sFgEO7qWYgkmRx/gFcAzyT96PcuISISBHerPgb6e5cQaki0oZRuCK0r/ETuHIGes1xvfkaXEeSYrzu2sp7XOnmP5eU3HaSoBInBitUofImEUu9xh6ZO0HAzHzjiuCff6UdZKyW+QpfeZmaoW5boIlyw38rfY0OIOfqOPpXY1D/wAzH6muVPqz3zmKAuUU5ZvwwwI6wY6fOiaTV+VdW6UW4FYkoxw3TMGetL6ZJJHyz/atXXI6xzMVevUfVbkdpf31hKABdbfVlmJGJkwBIHWADmJ96N4ZeuJdDoRu4E9ZgRiuNTo7qHayurRJDDaYPGDnindEhfUkIo4EAEJBGwDMGPVGRmq4RhFRuuoj3QeRCL4r4kLzF9Qp3hFVFUAKCGmHEzEFuMzFLeEuvmJKBlkkrOGOMEfNQY4qz+ItLqdRfRXREvLYHmsGXbC+YfMdh6VkQPnHcCougtb3CtcxtbI7AAjpPM10Umk4qTeXaWueEfpISMie/Ffidu9qBdtg212IFC4iBnp3mlytkWFj/c3qSTJhYbG2dpBPXnHuaY/EFlVuCLliUS2PQjAOYOQCCN3G4sRJ6HNIDaEzAYlTIWTEExO6O2I+1a4dUkfxfv8AaI0EJnxHSWktWNl0OzBi427dh9OJGW65J6CIqp4Xbu7Ui7YZDddQl1g0EpcDMyNwCJjOTHOKWK2k8iDddCHmUB5CCFncpG7rtHMGaMEUEB0MeZcJ3JaU4LwdzJkLHqWCJPTiuoUsryfaRwHf9JZkJqzp8K5tMGhZa0zK0xaAABJDfFyCBk9MVzrLZViWxjqpQzJMNMoIOANwaBzXVjT2ysm2VGPVcbbEeWSARbEzOJP8XMfFxqNUACq4CbhAZjClmglgwDcxycdSJroDRKyuf+lzka24q/C1osQON25II56Twc+8A17v8Yuy6K+VkHZE9pIB+sHnpXgf/TF58QaSR+S2SSf4l7k/vXvvx0I0Gok/wiB/71rxsS1orxz/ACqA2XxvQW/SFXnsJJyDjasvnHAWRiTVZ9KTCsjMJkA/lIOZ4JkjBn0wOTmpWgv4WQ2BJ9TERBPG8fPAOR3qnb8p5YrZLkwFJYbuIgE9jwB+9ewGiBCmUBQwgI9iwC9kcBW+MkMGBdtqsNxbdJAUxxXn/EbYDNNxbhkgsJIbsQTkz8qu33VBPllCNhBYzEM0soZIKwIC/D7HFKeJXVW3cUIwZmbbDoQABbLAhRxAB7Y4BmoVqYc3WOyiDC34j5CaseWz3LW8M3mqpnOQwWCfT0x9Kj61re/0A7TkZPX2JP71U8Wa0uolBcAJlg21vUSTEEbYiIEH3qadu4KzMqyTKqDn5Fh1A64k88GGKEB4gajn7/KLdla8W8b87SWrO1fyVRd3UkQMZxAxx/Solq+AW32w8gxysMQYfuYJmDg1W8UNprFtvMLXBZRNu0KEAIG30mWmWMmpum0Iurcdbg3IN2xsFlzu2ljBKiMcnpMVPGg5G5reHjFpKDIvHFNeJvqDZt+aXFrbttAiJUBT1/hED7CKjBT0k47/ANOten8b3vYV2v23IsW0W2u4G2iKg2nMAnryGMnGI86w3KgLD0qQASf5mPU456R95J2Mpu8OYbWk8++7o0yLwi29ZdNryCxFncH2x/EAQD34J6xXBuELAMZmfvRNZ4WyKjwpS4AQVYNB6q0H0tg4Oa5AwY56fLM/SuCkCx3+nry91SxSl1yYEzA6/wBPatpp5zuUD3NauGFA+tbSyxAgE0KhJdJ1WC3eSDypHsa48v3UfWsuWGWJETxRxYKD1oYbgxyPY8Gg1pcsTC3atpA3bSe+81ulCo71lCB2Vl6jwXw6xbt2tTqNl22zOptb3VvSARPlqSszjv7VI8Tv23cslsIpPpUEwo6CWJP68zxSFxM+mSOhiul9PxCR2mgxzw0tJkH2Wi8o97Wn+Vft/wA0rtLGe5/U03o9Ol1oLhCTA3EAAe5OBQbun9bIMkMQIIIIBI5H0zxVG0yROy0ogywVTzA4/vRrGqNq6twKjbG3bXEq0dCOtM+C662jhbogEgEnp0JpTWtDttONzZHacV14ukxzGkOkmZHDlx1JSNcZNkPVau5eZnaSzGSf7e3SBRtG2wg8E4ZiJAX0kY64zW/EPCLthtl8G28Btr4IBAK/UgzQUIL9l9pxAAxJ5+tDC5mVAN7Rfv8AorOghUfxBZFpgqX1uA213NbODJJKmPcAwfap2jQb1+LPtzxjuZ9qaveQoO3zSNo8s+kevdndj4YnAzMZoFneSrGYztjHA4nvEYpwZxXi1kc+G+63/Gye8bsoLoNq2yIFQ+XeBUqTypkywmSCOhHUUMbVshpBferQC24QHmQRs2ExnJx2NM/iPwt7d0Bn/wBRKJcZ0aQQxIHqzxxnriOlAe5FhcKsXJBWDcJE7ZPIXJ6xMQogmnAh1SR5+eqANgufSgQ7SQJ3BiCp/wBvAAIPJyJkY4qhb/LYeW6yLzCUEAfEIS5tJZWWYxjmM0K4bgt6a6yuFltjbyd5UpuC8hIn75zRQ7G63Qm8ZkTcDEnJe36iRJMKORIBrrbra3l/134fCVMWLzYAG0lVTeQdwwuMkkEQOCMYgAme7tk7CcHBPQdvvjJAIC+nkkLQtOFbaPhIjqCTC9QSAoySeeMmsuXiQIbcT3kcGMEROCSeJOetdDTEysnvwjYtm4z3Gj07QI98n/PevQeLaPTmy4DAEiAYHcV5jwuyS/X5mqXiemOw14WLpf8AtCSrNPhUDQWySR6ZAjMD1cD6biJJEe4GQ9eZre7a0zCspWJB3ciD34zAbjmkcrmSBM9cEKwGBzOB9B3NMttaSWb0su3I5nAIY4Ek9GAmOOfdMhsbhRS9y64CxKjdbEL6V3DdtET5eOfV1ngTCmuA8uVIIZ3MtbCtiIlhK5JJChjBGelOXXOGAKkFADDMoyxBBbk+mIMg56A0prXJt7fUPzGM7pk4zskBe+4czxioVQYMXt149/yssuRbvrNsogcEqwJAMz6lMbvSeMSOtIX7a7tiMCsyCVgtjnrE9veqWvD2tWQ21Gt3AN1ti6I4IJOZ394nmaUvWnvXiFCO5YsCkgkAbsBsxAJyJ7kmubEQWugbwCNNO/2mamfF0HkWSLOwbB69yk3WPxE7cgAwoU8cmo5tQwlSO2areLaOytu15V0O7W0a6OBbdgCF3HHuc478gT9Pd2swZRdEMskn0mMMCpyVOR0PvXNjCAG9Bw5osVDxS9ZCWxZuXC5tr5obCBgFlQDzmc8dpnEi6uZBUdQJ9zj9PbpTequowhF2sBBO4+owOhMD6UqIMBi0qIHbkmB2yT96riy4wCQeY6/PFZiKmputb8ou3lBg4QZG4AgH7E/c13/p2KblEw0HMYo+v8EKW7d1GW5bcCWTcfLb/wC25KgB/bMitjxU27PlqMs7En2KoAP0P3Fc+Gp0m1SKpgbxxRc4x4VMvRicGIPWhrcYcE/Q0Y/zGJHQg00rW1sIxRy5ZhJA2R7HkmlqNzOJnn3CINkv5rDMmO5zXoPC/wAUStvT6prj6VXDbQ7AgZkKMj5cR+3mPNMQePas2A5n7j+1czgXNLQTfhZGyJqLqlmKiFJMA5MdM1qmbNyAB+T9QJ+sispIItCyW3HqST1zQ/LOPevX+EGxpLdnVA271whyLT2vMCuNoAcEjBEmRMEDvUDxHxRrztcc+pjJgAfQRwAMfKrsqU6rNbgwheUNNGVIJgQZyAR9jgj50qzQ5ODk8YB+3SsYkt1/eiKAFIKyTjk4+nWqNbmtp6raJ3TLZ2nzFO4gbSpiDmZnnpXFnXGzdW4qoxUnDqGUyIyDzz94omj0BJThyYIXeF68erFL6wlXaAAdzCIBjPAmuv8AyFM/TaHMAn3EDXb0SUzc3XF28bjFnOTkk9flW2slX2F1IABlSGGQDyDnn6ZoTWYjceQDgzE9Mdfbp1o2jlrkKGOMD4icDEfTiuagJe0Hcjj7pzotraLKTbUkAS0CdomCT2EkZxyK1pl9ahZJkmMnpwO5qh4ul5YN1TZZ0B2xsldzADbA5Kz9Aanodu0bNrSTv3HI9Pbtnjv7VRrMlfkCLx3Hn56JSZanvFLjTsCNZUhQ9pQw+EtyrGSczk9a0rfkf7YADgpcBi4SAQFI34X1TMcgZNd+IX2CEF94cKDcZZbaC5wWJKicYOQBWW9SnkNa8vcwIK3FJ4BcbYPG4uMj+UYM1W2apmMHyiZ03t0Q4QuktBbVm5CMC7yoczI2YcH4faOeZxTlsF7v5YRn838q2GZhHqYiWOVwMEhjPWlrOmAWybdxDce7IVfiU+kAMZXa07hnGMHNM+LWXQ3luWyXF4h7rMWMwQUwdhk5J5x2rta6Glx7sPMdlDdEFsbU23A6kgbn3BlO3eQEDFtikn1AZwMcF/w3QbhvZSC0kTMwSTmTyZ6e1L+H6Q3nUfEoAJf1SuI8rJAjk4B+LnEV7S1YjpWFSXk7Dv2RiyX8F8LG6Yqt4l4ZKEQOPam/C7PH3qjrbWK8PEVC6tmVmjwr5vf8LEEEYODURrLK20kKQ6iWB2eqBumDCxg5M5gcx9Av2ckR71538ReGyA6puZOFjnIMHOR/zXsOqnIKg2t5fwpRsvO37CRMzbBTzCdrHdkDypYs9vYMDqFBPApXVMTaUMqn1t+ZtKsTiBuOCOyiINMEMb1kKu9iV222WQTI/LCzJSfSACAY4rWs0rLaUswQecwayG9SOCebR+AdAfmMxVXPDw6OH4S8Eq7KmrJtG04V/Q4WLcggztIMp7R/Yo6xCbjbgNwYyVgLHsoAgf06YqkNQlnVF7G28FYupcEAn4oIYAsIwcLJ7dUrV9hdW4ko+6PQNgCwBAI9iR79ea460FrpN52sNOmqI2THia3fJts6qEAUWz6Nx+HmDujtu+nWp2m0+8kpA2qWILAYGSBJ9R7AZPvRtdC7Yy8LIMERtXbGMY+dDNlmYuRInJRfSCZgGBAmDHyqOKzOiNQBw74W1RbAWamyQCSjKIlSRG7jIPWg3ERVXLbisnEANLCJ/iECZ94q94/4Les2rbXSClxFa1LZ9SIxEHgCR+ledU4iBI6/370cTTDSA3caxz78kWmV2t24VKhmKSCQD6ZEwSPqY+Zp7Ta42gSAPVKyVBx1ieOf2pBrXBWduAccMZ9M8GYMfI4EVRUqLQ3scuwCBQeBbltxyJmI/wDGp4Hw1vCQDxtb1Wqfap2pYkwDIgGJrdlre0BgZHJo1w7XPlkwRBznAznoMc1o+HXDbF0KdjEgMZgkcieJ9vnT4hhzudMm8xp1CDTYBDvWVJG0z7cfvVPUfhjUJp01IUNZc7QysrQ38rAGVNSWDLyDVDwXxkWXBdFuJuUsrKGkAgwCfhmIMRIxXK6oGtLokpoUogVlN+Ia/wAy67qoRWYkKOAOgyayoBxNyEUmENETaAZz8q4a5966tWSYPTvTwsnND4lsuK3l2yoIJVgSp/8AyjMfKg6nUBrtwwoVnZgFBgZMBZgxmIx0nii3r6qRtEkcHikviboJP0En9qrmgZWnfotCp6XS7huN4JtgrIySe3yig33IcPCttbcQwkHIOR1B6itWgCy7jtUETg5H2ousubXJVQRuaNw6dMd8jFdGLylggX6zNuE25JGTKRU98D9fpTiMEuxbYkAKVJG0ztB4k8E4+QoviHhjaYxc2MxUEhWDQWEgSMTHMTExSejWWkRIAxEntgde9bDAtqNbzHpy4ouNivSeM+PXmupe1CWjdtqEVdquhzdILLMGN575C15/aIVpWZiJJMgAgkdBmPvVe7p7beSq3V2kbblx0KhHlycAEzt2gETMj3qPpUDXBIAE5I6AD5x71TLmxGUXuIBv8IT4ZVnxPUIqErbKswUAMf8AbMuzQBggjoYiTil7d22th0ZN1wsCH3SIG6RAGPUwMzOBVP8AEGn01lAtq6L/AOWu1lUbWuF7m4N/KAnYEzHzqNp7yrbcPggYTaPUfVJJ6AHbjr7RT5g11S/HbS6GsJzU2LSWrPl3i11mJddhXyzAgFiSH68ARHvRbumc2dq6hHXzdosq5ydp/NFsjC9A0TmMcVK08EKrA7S4np89uDBIxwflXpPDPDkNw3irIJ9CsZiMCSANx96LnmpTJaLfwO+aIEFX/CbOxQLhZnPLGegAAg8AAARVUOOBOcf59Km2rhpi05LD2z/b+tdOQ06cTPNbUr03hzj3p7WOI61K8NM0/rOOa+fqferjRQtWw3de1J33X3NE17HJ7ZpJ7le7hbshQOq8p4p4btuqWuMlrcACdx8tDExEkgZMDPtUrVC2pG255nrgQCoIB9LgmCZHQiRHvXrfE9Kt5dr95EczXmdXbCBVFuGV43+piVPQgmABMgxP9YNpvp5m66/H6RdFii3NXYt6rfpkd7fOy8F3zyQwQgR7D96nafU7L6sAmWIZNpKifTwT0DY7QDXGh1AVjuDFSJIRvUIIyDBzHcH9K68O1W26pcb1b0lQ0GY2hpjoSD7x9lqVg9jjO/p3+SlDYKL4tdBCKRtQCPSSc43MQTAJifTFLWNaQWRWY2niV+ENtJ2syqYkcjkCTVn8QNp3W0NOri9sQXJwGcKg9AnqQeImpGkQAOjl1vBgqjAAXPmKwPXiI7H2pcWAA2+w9evf5RYj+MXbhQb7z3IUKFYEBAAoCrOIgDI/lz0qa7gogCQQuWBMk7mg5wPTAgYxPM1U8aa2zMVQptVVeHBLFUUbojExP/NSbLkRuwrD9PanxcZmxoRxnfie9phZh1WWgxHLbJBxMbukjvE5p60bQH5qbp3AHcRB/rkih6xbI8s2HuepR5ikQA8nCmfUvUHkTFbvONqoVBh2YGYInaDPSPSI+vtXLhRlqwIPUSEXXCS1JjAESBRme41lEltoJIG8xmQSF4B9xQdQB9R79O1Ds3GHwmKWrIqO58OqLdF27suDnHXNDAB9qav3A3xCI6j+tBGmaCyglBywBgZAz2yQKk4QdLfCKxbOPiX6kD96yhfb9aypwsn7FtEQO+26XVoQNBtsGHqYdcA44g84ilN5Pc9AM0NUPPHvW0OcUWhwRT+h8Ne66WxtUsYAJA+56UpqbJt3HQ8qxU/QkUa3pjukw0HO6Y+sGTS11/UcL9BjnmKu8QPF9yXVNJbdgAokDJkit6kn0kCYLEgnp6fea40drcVWDBPqMHA+nandZcVbk7QwBaJ4OBHv2MYPyp8QS5jTeevxp8rNtKmL3IPHA/r2FOh996baeWYGJJj0qJznkE/XsKZ8Y0X+kYILi3GZAWKHcoZgGiYyQCJGcz2pPw21vuQxbaAC0H+HA+2RVcMyKrWcxwHS6Vx8JKo6vTHyUW2SQQWEsCSJKx6cZbpSWRtt+Z6d27bERgZPXoBFVtVrbNlrd7RK0I25fNAeHyOCIK8c9evFQ0fIMPv3dO0CI67p/pRzNFcujcaTEcJ59FoML0PjnhjWkm+qWjsVxan1EMzIAu0RugFvYdzipqi0NNc9R88kegoY2ySSHnkQAVI7Zwa7vo921vYuyoobcxyF3sgiem8kD5HtQbJBtuzkSxkS53DJJaCIM8TM9etUe7M555HvggBEIGjV2BCYMiTPSCK9nYG1AoOB+/U/eo3hAAXcODxjkdCaqI1LgASSZsncqNp6Pp7mT/nGP3mpq3YzRrNyK9GsfCkC9P4dfI7U9qtSY6V5zRakD/o01qNWCP8Aivn6jf8AUVxogaq7SIfHyxWr1750qbmT75/p/avawpgKLl2z5rz3jmnbzVdTgkbx9R/b9Ksu1L3W/wC6njmk05GyLV5rwa+Ld5WcEoMMEgEjqAWEAx3FHsG350kNbtOxAiHZXCjauSCRu2ycdY4iuxfC3cj1CQfTux3iROOk80vo9MDdCkhVyVdgVEqu7bifUSFECYJ7ZrjpEiiSOOvl+ViLqh+JtFst2T5i3AyK4UNlCwBZWEkL7ERPbuhptBK+cobYhALQT6mnYpgYmCB8q34lorlraz24VlS4rGYdWCkGSRIyAY4/WltO7K8EhQxkqDjEkYnp0/5NUxTy7UbAe/MeSVoTPi7IS+0jcAJ9MbsAkGTkgyOBSjPcdVBYFVWAMYBZmjA5kn71Y8b1we2Ee1at7B6HVRLnEkwJ3EgST3PNRH07oqORC3Fkdiu5lOJnlSO+Kpi7EE8LgSN9x+d9VmbodlWIn1bQRwMA+/Qdc/OmdRaE+pipklREiffOOnem/E79krbOn3qSii8pK7TcBMMoAmCBPsSR1FM3PDy9jf5lq2Edsu5BYwPSoAz3+ZNcdGnFUgQ7vyTl3huvPXzOeaonyhpk3W7nmbzLY2bSMAZndOemJ5qa6HLdP70Sy6bYYZ7jr7UpdBM7rLThcFSSOoPIrrS6rYepUkbkmAwBBhu4rerswAYie39KCgnBqT6YJyi6MrWouBnZgoUEkhRwJPA9hWUUWPf/AONZSRFkZT3hHhF/VuLentNcc5hc4HJPYUHWaVbNwqTJUwYMyRgwcYnirx8StWLNv/SXLgdrJXUZI9RPAiBtIjknr9fLC2SR7mJNO2u2oyYMzvayWDK3qL+49h2H+ZrenUAgtx2Oe4/fvTXh+ot27ilkF0AywLbA0dAenzpY3x5pcDaNxYDmMkgcZ/rTtygB07+iKo+FeJvYINl3VyYYcqQOJB5zPy+tc+J3G3hh8Ulp7YQk54rPCXiFBUtcO0Su4/TtM0TW7Eu/mAuAWG0GJMADI4EwfpXTiwfotMzytbT3OuyRkSVMUnJicdTx9/2ous1Dtd3XCC0KCQAMKqqPhAGAAKN43oksuqW7i3fSCzpO0sckAnnbxOMg0jJGOh5j6H696gPAY75JtVd0hS6UGoYpbYwz87BjMKBOBge4qfDYfi3JUZByQf1gzNasWWa3sGWLSMjsO9DCLvAM4+Lrx0BmqsqPqVM5NyR5n4QIACt+P665qSrXFRNltVItiFCAvEiTGXgifak9Dpje3MzY3cQB1npgf90XxG7aAVdO14WnVVcXDliHYkenGzeAfnNO6c7UAAA+VXhrnvnTlvp5eyw0CatrHFGQ0pbuGjq/tXTQyNbDUDKOzcfP9s0VXpVWzx/n+RRA3t+3961V4IWCoWL0UV7+KnJc9j+ldNc9jXkP+5VGi7e5QHfj/P8AMxWi/t+1Dc44/avSoPgKZXbmhNWeZjihu9dL3NIugEprNAHIPBEifbtUjR6bdc8tSCQS4MwIUFjz7LjvxzFXVumaleJQGkgcgj+tee9lNtMubxTarXieta4LaXLpKqqqAci0PTgAciAp79Ola0mptqj2oDuxGy7xCjcGWIkgyCJiNv0onjF8MltBYtowRIdMs5MZaP4jnHM/ShaLRF0e76VFohWUwMtMRJB/hboY460uK58Bx48++CVqT1rSzAEcnsOOZNBAAjJBghv87f2rWogs3eSf3rgJPB4Ga53VJMuuU8Lu0k5zgjpjnr2qvc07t6rYUlcwYyNzHrz8q512vV7aeUgU7VW9658xgW23NpypAEEj9N0HeudVRMAvuMiP4MRB+e6q4UMFU5jblY/3KV0wptx/STII3f36dq3/APT3NvzVU+WWKT/5AAxI6wQaDfbJEROaLbNzy4BbaGnbuwDAE7e8Rmg45nGRP7RGiCt0jHTsf8xXp9JZ0mo0jSLq6tGVVg7luKSAAQx3BhwIxAGJzXndROA4APfuPes02sa2QU6EHPEj2FRc6pSDmxfmtAN1vWaJ7bslxWVlMFSII9iDmsomv8WuXrjXbh3O5liep+taqDS+L6ooWmvuk7WjPMA5EgRIxgn70W/4lcubQzSFIge+Mnv0rKyrREFZNNrjbAAgYgLAOJ6mKSPiFz+b9B8+1brKLqheZPwFohVNLbvuNyNAE5x/CC5+wM0r4jdZXUryJgkA8BTOcGsrK9D/ACFFjKbS0cfwp03EkqcrGccwB8qx1hiAZ7/OsrK8xVVHwzWvp4u2nIdWwR3xE985oYUwF2IDu3buWmI2z/L1j9aysr0P8fQbUfJ2I/P6U3mE0om4NxJ2DaoJn/oZ4p8cVusqNJ5e5zjunIgItujCtVlei3RIurZ/X/P2ooNZWVzvNkV0prc1lZXnO+5OuJrkmt1ld1HRIUEHn5/8/wBa5cVlZXU3RBAPNKa+2GUz8x86ysrixH2nqmakXICqSxVhwR1I4MgczQzdO/LFtxkz1nMnufetVlcxrF4AI03372RiEC+JZoHU1pACMCCoOe4/vWqypDVFatrmT/hqvfuooBdC2SBDbf4mnoaysroouLHy39/KU3ClapxOJjpXCXCpxWVlLVcXOJWai33DCRgjkdPmKxtOyRvGGAYZ6Hg44rKytTEyTss6y2DGJH1Wa3WVlM+kwOIhCV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:\Users\absharma\Pictures\google-datacenter-tech-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514600"/>
            <a:ext cx="2502090" cy="16764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371600" y="4191000"/>
            <a:ext cx="1362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centers</a:t>
            </a:r>
            <a:endParaRPr lang="en-US" dirty="0"/>
          </a:p>
        </p:txBody>
      </p:sp>
      <p:pic>
        <p:nvPicPr>
          <p:cNvPr id="1034" name="Picture 10" descr="http://www.tva.com/power/images/coala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2514600"/>
            <a:ext cx="2711824" cy="16764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114800" y="4191000"/>
            <a:ext cx="1366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 plant </a:t>
            </a:r>
            <a:endParaRPr lang="en-US" dirty="0"/>
          </a:p>
        </p:txBody>
      </p:sp>
      <p:pic>
        <p:nvPicPr>
          <p:cNvPr id="1036" name="Picture 12" descr="http://www.chacompanies.com/images/projects/Chem-Plant---SI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2362199"/>
            <a:ext cx="2209800" cy="1831679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477000" y="4191000"/>
            <a:ext cx="2108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Manufacturing plant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46842031"/>
              </p:ext>
            </p:extLst>
          </p:nvPr>
        </p:nvGraphicFramePr>
        <p:xfrm>
          <a:off x="2209800" y="1752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Running Time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0" y="4648200"/>
            <a:ext cx="7162800" cy="1524000"/>
          </a:xfrm>
        </p:spPr>
        <p:txBody>
          <a:bodyPr>
            <a:normAutofit fontScale="92500"/>
          </a:bodyPr>
          <a:lstStyle/>
          <a:p>
            <a:r>
              <a:rPr lang="en-US" smtClean="0"/>
              <a:t>Algorithm is linear in number of instances.</a:t>
            </a:r>
          </a:p>
          <a:p>
            <a:r>
              <a:rPr lang="en-US"/>
              <a:t>Time spent in anomaly </a:t>
            </a:r>
            <a:r>
              <a:rPr lang="en-US" smtClean="0"/>
              <a:t>detection: ~188ms.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631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 Datasets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Workload: Multiple runs of RandomWriter and Sort.</a:t>
            </a:r>
          </a:p>
          <a:p>
            <a:r>
              <a:rPr lang="en-US" smtClean="0"/>
              <a:t>RandomWriter (16 Maps) writes 1 GB data in 64 MB chunks and Sort (16 Maps and 16 Reduces) sorts the data.</a:t>
            </a:r>
          </a:p>
          <a:p>
            <a:r>
              <a:rPr lang="en-US" smtClean="0"/>
              <a:t>Anomalies are inserted on 1 machine for</a:t>
            </a:r>
          </a:p>
          <a:p>
            <a:pPr lvl="1"/>
            <a:r>
              <a:rPr lang="en-US" smtClean="0"/>
              <a:t>CPU Hog: Infinite loop.</a:t>
            </a:r>
          </a:p>
          <a:p>
            <a:pPr lvl="1"/>
            <a:r>
              <a:rPr lang="en-US" smtClean="0"/>
              <a:t>Disk Hog: Sequential write to file on disk.</a:t>
            </a:r>
          </a:p>
          <a:p>
            <a:r>
              <a:rPr lang="en-US" smtClean="0"/>
              <a:t>Total instances: 134 (Disk Hog) &amp; 121 (CPU Hog).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987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Context Clusters for RandomWriter+Sort Dataset</a:t>
            </a:r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05788417"/>
              </p:ext>
            </p:extLst>
          </p:nvPr>
        </p:nvGraphicFramePr>
        <p:xfrm>
          <a:off x="33337" y="1524000"/>
          <a:ext cx="9110663" cy="2921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676400"/>
          </a:xfrm>
        </p:spPr>
        <p:txBody>
          <a:bodyPr>
            <a:normAutofit fontScale="62500" lnSpcReduction="20000"/>
          </a:bodyPr>
          <a:lstStyle/>
          <a:p>
            <a:r>
              <a:rPr lang="en-US"/>
              <a:t>Cluster 1 consists of a mix of Maps and Reduces and has a distinctly high number of HDFS bytes being </a:t>
            </a:r>
            <a:r>
              <a:rPr lang="en-US" smtClean="0"/>
              <a:t>written.</a:t>
            </a:r>
            <a:endParaRPr lang="en-US"/>
          </a:p>
          <a:p>
            <a:r>
              <a:rPr lang="en-US"/>
              <a:t>Cluster 2 is Map-heavy and shows a large number of Map Output </a:t>
            </a:r>
            <a:r>
              <a:rPr lang="en-US" smtClean="0"/>
              <a:t>Records.</a:t>
            </a:r>
            <a:endParaRPr lang="en-US"/>
          </a:p>
          <a:p>
            <a:r>
              <a:rPr lang="en-US"/>
              <a:t>Cluster 3 is Reduce-heavy and hence demonstrates a large activity in Reduce </a:t>
            </a:r>
            <a:r>
              <a:rPr lang="en-US" smtClean="0"/>
              <a:t>counters.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302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Metric Patterns</a:t>
            </a:r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4219575" cy="2412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575" y="1494617"/>
            <a:ext cx="4280462" cy="2269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733800"/>
            <a:ext cx="4532135" cy="264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827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Switch to proactive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Continuous monitoring from multiple vantage points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Replace calendar-based or reactive maintenance with early detection, localization, and remediation</a:t>
            </a:r>
          </a:p>
          <a:p>
            <a:pPr marL="457200" indent="-457200"/>
            <a:r>
              <a:rPr lang="en-US" sz="2400" dirty="0" smtClean="0"/>
              <a:t>Enabling technologies</a:t>
            </a:r>
          </a:p>
          <a:p>
            <a:pPr marL="857250" lvl="1" indent="-457200"/>
            <a:r>
              <a:rPr lang="en-US" sz="2000" dirty="0" smtClean="0"/>
              <a:t> low cost ubiquitous sensing and communication</a:t>
            </a:r>
          </a:p>
          <a:p>
            <a:pPr marL="457200" indent="-457200"/>
            <a:r>
              <a:rPr lang="en-US" sz="2400" dirty="0" smtClean="0"/>
              <a:t>Challenge</a:t>
            </a:r>
          </a:p>
          <a:p>
            <a:pPr marL="857250" lvl="1" indent="-457200"/>
            <a:r>
              <a:rPr lang="en-US" sz="2000" dirty="0" smtClean="0"/>
              <a:t>How to combine heterogeneous data?</a:t>
            </a:r>
          </a:p>
          <a:p>
            <a:pPr marL="857250" lvl="1" indent="-457200"/>
            <a:r>
              <a:rPr lang="en-US" sz="2000" dirty="0" smtClean="0"/>
              <a:t>Unstructured or semi-structured log data</a:t>
            </a:r>
            <a:endParaRPr lang="en-US" sz="1600" dirty="0" smtClean="0"/>
          </a:p>
          <a:p>
            <a:pPr marL="857250" lvl="1" indent="-457200"/>
            <a:r>
              <a:rPr lang="en-US" sz="2000" dirty="0" smtClean="0"/>
              <a:t>Multivariate time series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Importance of Collating Information</a:t>
            </a:r>
            <a:endParaRPr lang="en-US"/>
          </a:p>
        </p:txBody>
      </p:sp>
      <p:sp>
        <p:nvSpPr>
          <p:cNvPr id="198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4000500" cy="4953000"/>
          </a:xfrm>
        </p:spPr>
        <p:txBody>
          <a:bodyPr/>
          <a:lstStyle/>
          <a:p>
            <a:r>
              <a:rPr lang="en-US" sz="1800" dirty="0" smtClean="0"/>
              <a:t>Only time series data</a:t>
            </a:r>
          </a:p>
          <a:p>
            <a:pPr lvl="1"/>
            <a:r>
              <a:rPr lang="en-US" sz="1500" dirty="0" smtClean="0"/>
              <a:t>No </a:t>
            </a:r>
            <a:r>
              <a:rPr lang="en-US" sz="1500" dirty="0"/>
              <a:t>context or the global semantic view</a:t>
            </a:r>
          </a:p>
          <a:p>
            <a:pPr lvl="1"/>
            <a:r>
              <a:rPr lang="en-US" sz="1500" dirty="0"/>
              <a:t>Many false positives</a:t>
            </a:r>
          </a:p>
          <a:p>
            <a:pPr lvl="1"/>
            <a:r>
              <a:rPr lang="en-US" sz="1500" dirty="0"/>
              <a:t>Multiple alarms related to a single event</a:t>
            </a:r>
          </a:p>
          <a:p>
            <a:r>
              <a:rPr lang="en-US" sz="1800" dirty="0" smtClean="0"/>
              <a:t>Only system logs</a:t>
            </a:r>
            <a:endParaRPr lang="en-US" sz="1800" dirty="0"/>
          </a:p>
          <a:p>
            <a:pPr lvl="1"/>
            <a:r>
              <a:rPr lang="en-US" sz="1500" dirty="0"/>
              <a:t>High level </a:t>
            </a:r>
            <a:r>
              <a:rPr lang="en-US" sz="1500" dirty="0" smtClean="0"/>
              <a:t>application/workflow view</a:t>
            </a:r>
            <a:endParaRPr lang="en-US" sz="1500" dirty="0"/>
          </a:p>
          <a:p>
            <a:pPr lvl="1"/>
            <a:r>
              <a:rPr lang="en-US" sz="1500" dirty="0"/>
              <a:t>Incomplete </a:t>
            </a:r>
            <a:r>
              <a:rPr lang="en-US" sz="1500" dirty="0" smtClean="0"/>
              <a:t>Coverage</a:t>
            </a:r>
          </a:p>
          <a:p>
            <a:pPr lvl="2"/>
            <a:r>
              <a:rPr lang="en-US" sz="1500" dirty="0" smtClean="0"/>
              <a:t>“Cost”</a:t>
            </a:r>
            <a:endParaRPr lang="en-US" sz="1500" dirty="0"/>
          </a:p>
          <a:p>
            <a:pPr lvl="1"/>
            <a:r>
              <a:rPr lang="en-US" sz="1500" dirty="0" smtClean="0"/>
              <a:t>Lack </a:t>
            </a:r>
            <a:r>
              <a:rPr lang="en-US" sz="1500" dirty="0"/>
              <a:t>of root-cause visibility</a:t>
            </a:r>
          </a:p>
          <a:p>
            <a:pPr lvl="2"/>
            <a:r>
              <a:rPr lang="en-US" sz="1500" dirty="0"/>
              <a:t>Absence of observed system behavior</a:t>
            </a:r>
          </a:p>
          <a:p>
            <a:pPr lvl="1"/>
            <a:endParaRPr lang="en-US" sz="15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752725796"/>
              </p:ext>
            </p:extLst>
          </p:nvPr>
        </p:nvGraphicFramePr>
        <p:xfrm>
          <a:off x="4572000" y="1295400"/>
          <a:ext cx="4381500" cy="241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810000"/>
            <a:ext cx="41910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4724400" y="3657600"/>
            <a:ext cx="1348703" cy="3231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500" b="1" dirty="0" smtClean="0"/>
              <a:t>Task execution</a:t>
            </a:r>
            <a:endParaRPr lang="en-US" sz="1500" b="1" dirty="0"/>
          </a:p>
        </p:txBody>
      </p:sp>
      <p:cxnSp>
        <p:nvCxnSpPr>
          <p:cNvPr id="18" name="Straight Arrow Connector 17"/>
          <p:cNvCxnSpPr>
            <a:stCxn id="16" idx="3"/>
          </p:cNvCxnSpPr>
          <p:nvPr/>
        </p:nvCxnSpPr>
        <p:spPr>
          <a:xfrm>
            <a:off x="6073103" y="3819183"/>
            <a:ext cx="251497" cy="14321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3"/>
          </p:cNvCxnSpPr>
          <p:nvPr/>
        </p:nvCxnSpPr>
        <p:spPr>
          <a:xfrm>
            <a:off x="6073103" y="3819183"/>
            <a:ext cx="708697" cy="14321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096000" y="3810000"/>
            <a:ext cx="1828800" cy="1524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Logs capture the context of a system’s operations</a:t>
            </a:r>
          </a:p>
          <a:p>
            <a:r>
              <a:rPr lang="en-US" sz="2400" dirty="0" smtClean="0"/>
              <a:t>Time series monitoring data record the state of different components</a:t>
            </a:r>
          </a:p>
          <a:p>
            <a:r>
              <a:rPr lang="en-US" sz="2400" dirty="0" smtClean="0"/>
              <a:t>Hypothesis: jointly mining log and time series data for anomaly detection is more accurate and robust.</a:t>
            </a:r>
          </a:p>
          <a:p>
            <a:pPr lvl="1"/>
            <a:r>
              <a:rPr lang="en-US" sz="2000" dirty="0" smtClean="0"/>
              <a:t>Context-aware time series anomaly detection</a:t>
            </a:r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Introduction and Motivation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Framework for combining logs and time series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Proposed solution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Instantiation details for Hadoop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Evaluation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Conclude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Framework for combining logs and time series data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42962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2133600"/>
            <a:ext cx="126188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Time series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1524000"/>
            <a:ext cx="3352800" cy="1295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instance?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 instance spans the interval between two consecutive context changing events on a component.</a:t>
            </a:r>
          </a:p>
          <a:p>
            <a:pPr lvl="1"/>
            <a:r>
              <a:rPr lang="en-US" sz="2000" dirty="0" smtClean="0"/>
              <a:t>Assumption: we can identify context changing events.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Instance I = (C,M); C: content features, M: metrics/time series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0" y="2971800"/>
            <a:ext cx="2209800" cy="1219200"/>
            <a:chOff x="5528078" y="1947485"/>
            <a:chExt cx="2144506" cy="1100515"/>
          </a:xfrm>
        </p:grpSpPr>
        <p:pic>
          <p:nvPicPr>
            <p:cNvPr id="5" name="Picture 4" descr="https://encrypted-tbn2.google.com/images?q=tbn:ANd9GcQE8UqkYYHRrZMVBI2Fz2QXE9dEViNDQEzd9k2HoAtbBwNLqoXZ9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8078" y="2133600"/>
              <a:ext cx="9144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" name="Straight Connector 5"/>
            <p:cNvCxnSpPr/>
            <p:nvPr/>
          </p:nvCxnSpPr>
          <p:spPr>
            <a:xfrm>
              <a:off x="6377182" y="2850217"/>
              <a:ext cx="1295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529581" y="2316816"/>
              <a:ext cx="0" cy="5333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520182" y="2316816"/>
              <a:ext cx="0" cy="5333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6529581" y="2590800"/>
              <a:ext cx="990600" cy="25941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77182" y="1947485"/>
              <a:ext cx="340158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t</a:t>
              </a:r>
              <a:r>
                <a:rPr lang="en-US" b="1" baseline="-25000" dirty="0" smtClean="0"/>
                <a:t>1</a:t>
              </a:r>
              <a:endParaRPr lang="en-US" b="1" baseline="-25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29219" y="1947485"/>
              <a:ext cx="343365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smtClean="0"/>
                <a:t>t</a:t>
              </a:r>
              <a:r>
                <a:rPr lang="en-US" b="1" baseline="-25000" smtClean="0"/>
                <a:t>2</a:t>
              </a:r>
              <a:endParaRPr lang="en-US" b="1" baseline="-2500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810000" y="3276600"/>
            <a:ext cx="26802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t1: Task execution starts</a:t>
            </a:r>
          </a:p>
          <a:p>
            <a:r>
              <a:rPr lang="en-US" dirty="0" smtClean="0"/>
              <a:t>t2: Task execution finishes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4724400"/>
            <a:ext cx="3886200" cy="110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statement and </a:t>
            </a:r>
            <a:br>
              <a:rPr lang="en-US" dirty="0" smtClean="0"/>
            </a:br>
            <a:r>
              <a:rPr lang="en-US" dirty="0" smtClean="0"/>
              <a:t>solution approach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905000"/>
            <a:ext cx="32765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Given: Instances I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I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, …, I</a:t>
            </a:r>
            <a:r>
              <a:rPr lang="en-US" sz="2000" baseline="-25000" dirty="0" smtClean="0"/>
              <a:t>L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Find: Top K anomalous instances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2 stage solution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Find patterns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Context patterns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Metric patterns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 Find anomalies </a:t>
            </a:r>
            <a:endParaRPr lang="en-US" sz="20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752600"/>
            <a:ext cx="519745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657600" y="2133600"/>
            <a:ext cx="228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5029200"/>
            <a:ext cx="72815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Two notions of similarity:</a:t>
            </a:r>
          </a:p>
          <a:p>
            <a:r>
              <a:rPr lang="en-US" sz="2000" dirty="0" smtClean="0"/>
              <a:t>Peer similarity: similarity in context variables across instances</a:t>
            </a:r>
          </a:p>
          <a:p>
            <a:r>
              <a:rPr lang="en-US" sz="2000" dirty="0" smtClean="0"/>
              <a:t>Temporal similarity: similarity in time series data for similar contexts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ACA8B-3B33-41D4-A3A7-0E4B2ED656F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SDM4Service 5/4/2013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1165</Words>
  <Application>Microsoft Office PowerPoint</Application>
  <PresentationFormat>On-screen Show (4:3)</PresentationFormat>
  <Paragraphs>323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Context-Aware Time Series Anomaly Detection for Complex Systems</vt:lpstr>
      <vt:lpstr>Focus on Complex Systems</vt:lpstr>
      <vt:lpstr>Switch to proactive maintenance</vt:lpstr>
      <vt:lpstr>Importance of Collating Information</vt:lpstr>
      <vt:lpstr>Our vision</vt:lpstr>
      <vt:lpstr>Outline</vt:lpstr>
      <vt:lpstr>Framework for combining logs and time series data</vt:lpstr>
      <vt:lpstr>What is an instance?</vt:lpstr>
      <vt:lpstr>Problem statement and  solution approach</vt:lpstr>
      <vt:lpstr>Proposed Solution</vt:lpstr>
      <vt:lpstr>Instantiating the framework for MapReduce (Hadoop)</vt:lpstr>
      <vt:lpstr>       Hadoop: Open source implementation of        MapReduce runtime</vt:lpstr>
      <vt:lpstr>Discussion</vt:lpstr>
      <vt:lpstr>Evaluation</vt:lpstr>
      <vt:lpstr>Synthetic data: Context Clusters for Hadoop Examples  </vt:lpstr>
      <vt:lpstr>Injecting Anomalies in Synthetic Dataset</vt:lpstr>
      <vt:lpstr>Synthetic Dataset Results</vt:lpstr>
      <vt:lpstr>Results on real Hadoop runs with injected faults</vt:lpstr>
      <vt:lpstr>Conclusion and Future work</vt:lpstr>
      <vt:lpstr>Appendix</vt:lpstr>
      <vt:lpstr>Running Time</vt:lpstr>
      <vt:lpstr>Real Datasets</vt:lpstr>
      <vt:lpstr>Context Clusters for RandomWriter+Sort Dataset</vt:lpstr>
      <vt:lpstr>Metric Patterns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Context-Aware Time Series Anomaly Detection for Complex Systems</dc:title>
  <dc:creator>Abhishek Sharma</dc:creator>
  <cp:lastModifiedBy>Abhishek</cp:lastModifiedBy>
  <cp:revision>26</cp:revision>
  <dcterms:created xsi:type="dcterms:W3CDTF">2013-04-30T20:56:51Z</dcterms:created>
  <dcterms:modified xsi:type="dcterms:W3CDTF">2013-05-03T21:51:04Z</dcterms:modified>
</cp:coreProperties>
</file>