
<file path=[Content_Types].xml><?xml version="1.0" encoding="utf-8"?>
<Types xmlns="http://schemas.openxmlformats.org/package/2006/content-types">
  <Override PartName="/ppt/notesSlides/notesSlide2.xml" ContentType="application/vnd.openxmlformats-officedocument.presentationml.notesSlide+xml"/>
  <Override PartName="/ppt/tags/tag8.xml" ContentType="application/vnd.openxmlformats-officedocument.presentationml.tags+xml"/>
  <Override PartName="/ppt/slides/slide25.xml" ContentType="application/vnd.openxmlformats-officedocument.presentationml.slide+xml"/>
  <Override PartName="/ppt/slideLayouts/slideLayout2.xml" ContentType="application/vnd.openxmlformats-officedocument.presentationml.slideLayout+xml"/>
  <Override PartName="/ppt/diagrams/layout9.xml" ContentType="application/vnd.openxmlformats-officedocument.drawingml.diagram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tableStyles.xml" ContentType="application/vnd.openxmlformats-officedocument.presentationml.tableStyles+xml"/>
  <Override PartName="/ppt/diagrams/layout1.xml" ContentType="application/vnd.openxmlformats-officedocument.drawingml.diagramLayout+xml"/>
  <Override PartName="/ppt/notesSlides/notesSlide7.xml" ContentType="application/vnd.openxmlformats-officedocument.presentationml.notesSlide+xml"/>
  <Override PartName="/ppt/diagrams/data2.xml" ContentType="application/vnd.openxmlformats-officedocument.drawingml.diagramData+xml"/>
  <Override PartName="/ppt/tags/tag12.xml" ContentType="application/vnd.openxmlformats-officedocument.presentationml.tags+xml"/>
  <Override PartName="/ppt/diagrams/drawing7.xml" ContentType="application/vnd.ms-office.drawingml.diagramDrawing+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tags/tag9.xml" ContentType="application/vnd.openxmlformats-officedocument.presentationml.tags+xml"/>
  <Override PartName="/ppt/diagrams/quickStyle7.xml" ContentType="application/vnd.openxmlformats-officedocument.drawingml.diagramStyle+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diagrams/drawing3.xml" ContentType="application/vnd.ms-office.drawingml.diagramDrawing+xml"/>
  <Default Extension="bin" ContentType="application/vnd.openxmlformats-officedocument.oleObject"/>
  <Override PartName="/customXml/itemProps2.xml" ContentType="application/vnd.openxmlformats-officedocument.customXmlProperties+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tags/tag1.xml" ContentType="application/vnd.openxmlformats-officedocument.presentationml.tags+xml"/>
  <Override PartName="/ppt/diagrams/layout6.xml" ContentType="application/vnd.openxmlformats-officedocument.drawingml.diagramLayout+xml"/>
  <Override PartName="/ppt/notesSlides/notesSlide24.xml" ContentType="application/vnd.openxmlformats-officedocument.presentationml.notesSlide+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diagrams/layout2.xml" ContentType="application/vnd.openxmlformats-officedocument.drawingml.diagramLayout+xml"/>
  <Default Extension="vml" ContentType="application/vnd.openxmlformats-officedocument.vmlDrawing"/>
  <Override PartName="/ppt/notesSlides/notesSlide20.xml" ContentType="application/vnd.openxmlformats-officedocument.presentationml.notesSlide+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notesSlides/notesSlide4.xml" ContentType="application/vnd.openxmlformats-officedocument.presentationml.notesSlide+xml"/>
  <Override PartName="/ppt/diagrams/drawing4.xml" ContentType="application/vnd.ms-office.drawingml.diagramDrawing+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tags/tag6.xml" ContentType="application/vnd.openxmlformats-officedocument.presentationml.tags+xml"/>
  <Override PartName="/ppt/diagrams/layout10.xml" ContentType="application/vnd.openxmlformats-officedocument.drawingml.diagramLayout+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Default Extension="wmf" ContentType="image/x-wmf"/>
  <Override PartName="/ppt/tags/tag2.xml" ContentType="application/vnd.openxmlformats-officedocument.presentationml.tags+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notesSlides/notesSlide25.xml" ContentType="application/vnd.openxmlformats-officedocument.presentationml.notesSlide+xml"/>
  <Override PartName="/ppt/slides/slide12.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21.xml" ContentType="application/vnd.openxmlformats-officedocument.presentationml.notesSlide+xml"/>
  <Override PartName="/ppt/diagrams/drawing9.xml" ContentType="application/vnd.ms-office.drawingml.diagramDrawing+xml"/>
  <Override PartName="/ppt/notesSlides/notesSlide10.xml" ContentType="application/vnd.openxmlformats-officedocument.presentationml.notesSlide+xml"/>
  <Override PartName="/ppt/diagrams/colors6.xml" ContentType="application/vnd.openxmlformats-officedocument.drawingml.diagramColors+xml"/>
  <Override PartName="/ppt/diagrams/quickStyle9.xml" ContentType="application/vnd.openxmlformats-officedocument.drawingml.diagramStyl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drawing5.xml" ContentType="application/vnd.ms-office.drawingml.diagramDrawing+xml"/>
  <Override PartName="/ppt/tags/tag10.xml" ContentType="application/vnd.openxmlformats-officedocument.presentationml.tags+xml"/>
  <Override PartName="/ppt/slides/slide28.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notesSlides/notesSlide19.xml" ContentType="application/vnd.openxmlformats-officedocument.presentationml.notesSlide+xml"/>
  <Override PartName="/ppt/diagrams/colors10.xml" ContentType="application/vnd.openxmlformats-officedocument.drawingml.diagramColors+xml"/>
  <Override PartName="/ppt/slides/slide24.xml" ContentType="application/vnd.openxmlformats-officedocument.presentationml.slide+xml"/>
  <Default Extension="jpeg" ContentType="image/jpeg"/>
  <Override PartName="/ppt/diagrams/quickStyle1.xml" ContentType="application/vnd.openxmlformats-officedocument.drawingml.diagramStyle+xml"/>
  <Override PartName="/ppt/tags/tag3.xml" ContentType="application/vnd.openxmlformats-officedocument.presentationml.tags+xml"/>
  <Override PartName="/ppt/diagrams/layout8.xml" ContentType="application/vnd.openxmlformats-officedocument.drawingml.diagramLayout+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diagrams/data9.xml" ContentType="application/vnd.openxmlformats-officedocument.drawingml.diagramData+xml"/>
  <Override PartName="/ppt/notesSlides/notesSlide26.xml" ContentType="application/vnd.openxmlformats-officedocument.presentationml.notesSlide+xml"/>
  <Override PartName="/ppt/slides/slide20.xml" ContentType="application/vnd.openxmlformats-officedocument.presentationml.slide+xml"/>
  <Override PartName="/ppt/diagrams/layout4.xml" ContentType="application/vnd.openxmlformats-officedocument.drawingml.diagramLayout+xml"/>
  <Override PartName="/ppt/notesSlides/notesSlide22.xml" ContentType="application/vnd.openxmlformats-officedocument.presentationml.notesSlide+xml"/>
  <Override PartName="/ppt/notesSlides/notesSlide11.xml" ContentType="application/vnd.openxmlformats-officedocument.presentationml.notesSlide+xml"/>
  <Override PartName="/ppt/diagrams/data5.xml" ContentType="application/vnd.openxmlformats-officedocument.drawingml.diagramData+xml"/>
  <Override PartName="/ppt/diagrams/colors7.xml" ContentType="application/vnd.openxmlformats-officedocument.drawingml.diagramColors+xml"/>
  <Override PartName="/ppt/notesSlides/notesSlide6.xml" ContentType="application/vnd.openxmlformats-officedocument.presentationml.notesSlide+xml"/>
  <Override PartName="/ppt/diagrams/drawing6.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tags/tag11.xml" ContentType="application/vnd.openxmlformats-officedocument.presentationml.tags+xml"/>
  <Override PartName="/ppt/diagrams/quickStyle6.xml" ContentType="application/vnd.openxmlformats-officedocument.drawingml.diagramStyle+xml"/>
  <Override PartName="/ppt/slides/slide29.xml" ContentType="application/vnd.openxmlformats-officedocument.presentationml.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tags/tag4.xml" ContentType="application/vnd.openxmlformats-officedocument.presentationml.tags+xml"/>
  <Override PartName="/customXml/itemProps1.xml" ContentType="application/vnd.openxmlformats-officedocument.customXmlProperties+xml"/>
  <Override PartName="/ppt/theme/theme1.xml" ContentType="application/vnd.openxmlformats-officedocument.theme+xml"/>
  <Override PartName="/ppt/slides/slide10.xml" ContentType="application/vnd.openxmlformats-officedocument.presentationml.slide+xml"/>
  <Override PartName="/ppt/slides/slide21.xml" ContentType="application/vnd.openxmlformats-officedocument.presentationml.slide+xml"/>
  <Override PartName="/ppt/diagrams/layout5.xml" ContentType="application/vnd.openxmlformats-officedocument.drawingml.diagramLayout+xml"/>
  <Override PartName="/ppt/diagrams/data6.xml" ContentType="application/vnd.openxmlformats-officedocument.drawingml.diagramData+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diagrams/colors8.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2" r:id="rId1"/>
  </p:sldMasterIdLst>
  <p:notesMasterIdLst>
    <p:notesMasterId r:id="rId31"/>
  </p:notesMasterIdLst>
  <p:sldIdLst>
    <p:sldId id="256" r:id="rId2"/>
    <p:sldId id="258" r:id="rId3"/>
    <p:sldId id="259" r:id="rId4"/>
    <p:sldId id="289" r:id="rId5"/>
    <p:sldId id="292" r:id="rId6"/>
    <p:sldId id="291" r:id="rId7"/>
    <p:sldId id="293" r:id="rId8"/>
    <p:sldId id="294" r:id="rId9"/>
    <p:sldId id="260" r:id="rId10"/>
    <p:sldId id="261" r:id="rId11"/>
    <p:sldId id="262" r:id="rId12"/>
    <p:sldId id="296" r:id="rId13"/>
    <p:sldId id="297" r:id="rId14"/>
    <p:sldId id="264" r:id="rId15"/>
    <p:sldId id="265" r:id="rId16"/>
    <p:sldId id="281" r:id="rId17"/>
    <p:sldId id="266" r:id="rId18"/>
    <p:sldId id="295" r:id="rId19"/>
    <p:sldId id="263" r:id="rId20"/>
    <p:sldId id="268" r:id="rId21"/>
    <p:sldId id="269" r:id="rId22"/>
    <p:sldId id="270" r:id="rId23"/>
    <p:sldId id="271" r:id="rId24"/>
    <p:sldId id="273" r:id="rId25"/>
    <p:sldId id="274" r:id="rId26"/>
    <p:sldId id="275" r:id="rId27"/>
    <p:sldId id="276" r:id="rId28"/>
    <p:sldId id="284" r:id="rId29"/>
    <p:sldId id="283"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07/7/12/main" xmlns="">
          <a:srgbClr xmlns:mc="http://schemas.openxmlformats.org/markup-compatibility/2006" xmlns:a14="http://schemas.microsoft.com/office/drawing/2007/7/7/main" val="FF0000" mc:Ignorable=""/>
        </p14:laserClr>
      </p:ext>
      <p:ext uri="{2FDB2607-1784-4EEB-B798-7EB5836EED8A}">
        <p14:showMediaCtrls xmlns:p14="http://schemas.microsoft.com/office/powerpoint/2007/7/12/main" xmlns="" val="1"/>
      </p:ext>
    </p:extLst>
  </p:showPr>
  <p:extLst>
    <p:ext uri="{E76CE94A-603C-4142-B9EB-6D1370010A27}">
      <p14:discardImageEditData xmlns:p14="http://schemas.microsoft.com/office/powerpoint/2007/7/12/main" xmlns="" val="0"/>
    </p:ext>
    <p:ext uri="{D31A062A-798A-4329-ABDD-BBA856620510}">
      <p14:defaultImageDpi xmlns:p14="http://schemas.microsoft.com/office/powerpoint/2007/7/12/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72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8">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6">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7">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589AA0-DA93-4610-938A-0A66A3547B7C}" type="doc">
      <dgm:prSet loTypeId="urn:microsoft.com/office/officeart/2005/8/layout/vList5" loCatId="list" qsTypeId="urn:microsoft.com/office/officeart/2005/8/quickstyle/3d3" qsCatId="3D" csTypeId="urn:microsoft.com/office/officeart/2005/8/colors/colorful1#4" csCatId="colorful" phldr="1"/>
      <dgm:spPr/>
      <dgm:t>
        <a:bodyPr/>
        <a:lstStyle/>
        <a:p>
          <a:endParaRPr lang="en-US"/>
        </a:p>
      </dgm:t>
    </dgm:pt>
    <dgm:pt modelId="{AA33F343-B777-4CAC-A6A0-1C7BC96D6B1A}">
      <dgm:prSet/>
      <dgm:spPr/>
      <dgm:t>
        <a:bodyPr/>
        <a:lstStyle/>
        <a:p>
          <a:pPr rtl="0"/>
          <a:r>
            <a:rPr lang="en-US" dirty="0" smtClean="0"/>
            <a:t>Standards</a:t>
          </a:r>
          <a:endParaRPr lang="en-US" dirty="0"/>
        </a:p>
      </dgm:t>
    </dgm:pt>
    <dgm:pt modelId="{E02265BC-A336-4A39-ABCB-9544552A1E4E}" type="parTrans" cxnId="{03FA2DEC-3643-4F6A-AC3B-0D8A93A1C945}">
      <dgm:prSet/>
      <dgm:spPr/>
      <dgm:t>
        <a:bodyPr/>
        <a:lstStyle/>
        <a:p>
          <a:endParaRPr lang="en-US"/>
        </a:p>
      </dgm:t>
    </dgm:pt>
    <dgm:pt modelId="{7243C5AC-B18D-4660-872B-75B3E95B8349}" type="sibTrans" cxnId="{03FA2DEC-3643-4F6A-AC3B-0D8A93A1C945}">
      <dgm:prSet/>
      <dgm:spPr/>
      <dgm:t>
        <a:bodyPr/>
        <a:lstStyle/>
        <a:p>
          <a:endParaRPr lang="en-US"/>
        </a:p>
      </dgm:t>
    </dgm:pt>
    <dgm:pt modelId="{8ED677BC-6C7F-4BDF-92E1-626F70D0013F}">
      <dgm:prSet/>
      <dgm:spPr/>
      <dgm:t>
        <a:bodyPr/>
        <a:lstStyle/>
        <a:p>
          <a:pPr rtl="0"/>
          <a:r>
            <a:rPr lang="en-US" dirty="0" smtClean="0"/>
            <a:t>Identify essential claims</a:t>
          </a:r>
          <a:endParaRPr lang="en-US" dirty="0"/>
        </a:p>
      </dgm:t>
    </dgm:pt>
    <dgm:pt modelId="{95D569D3-91EB-4A89-BEE4-C17408FB4818}" type="parTrans" cxnId="{CD91EE2D-EBFC-402F-B5FB-5296324C5165}">
      <dgm:prSet/>
      <dgm:spPr/>
      <dgm:t>
        <a:bodyPr/>
        <a:lstStyle/>
        <a:p>
          <a:endParaRPr lang="en-US"/>
        </a:p>
      </dgm:t>
    </dgm:pt>
    <dgm:pt modelId="{4618151B-8E41-4442-9443-BE56DC813A9A}" type="sibTrans" cxnId="{CD91EE2D-EBFC-402F-B5FB-5296324C5165}">
      <dgm:prSet/>
      <dgm:spPr/>
      <dgm:t>
        <a:bodyPr/>
        <a:lstStyle/>
        <a:p>
          <a:endParaRPr lang="en-US"/>
        </a:p>
      </dgm:t>
    </dgm:pt>
    <dgm:pt modelId="{AA4093D8-35F8-4805-A28C-47E0A7523C94}">
      <dgm:prSet/>
      <dgm:spPr/>
      <dgm:t>
        <a:bodyPr/>
        <a:lstStyle/>
        <a:p>
          <a:pPr rtl="0"/>
          <a:r>
            <a:rPr lang="en-US" dirty="0" smtClean="0"/>
            <a:t>License often under RAND or RAND-Z terms</a:t>
          </a:r>
          <a:endParaRPr lang="en-US" dirty="0"/>
        </a:p>
      </dgm:t>
    </dgm:pt>
    <dgm:pt modelId="{9CD61C6C-F6A4-4B4D-A31C-686217036706}" type="parTrans" cxnId="{F46402F5-4308-452C-8E63-6D8A8B0212E4}">
      <dgm:prSet/>
      <dgm:spPr/>
      <dgm:t>
        <a:bodyPr/>
        <a:lstStyle/>
        <a:p>
          <a:endParaRPr lang="en-US"/>
        </a:p>
      </dgm:t>
    </dgm:pt>
    <dgm:pt modelId="{39FA316F-1532-47D8-8D29-7882000CB0FB}" type="sibTrans" cxnId="{F46402F5-4308-452C-8E63-6D8A8B0212E4}">
      <dgm:prSet/>
      <dgm:spPr/>
      <dgm:t>
        <a:bodyPr/>
        <a:lstStyle/>
        <a:p>
          <a:endParaRPr lang="en-US"/>
        </a:p>
      </dgm:t>
    </dgm:pt>
    <dgm:pt modelId="{C18E4E2D-FC75-468E-8A25-A9FF4E4C3909}">
      <dgm:prSet/>
      <dgm:spPr/>
      <dgm:t>
        <a:bodyPr/>
        <a:lstStyle/>
        <a:p>
          <a:pPr rtl="0"/>
          <a:r>
            <a:rPr lang="en-US" dirty="0" smtClean="0"/>
            <a:t>Cross-License</a:t>
          </a:r>
          <a:endParaRPr lang="en-US" dirty="0"/>
        </a:p>
      </dgm:t>
    </dgm:pt>
    <dgm:pt modelId="{4D5439B0-09A7-4F84-B6C2-A85C53B92AB0}" type="parTrans" cxnId="{00917616-4296-4BA4-AA94-824A384CF52C}">
      <dgm:prSet/>
      <dgm:spPr/>
      <dgm:t>
        <a:bodyPr/>
        <a:lstStyle/>
        <a:p>
          <a:endParaRPr lang="en-US"/>
        </a:p>
      </dgm:t>
    </dgm:pt>
    <dgm:pt modelId="{03E16851-1D16-44C9-81D6-2A120F7D59F4}" type="sibTrans" cxnId="{00917616-4296-4BA4-AA94-824A384CF52C}">
      <dgm:prSet/>
      <dgm:spPr/>
      <dgm:t>
        <a:bodyPr/>
        <a:lstStyle/>
        <a:p>
          <a:endParaRPr lang="en-US"/>
        </a:p>
      </dgm:t>
    </dgm:pt>
    <dgm:pt modelId="{A2E20EEF-9E41-464F-AF3A-5A7C538EFEF6}">
      <dgm:prSet/>
      <dgm:spPr/>
      <dgm:t>
        <a:bodyPr/>
        <a:lstStyle/>
        <a:p>
          <a:pPr rtl="0"/>
          <a:r>
            <a:rPr lang="en-US" dirty="0" smtClean="0"/>
            <a:t>10-30 representative patents</a:t>
          </a:r>
          <a:endParaRPr lang="en-US" dirty="0"/>
        </a:p>
      </dgm:t>
    </dgm:pt>
    <dgm:pt modelId="{8FD3313B-29C7-4CB4-9824-ED5ABC22F74C}" type="parTrans" cxnId="{7B9C83E2-E8A6-4663-8EFC-76749483E83C}">
      <dgm:prSet/>
      <dgm:spPr/>
      <dgm:t>
        <a:bodyPr/>
        <a:lstStyle/>
        <a:p>
          <a:endParaRPr lang="en-US"/>
        </a:p>
      </dgm:t>
    </dgm:pt>
    <dgm:pt modelId="{A5E64C3C-091D-4D7E-9920-B1D7EC26745D}" type="sibTrans" cxnId="{7B9C83E2-E8A6-4663-8EFC-76749483E83C}">
      <dgm:prSet/>
      <dgm:spPr/>
      <dgm:t>
        <a:bodyPr/>
        <a:lstStyle/>
        <a:p>
          <a:endParaRPr lang="en-US"/>
        </a:p>
      </dgm:t>
    </dgm:pt>
    <dgm:pt modelId="{D3C161CE-E64E-4926-8860-9ADD02D756F7}">
      <dgm:prSet/>
      <dgm:spPr/>
      <dgm:t>
        <a:bodyPr/>
        <a:lstStyle/>
        <a:p>
          <a:pPr rtl="0"/>
          <a:r>
            <a:rPr lang="en-US" dirty="0" smtClean="0"/>
            <a:t>Outbound license or sale</a:t>
          </a:r>
          <a:endParaRPr lang="en-US" dirty="0"/>
        </a:p>
      </dgm:t>
    </dgm:pt>
    <dgm:pt modelId="{3F1B5472-A1F2-464C-9EDF-9AD18CB81F50}" type="parTrans" cxnId="{6876127A-70E3-43EF-BCFA-BBAED6177C7C}">
      <dgm:prSet/>
      <dgm:spPr/>
      <dgm:t>
        <a:bodyPr/>
        <a:lstStyle/>
        <a:p>
          <a:endParaRPr lang="en-US"/>
        </a:p>
      </dgm:t>
    </dgm:pt>
    <dgm:pt modelId="{BB9D54C2-1B6C-4E13-BA47-3ACB1523843C}" type="sibTrans" cxnId="{6876127A-70E3-43EF-BCFA-BBAED6177C7C}">
      <dgm:prSet/>
      <dgm:spPr/>
      <dgm:t>
        <a:bodyPr/>
        <a:lstStyle/>
        <a:p>
          <a:endParaRPr lang="en-US"/>
        </a:p>
      </dgm:t>
    </dgm:pt>
    <dgm:pt modelId="{FF73498B-9379-4D55-AC9A-9AA4FC09E566}">
      <dgm:prSet/>
      <dgm:spPr/>
      <dgm:t>
        <a:bodyPr/>
        <a:lstStyle/>
        <a:p>
          <a:pPr rtl="0"/>
          <a:r>
            <a:rPr lang="en-US" dirty="0" smtClean="0"/>
            <a:t>Technology specific</a:t>
          </a:r>
          <a:endParaRPr lang="en-US" dirty="0"/>
        </a:p>
      </dgm:t>
    </dgm:pt>
    <dgm:pt modelId="{9B973EA8-E4B1-4C96-9683-5726379F7A3C}" type="parTrans" cxnId="{51B6E80B-6F13-49EB-B92F-DD33371577D4}">
      <dgm:prSet/>
      <dgm:spPr/>
      <dgm:t>
        <a:bodyPr/>
        <a:lstStyle/>
        <a:p>
          <a:endParaRPr lang="en-US"/>
        </a:p>
      </dgm:t>
    </dgm:pt>
    <dgm:pt modelId="{CF15D06F-AB71-4436-B0A0-18210B16EC95}" type="sibTrans" cxnId="{51B6E80B-6F13-49EB-B92F-DD33371577D4}">
      <dgm:prSet/>
      <dgm:spPr/>
      <dgm:t>
        <a:bodyPr/>
        <a:lstStyle/>
        <a:p>
          <a:endParaRPr lang="en-US"/>
        </a:p>
      </dgm:t>
    </dgm:pt>
    <dgm:pt modelId="{4350988D-E69E-4A6B-A1CF-B496D21DB475}">
      <dgm:prSet/>
      <dgm:spPr/>
      <dgm:t>
        <a:bodyPr/>
        <a:lstStyle/>
        <a:p>
          <a:pPr rtl="0"/>
          <a:r>
            <a:rPr lang="en-US" dirty="0" smtClean="0"/>
            <a:t>Usually patent family and know-how</a:t>
          </a:r>
          <a:endParaRPr lang="en-US" dirty="0"/>
        </a:p>
      </dgm:t>
    </dgm:pt>
    <dgm:pt modelId="{9E8572A0-8B51-45B4-8011-B68435B47D6C}" type="parTrans" cxnId="{EAB9F50C-D57D-425F-A05F-FBABE04388E6}">
      <dgm:prSet/>
      <dgm:spPr/>
      <dgm:t>
        <a:bodyPr/>
        <a:lstStyle/>
        <a:p>
          <a:endParaRPr lang="en-US"/>
        </a:p>
      </dgm:t>
    </dgm:pt>
    <dgm:pt modelId="{614438C4-0F30-4E85-8656-8C78F4453B89}" type="sibTrans" cxnId="{EAB9F50C-D57D-425F-A05F-FBABE04388E6}">
      <dgm:prSet/>
      <dgm:spPr/>
      <dgm:t>
        <a:bodyPr/>
        <a:lstStyle/>
        <a:p>
          <a:endParaRPr lang="en-US"/>
        </a:p>
      </dgm:t>
    </dgm:pt>
    <dgm:pt modelId="{2514463A-D804-472D-AFE0-F506029D2725}">
      <dgm:prSet/>
      <dgm:spPr/>
      <dgm:t>
        <a:bodyPr/>
        <a:lstStyle/>
        <a:p>
          <a:pPr rtl="0"/>
          <a:r>
            <a:rPr lang="en-US" dirty="0" smtClean="0"/>
            <a:t>Litigation</a:t>
          </a:r>
          <a:endParaRPr lang="en-US" dirty="0"/>
        </a:p>
      </dgm:t>
    </dgm:pt>
    <dgm:pt modelId="{EBBAEBCE-91D4-4B56-84DB-60816BE5E222}" type="parTrans" cxnId="{9A41F5BA-0CA7-4CC7-89BC-D172CC098FB7}">
      <dgm:prSet/>
      <dgm:spPr/>
      <dgm:t>
        <a:bodyPr/>
        <a:lstStyle/>
        <a:p>
          <a:endParaRPr lang="en-US"/>
        </a:p>
      </dgm:t>
    </dgm:pt>
    <dgm:pt modelId="{FA146CC0-3A5F-459E-A601-136221B82E66}" type="sibTrans" cxnId="{9A41F5BA-0CA7-4CC7-89BC-D172CC098FB7}">
      <dgm:prSet/>
      <dgm:spPr/>
      <dgm:t>
        <a:bodyPr/>
        <a:lstStyle/>
        <a:p>
          <a:endParaRPr lang="en-US"/>
        </a:p>
      </dgm:t>
    </dgm:pt>
    <dgm:pt modelId="{B10D5B11-77FB-4811-BAB6-0C73F8638DA3}">
      <dgm:prSet/>
      <dgm:spPr/>
      <dgm:t>
        <a:bodyPr/>
        <a:lstStyle/>
        <a:p>
          <a:pPr rtl="0"/>
          <a:r>
            <a:rPr lang="en-US" dirty="0" smtClean="0"/>
            <a:t>Broad license for specified term</a:t>
          </a:r>
          <a:endParaRPr lang="en-US" dirty="0"/>
        </a:p>
      </dgm:t>
    </dgm:pt>
    <dgm:pt modelId="{B9094377-CD3E-4F49-BDC7-18229A017130}" type="parTrans" cxnId="{BA48ECB0-AC45-496A-A860-CF046320A2DB}">
      <dgm:prSet/>
      <dgm:spPr/>
      <dgm:t>
        <a:bodyPr/>
        <a:lstStyle/>
        <a:p>
          <a:endParaRPr lang="en-US"/>
        </a:p>
      </dgm:t>
    </dgm:pt>
    <dgm:pt modelId="{4F29D3BF-F899-488D-A2C5-41D244F4B1BB}" type="sibTrans" cxnId="{BA48ECB0-AC45-496A-A860-CF046320A2DB}">
      <dgm:prSet/>
      <dgm:spPr/>
      <dgm:t>
        <a:bodyPr/>
        <a:lstStyle/>
        <a:p>
          <a:endParaRPr lang="en-US"/>
        </a:p>
      </dgm:t>
    </dgm:pt>
    <dgm:pt modelId="{29F61D90-E059-4120-87BA-5D103F7FFFD9}">
      <dgm:prSet/>
      <dgm:spPr/>
      <dgm:t>
        <a:bodyPr/>
        <a:lstStyle/>
        <a:p>
          <a:pPr rtl="0"/>
          <a:r>
            <a:rPr lang="en-US" dirty="0" smtClean="0"/>
            <a:t>Defensive purpose</a:t>
          </a:r>
          <a:endParaRPr lang="en-US" dirty="0"/>
        </a:p>
      </dgm:t>
    </dgm:pt>
    <dgm:pt modelId="{889F4D9B-5F21-4416-B0B8-12462A0468E3}" type="parTrans" cxnId="{9B8CA39E-A4C4-4AC4-AACE-BF77775B5330}">
      <dgm:prSet/>
      <dgm:spPr/>
      <dgm:t>
        <a:bodyPr/>
        <a:lstStyle/>
        <a:p>
          <a:endParaRPr lang="en-US"/>
        </a:p>
      </dgm:t>
    </dgm:pt>
    <dgm:pt modelId="{20F16514-D192-4E6A-8F2E-3DFF4302335A}" type="sibTrans" cxnId="{9B8CA39E-A4C4-4AC4-AACE-BF77775B5330}">
      <dgm:prSet/>
      <dgm:spPr/>
      <dgm:t>
        <a:bodyPr/>
        <a:lstStyle/>
        <a:p>
          <a:endParaRPr lang="en-US"/>
        </a:p>
      </dgm:t>
    </dgm:pt>
    <dgm:pt modelId="{EFD5FDBC-7ED7-4C99-8C32-D0A235833314}">
      <dgm:prSet/>
      <dgm:spPr/>
      <dgm:t>
        <a:bodyPr/>
        <a:lstStyle/>
        <a:p>
          <a:pPr rtl="0"/>
          <a:r>
            <a:rPr lang="en-US" dirty="0" smtClean="0"/>
            <a:t>Counterclaim when possible</a:t>
          </a:r>
          <a:endParaRPr lang="en-US" dirty="0"/>
        </a:p>
      </dgm:t>
    </dgm:pt>
    <dgm:pt modelId="{15C3DDCC-22D3-4457-9BB6-2ABD5255D366}" type="parTrans" cxnId="{99854336-0839-4488-9836-C68DABD58204}">
      <dgm:prSet/>
      <dgm:spPr/>
      <dgm:t>
        <a:bodyPr/>
        <a:lstStyle/>
        <a:p>
          <a:endParaRPr lang="en-US"/>
        </a:p>
      </dgm:t>
    </dgm:pt>
    <dgm:pt modelId="{893A1966-91F3-4E9D-9E3F-A787CD75B195}" type="sibTrans" cxnId="{99854336-0839-4488-9836-C68DABD58204}">
      <dgm:prSet/>
      <dgm:spPr/>
      <dgm:t>
        <a:bodyPr/>
        <a:lstStyle/>
        <a:p>
          <a:endParaRPr lang="en-US"/>
        </a:p>
      </dgm:t>
    </dgm:pt>
    <dgm:pt modelId="{C9341773-6F70-4C54-B367-630E493F27EE}">
      <dgm:prSet/>
      <dgm:spPr/>
      <dgm:t>
        <a:bodyPr/>
        <a:lstStyle/>
        <a:p>
          <a:pPr rtl="0"/>
          <a:r>
            <a:rPr lang="en-US" dirty="0" smtClean="0"/>
            <a:t>Encourages adoption of our technology</a:t>
          </a:r>
          <a:endParaRPr lang="en-US" dirty="0"/>
        </a:p>
      </dgm:t>
    </dgm:pt>
    <dgm:pt modelId="{8FAAF7C9-8DEF-4010-A974-2D48FAA4B687}" type="parTrans" cxnId="{ED19EA51-0C81-4DA4-9797-ACA70C6F3684}">
      <dgm:prSet/>
      <dgm:spPr/>
      <dgm:t>
        <a:bodyPr/>
        <a:lstStyle/>
        <a:p>
          <a:endParaRPr lang="en-US"/>
        </a:p>
      </dgm:t>
    </dgm:pt>
    <dgm:pt modelId="{C5395842-5EA0-4F9F-9A48-F71CA97B64B8}" type="sibTrans" cxnId="{ED19EA51-0C81-4DA4-9797-ACA70C6F3684}">
      <dgm:prSet/>
      <dgm:spPr/>
      <dgm:t>
        <a:bodyPr/>
        <a:lstStyle/>
        <a:p>
          <a:endParaRPr lang="en-US"/>
        </a:p>
      </dgm:t>
    </dgm:pt>
    <dgm:pt modelId="{9840D162-2FF2-4C17-A764-D4CB3A522CEA}">
      <dgm:prSet/>
      <dgm:spPr/>
      <dgm:t>
        <a:bodyPr/>
        <a:lstStyle/>
        <a:p>
          <a:pPr rtl="0"/>
          <a:r>
            <a:rPr lang="en-US" dirty="0" smtClean="0"/>
            <a:t>Allows collaboration between companies, reduces risk for both sides</a:t>
          </a:r>
          <a:endParaRPr lang="en-US" dirty="0"/>
        </a:p>
      </dgm:t>
    </dgm:pt>
    <dgm:pt modelId="{C8B8DB4A-1240-4DFD-877A-BB6DB08AD365}" type="parTrans" cxnId="{C7E8A031-84F6-4CB7-8D9E-20635797D648}">
      <dgm:prSet/>
      <dgm:spPr/>
      <dgm:t>
        <a:bodyPr/>
        <a:lstStyle/>
        <a:p>
          <a:endParaRPr lang="en-US"/>
        </a:p>
      </dgm:t>
    </dgm:pt>
    <dgm:pt modelId="{92F0187F-1D56-4AF6-92EB-683C4C2C42AA}" type="sibTrans" cxnId="{C7E8A031-84F6-4CB7-8D9E-20635797D648}">
      <dgm:prSet/>
      <dgm:spPr/>
      <dgm:t>
        <a:bodyPr/>
        <a:lstStyle/>
        <a:p>
          <a:endParaRPr lang="en-US"/>
        </a:p>
      </dgm:t>
    </dgm:pt>
    <dgm:pt modelId="{9B7199B0-68FE-4D13-8B80-05A09193B186}">
      <dgm:prSet/>
      <dgm:spPr/>
      <dgm:t>
        <a:bodyPr/>
        <a:lstStyle/>
        <a:p>
          <a:pPr rtl="0"/>
          <a:r>
            <a:rPr lang="en-US" dirty="0" smtClean="0"/>
            <a:t>Start up companies, SMEs, end brands, manufacturers</a:t>
          </a:r>
          <a:endParaRPr lang="en-US" dirty="0"/>
        </a:p>
      </dgm:t>
    </dgm:pt>
    <dgm:pt modelId="{04A376AC-1619-417A-B72D-D8B3AECF3991}" type="parTrans" cxnId="{F48F9D6C-4ADF-4D93-97C7-D988B9282F2B}">
      <dgm:prSet/>
      <dgm:spPr/>
      <dgm:t>
        <a:bodyPr/>
        <a:lstStyle/>
        <a:p>
          <a:endParaRPr lang="en-US"/>
        </a:p>
      </dgm:t>
    </dgm:pt>
    <dgm:pt modelId="{86BE5B90-503A-4DE5-8512-0440F2A1DACE}" type="sibTrans" cxnId="{F48F9D6C-4ADF-4D93-97C7-D988B9282F2B}">
      <dgm:prSet/>
      <dgm:spPr/>
      <dgm:t>
        <a:bodyPr/>
        <a:lstStyle/>
        <a:p>
          <a:endParaRPr lang="en-US"/>
        </a:p>
      </dgm:t>
    </dgm:pt>
    <dgm:pt modelId="{2341670E-1FFA-4E41-909E-31EDA08AE7D1}">
      <dgm:prSet/>
      <dgm:spPr/>
      <dgm:t>
        <a:bodyPr/>
        <a:lstStyle/>
        <a:p>
          <a:pPr rtl="0"/>
          <a:r>
            <a:rPr lang="en-US" dirty="0" smtClean="0"/>
            <a:t>Support licensees of Microsoft IP</a:t>
          </a:r>
          <a:endParaRPr lang="en-US" dirty="0"/>
        </a:p>
      </dgm:t>
    </dgm:pt>
    <dgm:pt modelId="{5951B4F6-DE86-40B3-9BFA-4BC8AE0C6C76}" type="parTrans" cxnId="{017B60EE-685B-413C-89F6-C1E480C397F0}">
      <dgm:prSet/>
      <dgm:spPr/>
      <dgm:t>
        <a:bodyPr/>
        <a:lstStyle/>
        <a:p>
          <a:endParaRPr lang="en-US"/>
        </a:p>
      </dgm:t>
    </dgm:pt>
    <dgm:pt modelId="{01E2700C-C041-4E1A-BCB6-EE99D198F7ED}" type="sibTrans" cxnId="{017B60EE-685B-413C-89F6-C1E480C397F0}">
      <dgm:prSet/>
      <dgm:spPr/>
      <dgm:t>
        <a:bodyPr/>
        <a:lstStyle/>
        <a:p>
          <a:endParaRPr lang="en-US"/>
        </a:p>
      </dgm:t>
    </dgm:pt>
    <dgm:pt modelId="{47985422-AD76-4ACB-9B62-E24D7D5696DB}">
      <dgm:prSet/>
      <dgm:spPr/>
      <dgm:t>
        <a:bodyPr/>
        <a:lstStyle/>
        <a:p>
          <a:pPr rtl="0"/>
          <a:r>
            <a:rPr lang="en-US" dirty="0" smtClean="0"/>
            <a:t>Often give non-commercial licenses for free</a:t>
          </a:r>
          <a:endParaRPr lang="en-US" dirty="0"/>
        </a:p>
      </dgm:t>
    </dgm:pt>
    <dgm:pt modelId="{D2DABF27-EABE-4233-9F26-808118B7460F}" type="parTrans" cxnId="{2938C69E-E1CC-4637-B47A-35D0E580D7D8}">
      <dgm:prSet/>
      <dgm:spPr/>
      <dgm:t>
        <a:bodyPr/>
        <a:lstStyle/>
        <a:p>
          <a:endParaRPr lang="en-US"/>
        </a:p>
      </dgm:t>
    </dgm:pt>
    <dgm:pt modelId="{DE422D24-D603-4C1D-8D07-A0A530AE9081}" type="sibTrans" cxnId="{2938C69E-E1CC-4637-B47A-35D0E580D7D8}">
      <dgm:prSet/>
      <dgm:spPr/>
      <dgm:t>
        <a:bodyPr/>
        <a:lstStyle/>
        <a:p>
          <a:endParaRPr lang="en-US"/>
        </a:p>
      </dgm:t>
    </dgm:pt>
    <dgm:pt modelId="{871904F3-1E47-46DF-8AA4-37FD8565A6A7}" type="pres">
      <dgm:prSet presAssocID="{FE589AA0-DA93-4610-938A-0A66A3547B7C}" presName="Name0" presStyleCnt="0">
        <dgm:presLayoutVars>
          <dgm:dir/>
          <dgm:animLvl val="lvl"/>
          <dgm:resizeHandles val="exact"/>
        </dgm:presLayoutVars>
      </dgm:prSet>
      <dgm:spPr/>
      <dgm:t>
        <a:bodyPr/>
        <a:lstStyle/>
        <a:p>
          <a:endParaRPr lang="en-US"/>
        </a:p>
      </dgm:t>
    </dgm:pt>
    <dgm:pt modelId="{BE283D09-F458-48A7-B1E0-74F1AAC0B3A0}" type="pres">
      <dgm:prSet presAssocID="{AA33F343-B777-4CAC-A6A0-1C7BC96D6B1A}" presName="linNode" presStyleCnt="0"/>
      <dgm:spPr/>
      <dgm:t>
        <a:bodyPr/>
        <a:lstStyle/>
        <a:p>
          <a:endParaRPr lang="en-US"/>
        </a:p>
      </dgm:t>
    </dgm:pt>
    <dgm:pt modelId="{8215D224-D523-4561-8994-5C90F71153C0}" type="pres">
      <dgm:prSet presAssocID="{AA33F343-B777-4CAC-A6A0-1C7BC96D6B1A}" presName="parentText" presStyleLbl="node1" presStyleIdx="0" presStyleCnt="4">
        <dgm:presLayoutVars>
          <dgm:chMax val="1"/>
          <dgm:bulletEnabled val="1"/>
        </dgm:presLayoutVars>
      </dgm:prSet>
      <dgm:spPr/>
      <dgm:t>
        <a:bodyPr/>
        <a:lstStyle/>
        <a:p>
          <a:endParaRPr lang="en-US"/>
        </a:p>
      </dgm:t>
    </dgm:pt>
    <dgm:pt modelId="{ED332BED-296F-4C42-A329-76622550C4A3}" type="pres">
      <dgm:prSet presAssocID="{AA33F343-B777-4CAC-A6A0-1C7BC96D6B1A}" presName="descendantText" presStyleLbl="alignAccFollowNode1" presStyleIdx="0" presStyleCnt="4">
        <dgm:presLayoutVars>
          <dgm:bulletEnabled val="1"/>
        </dgm:presLayoutVars>
      </dgm:prSet>
      <dgm:spPr/>
      <dgm:t>
        <a:bodyPr/>
        <a:lstStyle/>
        <a:p>
          <a:endParaRPr lang="en-US"/>
        </a:p>
      </dgm:t>
    </dgm:pt>
    <dgm:pt modelId="{F86E32BC-1BF0-4A9C-80DA-02D7731A492A}" type="pres">
      <dgm:prSet presAssocID="{7243C5AC-B18D-4660-872B-75B3E95B8349}" presName="sp" presStyleCnt="0"/>
      <dgm:spPr/>
      <dgm:t>
        <a:bodyPr/>
        <a:lstStyle/>
        <a:p>
          <a:endParaRPr lang="en-US"/>
        </a:p>
      </dgm:t>
    </dgm:pt>
    <dgm:pt modelId="{385CCC7A-0E6B-4689-8F48-CC963A6E5EF8}" type="pres">
      <dgm:prSet presAssocID="{C18E4E2D-FC75-468E-8A25-A9FF4E4C3909}" presName="linNode" presStyleCnt="0"/>
      <dgm:spPr/>
      <dgm:t>
        <a:bodyPr/>
        <a:lstStyle/>
        <a:p>
          <a:endParaRPr lang="en-US"/>
        </a:p>
      </dgm:t>
    </dgm:pt>
    <dgm:pt modelId="{EE7300DA-0FA4-4828-A09C-A5DC2615DA73}" type="pres">
      <dgm:prSet presAssocID="{C18E4E2D-FC75-468E-8A25-A9FF4E4C3909}" presName="parentText" presStyleLbl="node1" presStyleIdx="1" presStyleCnt="4">
        <dgm:presLayoutVars>
          <dgm:chMax val="1"/>
          <dgm:bulletEnabled val="1"/>
        </dgm:presLayoutVars>
      </dgm:prSet>
      <dgm:spPr/>
      <dgm:t>
        <a:bodyPr/>
        <a:lstStyle/>
        <a:p>
          <a:endParaRPr lang="en-US"/>
        </a:p>
      </dgm:t>
    </dgm:pt>
    <dgm:pt modelId="{893D96C6-9D5D-4CCC-9EDA-CC6396ED673C}" type="pres">
      <dgm:prSet presAssocID="{C18E4E2D-FC75-468E-8A25-A9FF4E4C3909}" presName="descendantText" presStyleLbl="alignAccFollowNode1" presStyleIdx="1" presStyleCnt="4">
        <dgm:presLayoutVars>
          <dgm:bulletEnabled val="1"/>
        </dgm:presLayoutVars>
      </dgm:prSet>
      <dgm:spPr/>
      <dgm:t>
        <a:bodyPr/>
        <a:lstStyle/>
        <a:p>
          <a:endParaRPr lang="en-US"/>
        </a:p>
      </dgm:t>
    </dgm:pt>
    <dgm:pt modelId="{A14E122A-D443-4B31-B36F-A0F8F1536E9F}" type="pres">
      <dgm:prSet presAssocID="{03E16851-1D16-44C9-81D6-2A120F7D59F4}" presName="sp" presStyleCnt="0"/>
      <dgm:spPr/>
      <dgm:t>
        <a:bodyPr/>
        <a:lstStyle/>
        <a:p>
          <a:endParaRPr lang="en-US"/>
        </a:p>
      </dgm:t>
    </dgm:pt>
    <dgm:pt modelId="{F8CE4726-F03D-40D7-A9BC-754965DFBA78}" type="pres">
      <dgm:prSet presAssocID="{D3C161CE-E64E-4926-8860-9ADD02D756F7}" presName="linNode" presStyleCnt="0"/>
      <dgm:spPr/>
      <dgm:t>
        <a:bodyPr/>
        <a:lstStyle/>
        <a:p>
          <a:endParaRPr lang="en-US"/>
        </a:p>
      </dgm:t>
    </dgm:pt>
    <dgm:pt modelId="{36E045CB-BD76-4862-845E-3C5347A907F1}" type="pres">
      <dgm:prSet presAssocID="{D3C161CE-E64E-4926-8860-9ADD02D756F7}" presName="parentText" presStyleLbl="node1" presStyleIdx="2" presStyleCnt="4">
        <dgm:presLayoutVars>
          <dgm:chMax val="1"/>
          <dgm:bulletEnabled val="1"/>
        </dgm:presLayoutVars>
      </dgm:prSet>
      <dgm:spPr/>
      <dgm:t>
        <a:bodyPr/>
        <a:lstStyle/>
        <a:p>
          <a:endParaRPr lang="en-US"/>
        </a:p>
      </dgm:t>
    </dgm:pt>
    <dgm:pt modelId="{100DCCF7-8909-4025-8E6F-901120DD94BA}" type="pres">
      <dgm:prSet presAssocID="{D3C161CE-E64E-4926-8860-9ADD02D756F7}" presName="descendantText" presStyleLbl="alignAccFollowNode1" presStyleIdx="2" presStyleCnt="4">
        <dgm:presLayoutVars>
          <dgm:bulletEnabled val="1"/>
        </dgm:presLayoutVars>
      </dgm:prSet>
      <dgm:spPr/>
      <dgm:t>
        <a:bodyPr/>
        <a:lstStyle/>
        <a:p>
          <a:endParaRPr lang="en-US"/>
        </a:p>
      </dgm:t>
    </dgm:pt>
    <dgm:pt modelId="{740CCF8F-095E-4592-A36F-DBCCD94578C1}" type="pres">
      <dgm:prSet presAssocID="{BB9D54C2-1B6C-4E13-BA47-3ACB1523843C}" presName="sp" presStyleCnt="0"/>
      <dgm:spPr/>
      <dgm:t>
        <a:bodyPr/>
        <a:lstStyle/>
        <a:p>
          <a:endParaRPr lang="en-US"/>
        </a:p>
      </dgm:t>
    </dgm:pt>
    <dgm:pt modelId="{9F16468F-9108-4899-BD77-0D6779947522}" type="pres">
      <dgm:prSet presAssocID="{2514463A-D804-472D-AFE0-F506029D2725}" presName="linNode" presStyleCnt="0"/>
      <dgm:spPr/>
      <dgm:t>
        <a:bodyPr/>
        <a:lstStyle/>
        <a:p>
          <a:endParaRPr lang="en-US"/>
        </a:p>
      </dgm:t>
    </dgm:pt>
    <dgm:pt modelId="{C9580F89-061C-4D22-949E-4847474E2E40}" type="pres">
      <dgm:prSet presAssocID="{2514463A-D804-472D-AFE0-F506029D2725}" presName="parentText" presStyleLbl="node1" presStyleIdx="3" presStyleCnt="4">
        <dgm:presLayoutVars>
          <dgm:chMax val="1"/>
          <dgm:bulletEnabled val="1"/>
        </dgm:presLayoutVars>
      </dgm:prSet>
      <dgm:spPr/>
      <dgm:t>
        <a:bodyPr/>
        <a:lstStyle/>
        <a:p>
          <a:endParaRPr lang="en-US"/>
        </a:p>
      </dgm:t>
    </dgm:pt>
    <dgm:pt modelId="{6A2C8EE2-8A17-42CA-9189-69C3977BD95D}" type="pres">
      <dgm:prSet presAssocID="{2514463A-D804-472D-AFE0-F506029D2725}" presName="descendantText" presStyleLbl="alignAccFollowNode1" presStyleIdx="3" presStyleCnt="4">
        <dgm:presLayoutVars>
          <dgm:bulletEnabled val="1"/>
        </dgm:presLayoutVars>
      </dgm:prSet>
      <dgm:spPr/>
      <dgm:t>
        <a:bodyPr/>
        <a:lstStyle/>
        <a:p>
          <a:endParaRPr lang="en-US"/>
        </a:p>
      </dgm:t>
    </dgm:pt>
  </dgm:ptLst>
  <dgm:cxnLst>
    <dgm:cxn modelId="{C7E8A031-84F6-4CB7-8D9E-20635797D648}" srcId="{C18E4E2D-FC75-468E-8A25-A9FF4E4C3909}" destId="{9840D162-2FF2-4C17-A764-D4CB3A522CEA}" srcOrd="2" destOrd="0" parTransId="{C8B8DB4A-1240-4DFD-877A-BB6DB08AD365}" sibTransId="{92F0187F-1D56-4AF6-92EB-683C4C2C42AA}"/>
    <dgm:cxn modelId="{577E0607-D65A-4F62-AF24-AD921BF8E490}" type="presOf" srcId="{8ED677BC-6C7F-4BDF-92E1-626F70D0013F}" destId="{ED332BED-296F-4C42-A329-76622550C4A3}" srcOrd="0" destOrd="0" presId="urn:microsoft.com/office/officeart/2005/8/layout/vList5"/>
    <dgm:cxn modelId="{CF191985-6CEE-49AE-AE90-21627DD1640F}" type="presOf" srcId="{29F61D90-E059-4120-87BA-5D103F7FFFD9}" destId="{6A2C8EE2-8A17-42CA-9189-69C3977BD95D}" srcOrd="0" destOrd="0" presId="urn:microsoft.com/office/officeart/2005/8/layout/vList5"/>
    <dgm:cxn modelId="{B1503C4D-DFAF-48D0-B4E3-D9BF1DC05C06}" type="presOf" srcId="{D3C161CE-E64E-4926-8860-9ADD02D756F7}" destId="{36E045CB-BD76-4862-845E-3C5347A907F1}" srcOrd="0" destOrd="0" presId="urn:microsoft.com/office/officeart/2005/8/layout/vList5"/>
    <dgm:cxn modelId="{9B8CA39E-A4C4-4AC4-AACE-BF77775B5330}" srcId="{2514463A-D804-472D-AFE0-F506029D2725}" destId="{29F61D90-E059-4120-87BA-5D103F7FFFD9}" srcOrd="0" destOrd="0" parTransId="{889F4D9B-5F21-4416-B0B8-12462A0468E3}" sibTransId="{20F16514-D192-4E6A-8F2E-3DFF4302335A}"/>
    <dgm:cxn modelId="{017B60EE-685B-413C-89F6-C1E480C397F0}" srcId="{2514463A-D804-472D-AFE0-F506029D2725}" destId="{2341670E-1FFA-4E41-909E-31EDA08AE7D1}" srcOrd="2" destOrd="0" parTransId="{5951B4F6-DE86-40B3-9BFA-4BC8AE0C6C76}" sibTransId="{01E2700C-C041-4E1A-BCB6-EE99D198F7ED}"/>
    <dgm:cxn modelId="{99854336-0839-4488-9836-C68DABD58204}" srcId="{2514463A-D804-472D-AFE0-F506029D2725}" destId="{EFD5FDBC-7ED7-4C99-8C32-D0A235833314}" srcOrd="1" destOrd="0" parTransId="{15C3DDCC-22D3-4457-9BB6-2ABD5255D366}" sibTransId="{893A1966-91F3-4E9D-9E3F-A787CD75B195}"/>
    <dgm:cxn modelId="{CD91EE2D-EBFC-402F-B5FB-5296324C5165}" srcId="{AA33F343-B777-4CAC-A6A0-1C7BC96D6B1A}" destId="{8ED677BC-6C7F-4BDF-92E1-626F70D0013F}" srcOrd="0" destOrd="0" parTransId="{95D569D3-91EB-4A89-BEE4-C17408FB4818}" sibTransId="{4618151B-8E41-4442-9443-BE56DC813A9A}"/>
    <dgm:cxn modelId="{9391B90A-128C-4431-8F59-8AC03E18CF75}" type="presOf" srcId="{C18E4E2D-FC75-468E-8A25-A9FF4E4C3909}" destId="{EE7300DA-0FA4-4828-A09C-A5DC2615DA73}" srcOrd="0" destOrd="0" presId="urn:microsoft.com/office/officeart/2005/8/layout/vList5"/>
    <dgm:cxn modelId="{9A41F5BA-0CA7-4CC7-89BC-D172CC098FB7}" srcId="{FE589AA0-DA93-4610-938A-0A66A3547B7C}" destId="{2514463A-D804-472D-AFE0-F506029D2725}" srcOrd="3" destOrd="0" parTransId="{EBBAEBCE-91D4-4B56-84DB-60816BE5E222}" sibTransId="{FA146CC0-3A5F-459E-A601-136221B82E66}"/>
    <dgm:cxn modelId="{28AA8185-3FC1-48F4-9C19-70D011F542BD}" type="presOf" srcId="{FF73498B-9379-4D55-AC9A-9AA4FC09E566}" destId="{100DCCF7-8909-4025-8E6F-901120DD94BA}" srcOrd="0" destOrd="0" presId="urn:microsoft.com/office/officeart/2005/8/layout/vList5"/>
    <dgm:cxn modelId="{F72F9437-F7F4-40AB-BE1C-085B3A5D7972}" type="presOf" srcId="{A2E20EEF-9E41-464F-AF3A-5A7C538EFEF6}" destId="{893D96C6-9D5D-4CCC-9EDA-CC6396ED673C}" srcOrd="0" destOrd="0" presId="urn:microsoft.com/office/officeart/2005/8/layout/vList5"/>
    <dgm:cxn modelId="{140A415D-330A-4A0F-A3DB-590CA0598D3C}" type="presOf" srcId="{47985422-AD76-4ACB-9B62-E24D7D5696DB}" destId="{100DCCF7-8909-4025-8E6F-901120DD94BA}" srcOrd="0" destOrd="3" presId="urn:microsoft.com/office/officeart/2005/8/layout/vList5"/>
    <dgm:cxn modelId="{F48F9D6C-4ADF-4D93-97C7-D988B9282F2B}" srcId="{D3C161CE-E64E-4926-8860-9ADD02D756F7}" destId="{9B7199B0-68FE-4D13-8B80-05A09193B186}" srcOrd="2" destOrd="0" parTransId="{04A376AC-1619-417A-B72D-D8B3AECF3991}" sibTransId="{86BE5B90-503A-4DE5-8512-0440F2A1DACE}"/>
    <dgm:cxn modelId="{EAB9F50C-D57D-425F-A05F-FBABE04388E6}" srcId="{D3C161CE-E64E-4926-8860-9ADD02D756F7}" destId="{4350988D-E69E-4A6B-A1CF-B496D21DB475}" srcOrd="1" destOrd="0" parTransId="{9E8572A0-8B51-45B4-8011-B68435B47D6C}" sibTransId="{614438C4-0F30-4E85-8656-8C78F4453B89}"/>
    <dgm:cxn modelId="{7E2497C4-FEC9-4AA8-A60B-337A1269A770}" type="presOf" srcId="{B10D5B11-77FB-4811-BAB6-0C73F8638DA3}" destId="{893D96C6-9D5D-4CCC-9EDA-CC6396ED673C}" srcOrd="0" destOrd="1" presId="urn:microsoft.com/office/officeart/2005/8/layout/vList5"/>
    <dgm:cxn modelId="{38AFE8B6-EE57-492F-B235-F9ABDB37AEDA}" type="presOf" srcId="{FE589AA0-DA93-4610-938A-0A66A3547B7C}" destId="{871904F3-1E47-46DF-8AA4-37FD8565A6A7}" srcOrd="0" destOrd="0" presId="urn:microsoft.com/office/officeart/2005/8/layout/vList5"/>
    <dgm:cxn modelId="{447405AC-DB00-46B4-BE0E-EC6AB2370473}" type="presOf" srcId="{C9341773-6F70-4C54-B367-630E493F27EE}" destId="{ED332BED-296F-4C42-A329-76622550C4A3}" srcOrd="0" destOrd="2" presId="urn:microsoft.com/office/officeart/2005/8/layout/vList5"/>
    <dgm:cxn modelId="{00917616-4296-4BA4-AA94-824A384CF52C}" srcId="{FE589AA0-DA93-4610-938A-0A66A3547B7C}" destId="{C18E4E2D-FC75-468E-8A25-A9FF4E4C3909}" srcOrd="1" destOrd="0" parTransId="{4D5439B0-09A7-4F84-B6C2-A85C53B92AB0}" sibTransId="{03E16851-1D16-44C9-81D6-2A120F7D59F4}"/>
    <dgm:cxn modelId="{A1096528-B854-4D6C-9FAD-4E930A24EE6F}" type="presOf" srcId="{EFD5FDBC-7ED7-4C99-8C32-D0A235833314}" destId="{6A2C8EE2-8A17-42CA-9189-69C3977BD95D}" srcOrd="0" destOrd="1" presId="urn:microsoft.com/office/officeart/2005/8/layout/vList5"/>
    <dgm:cxn modelId="{BA48ECB0-AC45-496A-A860-CF046320A2DB}" srcId="{C18E4E2D-FC75-468E-8A25-A9FF4E4C3909}" destId="{B10D5B11-77FB-4811-BAB6-0C73F8638DA3}" srcOrd="1" destOrd="0" parTransId="{B9094377-CD3E-4F49-BDC7-18229A017130}" sibTransId="{4F29D3BF-F899-488D-A2C5-41D244F4B1BB}"/>
    <dgm:cxn modelId="{D347C9A9-ABDC-4004-80AE-8A96A1E0A2DC}" type="presOf" srcId="{4350988D-E69E-4A6B-A1CF-B496D21DB475}" destId="{100DCCF7-8909-4025-8E6F-901120DD94BA}" srcOrd="0" destOrd="1" presId="urn:microsoft.com/office/officeart/2005/8/layout/vList5"/>
    <dgm:cxn modelId="{11015EE1-A2E7-4E4E-A71B-06A463C08EC2}" type="presOf" srcId="{AA4093D8-35F8-4805-A28C-47E0A7523C94}" destId="{ED332BED-296F-4C42-A329-76622550C4A3}" srcOrd="0" destOrd="1" presId="urn:microsoft.com/office/officeart/2005/8/layout/vList5"/>
    <dgm:cxn modelId="{F46402F5-4308-452C-8E63-6D8A8B0212E4}" srcId="{AA33F343-B777-4CAC-A6A0-1C7BC96D6B1A}" destId="{AA4093D8-35F8-4805-A28C-47E0A7523C94}" srcOrd="1" destOrd="0" parTransId="{9CD61C6C-F6A4-4B4D-A31C-686217036706}" sibTransId="{39FA316F-1532-47D8-8D29-7882000CB0FB}"/>
    <dgm:cxn modelId="{10C08B88-4E7D-418F-9BF5-B069C46DAE82}" type="presOf" srcId="{2514463A-D804-472D-AFE0-F506029D2725}" destId="{C9580F89-061C-4D22-949E-4847474E2E40}" srcOrd="0" destOrd="0" presId="urn:microsoft.com/office/officeart/2005/8/layout/vList5"/>
    <dgm:cxn modelId="{5CFB529B-D5B5-4D3B-A7F9-2DC69FA3EFB9}" type="presOf" srcId="{9840D162-2FF2-4C17-A764-D4CB3A522CEA}" destId="{893D96C6-9D5D-4CCC-9EDA-CC6396ED673C}" srcOrd="0" destOrd="2" presId="urn:microsoft.com/office/officeart/2005/8/layout/vList5"/>
    <dgm:cxn modelId="{129232FE-C0FF-4E38-A732-862E8E3E456C}" type="presOf" srcId="{2341670E-1FFA-4E41-909E-31EDA08AE7D1}" destId="{6A2C8EE2-8A17-42CA-9189-69C3977BD95D}" srcOrd="0" destOrd="2" presId="urn:microsoft.com/office/officeart/2005/8/layout/vList5"/>
    <dgm:cxn modelId="{51B6E80B-6F13-49EB-B92F-DD33371577D4}" srcId="{D3C161CE-E64E-4926-8860-9ADD02D756F7}" destId="{FF73498B-9379-4D55-AC9A-9AA4FC09E566}" srcOrd="0" destOrd="0" parTransId="{9B973EA8-E4B1-4C96-9683-5726379F7A3C}" sibTransId="{CF15D06F-AB71-4436-B0A0-18210B16EC95}"/>
    <dgm:cxn modelId="{2938C69E-E1CC-4637-B47A-35D0E580D7D8}" srcId="{D3C161CE-E64E-4926-8860-9ADD02D756F7}" destId="{47985422-AD76-4ACB-9B62-E24D7D5696DB}" srcOrd="3" destOrd="0" parTransId="{D2DABF27-EABE-4233-9F26-808118B7460F}" sibTransId="{DE422D24-D603-4C1D-8D07-A0A530AE9081}"/>
    <dgm:cxn modelId="{ED19EA51-0C81-4DA4-9797-ACA70C6F3684}" srcId="{AA33F343-B777-4CAC-A6A0-1C7BC96D6B1A}" destId="{C9341773-6F70-4C54-B367-630E493F27EE}" srcOrd="2" destOrd="0" parTransId="{8FAAF7C9-8DEF-4010-A974-2D48FAA4B687}" sibTransId="{C5395842-5EA0-4F9F-9A48-F71CA97B64B8}"/>
    <dgm:cxn modelId="{25500AB5-32C5-4874-8932-412A2B769142}" type="presOf" srcId="{9B7199B0-68FE-4D13-8B80-05A09193B186}" destId="{100DCCF7-8909-4025-8E6F-901120DD94BA}" srcOrd="0" destOrd="2" presId="urn:microsoft.com/office/officeart/2005/8/layout/vList5"/>
    <dgm:cxn modelId="{7B9C83E2-E8A6-4663-8EFC-76749483E83C}" srcId="{C18E4E2D-FC75-468E-8A25-A9FF4E4C3909}" destId="{A2E20EEF-9E41-464F-AF3A-5A7C538EFEF6}" srcOrd="0" destOrd="0" parTransId="{8FD3313B-29C7-4CB4-9824-ED5ABC22F74C}" sibTransId="{A5E64C3C-091D-4D7E-9920-B1D7EC26745D}"/>
    <dgm:cxn modelId="{EBB1BA8D-8AE8-4CF2-8B71-B03BA4FF4F26}" type="presOf" srcId="{AA33F343-B777-4CAC-A6A0-1C7BC96D6B1A}" destId="{8215D224-D523-4561-8994-5C90F71153C0}" srcOrd="0" destOrd="0" presId="urn:microsoft.com/office/officeart/2005/8/layout/vList5"/>
    <dgm:cxn modelId="{6876127A-70E3-43EF-BCFA-BBAED6177C7C}" srcId="{FE589AA0-DA93-4610-938A-0A66A3547B7C}" destId="{D3C161CE-E64E-4926-8860-9ADD02D756F7}" srcOrd="2" destOrd="0" parTransId="{3F1B5472-A1F2-464C-9EDF-9AD18CB81F50}" sibTransId="{BB9D54C2-1B6C-4E13-BA47-3ACB1523843C}"/>
    <dgm:cxn modelId="{03FA2DEC-3643-4F6A-AC3B-0D8A93A1C945}" srcId="{FE589AA0-DA93-4610-938A-0A66A3547B7C}" destId="{AA33F343-B777-4CAC-A6A0-1C7BC96D6B1A}" srcOrd="0" destOrd="0" parTransId="{E02265BC-A336-4A39-ABCB-9544552A1E4E}" sibTransId="{7243C5AC-B18D-4660-872B-75B3E95B8349}"/>
    <dgm:cxn modelId="{07495517-0A90-4350-A8CA-23DC53EDA27F}" type="presParOf" srcId="{871904F3-1E47-46DF-8AA4-37FD8565A6A7}" destId="{BE283D09-F458-48A7-B1E0-74F1AAC0B3A0}" srcOrd="0" destOrd="0" presId="urn:microsoft.com/office/officeart/2005/8/layout/vList5"/>
    <dgm:cxn modelId="{687E49BD-456C-4974-BA3C-690539159403}" type="presParOf" srcId="{BE283D09-F458-48A7-B1E0-74F1AAC0B3A0}" destId="{8215D224-D523-4561-8994-5C90F71153C0}" srcOrd="0" destOrd="0" presId="urn:microsoft.com/office/officeart/2005/8/layout/vList5"/>
    <dgm:cxn modelId="{FD657EE9-5F78-4BAE-970D-77B4F145B638}" type="presParOf" srcId="{BE283D09-F458-48A7-B1E0-74F1AAC0B3A0}" destId="{ED332BED-296F-4C42-A329-76622550C4A3}" srcOrd="1" destOrd="0" presId="urn:microsoft.com/office/officeart/2005/8/layout/vList5"/>
    <dgm:cxn modelId="{CC4324B5-54CF-4671-9219-68ECFBF5608D}" type="presParOf" srcId="{871904F3-1E47-46DF-8AA4-37FD8565A6A7}" destId="{F86E32BC-1BF0-4A9C-80DA-02D7731A492A}" srcOrd="1" destOrd="0" presId="urn:microsoft.com/office/officeart/2005/8/layout/vList5"/>
    <dgm:cxn modelId="{35C0CF2D-9C32-4F32-9041-BC72D53953D9}" type="presParOf" srcId="{871904F3-1E47-46DF-8AA4-37FD8565A6A7}" destId="{385CCC7A-0E6B-4689-8F48-CC963A6E5EF8}" srcOrd="2" destOrd="0" presId="urn:microsoft.com/office/officeart/2005/8/layout/vList5"/>
    <dgm:cxn modelId="{83492727-5C76-44B1-8BCC-72ECCB58AF02}" type="presParOf" srcId="{385CCC7A-0E6B-4689-8F48-CC963A6E5EF8}" destId="{EE7300DA-0FA4-4828-A09C-A5DC2615DA73}" srcOrd="0" destOrd="0" presId="urn:microsoft.com/office/officeart/2005/8/layout/vList5"/>
    <dgm:cxn modelId="{78EDB3B0-7AC1-4B06-9D8B-42AB9FF66782}" type="presParOf" srcId="{385CCC7A-0E6B-4689-8F48-CC963A6E5EF8}" destId="{893D96C6-9D5D-4CCC-9EDA-CC6396ED673C}" srcOrd="1" destOrd="0" presId="urn:microsoft.com/office/officeart/2005/8/layout/vList5"/>
    <dgm:cxn modelId="{4E98D423-7A8A-4DCF-9D75-730B2498305E}" type="presParOf" srcId="{871904F3-1E47-46DF-8AA4-37FD8565A6A7}" destId="{A14E122A-D443-4B31-B36F-A0F8F1536E9F}" srcOrd="3" destOrd="0" presId="urn:microsoft.com/office/officeart/2005/8/layout/vList5"/>
    <dgm:cxn modelId="{5D0D672D-10B7-47EF-B9AE-22B52F433B99}" type="presParOf" srcId="{871904F3-1E47-46DF-8AA4-37FD8565A6A7}" destId="{F8CE4726-F03D-40D7-A9BC-754965DFBA78}" srcOrd="4" destOrd="0" presId="urn:microsoft.com/office/officeart/2005/8/layout/vList5"/>
    <dgm:cxn modelId="{C758B5F1-CCAD-41CC-8B07-B7A72DDE86B1}" type="presParOf" srcId="{F8CE4726-F03D-40D7-A9BC-754965DFBA78}" destId="{36E045CB-BD76-4862-845E-3C5347A907F1}" srcOrd="0" destOrd="0" presId="urn:microsoft.com/office/officeart/2005/8/layout/vList5"/>
    <dgm:cxn modelId="{2B1420C2-F657-4A94-AD6B-2A228213931D}" type="presParOf" srcId="{F8CE4726-F03D-40D7-A9BC-754965DFBA78}" destId="{100DCCF7-8909-4025-8E6F-901120DD94BA}" srcOrd="1" destOrd="0" presId="urn:microsoft.com/office/officeart/2005/8/layout/vList5"/>
    <dgm:cxn modelId="{D88E895E-33D8-4FFF-A369-9DBA05C8FB67}" type="presParOf" srcId="{871904F3-1E47-46DF-8AA4-37FD8565A6A7}" destId="{740CCF8F-095E-4592-A36F-DBCCD94578C1}" srcOrd="5" destOrd="0" presId="urn:microsoft.com/office/officeart/2005/8/layout/vList5"/>
    <dgm:cxn modelId="{1EC100BA-99D5-433D-8F4D-BBEF1E565594}" type="presParOf" srcId="{871904F3-1E47-46DF-8AA4-37FD8565A6A7}" destId="{9F16468F-9108-4899-BD77-0D6779947522}" srcOrd="6" destOrd="0" presId="urn:microsoft.com/office/officeart/2005/8/layout/vList5"/>
    <dgm:cxn modelId="{0D034E7F-A521-46A1-9079-8E9CE7839185}" type="presParOf" srcId="{9F16468F-9108-4899-BD77-0D6779947522}" destId="{C9580F89-061C-4D22-949E-4847474E2E40}" srcOrd="0" destOrd="0" presId="urn:microsoft.com/office/officeart/2005/8/layout/vList5"/>
    <dgm:cxn modelId="{DE2FCD0B-70EA-4F4A-B19F-84A5BA4427D3}" type="presParOf" srcId="{9F16468F-9108-4899-BD77-0D6779947522}" destId="{6A2C8EE2-8A17-42CA-9189-69C3977BD95D}" srcOrd="1"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A6F7656-2656-4478-A6A8-78AC7800A66A}" type="doc">
      <dgm:prSet loTypeId="urn:microsoft.com/office/officeart/2005/8/layout/vList2" loCatId="list" qsTypeId="urn:microsoft.com/office/officeart/2005/8/quickstyle/3d2" qsCatId="3D" csTypeId="urn:microsoft.com/office/officeart/2005/8/colors/colorful1#8" csCatId="colorful"/>
      <dgm:spPr/>
      <dgm:t>
        <a:bodyPr/>
        <a:lstStyle/>
        <a:p>
          <a:endParaRPr lang="en-US"/>
        </a:p>
      </dgm:t>
    </dgm:pt>
    <dgm:pt modelId="{DA25BE43-3E52-4A19-8D6C-6CC59825EA62}">
      <dgm:prSet/>
      <dgm:spPr/>
      <dgm:t>
        <a:bodyPr/>
        <a:lstStyle/>
        <a:p>
          <a:pPr rtl="0"/>
          <a:r>
            <a:rPr lang="en-US" dirty="0" smtClean="0"/>
            <a:t>Rita and UM decide that no confidential information will be exchanged – and thus no NDA is signed.  After months of collaborating with her UM colleagues by telephone, e-mail and occasional face to face meetings, Rita and her UM colleagues together develop the perfect solution for an unsolved problem related to human body networking.  Rita expects that this technology is one we’ll want to license out commercially or transfer to a product group, so she would like Patty to file patents to protect it.</a:t>
          </a:r>
          <a:endParaRPr lang="en-US" dirty="0"/>
        </a:p>
      </dgm:t>
    </dgm:pt>
    <dgm:pt modelId="{502EC173-596A-43DC-BAE8-8A37F8DE5B39}" type="parTrans" cxnId="{F7051778-408F-4A6F-AFA8-150D7AB4F092}">
      <dgm:prSet/>
      <dgm:spPr/>
      <dgm:t>
        <a:bodyPr/>
        <a:lstStyle/>
        <a:p>
          <a:endParaRPr lang="en-US"/>
        </a:p>
      </dgm:t>
    </dgm:pt>
    <dgm:pt modelId="{A090FA5D-48F8-4C76-BF30-75D715B9C314}" type="sibTrans" cxnId="{F7051778-408F-4A6F-AFA8-150D7AB4F092}">
      <dgm:prSet/>
      <dgm:spPr/>
      <dgm:t>
        <a:bodyPr/>
        <a:lstStyle/>
        <a:p>
          <a:endParaRPr lang="en-US"/>
        </a:p>
      </dgm:t>
    </dgm:pt>
    <dgm:pt modelId="{374D4E52-DAA6-48CC-95AF-A577DAB3C376}">
      <dgm:prSet/>
      <dgm:spPr/>
      <dgm:t>
        <a:bodyPr/>
        <a:lstStyle/>
        <a:p>
          <a:pPr rtl="0"/>
          <a:r>
            <a:rPr lang="en-US" dirty="0" smtClean="0"/>
            <a:t>Will Rita’s collaboration affect Microsoft’s commercialization opportunities?</a:t>
          </a:r>
          <a:endParaRPr lang="en-US" dirty="0"/>
        </a:p>
      </dgm:t>
    </dgm:pt>
    <dgm:pt modelId="{BCDB6BBB-2799-497B-9157-60E8BF7DF7C8}" type="parTrans" cxnId="{DDE0542D-9599-4136-85D7-DF90A11B55C4}">
      <dgm:prSet/>
      <dgm:spPr/>
      <dgm:t>
        <a:bodyPr/>
        <a:lstStyle/>
        <a:p>
          <a:endParaRPr lang="en-US"/>
        </a:p>
      </dgm:t>
    </dgm:pt>
    <dgm:pt modelId="{D5F4E2BE-F153-48F0-95DF-CA4AFB2F2F5F}" type="sibTrans" cxnId="{DDE0542D-9599-4136-85D7-DF90A11B55C4}">
      <dgm:prSet/>
      <dgm:spPr/>
      <dgm:t>
        <a:bodyPr/>
        <a:lstStyle/>
        <a:p>
          <a:endParaRPr lang="en-US"/>
        </a:p>
      </dgm:t>
    </dgm:pt>
    <dgm:pt modelId="{A9A1028A-CC58-4E8C-9D25-6169AADBF05E}" type="pres">
      <dgm:prSet presAssocID="{DA6F7656-2656-4478-A6A8-78AC7800A66A}" presName="linear" presStyleCnt="0">
        <dgm:presLayoutVars>
          <dgm:animLvl val="lvl"/>
          <dgm:resizeHandles val="exact"/>
        </dgm:presLayoutVars>
      </dgm:prSet>
      <dgm:spPr/>
      <dgm:t>
        <a:bodyPr/>
        <a:lstStyle/>
        <a:p>
          <a:endParaRPr lang="en-US"/>
        </a:p>
      </dgm:t>
    </dgm:pt>
    <dgm:pt modelId="{25E7BC31-85DC-466F-946B-98FEE66A5257}" type="pres">
      <dgm:prSet presAssocID="{DA25BE43-3E52-4A19-8D6C-6CC59825EA62}" presName="parentText" presStyleLbl="node1" presStyleIdx="0" presStyleCnt="2">
        <dgm:presLayoutVars>
          <dgm:chMax val="0"/>
          <dgm:bulletEnabled val="1"/>
        </dgm:presLayoutVars>
      </dgm:prSet>
      <dgm:spPr/>
      <dgm:t>
        <a:bodyPr/>
        <a:lstStyle/>
        <a:p>
          <a:endParaRPr lang="en-US"/>
        </a:p>
      </dgm:t>
    </dgm:pt>
    <dgm:pt modelId="{2CC83DEC-D30C-417D-AD82-9A42D93F9EC3}" type="pres">
      <dgm:prSet presAssocID="{A090FA5D-48F8-4C76-BF30-75D715B9C314}" presName="spacer" presStyleCnt="0"/>
      <dgm:spPr/>
    </dgm:pt>
    <dgm:pt modelId="{55CBB3C3-1351-4DA3-9651-FB347A6153CF}" type="pres">
      <dgm:prSet presAssocID="{374D4E52-DAA6-48CC-95AF-A577DAB3C376}" presName="parentText" presStyleLbl="node1" presStyleIdx="1" presStyleCnt="2">
        <dgm:presLayoutVars>
          <dgm:chMax val="0"/>
          <dgm:bulletEnabled val="1"/>
        </dgm:presLayoutVars>
      </dgm:prSet>
      <dgm:spPr/>
      <dgm:t>
        <a:bodyPr/>
        <a:lstStyle/>
        <a:p>
          <a:endParaRPr lang="en-US"/>
        </a:p>
      </dgm:t>
    </dgm:pt>
  </dgm:ptLst>
  <dgm:cxnLst>
    <dgm:cxn modelId="{C6D9FD0F-22C5-4013-BE9B-9B17846531F4}" type="presOf" srcId="{DA25BE43-3E52-4A19-8D6C-6CC59825EA62}" destId="{25E7BC31-85DC-466F-946B-98FEE66A5257}" srcOrd="0" destOrd="0" presId="urn:microsoft.com/office/officeart/2005/8/layout/vList2"/>
    <dgm:cxn modelId="{DDE0542D-9599-4136-85D7-DF90A11B55C4}" srcId="{DA6F7656-2656-4478-A6A8-78AC7800A66A}" destId="{374D4E52-DAA6-48CC-95AF-A577DAB3C376}" srcOrd="1" destOrd="0" parTransId="{BCDB6BBB-2799-497B-9157-60E8BF7DF7C8}" sibTransId="{D5F4E2BE-F153-48F0-95DF-CA4AFB2F2F5F}"/>
    <dgm:cxn modelId="{F7051778-408F-4A6F-AFA8-150D7AB4F092}" srcId="{DA6F7656-2656-4478-A6A8-78AC7800A66A}" destId="{DA25BE43-3E52-4A19-8D6C-6CC59825EA62}" srcOrd="0" destOrd="0" parTransId="{502EC173-596A-43DC-BAE8-8A37F8DE5B39}" sibTransId="{A090FA5D-48F8-4C76-BF30-75D715B9C314}"/>
    <dgm:cxn modelId="{599E3F72-22EB-4FCF-B054-0C43218100ED}" type="presOf" srcId="{374D4E52-DAA6-48CC-95AF-A577DAB3C376}" destId="{55CBB3C3-1351-4DA3-9651-FB347A6153CF}" srcOrd="0" destOrd="0" presId="urn:microsoft.com/office/officeart/2005/8/layout/vList2"/>
    <dgm:cxn modelId="{B10DA875-C34F-44B6-9CB1-254E3E9204AA}" type="presOf" srcId="{DA6F7656-2656-4478-A6A8-78AC7800A66A}" destId="{A9A1028A-CC58-4E8C-9D25-6169AADBF05E}" srcOrd="0" destOrd="0" presId="urn:microsoft.com/office/officeart/2005/8/layout/vList2"/>
    <dgm:cxn modelId="{CF288568-0D37-451B-9975-EA71EA51C64F}" type="presParOf" srcId="{A9A1028A-CC58-4E8C-9D25-6169AADBF05E}" destId="{25E7BC31-85DC-466F-946B-98FEE66A5257}" srcOrd="0" destOrd="0" presId="urn:microsoft.com/office/officeart/2005/8/layout/vList2"/>
    <dgm:cxn modelId="{4244BFDD-9D61-43A0-96C9-EAEB27F22549}" type="presParOf" srcId="{A9A1028A-CC58-4E8C-9D25-6169AADBF05E}" destId="{2CC83DEC-D30C-417D-AD82-9A42D93F9EC3}" srcOrd="1" destOrd="0" presId="urn:microsoft.com/office/officeart/2005/8/layout/vList2"/>
    <dgm:cxn modelId="{F588390C-2F31-4E4C-A834-1CA1C53A0397}" type="presParOf" srcId="{A9A1028A-CC58-4E8C-9D25-6169AADBF05E}" destId="{55CBB3C3-1351-4DA3-9651-FB347A6153CF}" srcOrd="2"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4372ACC-3AEA-4B5F-8680-3153ACBE7D9D}" type="doc">
      <dgm:prSet loTypeId="urn:microsoft.com/office/officeart/2005/8/layout/vList2" loCatId="list" qsTypeId="urn:microsoft.com/office/officeart/2005/8/quickstyle/3d2" qsCatId="3D" csTypeId="urn:microsoft.com/office/officeart/2005/8/colors/colorful1#5" csCatId="colorful" phldr="1"/>
      <dgm:spPr/>
      <dgm:t>
        <a:bodyPr/>
        <a:lstStyle/>
        <a:p>
          <a:endParaRPr lang="en-US"/>
        </a:p>
      </dgm:t>
    </dgm:pt>
    <dgm:pt modelId="{ACB4CC35-BFD8-4D62-B00D-B72360A82F6E}">
      <dgm:prSet/>
      <dgm:spPr/>
      <dgm:t>
        <a:bodyPr/>
        <a:lstStyle/>
        <a:p>
          <a:pPr rtl="0"/>
          <a:r>
            <a:rPr lang="en-US" dirty="0" smtClean="0"/>
            <a:t>Rita Researcher has just discovered a great new approach to solving an age-old problem, and has written code to implement her invention in a prototype.  She wants to protect her discovery and her work to the fullest extent possible.</a:t>
          </a:r>
          <a:endParaRPr lang="en-US" dirty="0"/>
        </a:p>
      </dgm:t>
    </dgm:pt>
    <dgm:pt modelId="{40D83850-D63B-41CB-8B88-B3B456C4609E}" type="parTrans" cxnId="{1DF7D975-A591-4EDB-A7B0-3DE1D2740740}">
      <dgm:prSet/>
      <dgm:spPr/>
      <dgm:t>
        <a:bodyPr/>
        <a:lstStyle/>
        <a:p>
          <a:endParaRPr lang="en-US"/>
        </a:p>
      </dgm:t>
    </dgm:pt>
    <dgm:pt modelId="{DA7E4CA8-5EA9-40BB-A984-BF13E3FE5E97}" type="sibTrans" cxnId="{1DF7D975-A591-4EDB-A7B0-3DE1D2740740}">
      <dgm:prSet/>
      <dgm:spPr/>
      <dgm:t>
        <a:bodyPr/>
        <a:lstStyle/>
        <a:p>
          <a:endParaRPr lang="en-US"/>
        </a:p>
      </dgm:t>
    </dgm:pt>
    <dgm:pt modelId="{9DB319D6-0854-4DF0-B628-1C9281331553}">
      <dgm:prSet/>
      <dgm:spPr/>
      <dgm:t>
        <a:bodyPr/>
        <a:lstStyle/>
        <a:p>
          <a:pPr rtl="0"/>
          <a:r>
            <a:rPr lang="en-US" dirty="0" smtClean="0"/>
            <a:t>What are her options?</a:t>
          </a:r>
        </a:p>
        <a:p>
          <a:pPr rtl="0"/>
          <a:r>
            <a:rPr lang="en-US" dirty="0" smtClean="0"/>
            <a:t>Would there be any difference if her prototype and invention were hardware?</a:t>
          </a:r>
        </a:p>
      </dgm:t>
    </dgm:pt>
    <dgm:pt modelId="{FC3CF5D0-586C-4F6F-8337-B9505C161A05}" type="parTrans" cxnId="{3A9DADFE-FB76-445E-81A4-C3FEFAA0857B}">
      <dgm:prSet/>
      <dgm:spPr/>
      <dgm:t>
        <a:bodyPr/>
        <a:lstStyle/>
        <a:p>
          <a:endParaRPr lang="en-US"/>
        </a:p>
      </dgm:t>
    </dgm:pt>
    <dgm:pt modelId="{9232803B-0234-4C38-8309-8F54EF3A5FC4}" type="sibTrans" cxnId="{3A9DADFE-FB76-445E-81A4-C3FEFAA0857B}">
      <dgm:prSet/>
      <dgm:spPr/>
      <dgm:t>
        <a:bodyPr/>
        <a:lstStyle/>
        <a:p>
          <a:endParaRPr lang="en-US"/>
        </a:p>
      </dgm:t>
    </dgm:pt>
    <dgm:pt modelId="{278F5D8B-73D8-4DF0-8B4A-B2FAEB6D6D83}" type="pres">
      <dgm:prSet presAssocID="{74372ACC-3AEA-4B5F-8680-3153ACBE7D9D}" presName="linear" presStyleCnt="0">
        <dgm:presLayoutVars>
          <dgm:animLvl val="lvl"/>
          <dgm:resizeHandles val="exact"/>
        </dgm:presLayoutVars>
      </dgm:prSet>
      <dgm:spPr/>
      <dgm:t>
        <a:bodyPr/>
        <a:lstStyle/>
        <a:p>
          <a:endParaRPr lang="en-US"/>
        </a:p>
      </dgm:t>
    </dgm:pt>
    <dgm:pt modelId="{A2D30F1A-6979-49EC-9526-14E43345D44B}" type="pres">
      <dgm:prSet presAssocID="{ACB4CC35-BFD8-4D62-B00D-B72360A82F6E}" presName="parentText" presStyleLbl="node1" presStyleIdx="0" presStyleCnt="2">
        <dgm:presLayoutVars>
          <dgm:chMax val="0"/>
          <dgm:bulletEnabled val="1"/>
        </dgm:presLayoutVars>
      </dgm:prSet>
      <dgm:spPr/>
      <dgm:t>
        <a:bodyPr/>
        <a:lstStyle/>
        <a:p>
          <a:endParaRPr lang="en-US"/>
        </a:p>
      </dgm:t>
    </dgm:pt>
    <dgm:pt modelId="{DA6FC3C8-32E5-433C-8192-1320E12214E4}" type="pres">
      <dgm:prSet presAssocID="{DA7E4CA8-5EA9-40BB-A984-BF13E3FE5E97}" presName="spacer" presStyleCnt="0"/>
      <dgm:spPr/>
    </dgm:pt>
    <dgm:pt modelId="{0D5C4C7D-B3BC-48CF-B827-F62E8AD5DB06}" type="pres">
      <dgm:prSet presAssocID="{9DB319D6-0854-4DF0-B628-1C9281331553}" presName="parentText" presStyleLbl="node1" presStyleIdx="1" presStyleCnt="2">
        <dgm:presLayoutVars>
          <dgm:chMax val="0"/>
          <dgm:bulletEnabled val="1"/>
        </dgm:presLayoutVars>
      </dgm:prSet>
      <dgm:spPr/>
      <dgm:t>
        <a:bodyPr/>
        <a:lstStyle/>
        <a:p>
          <a:endParaRPr lang="en-US"/>
        </a:p>
      </dgm:t>
    </dgm:pt>
  </dgm:ptLst>
  <dgm:cxnLst>
    <dgm:cxn modelId="{13405E6C-2505-4AB6-B314-1150E211143F}" type="presOf" srcId="{9DB319D6-0854-4DF0-B628-1C9281331553}" destId="{0D5C4C7D-B3BC-48CF-B827-F62E8AD5DB06}" srcOrd="0" destOrd="0" presId="urn:microsoft.com/office/officeart/2005/8/layout/vList2"/>
    <dgm:cxn modelId="{3A9DADFE-FB76-445E-81A4-C3FEFAA0857B}" srcId="{74372ACC-3AEA-4B5F-8680-3153ACBE7D9D}" destId="{9DB319D6-0854-4DF0-B628-1C9281331553}" srcOrd="1" destOrd="0" parTransId="{FC3CF5D0-586C-4F6F-8337-B9505C161A05}" sibTransId="{9232803B-0234-4C38-8309-8F54EF3A5FC4}"/>
    <dgm:cxn modelId="{1DF7D975-A591-4EDB-A7B0-3DE1D2740740}" srcId="{74372ACC-3AEA-4B5F-8680-3153ACBE7D9D}" destId="{ACB4CC35-BFD8-4D62-B00D-B72360A82F6E}" srcOrd="0" destOrd="0" parTransId="{40D83850-D63B-41CB-8B88-B3B456C4609E}" sibTransId="{DA7E4CA8-5EA9-40BB-A984-BF13E3FE5E97}"/>
    <dgm:cxn modelId="{25BD1D05-E9A9-4119-B5D4-05BB9A407411}" type="presOf" srcId="{ACB4CC35-BFD8-4D62-B00D-B72360A82F6E}" destId="{A2D30F1A-6979-49EC-9526-14E43345D44B}" srcOrd="0" destOrd="0" presId="urn:microsoft.com/office/officeart/2005/8/layout/vList2"/>
    <dgm:cxn modelId="{F6AFD5BD-F9EF-4F4F-BFFD-319165DD3115}" type="presOf" srcId="{74372ACC-3AEA-4B5F-8680-3153ACBE7D9D}" destId="{278F5D8B-73D8-4DF0-8B4A-B2FAEB6D6D83}" srcOrd="0" destOrd="0" presId="urn:microsoft.com/office/officeart/2005/8/layout/vList2"/>
    <dgm:cxn modelId="{6DDD4A94-4D63-4DF1-826F-DB9896C592FB}" type="presParOf" srcId="{278F5D8B-73D8-4DF0-8B4A-B2FAEB6D6D83}" destId="{A2D30F1A-6979-49EC-9526-14E43345D44B}" srcOrd="0" destOrd="0" presId="urn:microsoft.com/office/officeart/2005/8/layout/vList2"/>
    <dgm:cxn modelId="{3A835A39-C5BA-4400-9CDE-C44BE8172F8C}" type="presParOf" srcId="{278F5D8B-73D8-4DF0-8B4A-B2FAEB6D6D83}" destId="{DA6FC3C8-32E5-433C-8192-1320E12214E4}" srcOrd="1" destOrd="0" presId="urn:microsoft.com/office/officeart/2005/8/layout/vList2"/>
    <dgm:cxn modelId="{EF33D52B-75EA-410E-9F8E-AB6291083D65}" type="presParOf" srcId="{278F5D8B-73D8-4DF0-8B4A-B2FAEB6D6D83}" destId="{0D5C4C7D-B3BC-48CF-B827-F62E8AD5DB06}" srcOrd="2"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8FE0DE5-9C83-47BB-B445-213C28404B56}" type="doc">
      <dgm:prSet loTypeId="urn:microsoft.com/office/officeart/2005/8/layout/vList5" loCatId="list" qsTypeId="urn:microsoft.com/office/officeart/2005/8/quickstyle/3d2" qsCatId="3D" csTypeId="urn:microsoft.com/office/officeart/2005/8/colors/colorful2" csCatId="colorful" phldr="1"/>
      <dgm:spPr/>
      <dgm:t>
        <a:bodyPr/>
        <a:lstStyle/>
        <a:p>
          <a:endParaRPr lang="en-US"/>
        </a:p>
      </dgm:t>
    </dgm:pt>
    <dgm:pt modelId="{25287971-1CD3-4FBB-A70F-1C61741D16FE}">
      <dgm:prSet phldrT="[Text]"/>
      <dgm:spPr/>
      <dgm:t>
        <a:bodyPr/>
        <a:lstStyle/>
        <a:p>
          <a:r>
            <a:rPr lang="en-US" dirty="0" smtClean="0"/>
            <a:t>New</a:t>
          </a:r>
          <a:endParaRPr lang="en-US" dirty="0"/>
        </a:p>
      </dgm:t>
    </dgm:pt>
    <dgm:pt modelId="{B0D380E7-A0E2-4A8C-929A-759418EA3857}" type="parTrans" cxnId="{5042C3F1-2AC6-4FD5-8D9B-5C79820FF8F0}">
      <dgm:prSet/>
      <dgm:spPr/>
      <dgm:t>
        <a:bodyPr/>
        <a:lstStyle/>
        <a:p>
          <a:endParaRPr lang="en-US"/>
        </a:p>
      </dgm:t>
    </dgm:pt>
    <dgm:pt modelId="{8514B306-5E3C-4175-82C6-6DF2561CAA65}" type="sibTrans" cxnId="{5042C3F1-2AC6-4FD5-8D9B-5C79820FF8F0}">
      <dgm:prSet/>
      <dgm:spPr/>
      <dgm:t>
        <a:bodyPr/>
        <a:lstStyle/>
        <a:p>
          <a:endParaRPr lang="en-US"/>
        </a:p>
      </dgm:t>
    </dgm:pt>
    <dgm:pt modelId="{98462633-BBC9-4CE4-B970-1CE62D73E344}">
      <dgm:prSet phldrT="[Text]"/>
      <dgm:spPr/>
      <dgm:t>
        <a:bodyPr/>
        <a:lstStyle/>
        <a:p>
          <a:r>
            <a:rPr lang="en-US" dirty="0" smtClean="0"/>
            <a:t>Has it ever been done before or completely described in a published document?</a:t>
          </a:r>
          <a:endParaRPr lang="en-US" dirty="0"/>
        </a:p>
      </dgm:t>
    </dgm:pt>
    <dgm:pt modelId="{D7240222-5FCF-4D82-B09B-EEC1C31EDCA7}" type="parTrans" cxnId="{8678748C-9604-4190-A292-23B81678D56E}">
      <dgm:prSet/>
      <dgm:spPr/>
      <dgm:t>
        <a:bodyPr/>
        <a:lstStyle/>
        <a:p>
          <a:endParaRPr lang="en-US"/>
        </a:p>
      </dgm:t>
    </dgm:pt>
    <dgm:pt modelId="{13050D8F-D50A-4DE0-9608-15C5FCF53037}" type="sibTrans" cxnId="{8678748C-9604-4190-A292-23B81678D56E}">
      <dgm:prSet/>
      <dgm:spPr/>
      <dgm:t>
        <a:bodyPr/>
        <a:lstStyle/>
        <a:p>
          <a:endParaRPr lang="en-US"/>
        </a:p>
      </dgm:t>
    </dgm:pt>
    <dgm:pt modelId="{0CE1C901-D57F-441C-8BFA-099DD38B9E79}">
      <dgm:prSet phldrT="[Text]"/>
      <dgm:spPr/>
      <dgm:t>
        <a:bodyPr/>
        <a:lstStyle/>
        <a:p>
          <a:r>
            <a:rPr lang="en-US" dirty="0" smtClean="0"/>
            <a:t>Non-Obvious</a:t>
          </a:r>
          <a:endParaRPr lang="en-US" dirty="0"/>
        </a:p>
      </dgm:t>
    </dgm:pt>
    <dgm:pt modelId="{780C35CF-E8AA-4E4A-9AD1-D27D1F3E429E}" type="parTrans" cxnId="{88CF5987-6682-4A28-9E34-F950F3758612}">
      <dgm:prSet/>
      <dgm:spPr/>
      <dgm:t>
        <a:bodyPr/>
        <a:lstStyle/>
        <a:p>
          <a:endParaRPr lang="en-US"/>
        </a:p>
      </dgm:t>
    </dgm:pt>
    <dgm:pt modelId="{1FBDABEF-5D7F-4088-9FE1-AA45F4417596}" type="sibTrans" cxnId="{88CF5987-6682-4A28-9E34-F950F3758612}">
      <dgm:prSet/>
      <dgm:spPr/>
      <dgm:t>
        <a:bodyPr/>
        <a:lstStyle/>
        <a:p>
          <a:endParaRPr lang="en-US"/>
        </a:p>
      </dgm:t>
    </dgm:pt>
    <dgm:pt modelId="{2A8B8052-1D3E-4DFE-8B52-407B5CEA1914}">
      <dgm:prSet phldrT="[Text]"/>
      <dgm:spPr/>
      <dgm:t>
        <a:bodyPr/>
        <a:lstStyle/>
        <a:p>
          <a:r>
            <a:rPr lang="en-US" dirty="0" smtClean="0"/>
            <a:t>Would someone of ordinary skill in the technological field come up with this, even if not completely described before in one place?</a:t>
          </a:r>
          <a:endParaRPr lang="en-US" dirty="0"/>
        </a:p>
      </dgm:t>
    </dgm:pt>
    <dgm:pt modelId="{C4CBBA14-04B8-4B98-89C5-C79404B90215}" type="parTrans" cxnId="{4CB7C7FB-ACED-4FA7-B2D0-F47306714DD4}">
      <dgm:prSet/>
      <dgm:spPr/>
      <dgm:t>
        <a:bodyPr/>
        <a:lstStyle/>
        <a:p>
          <a:endParaRPr lang="en-US"/>
        </a:p>
      </dgm:t>
    </dgm:pt>
    <dgm:pt modelId="{C0A54B7C-81C4-4332-8D2E-4BE791B53C0D}" type="sibTrans" cxnId="{4CB7C7FB-ACED-4FA7-B2D0-F47306714DD4}">
      <dgm:prSet/>
      <dgm:spPr/>
      <dgm:t>
        <a:bodyPr/>
        <a:lstStyle/>
        <a:p>
          <a:endParaRPr lang="en-US"/>
        </a:p>
      </dgm:t>
    </dgm:pt>
    <dgm:pt modelId="{FC7B70F5-EB83-46CF-8FEC-0A2274BE297B}">
      <dgm:prSet phldrT="[Text]"/>
      <dgm:spPr/>
      <dgm:t>
        <a:bodyPr/>
        <a:lstStyle/>
        <a:p>
          <a:r>
            <a:rPr lang="en-US" dirty="0" smtClean="0"/>
            <a:t>Useful</a:t>
          </a:r>
          <a:endParaRPr lang="en-US" dirty="0"/>
        </a:p>
      </dgm:t>
    </dgm:pt>
    <dgm:pt modelId="{FA6DD51D-B526-438F-9D6F-3BA907377026}" type="parTrans" cxnId="{7867E5FC-B951-4871-9A39-359EF3138A7E}">
      <dgm:prSet/>
      <dgm:spPr/>
      <dgm:t>
        <a:bodyPr/>
        <a:lstStyle/>
        <a:p>
          <a:endParaRPr lang="en-US"/>
        </a:p>
      </dgm:t>
    </dgm:pt>
    <dgm:pt modelId="{83B6CAE2-616A-4C63-B46A-2C1B97D94397}" type="sibTrans" cxnId="{7867E5FC-B951-4871-9A39-359EF3138A7E}">
      <dgm:prSet/>
      <dgm:spPr/>
      <dgm:t>
        <a:bodyPr/>
        <a:lstStyle/>
        <a:p>
          <a:endParaRPr lang="en-US"/>
        </a:p>
      </dgm:t>
    </dgm:pt>
    <dgm:pt modelId="{0DD7F3D7-EDE0-41B4-AE7E-6056180CD66B}">
      <dgm:prSet phldrT="[Text]"/>
      <dgm:spPr/>
      <dgm:t>
        <a:bodyPr/>
        <a:lstStyle/>
        <a:p>
          <a:r>
            <a:rPr lang="en-US" dirty="0" smtClean="0"/>
            <a:t>What does the invention accomplish – does it accomplish what it’s intended to do?</a:t>
          </a:r>
          <a:endParaRPr lang="en-US" dirty="0"/>
        </a:p>
      </dgm:t>
    </dgm:pt>
    <dgm:pt modelId="{C75B3F5E-DDD6-46D1-BEE5-9720063EB7B3}" type="parTrans" cxnId="{ADDE2375-FCBF-4830-BAB2-63F9C8868361}">
      <dgm:prSet/>
      <dgm:spPr/>
      <dgm:t>
        <a:bodyPr/>
        <a:lstStyle/>
        <a:p>
          <a:endParaRPr lang="en-US"/>
        </a:p>
      </dgm:t>
    </dgm:pt>
    <dgm:pt modelId="{2D5B00F7-A2FA-407B-84F0-80EDD08A1DC5}" type="sibTrans" cxnId="{ADDE2375-FCBF-4830-BAB2-63F9C8868361}">
      <dgm:prSet/>
      <dgm:spPr/>
      <dgm:t>
        <a:bodyPr/>
        <a:lstStyle/>
        <a:p>
          <a:endParaRPr lang="en-US"/>
        </a:p>
      </dgm:t>
    </dgm:pt>
    <dgm:pt modelId="{E041A0B9-F6F3-47EC-B9D1-30C848C8B3B4}" type="pres">
      <dgm:prSet presAssocID="{C8FE0DE5-9C83-47BB-B445-213C28404B56}" presName="Name0" presStyleCnt="0">
        <dgm:presLayoutVars>
          <dgm:dir/>
          <dgm:animLvl val="lvl"/>
          <dgm:resizeHandles val="exact"/>
        </dgm:presLayoutVars>
      </dgm:prSet>
      <dgm:spPr/>
      <dgm:t>
        <a:bodyPr/>
        <a:lstStyle/>
        <a:p>
          <a:endParaRPr lang="en-US"/>
        </a:p>
      </dgm:t>
    </dgm:pt>
    <dgm:pt modelId="{B9111F56-C6C1-456F-B5E8-2BDC2CBB0457}" type="pres">
      <dgm:prSet presAssocID="{25287971-1CD3-4FBB-A70F-1C61741D16FE}" presName="linNode" presStyleCnt="0"/>
      <dgm:spPr/>
    </dgm:pt>
    <dgm:pt modelId="{D1E8DE1C-96CA-4060-B3E9-E718801A8992}" type="pres">
      <dgm:prSet presAssocID="{25287971-1CD3-4FBB-A70F-1C61741D16FE}" presName="parentText" presStyleLbl="node1" presStyleIdx="0" presStyleCnt="3">
        <dgm:presLayoutVars>
          <dgm:chMax val="1"/>
          <dgm:bulletEnabled val="1"/>
        </dgm:presLayoutVars>
      </dgm:prSet>
      <dgm:spPr/>
      <dgm:t>
        <a:bodyPr/>
        <a:lstStyle/>
        <a:p>
          <a:endParaRPr lang="en-US"/>
        </a:p>
      </dgm:t>
    </dgm:pt>
    <dgm:pt modelId="{3346DA51-2F71-4754-806D-C4130C3A7660}" type="pres">
      <dgm:prSet presAssocID="{25287971-1CD3-4FBB-A70F-1C61741D16FE}" presName="descendantText" presStyleLbl="alignAccFollowNode1" presStyleIdx="0" presStyleCnt="3">
        <dgm:presLayoutVars>
          <dgm:bulletEnabled val="1"/>
        </dgm:presLayoutVars>
      </dgm:prSet>
      <dgm:spPr/>
      <dgm:t>
        <a:bodyPr/>
        <a:lstStyle/>
        <a:p>
          <a:endParaRPr lang="en-US"/>
        </a:p>
      </dgm:t>
    </dgm:pt>
    <dgm:pt modelId="{2DE9AEAF-1353-4437-B367-480512C78BCC}" type="pres">
      <dgm:prSet presAssocID="{8514B306-5E3C-4175-82C6-6DF2561CAA65}" presName="sp" presStyleCnt="0"/>
      <dgm:spPr/>
    </dgm:pt>
    <dgm:pt modelId="{82A43873-9B2E-44DD-9D96-2B2330DA57C0}" type="pres">
      <dgm:prSet presAssocID="{0CE1C901-D57F-441C-8BFA-099DD38B9E79}" presName="linNode" presStyleCnt="0"/>
      <dgm:spPr/>
    </dgm:pt>
    <dgm:pt modelId="{4467C3E0-3294-4777-83F0-0F6E25AF8E41}" type="pres">
      <dgm:prSet presAssocID="{0CE1C901-D57F-441C-8BFA-099DD38B9E79}" presName="parentText" presStyleLbl="node1" presStyleIdx="1" presStyleCnt="3">
        <dgm:presLayoutVars>
          <dgm:chMax val="1"/>
          <dgm:bulletEnabled val="1"/>
        </dgm:presLayoutVars>
      </dgm:prSet>
      <dgm:spPr/>
      <dgm:t>
        <a:bodyPr/>
        <a:lstStyle/>
        <a:p>
          <a:endParaRPr lang="en-US"/>
        </a:p>
      </dgm:t>
    </dgm:pt>
    <dgm:pt modelId="{FE65A4E4-9DA2-4386-BE00-2A96728DB425}" type="pres">
      <dgm:prSet presAssocID="{0CE1C901-D57F-441C-8BFA-099DD38B9E79}" presName="descendantText" presStyleLbl="alignAccFollowNode1" presStyleIdx="1" presStyleCnt="3">
        <dgm:presLayoutVars>
          <dgm:bulletEnabled val="1"/>
        </dgm:presLayoutVars>
      </dgm:prSet>
      <dgm:spPr/>
      <dgm:t>
        <a:bodyPr/>
        <a:lstStyle/>
        <a:p>
          <a:endParaRPr lang="en-US"/>
        </a:p>
      </dgm:t>
    </dgm:pt>
    <dgm:pt modelId="{04E00623-51C3-4D3B-B836-FAD88CB61D6E}" type="pres">
      <dgm:prSet presAssocID="{1FBDABEF-5D7F-4088-9FE1-AA45F4417596}" presName="sp" presStyleCnt="0"/>
      <dgm:spPr/>
    </dgm:pt>
    <dgm:pt modelId="{97C9A28E-FC21-435C-A375-BA0276F2B672}" type="pres">
      <dgm:prSet presAssocID="{FC7B70F5-EB83-46CF-8FEC-0A2274BE297B}" presName="linNode" presStyleCnt="0"/>
      <dgm:spPr/>
    </dgm:pt>
    <dgm:pt modelId="{5F6BDD62-D8B8-4E0E-A560-CCEF46941EF6}" type="pres">
      <dgm:prSet presAssocID="{FC7B70F5-EB83-46CF-8FEC-0A2274BE297B}" presName="parentText" presStyleLbl="node1" presStyleIdx="2" presStyleCnt="3">
        <dgm:presLayoutVars>
          <dgm:chMax val="1"/>
          <dgm:bulletEnabled val="1"/>
        </dgm:presLayoutVars>
      </dgm:prSet>
      <dgm:spPr/>
      <dgm:t>
        <a:bodyPr/>
        <a:lstStyle/>
        <a:p>
          <a:endParaRPr lang="en-US"/>
        </a:p>
      </dgm:t>
    </dgm:pt>
    <dgm:pt modelId="{F9EC5B93-0820-4F81-AA25-5BCF6021E303}" type="pres">
      <dgm:prSet presAssocID="{FC7B70F5-EB83-46CF-8FEC-0A2274BE297B}" presName="descendantText" presStyleLbl="alignAccFollowNode1" presStyleIdx="2" presStyleCnt="3">
        <dgm:presLayoutVars>
          <dgm:bulletEnabled val="1"/>
        </dgm:presLayoutVars>
      </dgm:prSet>
      <dgm:spPr/>
      <dgm:t>
        <a:bodyPr/>
        <a:lstStyle/>
        <a:p>
          <a:endParaRPr lang="en-US"/>
        </a:p>
      </dgm:t>
    </dgm:pt>
  </dgm:ptLst>
  <dgm:cxnLst>
    <dgm:cxn modelId="{7867E5FC-B951-4871-9A39-359EF3138A7E}" srcId="{C8FE0DE5-9C83-47BB-B445-213C28404B56}" destId="{FC7B70F5-EB83-46CF-8FEC-0A2274BE297B}" srcOrd="2" destOrd="0" parTransId="{FA6DD51D-B526-438F-9D6F-3BA907377026}" sibTransId="{83B6CAE2-616A-4C63-B46A-2C1B97D94397}"/>
    <dgm:cxn modelId="{0E62EE1B-0609-4230-A0A3-52A9485CED82}" type="presOf" srcId="{0CE1C901-D57F-441C-8BFA-099DD38B9E79}" destId="{4467C3E0-3294-4777-83F0-0F6E25AF8E41}" srcOrd="0" destOrd="0" presId="urn:microsoft.com/office/officeart/2005/8/layout/vList5"/>
    <dgm:cxn modelId="{88CF5987-6682-4A28-9E34-F950F3758612}" srcId="{C8FE0DE5-9C83-47BB-B445-213C28404B56}" destId="{0CE1C901-D57F-441C-8BFA-099DD38B9E79}" srcOrd="1" destOrd="0" parTransId="{780C35CF-E8AA-4E4A-9AD1-D27D1F3E429E}" sibTransId="{1FBDABEF-5D7F-4088-9FE1-AA45F4417596}"/>
    <dgm:cxn modelId="{2C9AB1A8-C353-439D-A715-70072E252E43}" type="presOf" srcId="{FC7B70F5-EB83-46CF-8FEC-0A2274BE297B}" destId="{5F6BDD62-D8B8-4E0E-A560-CCEF46941EF6}" srcOrd="0" destOrd="0" presId="urn:microsoft.com/office/officeart/2005/8/layout/vList5"/>
    <dgm:cxn modelId="{CCF3CA66-0046-42F8-84DC-D86BE93FF77B}" type="presOf" srcId="{C8FE0DE5-9C83-47BB-B445-213C28404B56}" destId="{E041A0B9-F6F3-47EC-B9D1-30C848C8B3B4}" srcOrd="0" destOrd="0" presId="urn:microsoft.com/office/officeart/2005/8/layout/vList5"/>
    <dgm:cxn modelId="{702A47D4-4C70-42FF-8CFE-C57A06EF56AB}" type="presOf" srcId="{98462633-BBC9-4CE4-B970-1CE62D73E344}" destId="{3346DA51-2F71-4754-806D-C4130C3A7660}" srcOrd="0" destOrd="0" presId="urn:microsoft.com/office/officeart/2005/8/layout/vList5"/>
    <dgm:cxn modelId="{8678748C-9604-4190-A292-23B81678D56E}" srcId="{25287971-1CD3-4FBB-A70F-1C61741D16FE}" destId="{98462633-BBC9-4CE4-B970-1CE62D73E344}" srcOrd="0" destOrd="0" parTransId="{D7240222-5FCF-4D82-B09B-EEC1C31EDCA7}" sibTransId="{13050D8F-D50A-4DE0-9608-15C5FCF53037}"/>
    <dgm:cxn modelId="{81C55EF8-B2D8-44E7-94FF-727351DAB0ED}" type="presOf" srcId="{0DD7F3D7-EDE0-41B4-AE7E-6056180CD66B}" destId="{F9EC5B93-0820-4F81-AA25-5BCF6021E303}" srcOrd="0" destOrd="0" presId="urn:microsoft.com/office/officeart/2005/8/layout/vList5"/>
    <dgm:cxn modelId="{ADDE2375-FCBF-4830-BAB2-63F9C8868361}" srcId="{FC7B70F5-EB83-46CF-8FEC-0A2274BE297B}" destId="{0DD7F3D7-EDE0-41B4-AE7E-6056180CD66B}" srcOrd="0" destOrd="0" parTransId="{C75B3F5E-DDD6-46D1-BEE5-9720063EB7B3}" sibTransId="{2D5B00F7-A2FA-407B-84F0-80EDD08A1DC5}"/>
    <dgm:cxn modelId="{F85903A7-75E6-4E9B-8719-21ACFD513870}" type="presOf" srcId="{2A8B8052-1D3E-4DFE-8B52-407B5CEA1914}" destId="{FE65A4E4-9DA2-4386-BE00-2A96728DB425}" srcOrd="0" destOrd="0" presId="urn:microsoft.com/office/officeart/2005/8/layout/vList5"/>
    <dgm:cxn modelId="{5042C3F1-2AC6-4FD5-8D9B-5C79820FF8F0}" srcId="{C8FE0DE5-9C83-47BB-B445-213C28404B56}" destId="{25287971-1CD3-4FBB-A70F-1C61741D16FE}" srcOrd="0" destOrd="0" parTransId="{B0D380E7-A0E2-4A8C-929A-759418EA3857}" sibTransId="{8514B306-5E3C-4175-82C6-6DF2561CAA65}"/>
    <dgm:cxn modelId="{4CB7C7FB-ACED-4FA7-B2D0-F47306714DD4}" srcId="{0CE1C901-D57F-441C-8BFA-099DD38B9E79}" destId="{2A8B8052-1D3E-4DFE-8B52-407B5CEA1914}" srcOrd="0" destOrd="0" parTransId="{C4CBBA14-04B8-4B98-89C5-C79404B90215}" sibTransId="{C0A54B7C-81C4-4332-8D2E-4BE791B53C0D}"/>
    <dgm:cxn modelId="{006BB64A-E57E-4A06-B3D4-5B6DCFBD4204}" type="presOf" srcId="{25287971-1CD3-4FBB-A70F-1C61741D16FE}" destId="{D1E8DE1C-96CA-4060-B3E9-E718801A8992}" srcOrd="0" destOrd="0" presId="urn:microsoft.com/office/officeart/2005/8/layout/vList5"/>
    <dgm:cxn modelId="{FD65E053-C876-4814-9777-7819A273E1C1}" type="presParOf" srcId="{E041A0B9-F6F3-47EC-B9D1-30C848C8B3B4}" destId="{B9111F56-C6C1-456F-B5E8-2BDC2CBB0457}" srcOrd="0" destOrd="0" presId="urn:microsoft.com/office/officeart/2005/8/layout/vList5"/>
    <dgm:cxn modelId="{EA9BDEA2-AA29-4863-BAAA-17AE19F6B58E}" type="presParOf" srcId="{B9111F56-C6C1-456F-B5E8-2BDC2CBB0457}" destId="{D1E8DE1C-96CA-4060-B3E9-E718801A8992}" srcOrd="0" destOrd="0" presId="urn:microsoft.com/office/officeart/2005/8/layout/vList5"/>
    <dgm:cxn modelId="{C1D12788-F234-409B-B66B-8F1F9D066C1C}" type="presParOf" srcId="{B9111F56-C6C1-456F-B5E8-2BDC2CBB0457}" destId="{3346DA51-2F71-4754-806D-C4130C3A7660}" srcOrd="1" destOrd="0" presId="urn:microsoft.com/office/officeart/2005/8/layout/vList5"/>
    <dgm:cxn modelId="{6BDE77F4-6D4E-40C6-8CA9-7204E1782736}" type="presParOf" srcId="{E041A0B9-F6F3-47EC-B9D1-30C848C8B3B4}" destId="{2DE9AEAF-1353-4437-B367-480512C78BCC}" srcOrd="1" destOrd="0" presId="urn:microsoft.com/office/officeart/2005/8/layout/vList5"/>
    <dgm:cxn modelId="{B4AB44E3-0450-4696-928B-27770745188D}" type="presParOf" srcId="{E041A0B9-F6F3-47EC-B9D1-30C848C8B3B4}" destId="{82A43873-9B2E-44DD-9D96-2B2330DA57C0}" srcOrd="2" destOrd="0" presId="urn:microsoft.com/office/officeart/2005/8/layout/vList5"/>
    <dgm:cxn modelId="{42D3E3E5-E005-4618-ABFB-3F4A7C7AE6FB}" type="presParOf" srcId="{82A43873-9B2E-44DD-9D96-2B2330DA57C0}" destId="{4467C3E0-3294-4777-83F0-0F6E25AF8E41}" srcOrd="0" destOrd="0" presId="urn:microsoft.com/office/officeart/2005/8/layout/vList5"/>
    <dgm:cxn modelId="{9C62E71D-CEC4-4ED7-A774-AB60FE9E9B24}" type="presParOf" srcId="{82A43873-9B2E-44DD-9D96-2B2330DA57C0}" destId="{FE65A4E4-9DA2-4386-BE00-2A96728DB425}" srcOrd="1" destOrd="0" presId="urn:microsoft.com/office/officeart/2005/8/layout/vList5"/>
    <dgm:cxn modelId="{C9AA6895-896B-4BAC-9B0C-3C82279321E3}" type="presParOf" srcId="{E041A0B9-F6F3-47EC-B9D1-30C848C8B3B4}" destId="{04E00623-51C3-4D3B-B836-FAD88CB61D6E}" srcOrd="3" destOrd="0" presId="urn:microsoft.com/office/officeart/2005/8/layout/vList5"/>
    <dgm:cxn modelId="{BB927343-F2F9-4E4F-8941-64428A9A4A19}" type="presParOf" srcId="{E041A0B9-F6F3-47EC-B9D1-30C848C8B3B4}" destId="{97C9A28E-FC21-435C-A375-BA0276F2B672}" srcOrd="4" destOrd="0" presId="urn:microsoft.com/office/officeart/2005/8/layout/vList5"/>
    <dgm:cxn modelId="{E45E41B1-606F-4AAD-BFBF-B5FDE4E7D760}" type="presParOf" srcId="{97C9A28E-FC21-435C-A375-BA0276F2B672}" destId="{5F6BDD62-D8B8-4E0E-A560-CCEF46941EF6}" srcOrd="0" destOrd="0" presId="urn:microsoft.com/office/officeart/2005/8/layout/vList5"/>
    <dgm:cxn modelId="{B9BCA1D6-4833-46B2-8D75-5E7DF7B7B57A}" type="presParOf" srcId="{97C9A28E-FC21-435C-A375-BA0276F2B672}" destId="{F9EC5B93-0820-4F81-AA25-5BCF6021E303}" srcOrd="1"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6BED1BE-B407-423A-9158-E81349BBF646}" type="doc">
      <dgm:prSet loTypeId="urn:microsoft.com/office/officeart/2005/8/layout/vList5" loCatId="list" qsTypeId="urn:microsoft.com/office/officeart/2005/8/quickstyle/3d2" qsCatId="3D" csTypeId="urn:microsoft.com/office/officeart/2005/8/colors/colorful3" csCatId="colorful" phldr="1"/>
      <dgm:spPr/>
      <dgm:t>
        <a:bodyPr/>
        <a:lstStyle/>
        <a:p>
          <a:endParaRPr lang="en-US"/>
        </a:p>
      </dgm:t>
    </dgm:pt>
    <dgm:pt modelId="{B752FB0B-922D-4DE3-84F7-8D29085F3CC4}">
      <dgm:prSet phldrT="[Text]"/>
      <dgm:spPr/>
      <dgm:t>
        <a:bodyPr/>
        <a:lstStyle/>
        <a:p>
          <a:r>
            <a:rPr lang="en-US" dirty="0" smtClean="0"/>
            <a:t>Specification</a:t>
          </a:r>
          <a:endParaRPr lang="en-US" dirty="0"/>
        </a:p>
      </dgm:t>
    </dgm:pt>
    <dgm:pt modelId="{F2012043-AD39-4086-821A-CFEBE234DF09}" type="parTrans" cxnId="{ADE02C60-1330-45AA-B782-E64B7191ED39}">
      <dgm:prSet/>
      <dgm:spPr/>
      <dgm:t>
        <a:bodyPr/>
        <a:lstStyle/>
        <a:p>
          <a:endParaRPr lang="en-US"/>
        </a:p>
      </dgm:t>
    </dgm:pt>
    <dgm:pt modelId="{C238AD35-14BD-4B55-8A50-B9D6297B2A57}" type="sibTrans" cxnId="{ADE02C60-1330-45AA-B782-E64B7191ED39}">
      <dgm:prSet/>
      <dgm:spPr/>
      <dgm:t>
        <a:bodyPr/>
        <a:lstStyle/>
        <a:p>
          <a:endParaRPr lang="en-US"/>
        </a:p>
      </dgm:t>
    </dgm:pt>
    <dgm:pt modelId="{98681217-529E-458C-B461-782034C1562A}">
      <dgm:prSet phldrT="[Text]"/>
      <dgm:spPr/>
      <dgm:t>
        <a:bodyPr/>
        <a:lstStyle/>
        <a:p>
          <a:r>
            <a:rPr lang="en-US" dirty="0" smtClean="0"/>
            <a:t>a written description of the invention with instructions on how to use it</a:t>
          </a:r>
          <a:endParaRPr lang="en-US" dirty="0"/>
        </a:p>
      </dgm:t>
    </dgm:pt>
    <dgm:pt modelId="{34C976AE-BA6F-4BFF-BB0A-27CEFF564F87}" type="parTrans" cxnId="{A7064FF6-E29C-4C2A-908C-D0FFFEB86299}">
      <dgm:prSet/>
      <dgm:spPr/>
      <dgm:t>
        <a:bodyPr/>
        <a:lstStyle/>
        <a:p>
          <a:endParaRPr lang="en-US"/>
        </a:p>
      </dgm:t>
    </dgm:pt>
    <dgm:pt modelId="{76C0A866-2037-453C-B3A5-24C85B4471DD}" type="sibTrans" cxnId="{A7064FF6-E29C-4C2A-908C-D0FFFEB86299}">
      <dgm:prSet/>
      <dgm:spPr/>
      <dgm:t>
        <a:bodyPr/>
        <a:lstStyle/>
        <a:p>
          <a:endParaRPr lang="en-US"/>
        </a:p>
      </dgm:t>
    </dgm:pt>
    <dgm:pt modelId="{EA553CE4-8B67-410C-AB76-CC157C5F8DD2}">
      <dgm:prSet phldrT="[Text]"/>
      <dgm:spPr/>
      <dgm:t>
        <a:bodyPr/>
        <a:lstStyle/>
        <a:p>
          <a:r>
            <a:rPr lang="en-US" dirty="0" smtClean="0"/>
            <a:t>Claims</a:t>
          </a:r>
          <a:endParaRPr lang="en-US" dirty="0"/>
        </a:p>
      </dgm:t>
    </dgm:pt>
    <dgm:pt modelId="{D0DB89EB-6B08-4B7A-8D81-323842ED2DB7}" type="parTrans" cxnId="{5034D678-DD03-46A7-825E-326D1AC19490}">
      <dgm:prSet/>
      <dgm:spPr/>
      <dgm:t>
        <a:bodyPr/>
        <a:lstStyle/>
        <a:p>
          <a:endParaRPr lang="en-US"/>
        </a:p>
      </dgm:t>
    </dgm:pt>
    <dgm:pt modelId="{597392B9-A6A3-4AAF-87A5-3BEDB6A50D7C}" type="sibTrans" cxnId="{5034D678-DD03-46A7-825E-326D1AC19490}">
      <dgm:prSet/>
      <dgm:spPr/>
      <dgm:t>
        <a:bodyPr/>
        <a:lstStyle/>
        <a:p>
          <a:endParaRPr lang="en-US"/>
        </a:p>
      </dgm:t>
    </dgm:pt>
    <dgm:pt modelId="{9EDBAFC6-CFE7-4892-B3D2-63B57F48804A}">
      <dgm:prSet phldrT="[Text]"/>
      <dgm:spPr/>
      <dgm:t>
        <a:bodyPr/>
        <a:lstStyle/>
        <a:p>
          <a:r>
            <a:rPr lang="en-US" dirty="0" smtClean="0"/>
            <a:t>defines the scope of what you claim to be the new and non-obvious part of your invention</a:t>
          </a:r>
          <a:endParaRPr lang="en-US" dirty="0"/>
        </a:p>
      </dgm:t>
    </dgm:pt>
    <dgm:pt modelId="{464F8DAB-78E7-45D6-9466-3792A211EA2C}" type="parTrans" cxnId="{3585A94C-BCBC-4286-B771-F4446D26CF2A}">
      <dgm:prSet/>
      <dgm:spPr/>
      <dgm:t>
        <a:bodyPr/>
        <a:lstStyle/>
        <a:p>
          <a:endParaRPr lang="en-US"/>
        </a:p>
      </dgm:t>
    </dgm:pt>
    <dgm:pt modelId="{B65883EB-9220-42EC-BBE1-EAD079BD9138}" type="sibTrans" cxnId="{3585A94C-BCBC-4286-B771-F4446D26CF2A}">
      <dgm:prSet/>
      <dgm:spPr/>
      <dgm:t>
        <a:bodyPr/>
        <a:lstStyle/>
        <a:p>
          <a:endParaRPr lang="en-US"/>
        </a:p>
      </dgm:t>
    </dgm:pt>
    <dgm:pt modelId="{C2B25CCC-3D9C-44EC-A506-046C8676825A}">
      <dgm:prSet phldrT="[Text]"/>
      <dgm:spPr/>
      <dgm:t>
        <a:bodyPr/>
        <a:lstStyle/>
        <a:p>
          <a:r>
            <a:rPr lang="en-US" dirty="0" smtClean="0"/>
            <a:t>Figures</a:t>
          </a:r>
        </a:p>
      </dgm:t>
    </dgm:pt>
    <dgm:pt modelId="{051F7097-4E0D-44B1-835A-437046C2B6E0}" type="parTrans" cxnId="{8C2373DA-1682-4D3E-BA36-9BD6609E32D3}">
      <dgm:prSet/>
      <dgm:spPr/>
      <dgm:t>
        <a:bodyPr/>
        <a:lstStyle/>
        <a:p>
          <a:endParaRPr lang="en-US"/>
        </a:p>
      </dgm:t>
    </dgm:pt>
    <dgm:pt modelId="{741EDDE2-03A4-4032-92EE-7CCEFE5A48E4}" type="sibTrans" cxnId="{8C2373DA-1682-4D3E-BA36-9BD6609E32D3}">
      <dgm:prSet/>
      <dgm:spPr/>
      <dgm:t>
        <a:bodyPr/>
        <a:lstStyle/>
        <a:p>
          <a:endParaRPr lang="en-US"/>
        </a:p>
      </dgm:t>
    </dgm:pt>
    <dgm:pt modelId="{E7A6B874-9B85-460D-90CA-DC60FAEF3959}">
      <dgm:prSet phldrT="[Text]"/>
      <dgm:spPr/>
      <dgm:t>
        <a:bodyPr/>
        <a:lstStyle/>
        <a:p>
          <a:r>
            <a:rPr lang="en-US" dirty="0" smtClean="0"/>
            <a:t>optional, but useful to further explain the invention and how it works</a:t>
          </a:r>
          <a:endParaRPr lang="en-US" dirty="0"/>
        </a:p>
      </dgm:t>
    </dgm:pt>
    <dgm:pt modelId="{A88EB922-FACA-44E2-8EC1-00A034104A34}" type="parTrans" cxnId="{DFD9F978-2B9F-46DC-A181-CBE60CE71F6F}">
      <dgm:prSet/>
      <dgm:spPr/>
      <dgm:t>
        <a:bodyPr/>
        <a:lstStyle/>
        <a:p>
          <a:endParaRPr lang="en-US"/>
        </a:p>
      </dgm:t>
    </dgm:pt>
    <dgm:pt modelId="{00988FC6-268B-420A-BE7C-6C1163454B26}" type="sibTrans" cxnId="{DFD9F978-2B9F-46DC-A181-CBE60CE71F6F}">
      <dgm:prSet/>
      <dgm:spPr/>
      <dgm:t>
        <a:bodyPr/>
        <a:lstStyle/>
        <a:p>
          <a:endParaRPr lang="en-US"/>
        </a:p>
      </dgm:t>
    </dgm:pt>
    <dgm:pt modelId="{2EDB1C9A-9EFE-47A2-9F69-11864A14CAA3}">
      <dgm:prSet phldrT="[Text]"/>
      <dgm:spPr/>
      <dgm:t>
        <a:bodyPr/>
        <a:lstStyle/>
        <a:p>
          <a:r>
            <a:rPr lang="en-US" dirty="0" smtClean="0"/>
            <a:t>Technical</a:t>
          </a:r>
        </a:p>
        <a:p>
          <a:r>
            <a:rPr lang="en-US" dirty="0" smtClean="0"/>
            <a:t>Requirements</a:t>
          </a:r>
          <a:endParaRPr lang="en-US" dirty="0"/>
        </a:p>
      </dgm:t>
    </dgm:pt>
    <dgm:pt modelId="{1D13FD63-3F15-48D6-BE56-FF0D5DD74239}" type="parTrans" cxnId="{DB4445D6-E6DB-4D87-8202-1493B6B4B4F1}">
      <dgm:prSet/>
      <dgm:spPr/>
      <dgm:t>
        <a:bodyPr/>
        <a:lstStyle/>
        <a:p>
          <a:endParaRPr lang="en-US"/>
        </a:p>
      </dgm:t>
    </dgm:pt>
    <dgm:pt modelId="{EF0028AE-4549-4078-A31B-6068753D9BAE}" type="sibTrans" cxnId="{DB4445D6-E6DB-4D87-8202-1493B6B4B4F1}">
      <dgm:prSet/>
      <dgm:spPr/>
      <dgm:t>
        <a:bodyPr/>
        <a:lstStyle/>
        <a:p>
          <a:endParaRPr lang="en-US"/>
        </a:p>
      </dgm:t>
    </dgm:pt>
    <dgm:pt modelId="{847ADD08-CB1D-4A67-B62E-4CD7EC9BE043}">
      <dgm:prSet phldrT="[Text]"/>
      <dgm:spPr/>
      <dgm:t>
        <a:bodyPr/>
        <a:lstStyle/>
        <a:p>
          <a:r>
            <a:rPr lang="en-US" dirty="0" smtClean="0"/>
            <a:t>enablement and best mode</a:t>
          </a:r>
          <a:endParaRPr lang="en-US" dirty="0"/>
        </a:p>
      </dgm:t>
    </dgm:pt>
    <dgm:pt modelId="{450C07A4-BDB5-4ED3-8981-139CE28D98E0}" type="parTrans" cxnId="{64C6C85C-FB00-4785-8EC4-1EE01A3F5578}">
      <dgm:prSet/>
      <dgm:spPr/>
      <dgm:t>
        <a:bodyPr/>
        <a:lstStyle/>
        <a:p>
          <a:endParaRPr lang="en-US"/>
        </a:p>
      </dgm:t>
    </dgm:pt>
    <dgm:pt modelId="{5F5F9FF3-3763-4460-B490-A71EDE413EBD}" type="sibTrans" cxnId="{64C6C85C-FB00-4785-8EC4-1EE01A3F5578}">
      <dgm:prSet/>
      <dgm:spPr/>
      <dgm:t>
        <a:bodyPr/>
        <a:lstStyle/>
        <a:p>
          <a:endParaRPr lang="en-US"/>
        </a:p>
      </dgm:t>
    </dgm:pt>
    <dgm:pt modelId="{DA41AE36-8640-462F-A810-13C17C1158C7}" type="pres">
      <dgm:prSet presAssocID="{76BED1BE-B407-423A-9158-E81349BBF646}" presName="Name0" presStyleCnt="0">
        <dgm:presLayoutVars>
          <dgm:dir/>
          <dgm:animLvl val="lvl"/>
          <dgm:resizeHandles val="exact"/>
        </dgm:presLayoutVars>
      </dgm:prSet>
      <dgm:spPr/>
      <dgm:t>
        <a:bodyPr/>
        <a:lstStyle/>
        <a:p>
          <a:endParaRPr lang="en-US"/>
        </a:p>
      </dgm:t>
    </dgm:pt>
    <dgm:pt modelId="{57863417-21B7-41D1-9689-8A208CB10D34}" type="pres">
      <dgm:prSet presAssocID="{B752FB0B-922D-4DE3-84F7-8D29085F3CC4}" presName="linNode" presStyleCnt="0"/>
      <dgm:spPr/>
    </dgm:pt>
    <dgm:pt modelId="{DA0E8268-3DE4-4C59-BBF6-150C763F031E}" type="pres">
      <dgm:prSet presAssocID="{B752FB0B-922D-4DE3-84F7-8D29085F3CC4}" presName="parentText" presStyleLbl="node1" presStyleIdx="0" presStyleCnt="4">
        <dgm:presLayoutVars>
          <dgm:chMax val="1"/>
          <dgm:bulletEnabled val="1"/>
        </dgm:presLayoutVars>
      </dgm:prSet>
      <dgm:spPr/>
      <dgm:t>
        <a:bodyPr/>
        <a:lstStyle/>
        <a:p>
          <a:endParaRPr lang="en-US"/>
        </a:p>
      </dgm:t>
    </dgm:pt>
    <dgm:pt modelId="{84146150-CAFE-41FB-A698-61A14BE077E6}" type="pres">
      <dgm:prSet presAssocID="{B752FB0B-922D-4DE3-84F7-8D29085F3CC4}" presName="descendantText" presStyleLbl="alignAccFollowNode1" presStyleIdx="0" presStyleCnt="4">
        <dgm:presLayoutVars>
          <dgm:bulletEnabled val="1"/>
        </dgm:presLayoutVars>
      </dgm:prSet>
      <dgm:spPr/>
      <dgm:t>
        <a:bodyPr/>
        <a:lstStyle/>
        <a:p>
          <a:endParaRPr lang="en-US"/>
        </a:p>
      </dgm:t>
    </dgm:pt>
    <dgm:pt modelId="{045EBD13-A964-4C82-AFB0-AC2987A6D391}" type="pres">
      <dgm:prSet presAssocID="{C238AD35-14BD-4B55-8A50-B9D6297B2A57}" presName="sp" presStyleCnt="0"/>
      <dgm:spPr/>
    </dgm:pt>
    <dgm:pt modelId="{D5C11435-25D9-4425-8B49-2ADC6093778E}" type="pres">
      <dgm:prSet presAssocID="{EA553CE4-8B67-410C-AB76-CC157C5F8DD2}" presName="linNode" presStyleCnt="0"/>
      <dgm:spPr/>
    </dgm:pt>
    <dgm:pt modelId="{4FCBE3F8-9FC3-4612-BA1C-8C6041BBC0B5}" type="pres">
      <dgm:prSet presAssocID="{EA553CE4-8B67-410C-AB76-CC157C5F8DD2}" presName="parentText" presStyleLbl="node1" presStyleIdx="1" presStyleCnt="4">
        <dgm:presLayoutVars>
          <dgm:chMax val="1"/>
          <dgm:bulletEnabled val="1"/>
        </dgm:presLayoutVars>
      </dgm:prSet>
      <dgm:spPr/>
      <dgm:t>
        <a:bodyPr/>
        <a:lstStyle/>
        <a:p>
          <a:endParaRPr lang="en-US"/>
        </a:p>
      </dgm:t>
    </dgm:pt>
    <dgm:pt modelId="{026D95FD-B0B8-4872-B28E-1428B6DB6CFE}" type="pres">
      <dgm:prSet presAssocID="{EA553CE4-8B67-410C-AB76-CC157C5F8DD2}" presName="descendantText" presStyleLbl="alignAccFollowNode1" presStyleIdx="1" presStyleCnt="4">
        <dgm:presLayoutVars>
          <dgm:bulletEnabled val="1"/>
        </dgm:presLayoutVars>
      </dgm:prSet>
      <dgm:spPr/>
      <dgm:t>
        <a:bodyPr/>
        <a:lstStyle/>
        <a:p>
          <a:endParaRPr lang="en-US"/>
        </a:p>
      </dgm:t>
    </dgm:pt>
    <dgm:pt modelId="{20F14AB1-6921-43F5-880B-4AB86587D952}" type="pres">
      <dgm:prSet presAssocID="{597392B9-A6A3-4AAF-87A5-3BEDB6A50D7C}" presName="sp" presStyleCnt="0"/>
      <dgm:spPr/>
    </dgm:pt>
    <dgm:pt modelId="{28EC7ED8-F2A5-44F2-80CD-14A244AEFD47}" type="pres">
      <dgm:prSet presAssocID="{C2B25CCC-3D9C-44EC-A506-046C8676825A}" presName="linNode" presStyleCnt="0"/>
      <dgm:spPr/>
    </dgm:pt>
    <dgm:pt modelId="{79481B73-27F6-47B2-8234-FCB52836BF82}" type="pres">
      <dgm:prSet presAssocID="{C2B25CCC-3D9C-44EC-A506-046C8676825A}" presName="parentText" presStyleLbl="node1" presStyleIdx="2" presStyleCnt="4">
        <dgm:presLayoutVars>
          <dgm:chMax val="1"/>
          <dgm:bulletEnabled val="1"/>
        </dgm:presLayoutVars>
      </dgm:prSet>
      <dgm:spPr/>
      <dgm:t>
        <a:bodyPr/>
        <a:lstStyle/>
        <a:p>
          <a:endParaRPr lang="en-US"/>
        </a:p>
      </dgm:t>
    </dgm:pt>
    <dgm:pt modelId="{E5BB0C7B-A0F8-49FD-AFBD-741FF30FF07C}" type="pres">
      <dgm:prSet presAssocID="{C2B25CCC-3D9C-44EC-A506-046C8676825A}" presName="descendantText" presStyleLbl="alignAccFollowNode1" presStyleIdx="2" presStyleCnt="4">
        <dgm:presLayoutVars>
          <dgm:bulletEnabled val="1"/>
        </dgm:presLayoutVars>
      </dgm:prSet>
      <dgm:spPr/>
      <dgm:t>
        <a:bodyPr/>
        <a:lstStyle/>
        <a:p>
          <a:endParaRPr lang="en-US"/>
        </a:p>
      </dgm:t>
    </dgm:pt>
    <dgm:pt modelId="{7F3D5E41-FB0F-4F4E-97AC-DE83D0D2EDCE}" type="pres">
      <dgm:prSet presAssocID="{741EDDE2-03A4-4032-92EE-7CCEFE5A48E4}" presName="sp" presStyleCnt="0"/>
      <dgm:spPr/>
    </dgm:pt>
    <dgm:pt modelId="{021E954D-C52A-4EBA-BA12-E6671011619A}" type="pres">
      <dgm:prSet presAssocID="{2EDB1C9A-9EFE-47A2-9F69-11864A14CAA3}" presName="linNode" presStyleCnt="0"/>
      <dgm:spPr/>
    </dgm:pt>
    <dgm:pt modelId="{5A54517F-B204-4F32-AA63-5D426260FA9B}" type="pres">
      <dgm:prSet presAssocID="{2EDB1C9A-9EFE-47A2-9F69-11864A14CAA3}" presName="parentText" presStyleLbl="node1" presStyleIdx="3" presStyleCnt="4">
        <dgm:presLayoutVars>
          <dgm:chMax val="1"/>
          <dgm:bulletEnabled val="1"/>
        </dgm:presLayoutVars>
      </dgm:prSet>
      <dgm:spPr/>
      <dgm:t>
        <a:bodyPr/>
        <a:lstStyle/>
        <a:p>
          <a:endParaRPr lang="en-US"/>
        </a:p>
      </dgm:t>
    </dgm:pt>
    <dgm:pt modelId="{6D5F484B-C37D-4801-A10B-3DCF3E5221B7}" type="pres">
      <dgm:prSet presAssocID="{2EDB1C9A-9EFE-47A2-9F69-11864A14CAA3}" presName="descendantText" presStyleLbl="alignAccFollowNode1" presStyleIdx="3" presStyleCnt="4">
        <dgm:presLayoutVars>
          <dgm:bulletEnabled val="1"/>
        </dgm:presLayoutVars>
      </dgm:prSet>
      <dgm:spPr/>
      <dgm:t>
        <a:bodyPr/>
        <a:lstStyle/>
        <a:p>
          <a:endParaRPr lang="en-US"/>
        </a:p>
      </dgm:t>
    </dgm:pt>
  </dgm:ptLst>
  <dgm:cxnLst>
    <dgm:cxn modelId="{A7064FF6-E29C-4C2A-908C-D0FFFEB86299}" srcId="{B752FB0B-922D-4DE3-84F7-8D29085F3CC4}" destId="{98681217-529E-458C-B461-782034C1562A}" srcOrd="0" destOrd="0" parTransId="{34C976AE-BA6F-4BFF-BB0A-27CEFF564F87}" sibTransId="{76C0A866-2037-453C-B3A5-24C85B4471DD}"/>
    <dgm:cxn modelId="{ED39C3CE-B925-424A-9126-DD9652A7212A}" type="presOf" srcId="{76BED1BE-B407-423A-9158-E81349BBF646}" destId="{DA41AE36-8640-462F-A810-13C17C1158C7}" srcOrd="0" destOrd="0" presId="urn:microsoft.com/office/officeart/2005/8/layout/vList5"/>
    <dgm:cxn modelId="{3585A94C-BCBC-4286-B771-F4446D26CF2A}" srcId="{EA553CE4-8B67-410C-AB76-CC157C5F8DD2}" destId="{9EDBAFC6-CFE7-4892-B3D2-63B57F48804A}" srcOrd="0" destOrd="0" parTransId="{464F8DAB-78E7-45D6-9466-3792A211EA2C}" sibTransId="{B65883EB-9220-42EC-BBE1-EAD079BD9138}"/>
    <dgm:cxn modelId="{3999137F-5DB3-4EC2-812F-4544A16D7BC9}" type="presOf" srcId="{C2B25CCC-3D9C-44EC-A506-046C8676825A}" destId="{79481B73-27F6-47B2-8234-FCB52836BF82}" srcOrd="0" destOrd="0" presId="urn:microsoft.com/office/officeart/2005/8/layout/vList5"/>
    <dgm:cxn modelId="{5034D678-DD03-46A7-825E-326D1AC19490}" srcId="{76BED1BE-B407-423A-9158-E81349BBF646}" destId="{EA553CE4-8B67-410C-AB76-CC157C5F8DD2}" srcOrd="1" destOrd="0" parTransId="{D0DB89EB-6B08-4B7A-8D81-323842ED2DB7}" sibTransId="{597392B9-A6A3-4AAF-87A5-3BEDB6A50D7C}"/>
    <dgm:cxn modelId="{39322B66-7D35-47EF-B6BC-742C1D14950F}" type="presOf" srcId="{EA553CE4-8B67-410C-AB76-CC157C5F8DD2}" destId="{4FCBE3F8-9FC3-4612-BA1C-8C6041BBC0B5}" srcOrd="0" destOrd="0" presId="urn:microsoft.com/office/officeart/2005/8/layout/vList5"/>
    <dgm:cxn modelId="{3A87BD5C-B468-42AB-83A1-C6864A043D86}" type="presOf" srcId="{2EDB1C9A-9EFE-47A2-9F69-11864A14CAA3}" destId="{5A54517F-B204-4F32-AA63-5D426260FA9B}" srcOrd="0" destOrd="0" presId="urn:microsoft.com/office/officeart/2005/8/layout/vList5"/>
    <dgm:cxn modelId="{DB4445D6-E6DB-4D87-8202-1493B6B4B4F1}" srcId="{76BED1BE-B407-423A-9158-E81349BBF646}" destId="{2EDB1C9A-9EFE-47A2-9F69-11864A14CAA3}" srcOrd="3" destOrd="0" parTransId="{1D13FD63-3F15-48D6-BE56-FF0D5DD74239}" sibTransId="{EF0028AE-4549-4078-A31B-6068753D9BAE}"/>
    <dgm:cxn modelId="{8C2373DA-1682-4D3E-BA36-9BD6609E32D3}" srcId="{76BED1BE-B407-423A-9158-E81349BBF646}" destId="{C2B25CCC-3D9C-44EC-A506-046C8676825A}" srcOrd="2" destOrd="0" parTransId="{051F7097-4E0D-44B1-835A-437046C2B6E0}" sibTransId="{741EDDE2-03A4-4032-92EE-7CCEFE5A48E4}"/>
    <dgm:cxn modelId="{E6C395C4-776E-4BDF-A1FB-64FE20E66EB3}" type="presOf" srcId="{E7A6B874-9B85-460D-90CA-DC60FAEF3959}" destId="{E5BB0C7B-A0F8-49FD-AFBD-741FF30FF07C}" srcOrd="0" destOrd="0" presId="urn:microsoft.com/office/officeart/2005/8/layout/vList5"/>
    <dgm:cxn modelId="{B95F8868-C34F-4589-8B96-F52B3887927D}" type="presOf" srcId="{847ADD08-CB1D-4A67-B62E-4CD7EC9BE043}" destId="{6D5F484B-C37D-4801-A10B-3DCF3E5221B7}" srcOrd="0" destOrd="0" presId="urn:microsoft.com/office/officeart/2005/8/layout/vList5"/>
    <dgm:cxn modelId="{5164467F-D8A6-4085-9530-8D7A9B0861EA}" type="presOf" srcId="{98681217-529E-458C-B461-782034C1562A}" destId="{84146150-CAFE-41FB-A698-61A14BE077E6}" srcOrd="0" destOrd="0" presId="urn:microsoft.com/office/officeart/2005/8/layout/vList5"/>
    <dgm:cxn modelId="{D687300A-78E3-487C-9C7A-6D64185BEA58}" type="presOf" srcId="{9EDBAFC6-CFE7-4892-B3D2-63B57F48804A}" destId="{026D95FD-B0B8-4872-B28E-1428B6DB6CFE}" srcOrd="0" destOrd="0" presId="urn:microsoft.com/office/officeart/2005/8/layout/vList5"/>
    <dgm:cxn modelId="{ADE02C60-1330-45AA-B782-E64B7191ED39}" srcId="{76BED1BE-B407-423A-9158-E81349BBF646}" destId="{B752FB0B-922D-4DE3-84F7-8D29085F3CC4}" srcOrd="0" destOrd="0" parTransId="{F2012043-AD39-4086-821A-CFEBE234DF09}" sibTransId="{C238AD35-14BD-4B55-8A50-B9D6297B2A57}"/>
    <dgm:cxn modelId="{DFD9F978-2B9F-46DC-A181-CBE60CE71F6F}" srcId="{C2B25CCC-3D9C-44EC-A506-046C8676825A}" destId="{E7A6B874-9B85-460D-90CA-DC60FAEF3959}" srcOrd="0" destOrd="0" parTransId="{A88EB922-FACA-44E2-8EC1-00A034104A34}" sibTransId="{00988FC6-268B-420A-BE7C-6C1163454B26}"/>
    <dgm:cxn modelId="{32C4905E-AC96-4D83-97EF-423E7076CBBC}" type="presOf" srcId="{B752FB0B-922D-4DE3-84F7-8D29085F3CC4}" destId="{DA0E8268-3DE4-4C59-BBF6-150C763F031E}" srcOrd="0" destOrd="0" presId="urn:microsoft.com/office/officeart/2005/8/layout/vList5"/>
    <dgm:cxn modelId="{64C6C85C-FB00-4785-8EC4-1EE01A3F5578}" srcId="{2EDB1C9A-9EFE-47A2-9F69-11864A14CAA3}" destId="{847ADD08-CB1D-4A67-B62E-4CD7EC9BE043}" srcOrd="0" destOrd="0" parTransId="{450C07A4-BDB5-4ED3-8981-139CE28D98E0}" sibTransId="{5F5F9FF3-3763-4460-B490-A71EDE413EBD}"/>
    <dgm:cxn modelId="{57A30709-8097-47BC-9091-14E292F57176}" type="presParOf" srcId="{DA41AE36-8640-462F-A810-13C17C1158C7}" destId="{57863417-21B7-41D1-9689-8A208CB10D34}" srcOrd="0" destOrd="0" presId="urn:microsoft.com/office/officeart/2005/8/layout/vList5"/>
    <dgm:cxn modelId="{0C818E68-CA79-4A63-8AFD-EFDB29EB08A8}" type="presParOf" srcId="{57863417-21B7-41D1-9689-8A208CB10D34}" destId="{DA0E8268-3DE4-4C59-BBF6-150C763F031E}" srcOrd="0" destOrd="0" presId="urn:microsoft.com/office/officeart/2005/8/layout/vList5"/>
    <dgm:cxn modelId="{535CC1AC-1569-4326-A77C-4B0C38433C0B}" type="presParOf" srcId="{57863417-21B7-41D1-9689-8A208CB10D34}" destId="{84146150-CAFE-41FB-A698-61A14BE077E6}" srcOrd="1" destOrd="0" presId="urn:microsoft.com/office/officeart/2005/8/layout/vList5"/>
    <dgm:cxn modelId="{3FB8611F-49E0-4107-BB1F-0C0ADF579184}" type="presParOf" srcId="{DA41AE36-8640-462F-A810-13C17C1158C7}" destId="{045EBD13-A964-4C82-AFB0-AC2987A6D391}" srcOrd="1" destOrd="0" presId="urn:microsoft.com/office/officeart/2005/8/layout/vList5"/>
    <dgm:cxn modelId="{29204122-0DAB-44BB-BBA8-88BC2C70B4A5}" type="presParOf" srcId="{DA41AE36-8640-462F-A810-13C17C1158C7}" destId="{D5C11435-25D9-4425-8B49-2ADC6093778E}" srcOrd="2" destOrd="0" presId="urn:microsoft.com/office/officeart/2005/8/layout/vList5"/>
    <dgm:cxn modelId="{BC26AD91-0400-4EA2-A0E8-F9340ACEECB1}" type="presParOf" srcId="{D5C11435-25D9-4425-8B49-2ADC6093778E}" destId="{4FCBE3F8-9FC3-4612-BA1C-8C6041BBC0B5}" srcOrd="0" destOrd="0" presId="urn:microsoft.com/office/officeart/2005/8/layout/vList5"/>
    <dgm:cxn modelId="{A02A87AC-C675-498D-89A4-374888F1708E}" type="presParOf" srcId="{D5C11435-25D9-4425-8B49-2ADC6093778E}" destId="{026D95FD-B0B8-4872-B28E-1428B6DB6CFE}" srcOrd="1" destOrd="0" presId="urn:microsoft.com/office/officeart/2005/8/layout/vList5"/>
    <dgm:cxn modelId="{89401B76-0018-4C5E-A65C-70A75C331299}" type="presParOf" srcId="{DA41AE36-8640-462F-A810-13C17C1158C7}" destId="{20F14AB1-6921-43F5-880B-4AB86587D952}" srcOrd="3" destOrd="0" presId="urn:microsoft.com/office/officeart/2005/8/layout/vList5"/>
    <dgm:cxn modelId="{52D651FE-E4B4-4A5E-8822-B568443CB575}" type="presParOf" srcId="{DA41AE36-8640-462F-A810-13C17C1158C7}" destId="{28EC7ED8-F2A5-44F2-80CD-14A244AEFD47}" srcOrd="4" destOrd="0" presId="urn:microsoft.com/office/officeart/2005/8/layout/vList5"/>
    <dgm:cxn modelId="{6A848E5F-4550-4417-AE42-9D49210914DB}" type="presParOf" srcId="{28EC7ED8-F2A5-44F2-80CD-14A244AEFD47}" destId="{79481B73-27F6-47B2-8234-FCB52836BF82}" srcOrd="0" destOrd="0" presId="urn:microsoft.com/office/officeart/2005/8/layout/vList5"/>
    <dgm:cxn modelId="{A2209692-D108-4A6D-B3BE-FD287BD47491}" type="presParOf" srcId="{28EC7ED8-F2A5-44F2-80CD-14A244AEFD47}" destId="{E5BB0C7B-A0F8-49FD-AFBD-741FF30FF07C}" srcOrd="1" destOrd="0" presId="urn:microsoft.com/office/officeart/2005/8/layout/vList5"/>
    <dgm:cxn modelId="{93962DC4-E36C-4B22-B038-3DDE1F1173A1}" type="presParOf" srcId="{DA41AE36-8640-462F-A810-13C17C1158C7}" destId="{7F3D5E41-FB0F-4F4E-97AC-DE83D0D2EDCE}" srcOrd="5" destOrd="0" presId="urn:microsoft.com/office/officeart/2005/8/layout/vList5"/>
    <dgm:cxn modelId="{AD1F4F00-B51F-4571-98F4-028015A67DA0}" type="presParOf" srcId="{DA41AE36-8640-462F-A810-13C17C1158C7}" destId="{021E954D-C52A-4EBA-BA12-E6671011619A}" srcOrd="6" destOrd="0" presId="urn:microsoft.com/office/officeart/2005/8/layout/vList5"/>
    <dgm:cxn modelId="{9BEFECC7-5B1F-4952-AB73-180575D1D9C3}" type="presParOf" srcId="{021E954D-C52A-4EBA-BA12-E6671011619A}" destId="{5A54517F-B204-4F32-AA63-5D426260FA9B}" srcOrd="0" destOrd="0" presId="urn:microsoft.com/office/officeart/2005/8/layout/vList5"/>
    <dgm:cxn modelId="{397DAE35-E4DF-44A5-BD2E-9EBF8E4B8A2D}" type="presParOf" srcId="{021E954D-C52A-4EBA-BA12-E6671011619A}" destId="{6D5F484B-C37D-4801-A10B-3DCF3E5221B7}" srcOrd="1"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3D65586-292F-4A14-AFA6-425BFB108DD8}" type="doc">
      <dgm:prSet loTypeId="urn:microsoft.com/office/officeart/2005/8/layout/chevron1" loCatId="process" qsTypeId="urn:microsoft.com/office/officeart/2005/8/quickstyle/3d2" qsCatId="3D" csTypeId="urn:microsoft.com/office/officeart/2005/8/colors/colorful2" csCatId="colorful" phldr="1"/>
      <dgm:spPr/>
      <dgm:t>
        <a:bodyPr/>
        <a:lstStyle/>
        <a:p>
          <a:endParaRPr lang="en-US"/>
        </a:p>
      </dgm:t>
    </dgm:pt>
    <dgm:pt modelId="{58B846DF-219D-4221-B82F-AA86C7CB61D0}">
      <dgm:prSet phldrT="[Text]" custT="1"/>
      <dgm:spPr/>
      <dgm:t>
        <a:bodyPr/>
        <a:lstStyle/>
        <a:p>
          <a:r>
            <a:rPr lang="en-US" sz="1800" dirty="0" smtClean="0"/>
            <a:t>Invention</a:t>
          </a:r>
        </a:p>
        <a:p>
          <a:r>
            <a:rPr lang="en-US" sz="1800" dirty="0" smtClean="0"/>
            <a:t>Disclosure Form</a:t>
          </a:r>
        </a:p>
      </dgm:t>
    </dgm:pt>
    <dgm:pt modelId="{4A5EA842-1EF1-4C94-B1A1-3063B44AEC95}" type="parTrans" cxnId="{A7C09EDE-2B95-40CE-B9F1-D2EA7E87B68E}">
      <dgm:prSet/>
      <dgm:spPr/>
      <dgm:t>
        <a:bodyPr/>
        <a:lstStyle/>
        <a:p>
          <a:endParaRPr lang="en-US"/>
        </a:p>
      </dgm:t>
    </dgm:pt>
    <dgm:pt modelId="{C33433D1-A458-480F-A5A8-406D673CB7A5}" type="sibTrans" cxnId="{A7C09EDE-2B95-40CE-B9F1-D2EA7E87B68E}">
      <dgm:prSet/>
      <dgm:spPr/>
      <dgm:t>
        <a:bodyPr/>
        <a:lstStyle/>
        <a:p>
          <a:endParaRPr lang="en-US"/>
        </a:p>
      </dgm:t>
    </dgm:pt>
    <dgm:pt modelId="{DBF7A74D-7ECC-4B81-9C4E-58FC6E9CA1D1}">
      <dgm:prSet phldrT="[Text]" custT="1"/>
      <dgm:spPr/>
      <dgm:t>
        <a:bodyPr/>
        <a:lstStyle/>
        <a:p>
          <a:r>
            <a:rPr lang="en-US" sz="1600" dirty="0" smtClean="0"/>
            <a:t>Asks basic questions about your invention</a:t>
          </a:r>
          <a:endParaRPr lang="en-US" sz="1600" dirty="0"/>
        </a:p>
      </dgm:t>
    </dgm:pt>
    <dgm:pt modelId="{6E9EC533-43AE-4226-8759-3CC5FE6EE066}" type="parTrans" cxnId="{1699DA4D-1EF0-4E14-834A-B77062725BD7}">
      <dgm:prSet/>
      <dgm:spPr/>
      <dgm:t>
        <a:bodyPr/>
        <a:lstStyle/>
        <a:p>
          <a:endParaRPr lang="en-US"/>
        </a:p>
      </dgm:t>
    </dgm:pt>
    <dgm:pt modelId="{F5C3BA75-C6DE-472B-9569-6DA608729EC7}" type="sibTrans" cxnId="{1699DA4D-1EF0-4E14-834A-B77062725BD7}">
      <dgm:prSet/>
      <dgm:spPr/>
      <dgm:t>
        <a:bodyPr/>
        <a:lstStyle/>
        <a:p>
          <a:endParaRPr lang="en-US"/>
        </a:p>
      </dgm:t>
    </dgm:pt>
    <dgm:pt modelId="{C9B8B784-57CE-4E03-A190-C0C3FD5005C3}">
      <dgm:prSet phldrT="[Text]" custT="1"/>
      <dgm:spPr/>
      <dgm:t>
        <a:bodyPr/>
        <a:lstStyle/>
        <a:p>
          <a:r>
            <a:rPr lang="en-US" sz="1800" dirty="0" smtClean="0"/>
            <a:t>Disclosure</a:t>
          </a:r>
        </a:p>
        <a:p>
          <a:r>
            <a:rPr lang="en-US" sz="1800" dirty="0" smtClean="0"/>
            <a:t>Meeting</a:t>
          </a:r>
          <a:endParaRPr lang="en-US" sz="1800" dirty="0"/>
        </a:p>
      </dgm:t>
    </dgm:pt>
    <dgm:pt modelId="{2EAC9AB7-40E1-4E72-9FCD-3F39FC95AE9F}" type="parTrans" cxnId="{BACE55D7-A4A7-41E3-8438-B25CDE5A8052}">
      <dgm:prSet/>
      <dgm:spPr/>
      <dgm:t>
        <a:bodyPr/>
        <a:lstStyle/>
        <a:p>
          <a:endParaRPr lang="en-US"/>
        </a:p>
      </dgm:t>
    </dgm:pt>
    <dgm:pt modelId="{C024514B-871D-4D79-8AE5-DE673EA32B1B}" type="sibTrans" cxnId="{BACE55D7-A4A7-41E3-8438-B25CDE5A8052}">
      <dgm:prSet/>
      <dgm:spPr/>
      <dgm:t>
        <a:bodyPr/>
        <a:lstStyle/>
        <a:p>
          <a:endParaRPr lang="en-US"/>
        </a:p>
      </dgm:t>
    </dgm:pt>
    <dgm:pt modelId="{CC08C45A-631B-4F64-92CA-C58B4F07F98F}">
      <dgm:prSet phldrT="[Text]" custT="1"/>
      <dgm:spPr/>
      <dgm:t>
        <a:bodyPr/>
        <a:lstStyle/>
        <a:p>
          <a:r>
            <a:rPr lang="en-US" sz="1600" dirty="0" smtClean="0"/>
            <a:t>1:1 meeting with drafting attorney</a:t>
          </a:r>
          <a:endParaRPr lang="en-US" sz="1600" dirty="0"/>
        </a:p>
      </dgm:t>
    </dgm:pt>
    <dgm:pt modelId="{395A5725-4F0C-46D3-AFFF-F76E1AE56B4E}" type="parTrans" cxnId="{AAA64D4C-BA4A-4F72-89FF-F357E1569D7B}">
      <dgm:prSet/>
      <dgm:spPr/>
      <dgm:t>
        <a:bodyPr/>
        <a:lstStyle/>
        <a:p>
          <a:endParaRPr lang="en-US"/>
        </a:p>
      </dgm:t>
    </dgm:pt>
    <dgm:pt modelId="{C977EEC6-D5F9-47AF-9796-AD7F6F517F61}" type="sibTrans" cxnId="{AAA64D4C-BA4A-4F72-89FF-F357E1569D7B}">
      <dgm:prSet/>
      <dgm:spPr/>
      <dgm:t>
        <a:bodyPr/>
        <a:lstStyle/>
        <a:p>
          <a:endParaRPr lang="en-US"/>
        </a:p>
      </dgm:t>
    </dgm:pt>
    <dgm:pt modelId="{F29BB682-8993-45E3-AAF9-971A0221038E}">
      <dgm:prSet phldrT="[Text]" custT="1"/>
      <dgm:spPr/>
      <dgm:t>
        <a:bodyPr/>
        <a:lstStyle/>
        <a:p>
          <a:r>
            <a:rPr lang="en-US" sz="1800" dirty="0" smtClean="0"/>
            <a:t>Application</a:t>
          </a:r>
        </a:p>
        <a:p>
          <a:r>
            <a:rPr lang="en-US" sz="1800" dirty="0" smtClean="0"/>
            <a:t>Drafted</a:t>
          </a:r>
          <a:endParaRPr lang="en-US" sz="1800" dirty="0"/>
        </a:p>
      </dgm:t>
    </dgm:pt>
    <dgm:pt modelId="{47543386-AF62-407A-8BC3-04D6F8077B0A}" type="parTrans" cxnId="{DB2AF31D-AA11-46C7-B047-49177A3F595F}">
      <dgm:prSet/>
      <dgm:spPr/>
      <dgm:t>
        <a:bodyPr/>
        <a:lstStyle/>
        <a:p>
          <a:endParaRPr lang="en-US"/>
        </a:p>
      </dgm:t>
    </dgm:pt>
    <dgm:pt modelId="{C8360558-3C67-444D-B965-2B38BF1A9CE8}" type="sibTrans" cxnId="{DB2AF31D-AA11-46C7-B047-49177A3F595F}">
      <dgm:prSet/>
      <dgm:spPr/>
      <dgm:t>
        <a:bodyPr/>
        <a:lstStyle/>
        <a:p>
          <a:endParaRPr lang="en-US"/>
        </a:p>
      </dgm:t>
    </dgm:pt>
    <dgm:pt modelId="{8DE3E466-37C2-4E2B-9C6C-5B1E1D1DCA24}">
      <dgm:prSet phldrT="[Text]" custT="1"/>
      <dgm:spPr/>
      <dgm:t>
        <a:bodyPr/>
        <a:lstStyle/>
        <a:p>
          <a:r>
            <a:rPr lang="en-US" sz="1600" dirty="0" smtClean="0"/>
            <a:t>Review draft application</a:t>
          </a:r>
          <a:endParaRPr lang="en-US" sz="1600" dirty="0"/>
        </a:p>
      </dgm:t>
    </dgm:pt>
    <dgm:pt modelId="{E234CF2F-617B-4CE9-B615-206E2ECE07E4}" type="parTrans" cxnId="{F12452DA-F99F-4025-AE74-4591B6E2B718}">
      <dgm:prSet/>
      <dgm:spPr/>
      <dgm:t>
        <a:bodyPr/>
        <a:lstStyle/>
        <a:p>
          <a:endParaRPr lang="en-US"/>
        </a:p>
      </dgm:t>
    </dgm:pt>
    <dgm:pt modelId="{B9864953-5A9D-4B7C-9988-953427C5F20F}" type="sibTrans" cxnId="{F12452DA-F99F-4025-AE74-4591B6E2B718}">
      <dgm:prSet/>
      <dgm:spPr/>
      <dgm:t>
        <a:bodyPr/>
        <a:lstStyle/>
        <a:p>
          <a:endParaRPr lang="en-US"/>
        </a:p>
      </dgm:t>
    </dgm:pt>
    <dgm:pt modelId="{660D2271-2194-41E8-AE28-9AC60E470698}">
      <dgm:prSet phldrT="[Text]" custT="1"/>
      <dgm:spPr/>
      <dgm:t>
        <a:bodyPr/>
        <a:lstStyle/>
        <a:p>
          <a:r>
            <a:rPr lang="en-US" sz="1600" dirty="0" smtClean="0"/>
            <a:t>Asks for information relating to patentability</a:t>
          </a:r>
          <a:endParaRPr lang="en-US" sz="1600" dirty="0"/>
        </a:p>
      </dgm:t>
    </dgm:pt>
    <dgm:pt modelId="{378CFA68-69CB-483F-A6ED-084AD5E24265}" type="parTrans" cxnId="{28FC3B57-5474-45D6-A601-B1724ABB6AB8}">
      <dgm:prSet/>
      <dgm:spPr/>
      <dgm:t>
        <a:bodyPr/>
        <a:lstStyle/>
        <a:p>
          <a:endParaRPr lang="en-US"/>
        </a:p>
      </dgm:t>
    </dgm:pt>
    <dgm:pt modelId="{731966B4-773B-4A20-960A-359F2D4E9E67}" type="sibTrans" cxnId="{28FC3B57-5474-45D6-A601-B1724ABB6AB8}">
      <dgm:prSet/>
      <dgm:spPr/>
      <dgm:t>
        <a:bodyPr/>
        <a:lstStyle/>
        <a:p>
          <a:endParaRPr lang="en-US"/>
        </a:p>
      </dgm:t>
    </dgm:pt>
    <dgm:pt modelId="{D0524B3D-94CE-4DBF-B1E5-0EE1C9674AAE}">
      <dgm:prSet phldrT="[Text]" custT="1"/>
      <dgm:spPr/>
      <dgm:t>
        <a:bodyPr/>
        <a:lstStyle/>
        <a:p>
          <a:r>
            <a:rPr lang="en-US" sz="1600" dirty="0" smtClean="0"/>
            <a:t>Used to prioritize among other inventions by LCA</a:t>
          </a:r>
          <a:endParaRPr lang="en-US" sz="1600" dirty="0"/>
        </a:p>
      </dgm:t>
    </dgm:pt>
    <dgm:pt modelId="{4F681CAA-A3B6-4B23-A227-82FE1A7B425C}" type="parTrans" cxnId="{C79E8776-9F99-42FB-A5E8-D085AC58CB0B}">
      <dgm:prSet/>
      <dgm:spPr/>
      <dgm:t>
        <a:bodyPr/>
        <a:lstStyle/>
        <a:p>
          <a:endParaRPr lang="en-US"/>
        </a:p>
      </dgm:t>
    </dgm:pt>
    <dgm:pt modelId="{F3AC3DB9-B70D-4D3C-BDFC-2E945270D9D1}" type="sibTrans" cxnId="{C79E8776-9F99-42FB-A5E8-D085AC58CB0B}">
      <dgm:prSet/>
      <dgm:spPr/>
      <dgm:t>
        <a:bodyPr/>
        <a:lstStyle/>
        <a:p>
          <a:endParaRPr lang="en-US"/>
        </a:p>
      </dgm:t>
    </dgm:pt>
    <dgm:pt modelId="{38B966BF-8CFD-47FA-ABFE-5073A8C347BB}">
      <dgm:prSet phldrT="[Text]" custT="1"/>
      <dgm:spPr/>
      <dgm:t>
        <a:bodyPr/>
        <a:lstStyle/>
        <a:p>
          <a:r>
            <a:rPr lang="en-US" sz="1600" dirty="0" smtClean="0"/>
            <a:t>Describe the problem space</a:t>
          </a:r>
          <a:endParaRPr lang="en-US" sz="1600" dirty="0"/>
        </a:p>
      </dgm:t>
    </dgm:pt>
    <dgm:pt modelId="{6CC991F5-DACA-42EB-8C37-91BA0A3CBE20}" type="parTrans" cxnId="{22D3E138-EC68-4421-A36C-7EABC8439782}">
      <dgm:prSet/>
      <dgm:spPr/>
      <dgm:t>
        <a:bodyPr/>
        <a:lstStyle/>
        <a:p>
          <a:endParaRPr lang="en-US"/>
        </a:p>
      </dgm:t>
    </dgm:pt>
    <dgm:pt modelId="{B1ACC6DC-7BFE-4466-B0AD-BAEADE6C3B36}" type="sibTrans" cxnId="{22D3E138-EC68-4421-A36C-7EABC8439782}">
      <dgm:prSet/>
      <dgm:spPr/>
      <dgm:t>
        <a:bodyPr/>
        <a:lstStyle/>
        <a:p>
          <a:endParaRPr lang="en-US"/>
        </a:p>
      </dgm:t>
    </dgm:pt>
    <dgm:pt modelId="{09C205C4-F2C5-4F11-B6D1-6EA2ECD4A621}">
      <dgm:prSet phldrT="[Text]" custT="1"/>
      <dgm:spPr/>
      <dgm:t>
        <a:bodyPr/>
        <a:lstStyle/>
        <a:p>
          <a:r>
            <a:rPr lang="en-US" sz="1600" dirty="0" smtClean="0"/>
            <a:t>Provide high level description of your invention</a:t>
          </a:r>
          <a:endParaRPr lang="en-US" sz="1600" dirty="0"/>
        </a:p>
      </dgm:t>
    </dgm:pt>
    <dgm:pt modelId="{2348DD95-8E2C-4B0A-BAEC-AD9D66B6738A}" type="parTrans" cxnId="{B6085025-5732-4B9E-AA48-0CCD85F8055C}">
      <dgm:prSet/>
      <dgm:spPr/>
      <dgm:t>
        <a:bodyPr/>
        <a:lstStyle/>
        <a:p>
          <a:endParaRPr lang="en-US"/>
        </a:p>
      </dgm:t>
    </dgm:pt>
    <dgm:pt modelId="{4C1FB097-8305-4391-B859-99C8BC931C04}" type="sibTrans" cxnId="{B6085025-5732-4B9E-AA48-0CCD85F8055C}">
      <dgm:prSet/>
      <dgm:spPr/>
      <dgm:t>
        <a:bodyPr/>
        <a:lstStyle/>
        <a:p>
          <a:endParaRPr lang="en-US"/>
        </a:p>
      </dgm:t>
    </dgm:pt>
    <dgm:pt modelId="{80590549-A433-41F7-8BB3-58844BD3CC80}">
      <dgm:prSet phldrT="[Text]" custT="1"/>
      <dgm:spPr/>
      <dgm:t>
        <a:bodyPr/>
        <a:lstStyle/>
        <a:p>
          <a:r>
            <a:rPr lang="en-US" sz="1600" dirty="0" smtClean="0"/>
            <a:t>Block diagrams are helpful</a:t>
          </a:r>
          <a:endParaRPr lang="en-US" sz="1600" dirty="0"/>
        </a:p>
      </dgm:t>
    </dgm:pt>
    <dgm:pt modelId="{5CC32DB3-2D29-4C63-99A1-CCAEEAC9669C}" type="parTrans" cxnId="{50E08F58-B8BD-449E-896E-4D6F113D90F7}">
      <dgm:prSet/>
      <dgm:spPr/>
      <dgm:t>
        <a:bodyPr/>
        <a:lstStyle/>
        <a:p>
          <a:endParaRPr lang="en-US"/>
        </a:p>
      </dgm:t>
    </dgm:pt>
    <dgm:pt modelId="{8A49F096-0870-44D2-8C1D-55C08EA54763}" type="sibTrans" cxnId="{50E08F58-B8BD-449E-896E-4D6F113D90F7}">
      <dgm:prSet/>
      <dgm:spPr/>
      <dgm:t>
        <a:bodyPr/>
        <a:lstStyle/>
        <a:p>
          <a:endParaRPr lang="en-US"/>
        </a:p>
      </dgm:t>
    </dgm:pt>
    <dgm:pt modelId="{3DC7036B-A6A9-461D-AAED-C176ADD10182}">
      <dgm:prSet phldrT="[Text]" custT="1"/>
      <dgm:spPr/>
      <dgm:t>
        <a:bodyPr/>
        <a:lstStyle/>
        <a:p>
          <a:r>
            <a:rPr lang="en-US" sz="1600" dirty="0" smtClean="0"/>
            <a:t>Talk about details</a:t>
          </a:r>
          <a:endParaRPr lang="en-US" sz="1600" dirty="0"/>
        </a:p>
      </dgm:t>
    </dgm:pt>
    <dgm:pt modelId="{FA4F7B19-0D1F-45C0-97A3-6BE520D8DFC1}" type="parTrans" cxnId="{44375E01-F2D6-4CBF-A3F1-17E5CC880C99}">
      <dgm:prSet/>
      <dgm:spPr/>
      <dgm:t>
        <a:bodyPr/>
        <a:lstStyle/>
        <a:p>
          <a:endParaRPr lang="en-US"/>
        </a:p>
      </dgm:t>
    </dgm:pt>
    <dgm:pt modelId="{BF2857CA-59CE-4B9A-A5D4-5446994F15C6}" type="sibTrans" cxnId="{44375E01-F2D6-4CBF-A3F1-17E5CC880C99}">
      <dgm:prSet/>
      <dgm:spPr/>
      <dgm:t>
        <a:bodyPr/>
        <a:lstStyle/>
        <a:p>
          <a:endParaRPr lang="en-US"/>
        </a:p>
      </dgm:t>
    </dgm:pt>
    <dgm:pt modelId="{1CA6A9E2-C182-414B-8E20-3C8213A41811}">
      <dgm:prSet phldrT="[Text]" custT="1"/>
      <dgm:spPr/>
      <dgm:t>
        <a:bodyPr/>
        <a:lstStyle/>
        <a:p>
          <a:r>
            <a:rPr lang="en-US" sz="1600" dirty="0" smtClean="0"/>
            <a:t>Make sure the attorney can claim your invention</a:t>
          </a:r>
          <a:endParaRPr lang="en-US" sz="1600" dirty="0"/>
        </a:p>
      </dgm:t>
    </dgm:pt>
    <dgm:pt modelId="{E95F8140-F8C4-4C47-BB06-D7981D00C582}" type="parTrans" cxnId="{FA59E083-B61F-4647-8133-81671F8E9DCA}">
      <dgm:prSet/>
      <dgm:spPr/>
      <dgm:t>
        <a:bodyPr/>
        <a:lstStyle/>
        <a:p>
          <a:endParaRPr lang="en-US"/>
        </a:p>
      </dgm:t>
    </dgm:pt>
    <dgm:pt modelId="{C6887B84-60F1-4C96-9251-16EC15ADFEB4}" type="sibTrans" cxnId="{FA59E083-B61F-4647-8133-81671F8E9DCA}">
      <dgm:prSet/>
      <dgm:spPr/>
      <dgm:t>
        <a:bodyPr/>
        <a:lstStyle/>
        <a:p>
          <a:endParaRPr lang="en-US"/>
        </a:p>
      </dgm:t>
    </dgm:pt>
    <dgm:pt modelId="{C354AD6D-8DED-49B0-A9CE-2C4B7A383478}">
      <dgm:prSet phldrT="[Text]" custT="1"/>
      <dgm:spPr/>
      <dgm:t>
        <a:bodyPr/>
        <a:lstStyle/>
        <a:p>
          <a:r>
            <a:rPr lang="en-US" sz="1600" dirty="0" smtClean="0"/>
            <a:t>Discuss changes with drafting attorney if minor issues remain</a:t>
          </a:r>
          <a:endParaRPr lang="en-US" sz="1600" dirty="0"/>
        </a:p>
      </dgm:t>
    </dgm:pt>
    <dgm:pt modelId="{D2A06FA2-F12D-48DC-99E9-E2B5CED25F46}" type="parTrans" cxnId="{595F5365-7305-4694-AA53-4F36E7B4F83E}">
      <dgm:prSet/>
      <dgm:spPr/>
      <dgm:t>
        <a:bodyPr/>
        <a:lstStyle/>
        <a:p>
          <a:endParaRPr lang="en-US"/>
        </a:p>
      </dgm:t>
    </dgm:pt>
    <dgm:pt modelId="{4A804204-98DC-4456-903F-E969DA766B4D}" type="sibTrans" cxnId="{595F5365-7305-4694-AA53-4F36E7B4F83E}">
      <dgm:prSet/>
      <dgm:spPr/>
      <dgm:t>
        <a:bodyPr/>
        <a:lstStyle/>
        <a:p>
          <a:endParaRPr lang="en-US"/>
        </a:p>
      </dgm:t>
    </dgm:pt>
    <dgm:pt modelId="{DAAA6520-5F87-47CE-9CF6-D17863C12A52}">
      <dgm:prSet phldrT="[Text]" custT="1"/>
      <dgm:spPr/>
      <dgm:t>
        <a:bodyPr/>
        <a:lstStyle/>
        <a:p>
          <a:r>
            <a:rPr lang="en-US" sz="1600" dirty="0" smtClean="0"/>
            <a:t>Contact your LCA patent attorney if major problems persist</a:t>
          </a:r>
          <a:endParaRPr lang="en-US" sz="1600" dirty="0"/>
        </a:p>
      </dgm:t>
    </dgm:pt>
    <dgm:pt modelId="{C60DBED1-1EA5-4A60-BA97-6BD0FB8261A9}" type="parTrans" cxnId="{D99D7322-B66F-44B6-A07A-617D6385081A}">
      <dgm:prSet/>
      <dgm:spPr/>
      <dgm:t>
        <a:bodyPr/>
        <a:lstStyle/>
        <a:p>
          <a:endParaRPr lang="en-US"/>
        </a:p>
      </dgm:t>
    </dgm:pt>
    <dgm:pt modelId="{328EA04D-2F77-4D4D-A8C4-CE6F33D8C886}" type="sibTrans" cxnId="{D99D7322-B66F-44B6-A07A-617D6385081A}">
      <dgm:prSet/>
      <dgm:spPr/>
      <dgm:t>
        <a:bodyPr/>
        <a:lstStyle/>
        <a:p>
          <a:endParaRPr lang="en-US"/>
        </a:p>
      </dgm:t>
    </dgm:pt>
    <dgm:pt modelId="{A655CC00-6736-4CA4-B770-E242378472C5}">
      <dgm:prSet phldrT="[Text]" custT="1"/>
      <dgm:spPr/>
      <dgm:t>
        <a:bodyPr/>
        <a:lstStyle/>
        <a:p>
          <a:endParaRPr lang="en-US" sz="1600" dirty="0"/>
        </a:p>
      </dgm:t>
    </dgm:pt>
    <dgm:pt modelId="{093F11DF-EF63-4F36-92D3-B58B182B38CB}" type="parTrans" cxnId="{24F920C8-515F-43A7-B010-D2C5360456DB}">
      <dgm:prSet/>
      <dgm:spPr/>
      <dgm:t>
        <a:bodyPr/>
        <a:lstStyle/>
        <a:p>
          <a:endParaRPr lang="en-US"/>
        </a:p>
      </dgm:t>
    </dgm:pt>
    <dgm:pt modelId="{A57B541C-08BE-444A-BB75-450483D62560}" type="sibTrans" cxnId="{24F920C8-515F-43A7-B010-D2C5360456DB}">
      <dgm:prSet/>
      <dgm:spPr/>
      <dgm:t>
        <a:bodyPr/>
        <a:lstStyle/>
        <a:p>
          <a:endParaRPr lang="en-US"/>
        </a:p>
      </dgm:t>
    </dgm:pt>
    <dgm:pt modelId="{E0D28D43-1B7E-496B-96DF-001F4DE7F70E}">
      <dgm:prSet phldrT="[Text]" custT="1"/>
      <dgm:spPr/>
      <dgm:t>
        <a:bodyPr/>
        <a:lstStyle/>
        <a:p>
          <a:endParaRPr lang="en-US" sz="1600" dirty="0"/>
        </a:p>
      </dgm:t>
    </dgm:pt>
    <dgm:pt modelId="{367DD9EE-26D1-4F1C-93C1-69F527661BE4}" type="parTrans" cxnId="{42DF965C-6E65-46F6-AEF0-1D1F9557E926}">
      <dgm:prSet/>
      <dgm:spPr/>
      <dgm:t>
        <a:bodyPr/>
        <a:lstStyle/>
        <a:p>
          <a:endParaRPr lang="en-US"/>
        </a:p>
      </dgm:t>
    </dgm:pt>
    <dgm:pt modelId="{7481B60F-58F6-446C-9538-070B8CBCABAB}" type="sibTrans" cxnId="{42DF965C-6E65-46F6-AEF0-1D1F9557E926}">
      <dgm:prSet/>
      <dgm:spPr/>
      <dgm:t>
        <a:bodyPr/>
        <a:lstStyle/>
        <a:p>
          <a:endParaRPr lang="en-US"/>
        </a:p>
      </dgm:t>
    </dgm:pt>
    <dgm:pt modelId="{94D116AD-B312-4D62-804C-4ABFDC5E4C19}">
      <dgm:prSet phldrT="[Text]" custT="1"/>
      <dgm:spPr/>
      <dgm:t>
        <a:bodyPr/>
        <a:lstStyle/>
        <a:p>
          <a:r>
            <a:rPr lang="en-US" sz="1600" dirty="0" smtClean="0"/>
            <a:t>Contact your LCA patent attorney if you need help</a:t>
          </a:r>
          <a:endParaRPr lang="en-US" sz="1600" dirty="0"/>
        </a:p>
      </dgm:t>
    </dgm:pt>
    <dgm:pt modelId="{A9DE423E-D310-4C74-9A8C-A48600380FDB}" type="parTrans" cxnId="{EC8A598A-1E17-437D-9E4E-79188EEB0D68}">
      <dgm:prSet/>
      <dgm:spPr/>
      <dgm:t>
        <a:bodyPr/>
        <a:lstStyle/>
        <a:p>
          <a:endParaRPr lang="en-US"/>
        </a:p>
      </dgm:t>
    </dgm:pt>
    <dgm:pt modelId="{D6752854-3597-421F-8112-7E227FFE2F0A}" type="sibTrans" cxnId="{EC8A598A-1E17-437D-9E4E-79188EEB0D68}">
      <dgm:prSet/>
      <dgm:spPr/>
      <dgm:t>
        <a:bodyPr/>
        <a:lstStyle/>
        <a:p>
          <a:endParaRPr lang="en-US"/>
        </a:p>
      </dgm:t>
    </dgm:pt>
    <dgm:pt modelId="{ABD5B23A-8BB0-4EFA-89C5-283FA5B90243}">
      <dgm:prSet phldrT="[Text]" custT="1"/>
      <dgm:spPr/>
      <dgm:t>
        <a:bodyPr/>
        <a:lstStyle/>
        <a:p>
          <a:r>
            <a:rPr lang="en-US" sz="1600" dirty="0" smtClean="0"/>
            <a:t>Contact your LCA patent attorney if there are concerns</a:t>
          </a:r>
          <a:endParaRPr lang="en-US" sz="1600" dirty="0"/>
        </a:p>
      </dgm:t>
    </dgm:pt>
    <dgm:pt modelId="{696ECB6D-EBDF-4897-9DF5-C5195193B1ED}" type="parTrans" cxnId="{6006AE0C-F977-48D4-8AE9-010FDB385AD0}">
      <dgm:prSet/>
      <dgm:spPr/>
      <dgm:t>
        <a:bodyPr/>
        <a:lstStyle/>
        <a:p>
          <a:endParaRPr lang="en-US"/>
        </a:p>
      </dgm:t>
    </dgm:pt>
    <dgm:pt modelId="{793BFBB2-2440-40CA-AB99-11D751206F64}" type="sibTrans" cxnId="{6006AE0C-F977-48D4-8AE9-010FDB385AD0}">
      <dgm:prSet/>
      <dgm:spPr/>
      <dgm:t>
        <a:bodyPr/>
        <a:lstStyle/>
        <a:p>
          <a:endParaRPr lang="en-US"/>
        </a:p>
      </dgm:t>
    </dgm:pt>
    <dgm:pt modelId="{043FE51E-8A58-408B-9FFA-6913896C2715}" type="pres">
      <dgm:prSet presAssocID="{73D65586-292F-4A14-AFA6-425BFB108DD8}" presName="Name0" presStyleCnt="0">
        <dgm:presLayoutVars>
          <dgm:dir/>
          <dgm:animLvl val="lvl"/>
          <dgm:resizeHandles val="exact"/>
        </dgm:presLayoutVars>
      </dgm:prSet>
      <dgm:spPr/>
      <dgm:t>
        <a:bodyPr/>
        <a:lstStyle/>
        <a:p>
          <a:endParaRPr lang="en-US"/>
        </a:p>
      </dgm:t>
    </dgm:pt>
    <dgm:pt modelId="{028E1717-23E6-4A02-A1B8-CE8F3A66A56F}" type="pres">
      <dgm:prSet presAssocID="{58B846DF-219D-4221-B82F-AA86C7CB61D0}" presName="composite" presStyleCnt="0"/>
      <dgm:spPr/>
    </dgm:pt>
    <dgm:pt modelId="{76B0DDC4-F589-4D9B-A37F-963C6F1CF413}" type="pres">
      <dgm:prSet presAssocID="{58B846DF-219D-4221-B82F-AA86C7CB61D0}" presName="parTx" presStyleLbl="node1" presStyleIdx="0" presStyleCnt="3">
        <dgm:presLayoutVars>
          <dgm:chMax val="0"/>
          <dgm:chPref val="0"/>
          <dgm:bulletEnabled val="1"/>
        </dgm:presLayoutVars>
      </dgm:prSet>
      <dgm:spPr/>
      <dgm:t>
        <a:bodyPr/>
        <a:lstStyle/>
        <a:p>
          <a:endParaRPr lang="en-US"/>
        </a:p>
      </dgm:t>
    </dgm:pt>
    <dgm:pt modelId="{D12AB8F0-3689-4DCE-B7DF-4CD2975EDA87}" type="pres">
      <dgm:prSet presAssocID="{58B846DF-219D-4221-B82F-AA86C7CB61D0}" presName="desTx" presStyleLbl="revTx" presStyleIdx="0" presStyleCnt="3">
        <dgm:presLayoutVars>
          <dgm:bulletEnabled val="1"/>
        </dgm:presLayoutVars>
      </dgm:prSet>
      <dgm:spPr/>
      <dgm:t>
        <a:bodyPr/>
        <a:lstStyle/>
        <a:p>
          <a:endParaRPr lang="en-US"/>
        </a:p>
      </dgm:t>
    </dgm:pt>
    <dgm:pt modelId="{B105D768-031F-48E3-9AD7-D0DF60879AF2}" type="pres">
      <dgm:prSet presAssocID="{C33433D1-A458-480F-A5A8-406D673CB7A5}" presName="space" presStyleCnt="0"/>
      <dgm:spPr/>
    </dgm:pt>
    <dgm:pt modelId="{92618BBD-520B-43D2-9D8E-90F3618B6AEA}" type="pres">
      <dgm:prSet presAssocID="{C9B8B784-57CE-4E03-A190-C0C3FD5005C3}" presName="composite" presStyleCnt="0"/>
      <dgm:spPr/>
    </dgm:pt>
    <dgm:pt modelId="{C5CD1C01-DC24-46AA-997C-B1CFE970ABF2}" type="pres">
      <dgm:prSet presAssocID="{C9B8B784-57CE-4E03-A190-C0C3FD5005C3}" presName="parTx" presStyleLbl="node1" presStyleIdx="1" presStyleCnt="3">
        <dgm:presLayoutVars>
          <dgm:chMax val="0"/>
          <dgm:chPref val="0"/>
          <dgm:bulletEnabled val="1"/>
        </dgm:presLayoutVars>
      </dgm:prSet>
      <dgm:spPr/>
      <dgm:t>
        <a:bodyPr/>
        <a:lstStyle/>
        <a:p>
          <a:endParaRPr lang="en-US"/>
        </a:p>
      </dgm:t>
    </dgm:pt>
    <dgm:pt modelId="{E7D95370-B0D0-4D4E-8E53-9E95511D842F}" type="pres">
      <dgm:prSet presAssocID="{C9B8B784-57CE-4E03-A190-C0C3FD5005C3}" presName="desTx" presStyleLbl="revTx" presStyleIdx="1" presStyleCnt="3" custScaleX="112719">
        <dgm:presLayoutVars>
          <dgm:bulletEnabled val="1"/>
        </dgm:presLayoutVars>
      </dgm:prSet>
      <dgm:spPr/>
      <dgm:t>
        <a:bodyPr/>
        <a:lstStyle/>
        <a:p>
          <a:endParaRPr lang="en-US"/>
        </a:p>
      </dgm:t>
    </dgm:pt>
    <dgm:pt modelId="{0A87C6BF-1069-4D11-AF24-39C7EA411FB9}" type="pres">
      <dgm:prSet presAssocID="{C024514B-871D-4D79-8AE5-DE673EA32B1B}" presName="space" presStyleCnt="0"/>
      <dgm:spPr/>
    </dgm:pt>
    <dgm:pt modelId="{EB68D3F2-F748-41C7-9D11-758A6A766910}" type="pres">
      <dgm:prSet presAssocID="{F29BB682-8993-45E3-AAF9-971A0221038E}" presName="composite" presStyleCnt="0"/>
      <dgm:spPr/>
    </dgm:pt>
    <dgm:pt modelId="{08D91174-FE56-4187-A856-8D0D4BDFC79F}" type="pres">
      <dgm:prSet presAssocID="{F29BB682-8993-45E3-AAF9-971A0221038E}" presName="parTx" presStyleLbl="node1" presStyleIdx="2" presStyleCnt="3">
        <dgm:presLayoutVars>
          <dgm:chMax val="0"/>
          <dgm:chPref val="0"/>
          <dgm:bulletEnabled val="1"/>
        </dgm:presLayoutVars>
      </dgm:prSet>
      <dgm:spPr/>
      <dgm:t>
        <a:bodyPr/>
        <a:lstStyle/>
        <a:p>
          <a:endParaRPr lang="en-US"/>
        </a:p>
      </dgm:t>
    </dgm:pt>
    <dgm:pt modelId="{0BBC681F-DFD0-494E-986F-58EBE617258C}" type="pres">
      <dgm:prSet presAssocID="{F29BB682-8993-45E3-AAF9-971A0221038E}" presName="desTx" presStyleLbl="revTx" presStyleIdx="2" presStyleCnt="3">
        <dgm:presLayoutVars>
          <dgm:bulletEnabled val="1"/>
        </dgm:presLayoutVars>
      </dgm:prSet>
      <dgm:spPr/>
      <dgm:t>
        <a:bodyPr/>
        <a:lstStyle/>
        <a:p>
          <a:endParaRPr lang="en-US"/>
        </a:p>
      </dgm:t>
    </dgm:pt>
  </dgm:ptLst>
  <dgm:cxnLst>
    <dgm:cxn modelId="{C79E8776-9F99-42FB-A5E8-D085AC58CB0B}" srcId="{58B846DF-219D-4221-B82F-AA86C7CB61D0}" destId="{D0524B3D-94CE-4DBF-B1E5-0EE1C9674AAE}" srcOrd="2" destOrd="0" parTransId="{4F681CAA-A3B6-4B23-A227-82FE1A7B425C}" sibTransId="{F3AC3DB9-B70D-4D3C-BDFC-2E945270D9D1}"/>
    <dgm:cxn modelId="{FA638E53-DA8E-4FAB-A142-5117AB81D4EF}" type="presOf" srcId="{A655CC00-6736-4CA4-B770-E242378472C5}" destId="{0BBC681F-DFD0-494E-986F-58EBE617258C}" srcOrd="0" destOrd="4" presId="urn:microsoft.com/office/officeart/2005/8/layout/chevron1"/>
    <dgm:cxn modelId="{80EED6ED-8FBA-4C44-A96C-72C0411D7528}" type="presOf" srcId="{F29BB682-8993-45E3-AAF9-971A0221038E}" destId="{08D91174-FE56-4187-A856-8D0D4BDFC79F}" srcOrd="0" destOrd="0" presId="urn:microsoft.com/office/officeart/2005/8/layout/chevron1"/>
    <dgm:cxn modelId="{EDA7E29C-FF95-4E59-AD82-C991DA1FF74F}" type="presOf" srcId="{80590549-A433-41F7-8BB3-58844BD3CC80}" destId="{E7D95370-B0D0-4D4E-8E53-9E95511D842F}" srcOrd="0" destOrd="3" presId="urn:microsoft.com/office/officeart/2005/8/layout/chevron1"/>
    <dgm:cxn modelId="{50E08F58-B8BD-449E-896E-4D6F113D90F7}" srcId="{C9B8B784-57CE-4E03-A190-C0C3FD5005C3}" destId="{80590549-A433-41F7-8BB3-58844BD3CC80}" srcOrd="3" destOrd="0" parTransId="{5CC32DB3-2D29-4C63-99A1-CCAEEAC9669C}" sibTransId="{8A49F096-0870-44D2-8C1D-55C08EA54763}"/>
    <dgm:cxn modelId="{A7C09EDE-2B95-40CE-B9F1-D2EA7E87B68E}" srcId="{73D65586-292F-4A14-AFA6-425BFB108DD8}" destId="{58B846DF-219D-4221-B82F-AA86C7CB61D0}" srcOrd="0" destOrd="0" parTransId="{4A5EA842-1EF1-4C94-B1A1-3063B44AEC95}" sibTransId="{C33433D1-A458-480F-A5A8-406D673CB7A5}"/>
    <dgm:cxn modelId="{EC8A598A-1E17-437D-9E4E-79188EEB0D68}" srcId="{58B846DF-219D-4221-B82F-AA86C7CB61D0}" destId="{94D116AD-B312-4D62-804C-4ABFDC5E4C19}" srcOrd="3" destOrd="0" parTransId="{A9DE423E-D310-4C74-9A8C-A48600380FDB}" sibTransId="{D6752854-3597-421F-8112-7E227FFE2F0A}"/>
    <dgm:cxn modelId="{44375E01-F2D6-4CBF-A3F1-17E5CC880C99}" srcId="{C9B8B784-57CE-4E03-A190-C0C3FD5005C3}" destId="{3DC7036B-A6A9-461D-AAED-C176ADD10182}" srcOrd="4" destOrd="0" parTransId="{FA4F7B19-0D1F-45C0-97A3-6BE520D8DFC1}" sibTransId="{BF2857CA-59CE-4B9A-A5D4-5446994F15C6}"/>
    <dgm:cxn modelId="{FFD54DDC-FD58-4F4B-8857-5578D8A67376}" type="presOf" srcId="{CC08C45A-631B-4F64-92CA-C58B4F07F98F}" destId="{E7D95370-B0D0-4D4E-8E53-9E95511D842F}" srcOrd="0" destOrd="0" presId="urn:microsoft.com/office/officeart/2005/8/layout/chevron1"/>
    <dgm:cxn modelId="{938FF080-7998-4A1C-AFA7-F066026EF25B}" type="presOf" srcId="{1CA6A9E2-C182-414B-8E20-3C8213A41811}" destId="{E7D95370-B0D0-4D4E-8E53-9E95511D842F}" srcOrd="0" destOrd="5" presId="urn:microsoft.com/office/officeart/2005/8/layout/chevron1"/>
    <dgm:cxn modelId="{BACE55D7-A4A7-41E3-8438-B25CDE5A8052}" srcId="{73D65586-292F-4A14-AFA6-425BFB108DD8}" destId="{C9B8B784-57CE-4E03-A190-C0C3FD5005C3}" srcOrd="1" destOrd="0" parTransId="{2EAC9AB7-40E1-4E72-9FCD-3F39FC95AE9F}" sibTransId="{C024514B-871D-4D79-8AE5-DE673EA32B1B}"/>
    <dgm:cxn modelId="{FB49C1BB-07DA-4880-B1F6-9A148235AD89}" type="presOf" srcId="{E0D28D43-1B7E-496B-96DF-001F4DE7F70E}" destId="{0BBC681F-DFD0-494E-986F-58EBE617258C}" srcOrd="0" destOrd="3" presId="urn:microsoft.com/office/officeart/2005/8/layout/chevron1"/>
    <dgm:cxn modelId="{5E3DF3A0-4B1C-46D6-A4C9-ACC54E9B9402}" type="presOf" srcId="{09C205C4-F2C5-4F11-B6D1-6EA2ECD4A621}" destId="{E7D95370-B0D0-4D4E-8E53-9E95511D842F}" srcOrd="0" destOrd="2" presId="urn:microsoft.com/office/officeart/2005/8/layout/chevron1"/>
    <dgm:cxn modelId="{42DF965C-6E65-46F6-AEF0-1D1F9557E926}" srcId="{F29BB682-8993-45E3-AAF9-971A0221038E}" destId="{E0D28D43-1B7E-496B-96DF-001F4DE7F70E}" srcOrd="3" destOrd="0" parTransId="{367DD9EE-26D1-4F1C-93C1-69F527661BE4}" sibTransId="{7481B60F-58F6-446C-9538-070B8CBCABAB}"/>
    <dgm:cxn modelId="{F12452DA-F99F-4025-AE74-4591B6E2B718}" srcId="{F29BB682-8993-45E3-AAF9-971A0221038E}" destId="{8DE3E466-37C2-4E2B-9C6C-5B1E1D1DCA24}" srcOrd="0" destOrd="0" parTransId="{E234CF2F-617B-4CE9-B615-206E2ECE07E4}" sibTransId="{B9864953-5A9D-4B7C-9988-953427C5F20F}"/>
    <dgm:cxn modelId="{DB2AF31D-AA11-46C7-B047-49177A3F595F}" srcId="{73D65586-292F-4A14-AFA6-425BFB108DD8}" destId="{F29BB682-8993-45E3-AAF9-971A0221038E}" srcOrd="2" destOrd="0" parTransId="{47543386-AF62-407A-8BC3-04D6F8077B0A}" sibTransId="{C8360558-3C67-444D-B965-2B38BF1A9CE8}"/>
    <dgm:cxn modelId="{A2CC55D2-1C24-4364-8104-F8B2488A138D}" type="presOf" srcId="{DBF7A74D-7ECC-4B81-9C4E-58FC6E9CA1D1}" destId="{D12AB8F0-3689-4DCE-B7DF-4CD2975EDA87}" srcOrd="0" destOrd="0" presId="urn:microsoft.com/office/officeart/2005/8/layout/chevron1"/>
    <dgm:cxn modelId="{1699DA4D-1EF0-4E14-834A-B77062725BD7}" srcId="{58B846DF-219D-4221-B82F-AA86C7CB61D0}" destId="{DBF7A74D-7ECC-4B81-9C4E-58FC6E9CA1D1}" srcOrd="0" destOrd="0" parTransId="{6E9EC533-43AE-4226-8759-3CC5FE6EE066}" sibTransId="{F5C3BA75-C6DE-472B-9569-6DA608729EC7}"/>
    <dgm:cxn modelId="{7C818301-485F-42F8-8DAD-F95A62A29372}" type="presOf" srcId="{660D2271-2194-41E8-AE28-9AC60E470698}" destId="{D12AB8F0-3689-4DCE-B7DF-4CD2975EDA87}" srcOrd="0" destOrd="1" presId="urn:microsoft.com/office/officeart/2005/8/layout/chevron1"/>
    <dgm:cxn modelId="{1096037C-7583-41E0-89AC-F7472E7A437C}" type="presOf" srcId="{D0524B3D-94CE-4DBF-B1E5-0EE1C9674AAE}" destId="{D12AB8F0-3689-4DCE-B7DF-4CD2975EDA87}" srcOrd="0" destOrd="2" presId="urn:microsoft.com/office/officeart/2005/8/layout/chevron1"/>
    <dgm:cxn modelId="{9E6376D8-0BB3-490C-8A50-A65155BAFD1E}" type="presOf" srcId="{3DC7036B-A6A9-461D-AAED-C176ADD10182}" destId="{E7D95370-B0D0-4D4E-8E53-9E95511D842F}" srcOrd="0" destOrd="4" presId="urn:microsoft.com/office/officeart/2005/8/layout/chevron1"/>
    <dgm:cxn modelId="{F8C9A8A6-7715-4189-8C5A-547E93C1648F}" type="presOf" srcId="{38B966BF-8CFD-47FA-ABFE-5073A8C347BB}" destId="{E7D95370-B0D0-4D4E-8E53-9E95511D842F}" srcOrd="0" destOrd="1" presId="urn:microsoft.com/office/officeart/2005/8/layout/chevron1"/>
    <dgm:cxn modelId="{933B154F-8E29-4611-9A24-7729E49177BC}" type="presOf" srcId="{C9B8B784-57CE-4E03-A190-C0C3FD5005C3}" destId="{C5CD1C01-DC24-46AA-997C-B1CFE970ABF2}" srcOrd="0" destOrd="0" presId="urn:microsoft.com/office/officeart/2005/8/layout/chevron1"/>
    <dgm:cxn modelId="{AAA64D4C-BA4A-4F72-89FF-F357E1569D7B}" srcId="{C9B8B784-57CE-4E03-A190-C0C3FD5005C3}" destId="{CC08C45A-631B-4F64-92CA-C58B4F07F98F}" srcOrd="0" destOrd="0" parTransId="{395A5725-4F0C-46D3-AFFF-F76E1AE56B4E}" sibTransId="{C977EEC6-D5F9-47AF-9796-AD7F6F517F61}"/>
    <dgm:cxn modelId="{28FC3B57-5474-45D6-A601-B1724ABB6AB8}" srcId="{58B846DF-219D-4221-B82F-AA86C7CB61D0}" destId="{660D2271-2194-41E8-AE28-9AC60E470698}" srcOrd="1" destOrd="0" parTransId="{378CFA68-69CB-483F-A6ED-084AD5E24265}" sibTransId="{731966B4-773B-4A20-960A-359F2D4E9E67}"/>
    <dgm:cxn modelId="{D99D7322-B66F-44B6-A07A-617D6385081A}" srcId="{F29BB682-8993-45E3-AAF9-971A0221038E}" destId="{DAAA6520-5F87-47CE-9CF6-D17863C12A52}" srcOrd="2" destOrd="0" parTransId="{C60DBED1-1EA5-4A60-BA97-6BD0FB8261A9}" sibTransId="{328EA04D-2F77-4D4D-A8C4-CE6F33D8C886}"/>
    <dgm:cxn modelId="{595F5365-7305-4694-AA53-4F36E7B4F83E}" srcId="{F29BB682-8993-45E3-AAF9-971A0221038E}" destId="{C354AD6D-8DED-49B0-A9CE-2C4B7A383478}" srcOrd="1" destOrd="0" parTransId="{D2A06FA2-F12D-48DC-99E9-E2B5CED25F46}" sibTransId="{4A804204-98DC-4456-903F-E969DA766B4D}"/>
    <dgm:cxn modelId="{24F920C8-515F-43A7-B010-D2C5360456DB}" srcId="{F29BB682-8993-45E3-AAF9-971A0221038E}" destId="{A655CC00-6736-4CA4-B770-E242378472C5}" srcOrd="4" destOrd="0" parTransId="{093F11DF-EF63-4F36-92D3-B58B182B38CB}" sibTransId="{A57B541C-08BE-444A-BB75-450483D62560}"/>
    <dgm:cxn modelId="{29D17DB8-6754-40C0-B28A-F38A723792D2}" type="presOf" srcId="{94D116AD-B312-4D62-804C-4ABFDC5E4C19}" destId="{D12AB8F0-3689-4DCE-B7DF-4CD2975EDA87}" srcOrd="0" destOrd="3" presId="urn:microsoft.com/office/officeart/2005/8/layout/chevron1"/>
    <dgm:cxn modelId="{601FFCBF-5036-4FD6-AD02-DA260C316E23}" type="presOf" srcId="{C354AD6D-8DED-49B0-A9CE-2C4B7A383478}" destId="{0BBC681F-DFD0-494E-986F-58EBE617258C}" srcOrd="0" destOrd="1" presId="urn:microsoft.com/office/officeart/2005/8/layout/chevron1"/>
    <dgm:cxn modelId="{13455485-DF61-4280-9196-71A999265E78}" type="presOf" srcId="{ABD5B23A-8BB0-4EFA-89C5-283FA5B90243}" destId="{E7D95370-B0D0-4D4E-8E53-9E95511D842F}" srcOrd="0" destOrd="6" presId="urn:microsoft.com/office/officeart/2005/8/layout/chevron1"/>
    <dgm:cxn modelId="{6006AE0C-F977-48D4-8AE9-010FDB385AD0}" srcId="{C9B8B784-57CE-4E03-A190-C0C3FD5005C3}" destId="{ABD5B23A-8BB0-4EFA-89C5-283FA5B90243}" srcOrd="6" destOrd="0" parTransId="{696ECB6D-EBDF-4897-9DF5-C5195193B1ED}" sibTransId="{793BFBB2-2440-40CA-AB99-11D751206F64}"/>
    <dgm:cxn modelId="{8B3713EE-E05D-4C13-8C12-63BB54184708}" type="presOf" srcId="{8DE3E466-37C2-4E2B-9C6C-5B1E1D1DCA24}" destId="{0BBC681F-DFD0-494E-986F-58EBE617258C}" srcOrd="0" destOrd="0" presId="urn:microsoft.com/office/officeart/2005/8/layout/chevron1"/>
    <dgm:cxn modelId="{FA59E083-B61F-4647-8133-81671F8E9DCA}" srcId="{C9B8B784-57CE-4E03-A190-C0C3FD5005C3}" destId="{1CA6A9E2-C182-414B-8E20-3C8213A41811}" srcOrd="5" destOrd="0" parTransId="{E95F8140-F8C4-4C47-BB06-D7981D00C582}" sibTransId="{C6887B84-60F1-4C96-9251-16EC15ADFEB4}"/>
    <dgm:cxn modelId="{5A592A31-631A-490B-B981-10EBAA14D9A8}" type="presOf" srcId="{DAAA6520-5F87-47CE-9CF6-D17863C12A52}" destId="{0BBC681F-DFD0-494E-986F-58EBE617258C}" srcOrd="0" destOrd="2" presId="urn:microsoft.com/office/officeart/2005/8/layout/chevron1"/>
    <dgm:cxn modelId="{3E1C74E9-04DF-4892-99E6-0852A3E493CC}" type="presOf" srcId="{58B846DF-219D-4221-B82F-AA86C7CB61D0}" destId="{76B0DDC4-F589-4D9B-A37F-963C6F1CF413}" srcOrd="0" destOrd="0" presId="urn:microsoft.com/office/officeart/2005/8/layout/chevron1"/>
    <dgm:cxn modelId="{22D3E138-EC68-4421-A36C-7EABC8439782}" srcId="{C9B8B784-57CE-4E03-A190-C0C3FD5005C3}" destId="{38B966BF-8CFD-47FA-ABFE-5073A8C347BB}" srcOrd="1" destOrd="0" parTransId="{6CC991F5-DACA-42EB-8C37-91BA0A3CBE20}" sibTransId="{B1ACC6DC-7BFE-4466-B0AD-BAEADE6C3B36}"/>
    <dgm:cxn modelId="{B6085025-5732-4B9E-AA48-0CCD85F8055C}" srcId="{C9B8B784-57CE-4E03-A190-C0C3FD5005C3}" destId="{09C205C4-F2C5-4F11-B6D1-6EA2ECD4A621}" srcOrd="2" destOrd="0" parTransId="{2348DD95-8E2C-4B0A-BAEC-AD9D66B6738A}" sibTransId="{4C1FB097-8305-4391-B859-99C8BC931C04}"/>
    <dgm:cxn modelId="{DDAA8285-68EC-4405-B02E-B031E95C761B}" type="presOf" srcId="{73D65586-292F-4A14-AFA6-425BFB108DD8}" destId="{043FE51E-8A58-408B-9FFA-6913896C2715}" srcOrd="0" destOrd="0" presId="urn:microsoft.com/office/officeart/2005/8/layout/chevron1"/>
    <dgm:cxn modelId="{D75802BD-A0D2-40DC-9790-CBD25E0A9460}" type="presParOf" srcId="{043FE51E-8A58-408B-9FFA-6913896C2715}" destId="{028E1717-23E6-4A02-A1B8-CE8F3A66A56F}" srcOrd="0" destOrd="0" presId="urn:microsoft.com/office/officeart/2005/8/layout/chevron1"/>
    <dgm:cxn modelId="{EF41D247-6EC5-42CE-8BBE-06D10385266C}" type="presParOf" srcId="{028E1717-23E6-4A02-A1B8-CE8F3A66A56F}" destId="{76B0DDC4-F589-4D9B-A37F-963C6F1CF413}" srcOrd="0" destOrd="0" presId="urn:microsoft.com/office/officeart/2005/8/layout/chevron1"/>
    <dgm:cxn modelId="{CF5C69E7-6158-4943-9F9C-066A82CD6B0F}" type="presParOf" srcId="{028E1717-23E6-4A02-A1B8-CE8F3A66A56F}" destId="{D12AB8F0-3689-4DCE-B7DF-4CD2975EDA87}" srcOrd="1" destOrd="0" presId="urn:microsoft.com/office/officeart/2005/8/layout/chevron1"/>
    <dgm:cxn modelId="{1D5364A7-CD0A-48FE-9A7C-01EEA270B4E4}" type="presParOf" srcId="{043FE51E-8A58-408B-9FFA-6913896C2715}" destId="{B105D768-031F-48E3-9AD7-D0DF60879AF2}" srcOrd="1" destOrd="0" presId="urn:microsoft.com/office/officeart/2005/8/layout/chevron1"/>
    <dgm:cxn modelId="{61657BCF-5729-4B67-ACB0-615AD974E69B}" type="presParOf" srcId="{043FE51E-8A58-408B-9FFA-6913896C2715}" destId="{92618BBD-520B-43D2-9D8E-90F3618B6AEA}" srcOrd="2" destOrd="0" presId="urn:microsoft.com/office/officeart/2005/8/layout/chevron1"/>
    <dgm:cxn modelId="{3A29E7A0-A46F-483A-B459-81576315151D}" type="presParOf" srcId="{92618BBD-520B-43D2-9D8E-90F3618B6AEA}" destId="{C5CD1C01-DC24-46AA-997C-B1CFE970ABF2}" srcOrd="0" destOrd="0" presId="urn:microsoft.com/office/officeart/2005/8/layout/chevron1"/>
    <dgm:cxn modelId="{207AEEC6-E4C7-47CE-B56D-040BC9C8D5D3}" type="presParOf" srcId="{92618BBD-520B-43D2-9D8E-90F3618B6AEA}" destId="{E7D95370-B0D0-4D4E-8E53-9E95511D842F}" srcOrd="1" destOrd="0" presId="urn:microsoft.com/office/officeart/2005/8/layout/chevron1"/>
    <dgm:cxn modelId="{FDCD6E34-57C6-41BC-80BE-B0F2CEE0566A}" type="presParOf" srcId="{043FE51E-8A58-408B-9FFA-6913896C2715}" destId="{0A87C6BF-1069-4D11-AF24-39C7EA411FB9}" srcOrd="3" destOrd="0" presId="urn:microsoft.com/office/officeart/2005/8/layout/chevron1"/>
    <dgm:cxn modelId="{8956AEC9-80A5-4EEA-A43B-121CC22A3C3C}" type="presParOf" srcId="{043FE51E-8A58-408B-9FFA-6913896C2715}" destId="{EB68D3F2-F748-41C7-9D11-758A6A766910}" srcOrd="4" destOrd="0" presId="urn:microsoft.com/office/officeart/2005/8/layout/chevron1"/>
    <dgm:cxn modelId="{60B90333-41DF-42AB-8CB6-DF947AFD1716}" type="presParOf" srcId="{EB68D3F2-F748-41C7-9D11-758A6A766910}" destId="{08D91174-FE56-4187-A856-8D0D4BDFC79F}" srcOrd="0" destOrd="0" presId="urn:microsoft.com/office/officeart/2005/8/layout/chevron1"/>
    <dgm:cxn modelId="{6A530AD3-73D8-4476-944B-3F2B3402E11C}" type="presParOf" srcId="{EB68D3F2-F748-41C7-9D11-758A6A766910}" destId="{0BBC681F-DFD0-494E-986F-58EBE617258C}" srcOrd="1" destOrd="0" presId="urn:microsoft.com/office/officeart/2005/8/layout/chevro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714666F-65F9-4528-9338-9566B14070CD}" type="doc">
      <dgm:prSet loTypeId="urn:microsoft.com/office/officeart/2005/8/layout/vList2" loCatId="list" qsTypeId="urn:microsoft.com/office/officeart/2005/8/quickstyle/3d2" qsCatId="3D" csTypeId="urn:microsoft.com/office/officeart/2005/8/colors/colorful1#6" csCatId="colorful" phldr="1"/>
      <dgm:spPr/>
      <dgm:t>
        <a:bodyPr/>
        <a:lstStyle/>
        <a:p>
          <a:endParaRPr lang="en-US"/>
        </a:p>
      </dgm:t>
    </dgm:pt>
    <dgm:pt modelId="{42944E9B-6D03-44E3-81AA-F236712CE0C0}">
      <dgm:prSet/>
      <dgm:spPr/>
      <dgm:t>
        <a:bodyPr/>
        <a:lstStyle/>
        <a:p>
          <a:pPr rtl="0"/>
          <a:r>
            <a:rPr lang="en-US" dirty="0" smtClean="0"/>
            <a:t>Rita Researcher submits a paper for publication by the Hyper Tech Society, a pre-eminent organization in her field.  The Hyper Tech Society has a confidentiality policy for its submissions but publishes accepted papers.  A few weeks after her submission, she learns that her paper will be published in a week.  She contacts her Patty Patents, her patent attorney, about filing a patent application on the technology disclosed in the paper.</a:t>
          </a:r>
          <a:endParaRPr lang="en-US" dirty="0"/>
        </a:p>
      </dgm:t>
    </dgm:pt>
    <dgm:pt modelId="{7EF84305-B9BC-4356-A3AF-EEF3F90563C5}" type="parTrans" cxnId="{1777297D-1EDD-4855-AA89-F4894398412C}">
      <dgm:prSet/>
      <dgm:spPr/>
      <dgm:t>
        <a:bodyPr/>
        <a:lstStyle/>
        <a:p>
          <a:endParaRPr lang="en-US"/>
        </a:p>
      </dgm:t>
    </dgm:pt>
    <dgm:pt modelId="{861CAB7C-FBA7-43B0-BA32-105DFDC46683}" type="sibTrans" cxnId="{1777297D-1EDD-4855-AA89-F4894398412C}">
      <dgm:prSet/>
      <dgm:spPr/>
      <dgm:t>
        <a:bodyPr/>
        <a:lstStyle/>
        <a:p>
          <a:endParaRPr lang="en-US"/>
        </a:p>
      </dgm:t>
    </dgm:pt>
    <dgm:pt modelId="{6105EDAD-1D12-4DA3-A18A-004A1B980605}">
      <dgm:prSet/>
      <dgm:spPr/>
      <dgm:t>
        <a:bodyPr/>
        <a:lstStyle/>
        <a:p>
          <a:pPr rtl="0"/>
          <a:r>
            <a:rPr lang="en-US" dirty="0" smtClean="0"/>
            <a:t>Can Patty obtain patent protection for Rita’s invention?  If so, where?</a:t>
          </a:r>
        </a:p>
      </dgm:t>
    </dgm:pt>
    <dgm:pt modelId="{A37681BA-83B2-4C2E-90C9-7A3ACB32DF29}" type="parTrans" cxnId="{6E1F2E18-D008-4F4D-890E-393FE0B8182A}">
      <dgm:prSet/>
      <dgm:spPr/>
      <dgm:t>
        <a:bodyPr/>
        <a:lstStyle/>
        <a:p>
          <a:endParaRPr lang="en-US"/>
        </a:p>
      </dgm:t>
    </dgm:pt>
    <dgm:pt modelId="{70430B55-B620-43F5-8B14-9B0E1F130469}" type="sibTrans" cxnId="{6E1F2E18-D008-4F4D-890E-393FE0B8182A}">
      <dgm:prSet/>
      <dgm:spPr/>
      <dgm:t>
        <a:bodyPr/>
        <a:lstStyle/>
        <a:p>
          <a:endParaRPr lang="en-US"/>
        </a:p>
      </dgm:t>
    </dgm:pt>
    <dgm:pt modelId="{B855966A-60D1-4F91-9A90-33AC86B26718}" type="pres">
      <dgm:prSet presAssocID="{4714666F-65F9-4528-9338-9566B14070CD}" presName="linear" presStyleCnt="0">
        <dgm:presLayoutVars>
          <dgm:animLvl val="lvl"/>
          <dgm:resizeHandles val="exact"/>
        </dgm:presLayoutVars>
      </dgm:prSet>
      <dgm:spPr/>
      <dgm:t>
        <a:bodyPr/>
        <a:lstStyle/>
        <a:p>
          <a:endParaRPr lang="en-US"/>
        </a:p>
      </dgm:t>
    </dgm:pt>
    <dgm:pt modelId="{A2657390-7803-40C2-B56C-C94EB536FBD0}" type="pres">
      <dgm:prSet presAssocID="{42944E9B-6D03-44E3-81AA-F236712CE0C0}" presName="parentText" presStyleLbl="node1" presStyleIdx="0" presStyleCnt="2">
        <dgm:presLayoutVars>
          <dgm:chMax val="0"/>
          <dgm:bulletEnabled val="1"/>
        </dgm:presLayoutVars>
      </dgm:prSet>
      <dgm:spPr/>
      <dgm:t>
        <a:bodyPr/>
        <a:lstStyle/>
        <a:p>
          <a:endParaRPr lang="en-US"/>
        </a:p>
      </dgm:t>
    </dgm:pt>
    <dgm:pt modelId="{ADC4BF60-FF90-418B-A57B-4A94EBA34C92}" type="pres">
      <dgm:prSet presAssocID="{861CAB7C-FBA7-43B0-BA32-105DFDC46683}" presName="spacer" presStyleCnt="0"/>
      <dgm:spPr/>
    </dgm:pt>
    <dgm:pt modelId="{4856D37D-DEF0-487F-BA95-8185496986AC}" type="pres">
      <dgm:prSet presAssocID="{6105EDAD-1D12-4DA3-A18A-004A1B980605}" presName="parentText" presStyleLbl="node1" presStyleIdx="1" presStyleCnt="2">
        <dgm:presLayoutVars>
          <dgm:chMax val="0"/>
          <dgm:bulletEnabled val="1"/>
        </dgm:presLayoutVars>
      </dgm:prSet>
      <dgm:spPr/>
      <dgm:t>
        <a:bodyPr/>
        <a:lstStyle/>
        <a:p>
          <a:endParaRPr lang="en-US"/>
        </a:p>
      </dgm:t>
    </dgm:pt>
  </dgm:ptLst>
  <dgm:cxnLst>
    <dgm:cxn modelId="{6E1F2E18-D008-4F4D-890E-393FE0B8182A}" srcId="{4714666F-65F9-4528-9338-9566B14070CD}" destId="{6105EDAD-1D12-4DA3-A18A-004A1B980605}" srcOrd="1" destOrd="0" parTransId="{A37681BA-83B2-4C2E-90C9-7A3ACB32DF29}" sibTransId="{70430B55-B620-43F5-8B14-9B0E1F130469}"/>
    <dgm:cxn modelId="{1777297D-1EDD-4855-AA89-F4894398412C}" srcId="{4714666F-65F9-4528-9338-9566B14070CD}" destId="{42944E9B-6D03-44E3-81AA-F236712CE0C0}" srcOrd="0" destOrd="0" parTransId="{7EF84305-B9BC-4356-A3AF-EEF3F90563C5}" sibTransId="{861CAB7C-FBA7-43B0-BA32-105DFDC46683}"/>
    <dgm:cxn modelId="{BD2078AD-098B-4DF6-852C-EF3B9702C57E}" type="presOf" srcId="{6105EDAD-1D12-4DA3-A18A-004A1B980605}" destId="{4856D37D-DEF0-487F-BA95-8185496986AC}" srcOrd="0" destOrd="0" presId="urn:microsoft.com/office/officeart/2005/8/layout/vList2"/>
    <dgm:cxn modelId="{E1320D8F-1F95-46AE-A490-0D9D27C2A281}" type="presOf" srcId="{4714666F-65F9-4528-9338-9566B14070CD}" destId="{B855966A-60D1-4F91-9A90-33AC86B26718}" srcOrd="0" destOrd="0" presId="urn:microsoft.com/office/officeart/2005/8/layout/vList2"/>
    <dgm:cxn modelId="{B1EECDBC-4E4F-475A-9FF7-AEDA5919DEF2}" type="presOf" srcId="{42944E9B-6D03-44E3-81AA-F236712CE0C0}" destId="{A2657390-7803-40C2-B56C-C94EB536FBD0}" srcOrd="0" destOrd="0" presId="urn:microsoft.com/office/officeart/2005/8/layout/vList2"/>
    <dgm:cxn modelId="{4A156FBB-02A8-4FFE-90D9-BD6B5697B418}" type="presParOf" srcId="{B855966A-60D1-4F91-9A90-33AC86B26718}" destId="{A2657390-7803-40C2-B56C-C94EB536FBD0}" srcOrd="0" destOrd="0" presId="urn:microsoft.com/office/officeart/2005/8/layout/vList2"/>
    <dgm:cxn modelId="{1EF0A637-763D-4187-A834-8173043207CD}" type="presParOf" srcId="{B855966A-60D1-4F91-9A90-33AC86B26718}" destId="{ADC4BF60-FF90-418B-A57B-4A94EBA34C92}" srcOrd="1" destOrd="0" presId="urn:microsoft.com/office/officeart/2005/8/layout/vList2"/>
    <dgm:cxn modelId="{2D355276-7633-4622-8250-0989382355CE}" type="presParOf" srcId="{B855966A-60D1-4F91-9A90-33AC86B26718}" destId="{4856D37D-DEF0-487F-BA95-8185496986AC}" srcOrd="2"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13CC856-9C35-4E0D-9CE9-F69B03BEB269}" type="doc">
      <dgm:prSet loTypeId="urn:microsoft.com/office/officeart/2005/8/layout/vList2" loCatId="list" qsTypeId="urn:microsoft.com/office/officeart/2005/8/quickstyle/3d2" qsCatId="3D" csTypeId="urn:microsoft.com/office/officeart/2005/8/colors/colorful1#7" csCatId="colorful"/>
      <dgm:spPr/>
      <dgm:t>
        <a:bodyPr/>
        <a:lstStyle/>
        <a:p>
          <a:endParaRPr lang="en-US"/>
        </a:p>
      </dgm:t>
    </dgm:pt>
    <dgm:pt modelId="{DE61EF42-68AE-4C87-841F-4C0B943B71E5}">
      <dgm:prSet/>
      <dgm:spPr/>
      <dgm:t>
        <a:bodyPr/>
        <a:lstStyle/>
        <a:p>
          <a:pPr rtl="0"/>
          <a:r>
            <a:rPr lang="en-US" dirty="0" smtClean="0"/>
            <a:t>A colleague of Rita Researcher at the University of Mulligatawny approaches Rita about collaborating in the area of human body networking.  Rita decides to have an initial discussion with UM researchers while they are in Redmond on business.  The UM researchers ask Rita to sign UM’s standard reciprocal Non-Disclosure Agreement (NDA) so they can “tell her about their cool, new technology.”</a:t>
          </a:r>
          <a:endParaRPr lang="en-US" dirty="0"/>
        </a:p>
      </dgm:t>
    </dgm:pt>
    <dgm:pt modelId="{8C3A038E-69C3-40AB-B28F-A3FFB05E0DAA}" type="parTrans" cxnId="{187C1F45-CA16-46A8-BF62-5DAEA8A049B6}">
      <dgm:prSet/>
      <dgm:spPr/>
      <dgm:t>
        <a:bodyPr/>
        <a:lstStyle/>
        <a:p>
          <a:endParaRPr lang="en-US"/>
        </a:p>
      </dgm:t>
    </dgm:pt>
    <dgm:pt modelId="{2990A0C6-3DEC-41A8-B97E-2F82E43B6B40}" type="sibTrans" cxnId="{187C1F45-CA16-46A8-BF62-5DAEA8A049B6}">
      <dgm:prSet/>
      <dgm:spPr/>
      <dgm:t>
        <a:bodyPr/>
        <a:lstStyle/>
        <a:p>
          <a:endParaRPr lang="en-US"/>
        </a:p>
      </dgm:t>
    </dgm:pt>
    <dgm:pt modelId="{F430CF66-DB1C-436E-9B49-2BB8B88E1835}">
      <dgm:prSet/>
      <dgm:spPr/>
      <dgm:t>
        <a:bodyPr/>
        <a:lstStyle/>
        <a:p>
          <a:pPr rtl="0"/>
          <a:r>
            <a:rPr lang="en-US" dirty="0" smtClean="0"/>
            <a:t>Should Rita sign the NDA?</a:t>
          </a:r>
          <a:endParaRPr lang="en-US" dirty="0"/>
        </a:p>
      </dgm:t>
    </dgm:pt>
    <dgm:pt modelId="{7109FEA6-2718-4208-ABA1-FF04FF5CFF61}" type="parTrans" cxnId="{184C0EB0-B405-46F8-B817-5A906FF188E0}">
      <dgm:prSet/>
      <dgm:spPr/>
      <dgm:t>
        <a:bodyPr/>
        <a:lstStyle/>
        <a:p>
          <a:endParaRPr lang="en-US"/>
        </a:p>
      </dgm:t>
    </dgm:pt>
    <dgm:pt modelId="{64955483-DD50-46DA-944C-B6EF8DAE6B72}" type="sibTrans" cxnId="{184C0EB0-B405-46F8-B817-5A906FF188E0}">
      <dgm:prSet/>
      <dgm:spPr/>
      <dgm:t>
        <a:bodyPr/>
        <a:lstStyle/>
        <a:p>
          <a:endParaRPr lang="en-US"/>
        </a:p>
      </dgm:t>
    </dgm:pt>
    <dgm:pt modelId="{38661A3E-6250-467D-9E69-CC838D260D92}" type="pres">
      <dgm:prSet presAssocID="{A13CC856-9C35-4E0D-9CE9-F69B03BEB269}" presName="linear" presStyleCnt="0">
        <dgm:presLayoutVars>
          <dgm:animLvl val="lvl"/>
          <dgm:resizeHandles val="exact"/>
        </dgm:presLayoutVars>
      </dgm:prSet>
      <dgm:spPr/>
      <dgm:t>
        <a:bodyPr/>
        <a:lstStyle/>
        <a:p>
          <a:endParaRPr lang="en-US"/>
        </a:p>
      </dgm:t>
    </dgm:pt>
    <dgm:pt modelId="{C9C553DB-40CE-4538-8257-3BDE90FB10A4}" type="pres">
      <dgm:prSet presAssocID="{DE61EF42-68AE-4C87-841F-4C0B943B71E5}" presName="parentText" presStyleLbl="node1" presStyleIdx="0" presStyleCnt="2">
        <dgm:presLayoutVars>
          <dgm:chMax val="0"/>
          <dgm:bulletEnabled val="1"/>
        </dgm:presLayoutVars>
      </dgm:prSet>
      <dgm:spPr/>
      <dgm:t>
        <a:bodyPr/>
        <a:lstStyle/>
        <a:p>
          <a:endParaRPr lang="en-US"/>
        </a:p>
      </dgm:t>
    </dgm:pt>
    <dgm:pt modelId="{1C3013FA-AEAC-413F-A1F4-93025FFCC40D}" type="pres">
      <dgm:prSet presAssocID="{2990A0C6-3DEC-41A8-B97E-2F82E43B6B40}" presName="spacer" presStyleCnt="0"/>
      <dgm:spPr/>
    </dgm:pt>
    <dgm:pt modelId="{F29B3D80-F4C1-40C3-9416-DA3477D9C9BD}" type="pres">
      <dgm:prSet presAssocID="{F430CF66-DB1C-436E-9B49-2BB8B88E1835}" presName="parentText" presStyleLbl="node1" presStyleIdx="1" presStyleCnt="2">
        <dgm:presLayoutVars>
          <dgm:chMax val="0"/>
          <dgm:bulletEnabled val="1"/>
        </dgm:presLayoutVars>
      </dgm:prSet>
      <dgm:spPr/>
      <dgm:t>
        <a:bodyPr/>
        <a:lstStyle/>
        <a:p>
          <a:endParaRPr lang="en-US"/>
        </a:p>
      </dgm:t>
    </dgm:pt>
  </dgm:ptLst>
  <dgm:cxnLst>
    <dgm:cxn modelId="{A0EDE0CE-DB50-4048-A018-6871912592BD}" type="presOf" srcId="{DE61EF42-68AE-4C87-841F-4C0B943B71E5}" destId="{C9C553DB-40CE-4538-8257-3BDE90FB10A4}" srcOrd="0" destOrd="0" presId="urn:microsoft.com/office/officeart/2005/8/layout/vList2"/>
    <dgm:cxn modelId="{184C0EB0-B405-46F8-B817-5A906FF188E0}" srcId="{A13CC856-9C35-4E0D-9CE9-F69B03BEB269}" destId="{F430CF66-DB1C-436E-9B49-2BB8B88E1835}" srcOrd="1" destOrd="0" parTransId="{7109FEA6-2718-4208-ABA1-FF04FF5CFF61}" sibTransId="{64955483-DD50-46DA-944C-B6EF8DAE6B72}"/>
    <dgm:cxn modelId="{187C1F45-CA16-46A8-BF62-5DAEA8A049B6}" srcId="{A13CC856-9C35-4E0D-9CE9-F69B03BEB269}" destId="{DE61EF42-68AE-4C87-841F-4C0B943B71E5}" srcOrd="0" destOrd="0" parTransId="{8C3A038E-69C3-40AB-B28F-A3FFB05E0DAA}" sibTransId="{2990A0C6-3DEC-41A8-B97E-2F82E43B6B40}"/>
    <dgm:cxn modelId="{280D3448-E9B0-4651-8335-B3C30DE0842F}" type="presOf" srcId="{A13CC856-9C35-4E0D-9CE9-F69B03BEB269}" destId="{38661A3E-6250-467D-9E69-CC838D260D92}" srcOrd="0" destOrd="0" presId="urn:microsoft.com/office/officeart/2005/8/layout/vList2"/>
    <dgm:cxn modelId="{5D7D4794-8574-4FC9-9876-1C65D6C3D01C}" type="presOf" srcId="{F430CF66-DB1C-436E-9B49-2BB8B88E1835}" destId="{F29B3D80-F4C1-40C3-9416-DA3477D9C9BD}" srcOrd="0" destOrd="0" presId="urn:microsoft.com/office/officeart/2005/8/layout/vList2"/>
    <dgm:cxn modelId="{EE5BB11E-3EF1-427B-AD14-3A42EB0A73E5}" type="presParOf" srcId="{38661A3E-6250-467D-9E69-CC838D260D92}" destId="{C9C553DB-40CE-4538-8257-3BDE90FB10A4}" srcOrd="0" destOrd="0" presId="urn:microsoft.com/office/officeart/2005/8/layout/vList2"/>
    <dgm:cxn modelId="{DE861964-2073-4D04-80AE-483791D168BA}" type="presParOf" srcId="{38661A3E-6250-467D-9E69-CC838D260D92}" destId="{1C3013FA-AEAC-413F-A1F4-93025FFCC40D}" srcOrd="1" destOrd="0" presId="urn:microsoft.com/office/officeart/2005/8/layout/vList2"/>
    <dgm:cxn modelId="{176E9DDD-E923-492D-9C63-F3955697C0E5}" type="presParOf" srcId="{38661A3E-6250-467D-9E69-CC838D260D92}" destId="{F29B3D80-F4C1-40C3-9416-DA3477D9C9BD}" srcOrd="2"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55F0FFE-2E19-4E0D-9402-D5C4B8BE1E90}" type="doc">
      <dgm:prSet loTypeId="urn:microsoft.com/office/officeart/2005/8/layout/vList2" loCatId="list" qsTypeId="urn:microsoft.com/office/officeart/2005/8/quickstyle/simple1" qsCatId="simple" csTypeId="urn:microsoft.com/office/officeart/2005/8/colors/colorful3" csCatId="colorful"/>
      <dgm:spPr/>
      <dgm:t>
        <a:bodyPr/>
        <a:lstStyle/>
        <a:p>
          <a:endParaRPr lang="en-US"/>
        </a:p>
      </dgm:t>
    </dgm:pt>
    <dgm:pt modelId="{2CF50232-73D8-4AF0-A91E-402A93590252}">
      <dgm:prSet/>
      <dgm:spPr/>
      <dgm:t>
        <a:bodyPr/>
        <a:lstStyle/>
        <a:p>
          <a:pPr rtl="0"/>
          <a:r>
            <a:rPr lang="en-US" smtClean="0"/>
            <a:t>General Rule: Avoid signing a third party NDA</a:t>
          </a:r>
          <a:endParaRPr lang="en-US"/>
        </a:p>
      </dgm:t>
    </dgm:pt>
    <dgm:pt modelId="{9737CFBE-895E-4A56-926C-8CA55E7C1768}" type="parTrans" cxnId="{2E959883-B217-47B8-9EEC-5D97F890DE52}">
      <dgm:prSet/>
      <dgm:spPr/>
      <dgm:t>
        <a:bodyPr/>
        <a:lstStyle/>
        <a:p>
          <a:endParaRPr lang="en-US"/>
        </a:p>
      </dgm:t>
    </dgm:pt>
    <dgm:pt modelId="{B9466AD3-7583-4023-8552-E59EED9FBA39}" type="sibTrans" cxnId="{2E959883-B217-47B8-9EEC-5D97F890DE52}">
      <dgm:prSet/>
      <dgm:spPr/>
      <dgm:t>
        <a:bodyPr/>
        <a:lstStyle/>
        <a:p>
          <a:endParaRPr lang="en-US"/>
        </a:p>
      </dgm:t>
    </dgm:pt>
    <dgm:pt modelId="{C78EA9D8-A2A0-4B40-BE77-F69189006043}">
      <dgm:prSet/>
      <dgm:spPr/>
      <dgm:t>
        <a:bodyPr/>
        <a:lstStyle/>
        <a:p>
          <a:pPr rtl="0"/>
          <a:r>
            <a:rPr lang="en-US" smtClean="0"/>
            <a:t>Can productive discussions take place </a:t>
          </a:r>
          <a:r>
            <a:rPr lang="en-US" u="sng" smtClean="0"/>
            <a:t>without</a:t>
          </a:r>
          <a:r>
            <a:rPr lang="en-US" smtClean="0"/>
            <a:t> exchanging confidential information?</a:t>
          </a:r>
          <a:endParaRPr lang="en-US"/>
        </a:p>
      </dgm:t>
    </dgm:pt>
    <dgm:pt modelId="{2945ABD0-BF15-4DC4-B812-48CB33C1CA21}" type="parTrans" cxnId="{4EB29A33-8A27-49BD-9109-85F710FF9022}">
      <dgm:prSet/>
      <dgm:spPr/>
      <dgm:t>
        <a:bodyPr/>
        <a:lstStyle/>
        <a:p>
          <a:endParaRPr lang="en-US"/>
        </a:p>
      </dgm:t>
    </dgm:pt>
    <dgm:pt modelId="{1FC72E8D-B70A-4EB8-BC5D-13509ED0DF21}" type="sibTrans" cxnId="{4EB29A33-8A27-49BD-9109-85F710FF9022}">
      <dgm:prSet/>
      <dgm:spPr/>
      <dgm:t>
        <a:bodyPr/>
        <a:lstStyle/>
        <a:p>
          <a:endParaRPr lang="en-US"/>
        </a:p>
      </dgm:t>
    </dgm:pt>
    <dgm:pt modelId="{E60DBCD7-7027-447B-ABDD-771F5C64517D}">
      <dgm:prSet/>
      <dgm:spPr/>
      <dgm:t>
        <a:bodyPr/>
        <a:lstStyle/>
        <a:p>
          <a:pPr rtl="0"/>
          <a:r>
            <a:rPr lang="en-US" smtClean="0"/>
            <a:t>Preserve your research flexibility/avoid taint/avoid obligations for safeguarding third party information</a:t>
          </a:r>
          <a:endParaRPr lang="en-US"/>
        </a:p>
      </dgm:t>
    </dgm:pt>
    <dgm:pt modelId="{6D9F8173-1A15-4953-8A01-23B560012743}" type="parTrans" cxnId="{E3098E8F-F550-49AF-9D86-51F3162E038C}">
      <dgm:prSet/>
      <dgm:spPr/>
      <dgm:t>
        <a:bodyPr/>
        <a:lstStyle/>
        <a:p>
          <a:endParaRPr lang="en-US"/>
        </a:p>
      </dgm:t>
    </dgm:pt>
    <dgm:pt modelId="{0A7472A9-E892-4B84-AD9D-4CDAA4037781}" type="sibTrans" cxnId="{E3098E8F-F550-49AF-9D86-51F3162E038C}">
      <dgm:prSet/>
      <dgm:spPr/>
      <dgm:t>
        <a:bodyPr/>
        <a:lstStyle/>
        <a:p>
          <a:endParaRPr lang="en-US"/>
        </a:p>
      </dgm:t>
    </dgm:pt>
    <dgm:pt modelId="{ACEB9FC1-0379-4B2D-B2A9-3D43FD9B85A0}">
      <dgm:prSet/>
      <dgm:spPr/>
      <dgm:t>
        <a:bodyPr/>
        <a:lstStyle/>
        <a:p>
          <a:pPr rtl="0"/>
          <a:r>
            <a:rPr lang="en-US" smtClean="0"/>
            <a:t>If asked to engage in a confidential discussion, clear it with your team manager</a:t>
          </a:r>
          <a:endParaRPr lang="en-US"/>
        </a:p>
      </dgm:t>
    </dgm:pt>
    <dgm:pt modelId="{14F88DDC-4127-4C53-AFD7-5FB517F41EE1}" type="parTrans" cxnId="{52FAF48A-B659-4750-AAE3-8B058DA59216}">
      <dgm:prSet/>
      <dgm:spPr/>
      <dgm:t>
        <a:bodyPr/>
        <a:lstStyle/>
        <a:p>
          <a:endParaRPr lang="en-US"/>
        </a:p>
      </dgm:t>
    </dgm:pt>
    <dgm:pt modelId="{C15CA014-6C7A-4D75-AB74-D1D561E9EF3F}" type="sibTrans" cxnId="{52FAF48A-B659-4750-AAE3-8B058DA59216}">
      <dgm:prSet/>
      <dgm:spPr/>
      <dgm:t>
        <a:bodyPr/>
        <a:lstStyle/>
        <a:p>
          <a:endParaRPr lang="en-US"/>
        </a:p>
      </dgm:t>
    </dgm:pt>
    <dgm:pt modelId="{34FA936A-5F3D-4EA3-A669-E436F8A09A16}">
      <dgm:prSet/>
      <dgm:spPr/>
      <dgm:t>
        <a:bodyPr/>
        <a:lstStyle/>
        <a:p>
          <a:pPr rtl="0"/>
          <a:r>
            <a:rPr lang="en-US" smtClean="0"/>
            <a:t>Confirm an NDA / IEA isn’t already in place</a:t>
          </a:r>
          <a:endParaRPr lang="en-US"/>
        </a:p>
      </dgm:t>
    </dgm:pt>
    <dgm:pt modelId="{EFF82269-C199-4EA2-A2A9-E75204CB02E4}" type="parTrans" cxnId="{D31A6140-2127-47D1-B4DD-0FFCC89FD6E2}">
      <dgm:prSet/>
      <dgm:spPr/>
      <dgm:t>
        <a:bodyPr/>
        <a:lstStyle/>
        <a:p>
          <a:endParaRPr lang="en-US"/>
        </a:p>
      </dgm:t>
    </dgm:pt>
    <dgm:pt modelId="{2AEEAE86-184B-4042-A3DE-27276C9C653D}" type="sibTrans" cxnId="{D31A6140-2127-47D1-B4DD-0FFCC89FD6E2}">
      <dgm:prSet/>
      <dgm:spPr/>
      <dgm:t>
        <a:bodyPr/>
        <a:lstStyle/>
        <a:p>
          <a:endParaRPr lang="en-US"/>
        </a:p>
      </dgm:t>
    </dgm:pt>
    <dgm:pt modelId="{34D832C2-8BFA-44D3-9F7D-1C43E3C260E2}">
      <dgm:prSet/>
      <dgm:spPr/>
      <dgm:t>
        <a:bodyPr/>
        <a:lstStyle/>
        <a:p>
          <a:pPr rtl="0"/>
          <a:r>
            <a:rPr lang="en-US" smtClean="0"/>
            <a:t>Work with your LCA contact if you need IEA assistance</a:t>
          </a:r>
          <a:endParaRPr lang="en-US"/>
        </a:p>
      </dgm:t>
    </dgm:pt>
    <dgm:pt modelId="{700B768C-8EF4-4DD2-BEA2-AD46F74F78E6}" type="parTrans" cxnId="{5F5403F5-64C7-4E08-B27A-9D87B2897E47}">
      <dgm:prSet/>
      <dgm:spPr/>
      <dgm:t>
        <a:bodyPr/>
        <a:lstStyle/>
        <a:p>
          <a:endParaRPr lang="en-US"/>
        </a:p>
      </dgm:t>
    </dgm:pt>
    <dgm:pt modelId="{8205B5C5-C545-4D8D-8B6A-582D8B835D37}" type="sibTrans" cxnId="{5F5403F5-64C7-4E08-B27A-9D87B2897E47}">
      <dgm:prSet/>
      <dgm:spPr/>
      <dgm:t>
        <a:bodyPr/>
        <a:lstStyle/>
        <a:p>
          <a:endParaRPr lang="en-US"/>
        </a:p>
      </dgm:t>
    </dgm:pt>
    <dgm:pt modelId="{F75DF972-6B25-484A-9BE9-7F6A4D15CE2E}">
      <dgm:prSet/>
      <dgm:spPr/>
      <dgm:t>
        <a:bodyPr/>
        <a:lstStyle/>
        <a:p>
          <a:pPr rtl="0"/>
          <a:r>
            <a:rPr lang="en-US" smtClean="0"/>
            <a:t>NOTE: code should not be released or received under just an NDA; you (and the code receiver) need a license</a:t>
          </a:r>
          <a:endParaRPr lang="en-US"/>
        </a:p>
      </dgm:t>
    </dgm:pt>
    <dgm:pt modelId="{677C9C2E-75E2-43F0-B423-6F5431486BAC}" type="parTrans" cxnId="{4A6D6BFD-95F6-4EB6-90E7-50CAB9385A6B}">
      <dgm:prSet/>
      <dgm:spPr/>
      <dgm:t>
        <a:bodyPr/>
        <a:lstStyle/>
        <a:p>
          <a:endParaRPr lang="en-US"/>
        </a:p>
      </dgm:t>
    </dgm:pt>
    <dgm:pt modelId="{EFD497FE-EA48-4CC9-8872-C99824005859}" type="sibTrans" cxnId="{4A6D6BFD-95F6-4EB6-90E7-50CAB9385A6B}">
      <dgm:prSet/>
      <dgm:spPr/>
      <dgm:t>
        <a:bodyPr/>
        <a:lstStyle/>
        <a:p>
          <a:endParaRPr lang="en-US"/>
        </a:p>
      </dgm:t>
    </dgm:pt>
    <dgm:pt modelId="{9DEF21C4-C8DB-47B8-8822-01820CF7848E}" type="pres">
      <dgm:prSet presAssocID="{355F0FFE-2E19-4E0D-9402-D5C4B8BE1E90}" presName="linear" presStyleCnt="0">
        <dgm:presLayoutVars>
          <dgm:animLvl val="lvl"/>
          <dgm:resizeHandles val="exact"/>
        </dgm:presLayoutVars>
      </dgm:prSet>
      <dgm:spPr/>
      <dgm:t>
        <a:bodyPr/>
        <a:lstStyle/>
        <a:p>
          <a:endParaRPr lang="en-US"/>
        </a:p>
      </dgm:t>
    </dgm:pt>
    <dgm:pt modelId="{C986096C-2C46-42E1-AFE7-3859DAD37474}" type="pres">
      <dgm:prSet presAssocID="{2CF50232-73D8-4AF0-A91E-402A93590252}" presName="parentText" presStyleLbl="node1" presStyleIdx="0" presStyleCnt="1">
        <dgm:presLayoutVars>
          <dgm:chMax val="0"/>
          <dgm:bulletEnabled val="1"/>
        </dgm:presLayoutVars>
      </dgm:prSet>
      <dgm:spPr/>
      <dgm:t>
        <a:bodyPr/>
        <a:lstStyle/>
        <a:p>
          <a:endParaRPr lang="en-US"/>
        </a:p>
      </dgm:t>
    </dgm:pt>
    <dgm:pt modelId="{E4533A92-F1A5-42B7-AEC7-AFF68B296537}" type="pres">
      <dgm:prSet presAssocID="{2CF50232-73D8-4AF0-A91E-402A93590252}" presName="childText" presStyleLbl="revTx" presStyleIdx="0" presStyleCnt="1">
        <dgm:presLayoutVars>
          <dgm:bulletEnabled val="1"/>
        </dgm:presLayoutVars>
      </dgm:prSet>
      <dgm:spPr/>
      <dgm:t>
        <a:bodyPr/>
        <a:lstStyle/>
        <a:p>
          <a:endParaRPr lang="en-US"/>
        </a:p>
      </dgm:t>
    </dgm:pt>
  </dgm:ptLst>
  <dgm:cxnLst>
    <dgm:cxn modelId="{E2B05E2A-B218-4EEA-8DDE-8EE2F8377D66}" type="presOf" srcId="{E60DBCD7-7027-447B-ABDD-771F5C64517D}" destId="{E4533A92-F1A5-42B7-AEC7-AFF68B296537}" srcOrd="0" destOrd="1" presId="urn:microsoft.com/office/officeart/2005/8/layout/vList2"/>
    <dgm:cxn modelId="{D3D40E41-2E37-4BC8-B6EA-6587F1A02C3B}" type="presOf" srcId="{C78EA9D8-A2A0-4B40-BE77-F69189006043}" destId="{E4533A92-F1A5-42B7-AEC7-AFF68B296537}" srcOrd="0" destOrd="0" presId="urn:microsoft.com/office/officeart/2005/8/layout/vList2"/>
    <dgm:cxn modelId="{D31A6140-2127-47D1-B4DD-0FFCC89FD6E2}" srcId="{2CF50232-73D8-4AF0-A91E-402A93590252}" destId="{34FA936A-5F3D-4EA3-A669-E436F8A09A16}" srcOrd="3" destOrd="0" parTransId="{EFF82269-C199-4EA2-A2A9-E75204CB02E4}" sibTransId="{2AEEAE86-184B-4042-A3DE-27276C9C653D}"/>
    <dgm:cxn modelId="{FC463A69-122A-4E45-97AC-ADA93BA3E291}" type="presOf" srcId="{F75DF972-6B25-484A-9BE9-7F6A4D15CE2E}" destId="{E4533A92-F1A5-42B7-AEC7-AFF68B296537}" srcOrd="0" destOrd="5" presId="urn:microsoft.com/office/officeart/2005/8/layout/vList2"/>
    <dgm:cxn modelId="{90347D10-476C-4615-A0B9-7A703B2553E8}" type="presOf" srcId="{34D832C2-8BFA-44D3-9F7D-1C43E3C260E2}" destId="{E4533A92-F1A5-42B7-AEC7-AFF68B296537}" srcOrd="0" destOrd="4" presId="urn:microsoft.com/office/officeart/2005/8/layout/vList2"/>
    <dgm:cxn modelId="{BEFCA887-DDED-4B25-8A92-31AD9FDC30A6}" type="presOf" srcId="{355F0FFE-2E19-4E0D-9402-D5C4B8BE1E90}" destId="{9DEF21C4-C8DB-47B8-8822-01820CF7848E}" srcOrd="0" destOrd="0" presId="urn:microsoft.com/office/officeart/2005/8/layout/vList2"/>
    <dgm:cxn modelId="{5F5403F5-64C7-4E08-B27A-9D87B2897E47}" srcId="{2CF50232-73D8-4AF0-A91E-402A93590252}" destId="{34D832C2-8BFA-44D3-9F7D-1C43E3C260E2}" srcOrd="4" destOrd="0" parTransId="{700B768C-8EF4-4DD2-BEA2-AD46F74F78E6}" sibTransId="{8205B5C5-C545-4D8D-8B6A-582D8B835D37}"/>
    <dgm:cxn modelId="{4A6D6BFD-95F6-4EB6-90E7-50CAB9385A6B}" srcId="{2CF50232-73D8-4AF0-A91E-402A93590252}" destId="{F75DF972-6B25-484A-9BE9-7F6A4D15CE2E}" srcOrd="5" destOrd="0" parTransId="{677C9C2E-75E2-43F0-B423-6F5431486BAC}" sibTransId="{EFD497FE-EA48-4CC9-8872-C99824005859}"/>
    <dgm:cxn modelId="{4EB29A33-8A27-49BD-9109-85F710FF9022}" srcId="{2CF50232-73D8-4AF0-A91E-402A93590252}" destId="{C78EA9D8-A2A0-4B40-BE77-F69189006043}" srcOrd="0" destOrd="0" parTransId="{2945ABD0-BF15-4DC4-B812-48CB33C1CA21}" sibTransId="{1FC72E8D-B70A-4EB8-BC5D-13509ED0DF21}"/>
    <dgm:cxn modelId="{D32210F2-537C-40BB-B7B8-5E975F66715E}" type="presOf" srcId="{2CF50232-73D8-4AF0-A91E-402A93590252}" destId="{C986096C-2C46-42E1-AFE7-3859DAD37474}" srcOrd="0" destOrd="0" presId="urn:microsoft.com/office/officeart/2005/8/layout/vList2"/>
    <dgm:cxn modelId="{EA147A4B-E903-4B65-88E5-F525FBC738B9}" type="presOf" srcId="{34FA936A-5F3D-4EA3-A669-E436F8A09A16}" destId="{E4533A92-F1A5-42B7-AEC7-AFF68B296537}" srcOrd="0" destOrd="3" presId="urn:microsoft.com/office/officeart/2005/8/layout/vList2"/>
    <dgm:cxn modelId="{E3098E8F-F550-49AF-9D86-51F3162E038C}" srcId="{2CF50232-73D8-4AF0-A91E-402A93590252}" destId="{E60DBCD7-7027-447B-ABDD-771F5C64517D}" srcOrd="1" destOrd="0" parTransId="{6D9F8173-1A15-4953-8A01-23B560012743}" sibTransId="{0A7472A9-E892-4B84-AD9D-4CDAA4037781}"/>
    <dgm:cxn modelId="{2E959883-B217-47B8-9EEC-5D97F890DE52}" srcId="{355F0FFE-2E19-4E0D-9402-D5C4B8BE1E90}" destId="{2CF50232-73D8-4AF0-A91E-402A93590252}" srcOrd="0" destOrd="0" parTransId="{9737CFBE-895E-4A56-926C-8CA55E7C1768}" sibTransId="{B9466AD3-7583-4023-8552-E59EED9FBA39}"/>
    <dgm:cxn modelId="{2317D24E-49A8-4BDE-B6B1-75D7CD5FA58C}" type="presOf" srcId="{ACEB9FC1-0379-4B2D-B2A9-3D43FD9B85A0}" destId="{E4533A92-F1A5-42B7-AEC7-AFF68B296537}" srcOrd="0" destOrd="2" presId="urn:microsoft.com/office/officeart/2005/8/layout/vList2"/>
    <dgm:cxn modelId="{52FAF48A-B659-4750-AAE3-8B058DA59216}" srcId="{2CF50232-73D8-4AF0-A91E-402A93590252}" destId="{ACEB9FC1-0379-4B2D-B2A9-3D43FD9B85A0}" srcOrd="2" destOrd="0" parTransId="{14F88DDC-4127-4C53-AFD7-5FB517F41EE1}" sibTransId="{C15CA014-6C7A-4D75-AB74-D1D561E9EF3F}"/>
    <dgm:cxn modelId="{3D0350DD-F49F-4DA4-93B2-6EBF4A9AC6E9}" type="presParOf" srcId="{9DEF21C4-C8DB-47B8-8822-01820CF7848E}" destId="{C986096C-2C46-42E1-AFE7-3859DAD37474}" srcOrd="0" destOrd="0" presId="urn:microsoft.com/office/officeart/2005/8/layout/vList2"/>
    <dgm:cxn modelId="{01A54967-7F33-4D5C-8DD6-34EF47AF90C6}" type="presParOf" srcId="{9DEF21C4-C8DB-47B8-8822-01820CF7848E}" destId="{E4533A92-F1A5-42B7-AEC7-AFF68B296537}" srcOrd="1"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884BCFA-2133-4215-9906-156212DA137F}"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E4956931-838C-40C1-A788-2CF4D780E90F}">
      <dgm:prSet/>
      <dgm:spPr/>
      <dgm:t>
        <a:bodyPr/>
        <a:lstStyle/>
        <a:p>
          <a:pPr rtl="0"/>
          <a:r>
            <a:rPr lang="en-US" dirty="0" smtClean="0"/>
            <a:t>Engaging in preliminary discussions with UM researchers is fine </a:t>
          </a:r>
          <a:r>
            <a:rPr lang="en-US" u="sng" dirty="0" smtClean="0"/>
            <a:t>if</a:t>
          </a:r>
          <a:r>
            <a:rPr lang="en-US" dirty="0" smtClean="0"/>
            <a:t>:</a:t>
          </a:r>
          <a:endParaRPr lang="en-US" dirty="0"/>
        </a:p>
      </dgm:t>
    </dgm:pt>
    <dgm:pt modelId="{5DE77238-61C2-4348-9E41-5780376D38B5}" type="parTrans" cxnId="{62B407B4-D8CF-4AC7-AB66-891EF7FA9F7E}">
      <dgm:prSet/>
      <dgm:spPr/>
      <dgm:t>
        <a:bodyPr/>
        <a:lstStyle/>
        <a:p>
          <a:endParaRPr lang="en-US"/>
        </a:p>
      </dgm:t>
    </dgm:pt>
    <dgm:pt modelId="{D38EA096-018C-4A62-BE72-811ABF5490AC}" type="sibTrans" cxnId="{62B407B4-D8CF-4AC7-AB66-891EF7FA9F7E}">
      <dgm:prSet/>
      <dgm:spPr/>
      <dgm:t>
        <a:bodyPr/>
        <a:lstStyle/>
        <a:p>
          <a:endParaRPr lang="en-US"/>
        </a:p>
      </dgm:t>
    </dgm:pt>
    <dgm:pt modelId="{9C9291A4-2474-4AC3-8E4E-FB55916E0A5D}">
      <dgm:prSet/>
      <dgm:spPr/>
      <dgm:t>
        <a:bodyPr/>
        <a:lstStyle/>
        <a:p>
          <a:pPr rtl="0"/>
          <a:r>
            <a:rPr lang="en-US" smtClean="0"/>
            <a:t>Rita has discussed and received approval from her manager; </a:t>
          </a:r>
          <a:r>
            <a:rPr lang="en-US" u="sng" smtClean="0"/>
            <a:t>and either</a:t>
          </a:r>
          <a:endParaRPr lang="en-US"/>
        </a:p>
      </dgm:t>
    </dgm:pt>
    <dgm:pt modelId="{78AF6BC6-B3A6-4CA2-A1E8-BC82A425C75A}" type="parTrans" cxnId="{DFB0E7FD-ADF2-4570-9488-948F4E55B61B}">
      <dgm:prSet/>
      <dgm:spPr/>
      <dgm:t>
        <a:bodyPr/>
        <a:lstStyle/>
        <a:p>
          <a:endParaRPr lang="en-US"/>
        </a:p>
      </dgm:t>
    </dgm:pt>
    <dgm:pt modelId="{8C79A3FE-4288-4DF4-A0BE-FA2AA702ED14}" type="sibTrans" cxnId="{DFB0E7FD-ADF2-4570-9488-948F4E55B61B}">
      <dgm:prSet/>
      <dgm:spPr/>
      <dgm:t>
        <a:bodyPr/>
        <a:lstStyle/>
        <a:p>
          <a:endParaRPr lang="en-US"/>
        </a:p>
      </dgm:t>
    </dgm:pt>
    <dgm:pt modelId="{B8754F78-1EB9-4D48-8A54-01A59D912F6E}">
      <dgm:prSet/>
      <dgm:spPr/>
      <dgm:t>
        <a:bodyPr/>
        <a:lstStyle/>
        <a:p>
          <a:pPr rtl="0"/>
          <a:r>
            <a:rPr lang="en-US" smtClean="0"/>
            <a:t>No confidential information will be shared; or</a:t>
          </a:r>
          <a:endParaRPr lang="en-US"/>
        </a:p>
      </dgm:t>
    </dgm:pt>
    <dgm:pt modelId="{C790A12C-E9FA-4EEC-ACD6-4A519B0E71A6}" type="parTrans" cxnId="{4DC638B0-4142-484C-B0EC-364BA41073DF}">
      <dgm:prSet/>
      <dgm:spPr/>
      <dgm:t>
        <a:bodyPr/>
        <a:lstStyle/>
        <a:p>
          <a:endParaRPr lang="en-US"/>
        </a:p>
      </dgm:t>
    </dgm:pt>
    <dgm:pt modelId="{F0B3A5DC-1AE3-4B40-B88B-0E6BA2B101B3}" type="sibTrans" cxnId="{4DC638B0-4142-484C-B0EC-364BA41073DF}">
      <dgm:prSet/>
      <dgm:spPr/>
      <dgm:t>
        <a:bodyPr/>
        <a:lstStyle/>
        <a:p>
          <a:endParaRPr lang="en-US"/>
        </a:p>
      </dgm:t>
    </dgm:pt>
    <dgm:pt modelId="{45153BAF-A1D9-41E8-B4CE-77D6BE451936}">
      <dgm:prSet/>
      <dgm:spPr/>
      <dgm:t>
        <a:bodyPr/>
        <a:lstStyle/>
        <a:p>
          <a:pPr rtl="0"/>
          <a:r>
            <a:rPr lang="en-US" smtClean="0"/>
            <a:t>A suitable NDA is in place</a:t>
          </a:r>
          <a:endParaRPr lang="en-US"/>
        </a:p>
      </dgm:t>
    </dgm:pt>
    <dgm:pt modelId="{52930EA6-5F40-4261-8844-32BB709418EB}" type="parTrans" cxnId="{81B33CB9-FBDC-46C0-B794-C77699B53A2D}">
      <dgm:prSet/>
      <dgm:spPr/>
      <dgm:t>
        <a:bodyPr/>
        <a:lstStyle/>
        <a:p>
          <a:endParaRPr lang="en-US"/>
        </a:p>
      </dgm:t>
    </dgm:pt>
    <dgm:pt modelId="{912E6334-08B4-434B-A708-499E85664000}" type="sibTrans" cxnId="{81B33CB9-FBDC-46C0-B794-C77699B53A2D}">
      <dgm:prSet/>
      <dgm:spPr/>
      <dgm:t>
        <a:bodyPr/>
        <a:lstStyle/>
        <a:p>
          <a:endParaRPr lang="en-US"/>
        </a:p>
      </dgm:t>
    </dgm:pt>
    <dgm:pt modelId="{C1F55A12-5958-48E1-81AC-A7F8F62A0936}">
      <dgm:prSet/>
      <dgm:spPr/>
      <dgm:t>
        <a:bodyPr/>
        <a:lstStyle/>
        <a:p>
          <a:pPr rtl="0"/>
          <a:r>
            <a:rPr lang="en-US" smtClean="0"/>
            <a:t>As the level of collaboration deepens or becomes more extensive, Rita may consider whether she needs an additional IEA</a:t>
          </a:r>
          <a:endParaRPr lang="en-US"/>
        </a:p>
      </dgm:t>
    </dgm:pt>
    <dgm:pt modelId="{64009C57-D83F-4208-BDE8-A1FD58BA0D1F}" type="parTrans" cxnId="{4C50AF20-89C1-4D41-B215-08E3364C98EC}">
      <dgm:prSet/>
      <dgm:spPr/>
      <dgm:t>
        <a:bodyPr/>
        <a:lstStyle/>
        <a:p>
          <a:endParaRPr lang="en-US"/>
        </a:p>
      </dgm:t>
    </dgm:pt>
    <dgm:pt modelId="{30978CBB-E0D6-4C91-96DC-1923EBC4F240}" type="sibTrans" cxnId="{4C50AF20-89C1-4D41-B215-08E3364C98EC}">
      <dgm:prSet/>
      <dgm:spPr/>
      <dgm:t>
        <a:bodyPr/>
        <a:lstStyle/>
        <a:p>
          <a:endParaRPr lang="en-US"/>
        </a:p>
      </dgm:t>
    </dgm:pt>
    <dgm:pt modelId="{5AF73C5B-099E-42F3-A169-4F479FBAD481}">
      <dgm:prSet/>
      <dgm:spPr/>
      <dgm:t>
        <a:bodyPr/>
        <a:lstStyle/>
        <a:p>
          <a:pPr rtl="0"/>
          <a:r>
            <a:rPr lang="en-US" smtClean="0"/>
            <a:t>Consider patentability issues early in this process</a:t>
          </a:r>
          <a:endParaRPr lang="en-US"/>
        </a:p>
      </dgm:t>
    </dgm:pt>
    <dgm:pt modelId="{815C6428-15AA-458E-97B2-39DA1178ADE3}" type="parTrans" cxnId="{95BBC6B1-BD02-4CBF-9DA9-8291060229B6}">
      <dgm:prSet/>
      <dgm:spPr/>
      <dgm:t>
        <a:bodyPr/>
        <a:lstStyle/>
        <a:p>
          <a:endParaRPr lang="en-US"/>
        </a:p>
      </dgm:t>
    </dgm:pt>
    <dgm:pt modelId="{B85F7AB0-6631-44F7-BED9-4469667CD78C}" type="sibTrans" cxnId="{95BBC6B1-BD02-4CBF-9DA9-8291060229B6}">
      <dgm:prSet/>
      <dgm:spPr/>
      <dgm:t>
        <a:bodyPr/>
        <a:lstStyle/>
        <a:p>
          <a:endParaRPr lang="en-US"/>
        </a:p>
      </dgm:t>
    </dgm:pt>
    <dgm:pt modelId="{25665717-5539-49B2-817B-D72196FFB858}" type="pres">
      <dgm:prSet presAssocID="{8884BCFA-2133-4215-9906-156212DA137F}" presName="linear" presStyleCnt="0">
        <dgm:presLayoutVars>
          <dgm:animLvl val="lvl"/>
          <dgm:resizeHandles val="exact"/>
        </dgm:presLayoutVars>
      </dgm:prSet>
      <dgm:spPr/>
      <dgm:t>
        <a:bodyPr/>
        <a:lstStyle/>
        <a:p>
          <a:endParaRPr lang="en-US"/>
        </a:p>
      </dgm:t>
    </dgm:pt>
    <dgm:pt modelId="{DF0F7991-D879-426E-81D4-95CB975C5316}" type="pres">
      <dgm:prSet presAssocID="{E4956931-838C-40C1-A788-2CF4D780E90F}" presName="parentText" presStyleLbl="node1" presStyleIdx="0" presStyleCnt="1">
        <dgm:presLayoutVars>
          <dgm:chMax val="0"/>
          <dgm:bulletEnabled val="1"/>
        </dgm:presLayoutVars>
      </dgm:prSet>
      <dgm:spPr/>
      <dgm:t>
        <a:bodyPr/>
        <a:lstStyle/>
        <a:p>
          <a:endParaRPr lang="en-US"/>
        </a:p>
      </dgm:t>
    </dgm:pt>
    <dgm:pt modelId="{59DE5B27-F725-4D90-A212-430B5848D8FD}" type="pres">
      <dgm:prSet presAssocID="{E4956931-838C-40C1-A788-2CF4D780E90F}" presName="childText" presStyleLbl="revTx" presStyleIdx="0" presStyleCnt="1">
        <dgm:presLayoutVars>
          <dgm:bulletEnabled val="1"/>
        </dgm:presLayoutVars>
      </dgm:prSet>
      <dgm:spPr/>
      <dgm:t>
        <a:bodyPr/>
        <a:lstStyle/>
        <a:p>
          <a:endParaRPr lang="en-US"/>
        </a:p>
      </dgm:t>
    </dgm:pt>
  </dgm:ptLst>
  <dgm:cxnLst>
    <dgm:cxn modelId="{4D0E3AAE-ADD9-4DC4-AEC3-8DE4C74FBA0A}" type="presOf" srcId="{C1F55A12-5958-48E1-81AC-A7F8F62A0936}" destId="{59DE5B27-F725-4D90-A212-430B5848D8FD}" srcOrd="0" destOrd="3" presId="urn:microsoft.com/office/officeart/2005/8/layout/vList2"/>
    <dgm:cxn modelId="{57ED88C3-4439-4D04-8901-80CF14A03A74}" type="presOf" srcId="{45153BAF-A1D9-41E8-B4CE-77D6BE451936}" destId="{59DE5B27-F725-4D90-A212-430B5848D8FD}" srcOrd="0" destOrd="2" presId="urn:microsoft.com/office/officeart/2005/8/layout/vList2"/>
    <dgm:cxn modelId="{7855EAC3-CD0B-496B-BB0C-3C6BC3629FFA}" type="presOf" srcId="{9C9291A4-2474-4AC3-8E4E-FB55916E0A5D}" destId="{59DE5B27-F725-4D90-A212-430B5848D8FD}" srcOrd="0" destOrd="0" presId="urn:microsoft.com/office/officeart/2005/8/layout/vList2"/>
    <dgm:cxn modelId="{62B407B4-D8CF-4AC7-AB66-891EF7FA9F7E}" srcId="{8884BCFA-2133-4215-9906-156212DA137F}" destId="{E4956931-838C-40C1-A788-2CF4D780E90F}" srcOrd="0" destOrd="0" parTransId="{5DE77238-61C2-4348-9E41-5780376D38B5}" sibTransId="{D38EA096-018C-4A62-BE72-811ABF5490AC}"/>
    <dgm:cxn modelId="{81B33CB9-FBDC-46C0-B794-C77699B53A2D}" srcId="{9C9291A4-2474-4AC3-8E4E-FB55916E0A5D}" destId="{45153BAF-A1D9-41E8-B4CE-77D6BE451936}" srcOrd="1" destOrd="0" parTransId="{52930EA6-5F40-4261-8844-32BB709418EB}" sibTransId="{912E6334-08B4-434B-A708-499E85664000}"/>
    <dgm:cxn modelId="{D510849D-2EAB-448C-9494-6A8CBCF76678}" type="presOf" srcId="{8884BCFA-2133-4215-9906-156212DA137F}" destId="{25665717-5539-49B2-817B-D72196FFB858}" srcOrd="0" destOrd="0" presId="urn:microsoft.com/office/officeart/2005/8/layout/vList2"/>
    <dgm:cxn modelId="{48CA1929-7D41-4404-B9F2-FAD7937D742B}" type="presOf" srcId="{5AF73C5B-099E-42F3-A169-4F479FBAD481}" destId="{59DE5B27-F725-4D90-A212-430B5848D8FD}" srcOrd="0" destOrd="4" presId="urn:microsoft.com/office/officeart/2005/8/layout/vList2"/>
    <dgm:cxn modelId="{95BBC6B1-BD02-4CBF-9DA9-8291060229B6}" srcId="{E4956931-838C-40C1-A788-2CF4D780E90F}" destId="{5AF73C5B-099E-42F3-A169-4F479FBAD481}" srcOrd="2" destOrd="0" parTransId="{815C6428-15AA-458E-97B2-39DA1178ADE3}" sibTransId="{B85F7AB0-6631-44F7-BED9-4469667CD78C}"/>
    <dgm:cxn modelId="{4C50AF20-89C1-4D41-B215-08E3364C98EC}" srcId="{E4956931-838C-40C1-A788-2CF4D780E90F}" destId="{C1F55A12-5958-48E1-81AC-A7F8F62A0936}" srcOrd="1" destOrd="0" parTransId="{64009C57-D83F-4208-BDE8-A1FD58BA0D1F}" sibTransId="{30978CBB-E0D6-4C91-96DC-1923EBC4F240}"/>
    <dgm:cxn modelId="{DFB0E7FD-ADF2-4570-9488-948F4E55B61B}" srcId="{E4956931-838C-40C1-A788-2CF4D780E90F}" destId="{9C9291A4-2474-4AC3-8E4E-FB55916E0A5D}" srcOrd="0" destOrd="0" parTransId="{78AF6BC6-B3A6-4CA2-A1E8-BC82A425C75A}" sibTransId="{8C79A3FE-4288-4DF4-A0BE-FA2AA702ED14}"/>
    <dgm:cxn modelId="{4DC638B0-4142-484C-B0EC-364BA41073DF}" srcId="{9C9291A4-2474-4AC3-8E4E-FB55916E0A5D}" destId="{B8754F78-1EB9-4D48-8A54-01A59D912F6E}" srcOrd="0" destOrd="0" parTransId="{C790A12C-E9FA-4EEC-ACD6-4A519B0E71A6}" sibTransId="{F0B3A5DC-1AE3-4B40-B88B-0E6BA2B101B3}"/>
    <dgm:cxn modelId="{01612EC9-91A4-4CD0-B08F-82CAF0287D1F}" type="presOf" srcId="{B8754F78-1EB9-4D48-8A54-01A59D912F6E}" destId="{59DE5B27-F725-4D90-A212-430B5848D8FD}" srcOrd="0" destOrd="1" presId="urn:microsoft.com/office/officeart/2005/8/layout/vList2"/>
    <dgm:cxn modelId="{E9643BC5-BBF0-447D-BE12-268B87045D1E}" type="presOf" srcId="{E4956931-838C-40C1-A788-2CF4D780E90F}" destId="{DF0F7991-D879-426E-81D4-95CB975C5316}" srcOrd="0" destOrd="0" presId="urn:microsoft.com/office/officeart/2005/8/layout/vList2"/>
    <dgm:cxn modelId="{E20DA600-5E47-41F9-9EEB-6A117D83A23F}" type="presParOf" srcId="{25665717-5539-49B2-817B-D72196FFB858}" destId="{DF0F7991-D879-426E-81D4-95CB975C5316}" srcOrd="0" destOrd="0" presId="urn:microsoft.com/office/officeart/2005/8/layout/vList2"/>
    <dgm:cxn modelId="{9D94F912-A548-4E4F-94B8-48B1B2396DF3}" type="presParOf" srcId="{25665717-5539-49B2-817B-D72196FFB858}" destId="{59DE5B27-F725-4D90-A212-430B5848D8FD}" srcOrd="1"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D332BED-296F-4C42-A329-76622550C4A3}">
      <dsp:nvSpPr>
        <dsp:cNvPr id="0" name=""/>
        <dsp:cNvSpPr/>
      </dsp:nvSpPr>
      <dsp:spPr>
        <a:xfrm rot="5400000">
          <a:off x="5111871" y="-2025633"/>
          <a:ext cx="968513" cy="5266944"/>
        </a:xfrm>
        <a:prstGeom prst="round2SameRect">
          <a:avLst/>
        </a:prstGeom>
        <a:solidFill>
          <a:schemeClr val="accent2">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en-US" sz="1300" kern="1200" dirty="0" smtClean="0"/>
            <a:t>Identify essential claims</a:t>
          </a:r>
          <a:endParaRPr lang="en-US" sz="1300" kern="1200" dirty="0"/>
        </a:p>
        <a:p>
          <a:pPr marL="114300" lvl="1" indent="-114300" algn="l" defTabSz="577850" rtl="0">
            <a:lnSpc>
              <a:spcPct val="90000"/>
            </a:lnSpc>
            <a:spcBef>
              <a:spcPct val="0"/>
            </a:spcBef>
            <a:spcAft>
              <a:spcPct val="15000"/>
            </a:spcAft>
            <a:buChar char="••"/>
          </a:pPr>
          <a:r>
            <a:rPr lang="en-US" sz="1300" kern="1200" dirty="0" smtClean="0"/>
            <a:t>License often under RAND or RAND-Z terms</a:t>
          </a:r>
          <a:endParaRPr lang="en-US" sz="1300" kern="1200" dirty="0"/>
        </a:p>
        <a:p>
          <a:pPr marL="114300" lvl="1" indent="-114300" algn="l" defTabSz="577850" rtl="0">
            <a:lnSpc>
              <a:spcPct val="90000"/>
            </a:lnSpc>
            <a:spcBef>
              <a:spcPct val="0"/>
            </a:spcBef>
            <a:spcAft>
              <a:spcPct val="15000"/>
            </a:spcAft>
            <a:buChar char="••"/>
          </a:pPr>
          <a:r>
            <a:rPr lang="en-US" sz="1300" kern="1200" dirty="0" smtClean="0"/>
            <a:t>Encourages adoption of our technology</a:t>
          </a:r>
          <a:endParaRPr lang="en-US" sz="1300" kern="1200" dirty="0"/>
        </a:p>
      </dsp:txBody>
      <dsp:txXfrm rot="5400000">
        <a:off x="5111871" y="-2025633"/>
        <a:ext cx="968513" cy="5266944"/>
      </dsp:txXfrm>
    </dsp:sp>
    <dsp:sp modelId="{8215D224-D523-4561-8994-5C90F71153C0}">
      <dsp:nvSpPr>
        <dsp:cNvPr id="0" name=""/>
        <dsp:cNvSpPr/>
      </dsp:nvSpPr>
      <dsp:spPr>
        <a:xfrm>
          <a:off x="0" y="2517"/>
          <a:ext cx="2962656" cy="1210642"/>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rtl="0">
            <a:lnSpc>
              <a:spcPct val="90000"/>
            </a:lnSpc>
            <a:spcBef>
              <a:spcPct val="0"/>
            </a:spcBef>
            <a:spcAft>
              <a:spcPct val="35000"/>
            </a:spcAft>
          </a:pPr>
          <a:r>
            <a:rPr lang="en-US" sz="3400" kern="1200" dirty="0" smtClean="0"/>
            <a:t>Standards</a:t>
          </a:r>
          <a:endParaRPr lang="en-US" sz="3400" kern="1200" dirty="0"/>
        </a:p>
      </dsp:txBody>
      <dsp:txXfrm>
        <a:off x="0" y="2517"/>
        <a:ext cx="2962656" cy="1210642"/>
      </dsp:txXfrm>
    </dsp:sp>
    <dsp:sp modelId="{893D96C6-9D5D-4CCC-9EDA-CC6396ED673C}">
      <dsp:nvSpPr>
        <dsp:cNvPr id="0" name=""/>
        <dsp:cNvSpPr/>
      </dsp:nvSpPr>
      <dsp:spPr>
        <a:xfrm rot="5400000">
          <a:off x="5111871" y="-754459"/>
          <a:ext cx="968513" cy="5266944"/>
        </a:xfrm>
        <a:prstGeom prst="round2SameRect">
          <a:avLst/>
        </a:prstGeom>
        <a:solidFill>
          <a:schemeClr val="accent3">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en-US" sz="1300" kern="1200" dirty="0" smtClean="0"/>
            <a:t>10-30 representative patents</a:t>
          </a:r>
          <a:endParaRPr lang="en-US" sz="1300" kern="1200" dirty="0"/>
        </a:p>
        <a:p>
          <a:pPr marL="114300" lvl="1" indent="-114300" algn="l" defTabSz="577850" rtl="0">
            <a:lnSpc>
              <a:spcPct val="90000"/>
            </a:lnSpc>
            <a:spcBef>
              <a:spcPct val="0"/>
            </a:spcBef>
            <a:spcAft>
              <a:spcPct val="15000"/>
            </a:spcAft>
            <a:buChar char="••"/>
          </a:pPr>
          <a:r>
            <a:rPr lang="en-US" sz="1300" kern="1200" dirty="0" smtClean="0"/>
            <a:t>Broad license for specified term</a:t>
          </a:r>
          <a:endParaRPr lang="en-US" sz="1300" kern="1200" dirty="0"/>
        </a:p>
        <a:p>
          <a:pPr marL="114300" lvl="1" indent="-114300" algn="l" defTabSz="577850" rtl="0">
            <a:lnSpc>
              <a:spcPct val="90000"/>
            </a:lnSpc>
            <a:spcBef>
              <a:spcPct val="0"/>
            </a:spcBef>
            <a:spcAft>
              <a:spcPct val="15000"/>
            </a:spcAft>
            <a:buChar char="••"/>
          </a:pPr>
          <a:r>
            <a:rPr lang="en-US" sz="1300" kern="1200" dirty="0" smtClean="0"/>
            <a:t>Allows collaboration between companies, reduces risk for both sides</a:t>
          </a:r>
          <a:endParaRPr lang="en-US" sz="1300" kern="1200" dirty="0"/>
        </a:p>
      </dsp:txBody>
      <dsp:txXfrm rot="5400000">
        <a:off x="5111871" y="-754459"/>
        <a:ext cx="968513" cy="5266944"/>
      </dsp:txXfrm>
    </dsp:sp>
    <dsp:sp modelId="{EE7300DA-0FA4-4828-A09C-A5DC2615DA73}">
      <dsp:nvSpPr>
        <dsp:cNvPr id="0" name=""/>
        <dsp:cNvSpPr/>
      </dsp:nvSpPr>
      <dsp:spPr>
        <a:xfrm>
          <a:off x="0" y="1273691"/>
          <a:ext cx="2962656" cy="1210642"/>
        </a:xfrm>
        <a:prstGeom prst="roundRect">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rtl="0">
            <a:lnSpc>
              <a:spcPct val="90000"/>
            </a:lnSpc>
            <a:spcBef>
              <a:spcPct val="0"/>
            </a:spcBef>
            <a:spcAft>
              <a:spcPct val="35000"/>
            </a:spcAft>
          </a:pPr>
          <a:r>
            <a:rPr lang="en-US" sz="3400" kern="1200" dirty="0" smtClean="0"/>
            <a:t>Cross-License</a:t>
          </a:r>
          <a:endParaRPr lang="en-US" sz="3400" kern="1200" dirty="0"/>
        </a:p>
      </dsp:txBody>
      <dsp:txXfrm>
        <a:off x="0" y="1273691"/>
        <a:ext cx="2962656" cy="1210642"/>
      </dsp:txXfrm>
    </dsp:sp>
    <dsp:sp modelId="{100DCCF7-8909-4025-8E6F-901120DD94BA}">
      <dsp:nvSpPr>
        <dsp:cNvPr id="0" name=""/>
        <dsp:cNvSpPr/>
      </dsp:nvSpPr>
      <dsp:spPr>
        <a:xfrm rot="5400000">
          <a:off x="5111871" y="516715"/>
          <a:ext cx="968513" cy="5266944"/>
        </a:xfrm>
        <a:prstGeom prst="round2SameRect">
          <a:avLst/>
        </a:prstGeom>
        <a:solidFill>
          <a:schemeClr val="accent4">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en-US" sz="1300" kern="1200" dirty="0" smtClean="0"/>
            <a:t>Technology specific</a:t>
          </a:r>
          <a:endParaRPr lang="en-US" sz="1300" kern="1200" dirty="0"/>
        </a:p>
        <a:p>
          <a:pPr marL="114300" lvl="1" indent="-114300" algn="l" defTabSz="577850" rtl="0">
            <a:lnSpc>
              <a:spcPct val="90000"/>
            </a:lnSpc>
            <a:spcBef>
              <a:spcPct val="0"/>
            </a:spcBef>
            <a:spcAft>
              <a:spcPct val="15000"/>
            </a:spcAft>
            <a:buChar char="••"/>
          </a:pPr>
          <a:r>
            <a:rPr lang="en-US" sz="1300" kern="1200" dirty="0" smtClean="0"/>
            <a:t>Usually patent family and know-how</a:t>
          </a:r>
          <a:endParaRPr lang="en-US" sz="1300" kern="1200" dirty="0"/>
        </a:p>
        <a:p>
          <a:pPr marL="114300" lvl="1" indent="-114300" algn="l" defTabSz="577850" rtl="0">
            <a:lnSpc>
              <a:spcPct val="90000"/>
            </a:lnSpc>
            <a:spcBef>
              <a:spcPct val="0"/>
            </a:spcBef>
            <a:spcAft>
              <a:spcPct val="15000"/>
            </a:spcAft>
            <a:buChar char="••"/>
          </a:pPr>
          <a:r>
            <a:rPr lang="en-US" sz="1300" kern="1200" dirty="0" smtClean="0"/>
            <a:t>Start up companies, SMEs, end brands, manufacturers</a:t>
          </a:r>
          <a:endParaRPr lang="en-US" sz="1300" kern="1200" dirty="0"/>
        </a:p>
        <a:p>
          <a:pPr marL="114300" lvl="1" indent="-114300" algn="l" defTabSz="577850" rtl="0">
            <a:lnSpc>
              <a:spcPct val="90000"/>
            </a:lnSpc>
            <a:spcBef>
              <a:spcPct val="0"/>
            </a:spcBef>
            <a:spcAft>
              <a:spcPct val="15000"/>
            </a:spcAft>
            <a:buChar char="••"/>
          </a:pPr>
          <a:r>
            <a:rPr lang="en-US" sz="1300" kern="1200" dirty="0" smtClean="0"/>
            <a:t>Often give non-commercial licenses for free</a:t>
          </a:r>
          <a:endParaRPr lang="en-US" sz="1300" kern="1200" dirty="0"/>
        </a:p>
      </dsp:txBody>
      <dsp:txXfrm rot="5400000">
        <a:off x="5111871" y="516715"/>
        <a:ext cx="968513" cy="5266944"/>
      </dsp:txXfrm>
    </dsp:sp>
    <dsp:sp modelId="{36E045CB-BD76-4862-845E-3C5347A907F1}">
      <dsp:nvSpPr>
        <dsp:cNvPr id="0" name=""/>
        <dsp:cNvSpPr/>
      </dsp:nvSpPr>
      <dsp:spPr>
        <a:xfrm>
          <a:off x="0" y="2544866"/>
          <a:ext cx="2962656" cy="1210642"/>
        </a:xfrm>
        <a:prstGeom prst="roundRect">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rtl="0">
            <a:lnSpc>
              <a:spcPct val="90000"/>
            </a:lnSpc>
            <a:spcBef>
              <a:spcPct val="0"/>
            </a:spcBef>
            <a:spcAft>
              <a:spcPct val="35000"/>
            </a:spcAft>
          </a:pPr>
          <a:r>
            <a:rPr lang="en-US" sz="3400" kern="1200" dirty="0" smtClean="0"/>
            <a:t>Outbound license or sale</a:t>
          </a:r>
          <a:endParaRPr lang="en-US" sz="3400" kern="1200" dirty="0"/>
        </a:p>
      </dsp:txBody>
      <dsp:txXfrm>
        <a:off x="0" y="2544866"/>
        <a:ext cx="2962656" cy="1210642"/>
      </dsp:txXfrm>
    </dsp:sp>
    <dsp:sp modelId="{6A2C8EE2-8A17-42CA-9189-69C3977BD95D}">
      <dsp:nvSpPr>
        <dsp:cNvPr id="0" name=""/>
        <dsp:cNvSpPr/>
      </dsp:nvSpPr>
      <dsp:spPr>
        <a:xfrm rot="5400000">
          <a:off x="5111871" y="1787889"/>
          <a:ext cx="968513" cy="5266944"/>
        </a:xfrm>
        <a:prstGeom prst="round2SameRect">
          <a:avLst/>
        </a:prstGeom>
        <a:solidFill>
          <a:schemeClr val="accent5">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en-US" sz="1300" kern="1200" dirty="0" smtClean="0"/>
            <a:t>Defensive purpose</a:t>
          </a:r>
          <a:endParaRPr lang="en-US" sz="1300" kern="1200" dirty="0"/>
        </a:p>
        <a:p>
          <a:pPr marL="114300" lvl="1" indent="-114300" algn="l" defTabSz="577850" rtl="0">
            <a:lnSpc>
              <a:spcPct val="90000"/>
            </a:lnSpc>
            <a:spcBef>
              <a:spcPct val="0"/>
            </a:spcBef>
            <a:spcAft>
              <a:spcPct val="15000"/>
            </a:spcAft>
            <a:buChar char="••"/>
          </a:pPr>
          <a:r>
            <a:rPr lang="en-US" sz="1300" kern="1200" dirty="0" smtClean="0"/>
            <a:t>Counterclaim when possible</a:t>
          </a:r>
          <a:endParaRPr lang="en-US" sz="1300" kern="1200" dirty="0"/>
        </a:p>
        <a:p>
          <a:pPr marL="114300" lvl="1" indent="-114300" algn="l" defTabSz="577850" rtl="0">
            <a:lnSpc>
              <a:spcPct val="90000"/>
            </a:lnSpc>
            <a:spcBef>
              <a:spcPct val="0"/>
            </a:spcBef>
            <a:spcAft>
              <a:spcPct val="15000"/>
            </a:spcAft>
            <a:buChar char="••"/>
          </a:pPr>
          <a:r>
            <a:rPr lang="en-US" sz="1300" kern="1200" dirty="0" smtClean="0"/>
            <a:t>Support licensees of Microsoft IP</a:t>
          </a:r>
          <a:endParaRPr lang="en-US" sz="1300" kern="1200" dirty="0"/>
        </a:p>
      </dsp:txBody>
      <dsp:txXfrm rot="5400000">
        <a:off x="5111871" y="1787889"/>
        <a:ext cx="968513" cy="5266944"/>
      </dsp:txXfrm>
    </dsp:sp>
    <dsp:sp modelId="{C9580F89-061C-4D22-949E-4847474E2E40}">
      <dsp:nvSpPr>
        <dsp:cNvPr id="0" name=""/>
        <dsp:cNvSpPr/>
      </dsp:nvSpPr>
      <dsp:spPr>
        <a:xfrm>
          <a:off x="0" y="3816040"/>
          <a:ext cx="2962656" cy="1210642"/>
        </a:xfrm>
        <a:prstGeom prst="roundRect">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rtl="0">
            <a:lnSpc>
              <a:spcPct val="90000"/>
            </a:lnSpc>
            <a:spcBef>
              <a:spcPct val="0"/>
            </a:spcBef>
            <a:spcAft>
              <a:spcPct val="35000"/>
            </a:spcAft>
          </a:pPr>
          <a:r>
            <a:rPr lang="en-US" sz="3400" kern="1200" dirty="0" smtClean="0"/>
            <a:t>Litigation</a:t>
          </a:r>
          <a:endParaRPr lang="en-US" sz="3400" kern="1200" dirty="0"/>
        </a:p>
      </dsp:txBody>
      <dsp:txXfrm>
        <a:off x="0" y="3816040"/>
        <a:ext cx="2962656" cy="1210642"/>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2D30F1A-6979-49EC-9526-14E43345D44B}">
      <dsp:nvSpPr>
        <dsp:cNvPr id="0" name=""/>
        <dsp:cNvSpPr/>
      </dsp:nvSpPr>
      <dsp:spPr>
        <a:xfrm>
          <a:off x="0" y="62481"/>
          <a:ext cx="8229600" cy="2164500"/>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n-US" sz="2500" kern="1200" dirty="0" smtClean="0"/>
            <a:t>Rita Researcher has just discovered a great new approach to solving an age-old problem, and has written code to implement her invention in a prototype.  She wants to protect her discovery and her work to the fullest extent possible.</a:t>
          </a:r>
          <a:endParaRPr lang="en-US" sz="2500" kern="1200" dirty="0"/>
        </a:p>
      </dsp:txBody>
      <dsp:txXfrm>
        <a:off x="0" y="62481"/>
        <a:ext cx="8229600" cy="2164500"/>
      </dsp:txXfrm>
    </dsp:sp>
    <dsp:sp modelId="{0D5C4C7D-B3BC-48CF-B827-F62E8AD5DB06}">
      <dsp:nvSpPr>
        <dsp:cNvPr id="0" name=""/>
        <dsp:cNvSpPr/>
      </dsp:nvSpPr>
      <dsp:spPr>
        <a:xfrm>
          <a:off x="0" y="2298981"/>
          <a:ext cx="8229600" cy="216450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n-US" sz="2500" kern="1200" dirty="0" smtClean="0"/>
            <a:t>What are her options?</a:t>
          </a:r>
        </a:p>
        <a:p>
          <a:pPr lvl="0" algn="l" defTabSz="1111250" rtl="0">
            <a:lnSpc>
              <a:spcPct val="90000"/>
            </a:lnSpc>
            <a:spcBef>
              <a:spcPct val="0"/>
            </a:spcBef>
            <a:spcAft>
              <a:spcPct val="35000"/>
            </a:spcAft>
          </a:pPr>
          <a:r>
            <a:rPr lang="en-US" sz="2500" kern="1200" dirty="0" smtClean="0"/>
            <a:t>Would there be any difference if her prototype and invention were hardware?</a:t>
          </a:r>
        </a:p>
      </dsp:txBody>
      <dsp:txXfrm>
        <a:off x="0" y="2298981"/>
        <a:ext cx="8229600" cy="216450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B39FED-10E9-4771-9332-E8005351F47E}" type="datetimeFigureOut">
              <a:rPr lang="en-US" smtClean="0"/>
              <a:pPr/>
              <a:t>7/3/2009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40768E-76AB-4E4B-81E5-E637DF78E99B}" type="slidenum">
              <a:rPr lang="en-US" smtClean="0"/>
              <a:pPr/>
              <a:t>‹#›</a:t>
            </a:fld>
            <a:endParaRPr lang="en-US"/>
          </a:p>
        </p:txBody>
      </p:sp>
    </p:spTree>
    <p:extLst>
      <p:ext uri="{BB962C8B-B14F-4D97-AF65-F5344CB8AC3E}">
        <p14:creationId xmlns:p14="http://schemas.microsoft.com/office/powerpoint/2007/7/12/main" xmlns="" val="1646702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FDB208-5DA4-405B-9458-DC4406984188}" type="slidenum">
              <a:rPr lang="en-US"/>
              <a:pPr/>
              <a:t>12</a:t>
            </a:fld>
            <a:endParaRPr lang="en-US"/>
          </a:p>
        </p:txBody>
      </p:sp>
      <p:sp>
        <p:nvSpPr>
          <p:cNvPr id="1243138" name="Rectangle 2"/>
          <p:cNvSpPr>
            <a:spLocks noGrp="1" noChangeArrowheads="1"/>
          </p:cNvSpPr>
          <p:nvPr>
            <p:ph type="body" idx="1"/>
          </p:nvPr>
        </p:nvSpPr>
        <p:spPr>
          <a:xfrm>
            <a:off x="899181" y="4342464"/>
            <a:ext cx="5059639" cy="4130102"/>
          </a:xfrm>
          <a:noFill/>
          <a:ln/>
        </p:spPr>
        <p:txBody>
          <a:bodyPr lIns="90353" tIns="45177" rIns="90353" bIns="45177"/>
          <a:lstStyle/>
          <a:p>
            <a:pPr defTabSz="906648">
              <a:lnSpc>
                <a:spcPct val="90000"/>
              </a:lnSpc>
              <a:spcBef>
                <a:spcPct val="40000"/>
              </a:spcBef>
            </a:pPr>
            <a:endParaRPr lang="en-US" dirty="0"/>
          </a:p>
        </p:txBody>
      </p:sp>
      <p:sp>
        <p:nvSpPr>
          <p:cNvPr id="1243139" name="Rectangle 3"/>
          <p:cNvSpPr>
            <a:spLocks noGrp="1" noRot="1" noChangeAspect="1" noChangeArrowheads="1" noTextEdit="1"/>
          </p:cNvSpPr>
          <p:nvPr>
            <p:ph type="sldImg"/>
          </p:nvPr>
        </p:nvSpPr>
        <p:spPr>
          <a:xfrm>
            <a:off x="1143000" y="685800"/>
            <a:ext cx="4573588" cy="3430588"/>
          </a:xfrm>
          <a:ln w="12700" cap="flat">
            <a:solidFill>
              <a:schemeClr val="tx1"/>
            </a:solidFill>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FDB208-5DA4-405B-9458-DC4406984188}" type="slidenum">
              <a:rPr lang="en-US"/>
              <a:pPr/>
              <a:t>13</a:t>
            </a:fld>
            <a:endParaRPr lang="en-US"/>
          </a:p>
        </p:txBody>
      </p:sp>
      <p:sp>
        <p:nvSpPr>
          <p:cNvPr id="1243138" name="Rectangle 2"/>
          <p:cNvSpPr>
            <a:spLocks noGrp="1" noChangeArrowheads="1"/>
          </p:cNvSpPr>
          <p:nvPr>
            <p:ph type="body" idx="1"/>
          </p:nvPr>
        </p:nvSpPr>
        <p:spPr>
          <a:xfrm>
            <a:off x="899181" y="4342464"/>
            <a:ext cx="5059639" cy="4130102"/>
          </a:xfrm>
          <a:noFill/>
          <a:ln/>
        </p:spPr>
        <p:txBody>
          <a:bodyPr lIns="90353" tIns="45177" rIns="90353" bIns="45177"/>
          <a:lstStyle/>
          <a:p>
            <a:pPr defTabSz="906648">
              <a:lnSpc>
                <a:spcPct val="90000"/>
              </a:lnSpc>
              <a:spcBef>
                <a:spcPct val="40000"/>
              </a:spcBef>
            </a:pPr>
            <a:endParaRPr lang="en-US" dirty="0"/>
          </a:p>
        </p:txBody>
      </p:sp>
      <p:sp>
        <p:nvSpPr>
          <p:cNvPr id="1243139" name="Rectangle 3"/>
          <p:cNvSpPr>
            <a:spLocks noGrp="1" noRot="1" noChangeAspect="1" noChangeArrowheads="1" noTextEdit="1"/>
          </p:cNvSpPr>
          <p:nvPr>
            <p:ph type="sldImg"/>
          </p:nvPr>
        </p:nvSpPr>
        <p:spPr>
          <a:xfrm>
            <a:off x="1143000" y="685800"/>
            <a:ext cx="4573588" cy="3430588"/>
          </a:xfrm>
          <a:ln w="12700" cap="flat">
            <a:solidFill>
              <a:schemeClr val="tx1"/>
            </a:solidFill>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endParaRPr lang="en-US" smtClean="0"/>
          </a:p>
        </p:txBody>
      </p:sp>
      <p:sp>
        <p:nvSpPr>
          <p:cNvPr id="31748" name="Slide Number Placeholder 3"/>
          <p:cNvSpPr>
            <a:spLocks noGrp="1"/>
          </p:cNvSpPr>
          <p:nvPr>
            <p:ph type="sldNum" sz="quarter" idx="5"/>
          </p:nvPr>
        </p:nvSpPr>
        <p:spPr/>
        <p:txBody>
          <a:bodyPr/>
          <a:lstStyle/>
          <a:p>
            <a:pPr>
              <a:defRPr/>
            </a:pPr>
            <a:fld id="{73B17FF8-5FB6-4A7B-8643-5D41F96280A7}" type="slidenum">
              <a:rPr lang="en-GB" smtClean="0">
                <a:latin typeface="Arial" pitchFamily="34" charset="0"/>
              </a:rPr>
              <a:pPr>
                <a:defRPr/>
              </a:pPr>
              <a:t>6</a:t>
            </a:fld>
            <a:endParaRPr lang="en-GB"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0231FDE-55E0-4178-90DA-304DF8852C87}" type="datetimeFigureOut">
              <a:rPr lang="en-US" smtClean="0"/>
              <a:pPr/>
              <a:t>7/3/2009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231FDE-55E0-4178-90DA-304DF8852C87}" type="datetimeFigureOut">
              <a:rPr lang="en-US" smtClean="0"/>
              <a:pPr/>
              <a:t>7/3/2009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231FDE-55E0-4178-90DA-304DF8852C87}" type="datetimeFigureOut">
              <a:rPr lang="en-US" smtClean="0"/>
              <a:pPr/>
              <a:t>7/3/2009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231FDE-55E0-4178-90DA-304DF8852C87}" type="datetimeFigureOut">
              <a:rPr lang="en-US" smtClean="0"/>
              <a:pPr/>
              <a:t>7/3/2009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231FDE-55E0-4178-90DA-304DF8852C87}" type="datetimeFigureOut">
              <a:rPr lang="en-US" smtClean="0"/>
              <a:pPr/>
              <a:t>7/3/2009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0231FDE-55E0-4178-90DA-304DF8852C87}" type="datetimeFigureOut">
              <a:rPr lang="en-US" smtClean="0"/>
              <a:pPr/>
              <a:t>7/3/2009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231FDE-55E0-4178-90DA-304DF8852C87}" type="datetimeFigureOut">
              <a:rPr lang="en-US" smtClean="0"/>
              <a:pPr/>
              <a:t>7/3/2009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231FDE-55E0-4178-90DA-304DF8852C87}" type="datetimeFigureOut">
              <a:rPr lang="en-US" smtClean="0"/>
              <a:pPr/>
              <a:t>7/3/2009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231FDE-55E0-4178-90DA-304DF8852C87}" type="datetimeFigureOut">
              <a:rPr lang="en-US" smtClean="0"/>
              <a:pPr/>
              <a:t>7/3/2009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231FDE-55E0-4178-90DA-304DF8852C87}" type="datetimeFigureOut">
              <a:rPr lang="en-US" smtClean="0"/>
              <a:pPr/>
              <a:t>7/3/2009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231FDE-55E0-4178-90DA-304DF8852C87}" type="datetimeFigureOut">
              <a:rPr lang="en-US" smtClean="0"/>
              <a:pPr/>
              <a:t>7/3/2009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231FDE-55E0-4178-90DA-304DF8852C87}" type="datetimeFigureOut">
              <a:rPr lang="en-US" smtClean="0"/>
              <a:pPr/>
              <a:t>7/3/2009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6E12B-110A-4250-B73C-87AE751981A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4.xml"/><Relationship Id="rId5" Type="http://schemas.openxmlformats.org/officeDocument/2006/relationships/image" Target="../media/image14.png"/><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0.wmf"/><Relationship Id="rId5" Type="http://schemas.openxmlformats.org/officeDocument/2006/relationships/oleObject" Target="../embeddings/oleObject1.bin"/><Relationship Id="rId4" Type="http://schemas.openxmlformats.org/officeDocument/2006/relationships/image" Target="../media/image19.wmf"/></Relationships>
</file>

<file path=ppt/slides/_rels/slide18.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slideLayout" Target="../slideLayouts/slideLayout2.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tags" Target="../tags/tag1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msrinfo/lega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slide" Target="slide3.xml"/><Relationship Id="rId4" Type="http://schemas.openxmlformats.org/officeDocument/2006/relationships/hyperlink" Target="http://lcaweb/patents" TargetMode="Externa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4.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slide" Target="slide25.xml"/><Relationship Id="rId5" Type="http://schemas.openxmlformats.org/officeDocument/2006/relationships/slide" Target="slide22.xml"/><Relationship Id="rId4" Type="http://schemas.openxmlformats.org/officeDocument/2006/relationships/slide" Target="slide19.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4.jpeg"/><Relationship Id="rId12"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msweb/tipsntricks/Redirect/MSWRedir.asp?countme=http://msweb/MySite/Public.aspx?guid=4C37B7BF-A358-46C8-AF5A-C96C81BAADAF&amp;source=OBsb" TargetMode="External"/><Relationship Id="rId11" Type="http://schemas.openxmlformats.org/officeDocument/2006/relationships/image" Target="../media/image8.png"/><Relationship Id="rId5" Type="http://schemas.openxmlformats.org/officeDocument/2006/relationships/image" Target="../media/image3.jpeg"/><Relationship Id="rId10" Type="http://schemas.openxmlformats.org/officeDocument/2006/relationships/image" Target="../media/image7.png"/><Relationship Id="rId4" Type="http://schemas.openxmlformats.org/officeDocument/2006/relationships/hyperlink" Target="http://msweb/tipsntricks/Redirect/MSWRedir.asp?countme=http://msweb/MySite/Public.aspx?guid=0B0C5A64-0DB5-4352-A721-465BC1C385C2&amp;source=OBbg" TargetMode="External"/><Relationship Id="rId9" Type="http://schemas.openxmlformats.org/officeDocument/2006/relationships/image" Target="../media/image6.png"/><Relationship Id="rId14" Type="http://schemas.openxmlformats.org/officeDocument/2006/relationships/image" Target="../media/image11.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scene3d>
              <a:camera prst="orthographicFront"/>
              <a:lightRig rig="flat" dir="tl">
                <a:rot lat="0" lon="0" rev="6600000"/>
              </a:lightRig>
            </a:scene3d>
            <a:sp3d extrusionH="25400" contourW="8890">
              <a:bevelT w="38100" h="31750" prst="angle"/>
              <a:contourClr>
                <a:schemeClr val="accent2">
                  <a:shade val="75000"/>
                </a:schemeClr>
              </a:contourClr>
            </a:sp3d>
          </a:bodyPr>
          <a:lstStyle/>
          <a:p>
            <a:r>
              <a:rPr lang="en-US" sz="6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reflection blurRad="6350" stA="55000" endA="300" endPos="45500" dir="5400000" sy="-100000" algn="bl" rotWithShape="0"/>
                </a:effectLst>
              </a:rPr>
              <a:t>IP Legal Training</a:t>
            </a:r>
            <a:endParaRPr lang="en-US" sz="6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reflection blurRad="6350" stA="55000" endA="300" endPos="45500" dir="5400000" sy="-100000" algn="bl" rotWithShape="0"/>
              </a:effectLst>
            </a:endParaRPr>
          </a:p>
        </p:txBody>
      </p:sp>
      <p:sp>
        <p:nvSpPr>
          <p:cNvPr id="3" name="Subtitle 2"/>
          <p:cNvSpPr>
            <a:spLocks noGrp="1"/>
          </p:cNvSpPr>
          <p:nvPr>
            <p:ph type="subTitle" idx="1"/>
          </p:nvPr>
        </p:nvSpPr>
        <p:spPr/>
        <p:txBody>
          <a:bodyPr>
            <a:normAutofit/>
          </a:bodyPr>
          <a:lstStyle/>
          <a:p>
            <a:r>
              <a:rPr lang="en-US" dirty="0" smtClean="0">
                <a:solidFill>
                  <a:schemeClr val="tx1"/>
                </a:solidFill>
              </a:rPr>
              <a:t>July 2, 2009</a:t>
            </a:r>
          </a:p>
          <a:p>
            <a:r>
              <a:rPr lang="en-US" dirty="0" smtClean="0">
                <a:solidFill>
                  <a:schemeClr val="tx1"/>
                </a:solidFill>
              </a:rPr>
              <a:t>John Mulgrew (jmulgrew)</a:t>
            </a:r>
          </a:p>
          <a:p>
            <a:r>
              <a:rPr lang="en-US" dirty="0" smtClean="0">
                <a:solidFill>
                  <a:schemeClr val="tx1"/>
                </a:solidFill>
              </a:rPr>
              <a:t>+44 787 540 4481</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IPR – Compared</a:t>
            </a:r>
            <a:endParaRPr lang="en-US" dirty="0"/>
          </a:p>
        </p:txBody>
      </p:sp>
      <p:graphicFrame>
        <p:nvGraphicFramePr>
          <p:cNvPr id="4" name="Content Placeholder 3"/>
          <p:cNvGraphicFramePr>
            <a:graphicFrameLocks noGrp="1"/>
          </p:cNvGraphicFramePr>
          <p:nvPr>
            <p:ph idx="1"/>
          </p:nvPr>
        </p:nvGraphicFramePr>
        <p:xfrm>
          <a:off x="457200" y="1600200"/>
          <a:ext cx="8229600" cy="4881880"/>
        </p:xfrm>
        <a:graphic>
          <a:graphicData uri="http://schemas.openxmlformats.org/drawingml/2006/table">
            <a:tbl>
              <a:tblPr firstRow="1" bandRow="1">
                <a:tableStyleId>{93296810-A885-4BE3-A3E7-6D5BEEA58F35}</a:tableStyleId>
              </a:tblPr>
              <a:tblGrid>
                <a:gridCol w="2057400"/>
                <a:gridCol w="2057400"/>
                <a:gridCol w="2057400"/>
                <a:gridCol w="2057400"/>
              </a:tblGrid>
              <a:tr h="370840">
                <a:tc>
                  <a:txBody>
                    <a:bodyPr/>
                    <a:lstStyle/>
                    <a:p>
                      <a:pPr algn="ctr"/>
                      <a:endParaRPr lang="en-US" sz="1600" dirty="0"/>
                    </a:p>
                  </a:txBody>
                  <a:tcPr/>
                </a:tc>
                <a:tc>
                  <a:txBody>
                    <a:bodyPr/>
                    <a:lstStyle/>
                    <a:p>
                      <a:pPr algn="ctr"/>
                      <a:r>
                        <a:rPr lang="en-US" sz="1600" dirty="0" smtClean="0"/>
                        <a:t>Protects</a:t>
                      </a:r>
                      <a:endParaRPr lang="en-US" sz="1600" dirty="0"/>
                    </a:p>
                  </a:txBody>
                  <a:tcPr/>
                </a:tc>
                <a:tc>
                  <a:txBody>
                    <a:bodyPr/>
                    <a:lstStyle/>
                    <a:p>
                      <a:pPr algn="ctr"/>
                      <a:r>
                        <a:rPr lang="en-US" sz="1600" dirty="0" smtClean="0"/>
                        <a:t>Rights</a:t>
                      </a:r>
                      <a:endParaRPr lang="en-US" sz="1600" dirty="0"/>
                    </a:p>
                  </a:txBody>
                  <a:tcPr/>
                </a:tc>
                <a:tc>
                  <a:txBody>
                    <a:bodyPr/>
                    <a:lstStyle/>
                    <a:p>
                      <a:pPr algn="ctr"/>
                      <a:r>
                        <a:rPr lang="en-US" sz="1600" dirty="0" smtClean="0"/>
                        <a:t>How Protection Arises</a:t>
                      </a:r>
                      <a:endParaRPr lang="en-US" sz="1600" dirty="0"/>
                    </a:p>
                  </a:txBody>
                  <a:tcPr/>
                </a:tc>
              </a:tr>
              <a:tr h="370840">
                <a:tc>
                  <a:txBody>
                    <a:bodyPr/>
                    <a:lstStyle/>
                    <a:p>
                      <a:r>
                        <a:rPr lang="en-US" sz="1600" dirty="0" smtClean="0"/>
                        <a:t>Patents</a:t>
                      </a:r>
                      <a:endParaRPr lang="en-US" sz="1600" dirty="0"/>
                    </a:p>
                  </a:txBody>
                  <a:tcPr/>
                </a:tc>
                <a:tc>
                  <a:txBody>
                    <a:bodyPr/>
                    <a:lstStyle/>
                    <a:p>
                      <a:r>
                        <a:rPr lang="en-US" sz="1600" dirty="0" smtClean="0"/>
                        <a:t>Inventions, ideas, designs, methods</a:t>
                      </a:r>
                      <a:endParaRPr lang="en-US" sz="1600" dirty="0"/>
                    </a:p>
                  </a:txBody>
                  <a:tcPr/>
                </a:tc>
                <a:tc>
                  <a:txBody>
                    <a:bodyPr/>
                    <a:lstStyle/>
                    <a:p>
                      <a:r>
                        <a:rPr lang="en-US" sz="1600" dirty="0" smtClean="0"/>
                        <a:t>Right to prevent others from making, using, or selling an invention</a:t>
                      </a:r>
                      <a:endParaRPr lang="en-US" sz="1600" dirty="0"/>
                    </a:p>
                  </a:txBody>
                  <a:tcPr/>
                </a:tc>
                <a:tc>
                  <a:txBody>
                    <a:bodyPr/>
                    <a:lstStyle/>
                    <a:p>
                      <a:r>
                        <a:rPr lang="en-US" sz="1600" dirty="0" smtClean="0"/>
                        <a:t>Filing</a:t>
                      </a:r>
                      <a:r>
                        <a:rPr lang="en-US" sz="1600" baseline="0" dirty="0" smtClean="0"/>
                        <a:t> an application and obtaining an issued patent</a:t>
                      </a:r>
                      <a:endParaRPr lang="en-US" sz="1600" dirty="0"/>
                    </a:p>
                  </a:txBody>
                  <a:tcPr/>
                </a:tc>
              </a:tr>
              <a:tr h="370840">
                <a:tc>
                  <a:txBody>
                    <a:bodyPr/>
                    <a:lstStyle/>
                    <a:p>
                      <a:r>
                        <a:rPr lang="en-US" sz="1600" dirty="0" smtClean="0"/>
                        <a:t>Copyrights</a:t>
                      </a:r>
                      <a:endParaRPr lang="en-US" sz="1600" dirty="0"/>
                    </a:p>
                  </a:txBody>
                  <a:tcPr/>
                </a:tc>
                <a:tc>
                  <a:txBody>
                    <a:bodyPr/>
                    <a:lstStyle/>
                    <a:p>
                      <a:r>
                        <a:rPr lang="en-US" sz="1600" dirty="0" smtClean="0"/>
                        <a:t>Expression</a:t>
                      </a:r>
                      <a:r>
                        <a:rPr lang="en-US" sz="1600" baseline="0" dirty="0" smtClean="0"/>
                        <a:t>, but not the idea itself</a:t>
                      </a:r>
                      <a:endParaRPr lang="en-US" sz="1600" dirty="0"/>
                    </a:p>
                  </a:txBody>
                  <a:tcPr/>
                </a:tc>
                <a:tc>
                  <a:txBody>
                    <a:bodyPr/>
                    <a:lstStyle/>
                    <a:p>
                      <a:r>
                        <a:rPr lang="en-US" sz="1600" dirty="0" smtClean="0"/>
                        <a:t>Exclusive</a:t>
                      </a:r>
                      <a:r>
                        <a:rPr lang="en-US" sz="1600" baseline="0" dirty="0" smtClean="0"/>
                        <a:t> right to copy, distribute perform, display, modify</a:t>
                      </a:r>
                      <a:endParaRPr lang="en-US" sz="1600" dirty="0"/>
                    </a:p>
                  </a:txBody>
                  <a:tcPr/>
                </a:tc>
                <a:tc>
                  <a:txBody>
                    <a:bodyPr/>
                    <a:lstStyle/>
                    <a:p>
                      <a:r>
                        <a:rPr lang="en-US" sz="1600" dirty="0" smtClean="0"/>
                        <a:t>Automatically,</a:t>
                      </a:r>
                      <a:r>
                        <a:rPr lang="en-US" sz="1600" baseline="0" dirty="0" smtClean="0"/>
                        <a:t> upon fixation in a tangible medium, but filing provides additional advantages</a:t>
                      </a:r>
                      <a:endParaRPr lang="en-US" sz="1600" dirty="0"/>
                    </a:p>
                  </a:txBody>
                  <a:tcPr/>
                </a:tc>
              </a:tr>
              <a:tr h="370840">
                <a:tc>
                  <a:txBody>
                    <a:bodyPr/>
                    <a:lstStyle/>
                    <a:p>
                      <a:r>
                        <a:rPr lang="en-US" sz="1600" dirty="0" smtClean="0"/>
                        <a:t>Trade Secrets</a:t>
                      </a:r>
                      <a:endParaRPr lang="en-US" sz="1600" dirty="0"/>
                    </a:p>
                  </a:txBody>
                  <a:tcPr/>
                </a:tc>
                <a:tc>
                  <a:txBody>
                    <a:bodyPr/>
                    <a:lstStyle/>
                    <a:p>
                      <a:r>
                        <a:rPr lang="en-US" sz="1600" dirty="0" smtClean="0"/>
                        <a:t>Confidential Information</a:t>
                      </a:r>
                      <a:endParaRPr lang="en-US" sz="1600" dirty="0"/>
                    </a:p>
                  </a:txBody>
                  <a:tcPr/>
                </a:tc>
                <a:tc>
                  <a:txBody>
                    <a:bodyPr/>
                    <a:lstStyle/>
                    <a:p>
                      <a:r>
                        <a:rPr lang="en-US" sz="1600" dirty="0" smtClean="0"/>
                        <a:t>Right to</a:t>
                      </a:r>
                      <a:r>
                        <a:rPr lang="en-US" sz="1600" baseline="0" dirty="0" smtClean="0"/>
                        <a:t> prevent others from using or disclosing confidential information</a:t>
                      </a:r>
                      <a:endParaRPr lang="en-US" sz="1600" dirty="0"/>
                    </a:p>
                  </a:txBody>
                  <a:tcPr/>
                </a:tc>
                <a:tc>
                  <a:txBody>
                    <a:bodyPr/>
                    <a:lstStyle/>
                    <a:p>
                      <a:r>
                        <a:rPr lang="en-US" sz="1600" dirty="0" smtClean="0"/>
                        <a:t>Reasonable</a:t>
                      </a:r>
                      <a:r>
                        <a:rPr lang="en-US" sz="1600" baseline="0" dirty="0" smtClean="0"/>
                        <a:t> measures to protect confidentiality (e.g., NDAs, security)</a:t>
                      </a:r>
                      <a:endParaRPr lang="en-US" sz="1600" dirty="0"/>
                    </a:p>
                  </a:txBody>
                  <a:tcPr/>
                </a:tc>
              </a:tr>
              <a:tr h="370840">
                <a:tc>
                  <a:txBody>
                    <a:bodyPr/>
                    <a:lstStyle/>
                    <a:p>
                      <a:r>
                        <a:rPr lang="en-US" sz="1600" dirty="0" smtClean="0"/>
                        <a:t>Trademarks</a:t>
                      </a:r>
                      <a:endParaRPr lang="en-US" sz="1600" dirty="0"/>
                    </a:p>
                  </a:txBody>
                  <a:tcPr/>
                </a:tc>
                <a:tc>
                  <a:txBody>
                    <a:bodyPr/>
                    <a:lstStyle/>
                    <a:p>
                      <a:r>
                        <a:rPr lang="en-US" sz="1600" dirty="0" smtClean="0"/>
                        <a:t>Protects against</a:t>
                      </a:r>
                      <a:r>
                        <a:rPr lang="en-US" sz="1600" baseline="0" dirty="0" smtClean="0"/>
                        <a:t> confusion of source of good or service (e.g., names, logos)</a:t>
                      </a:r>
                      <a:endParaRPr lang="en-US" sz="1600" dirty="0"/>
                    </a:p>
                  </a:txBody>
                  <a:tcPr/>
                </a:tc>
                <a:tc>
                  <a:txBody>
                    <a:bodyPr/>
                    <a:lstStyle/>
                    <a:p>
                      <a:r>
                        <a:rPr lang="en-US" sz="1600" dirty="0" smtClean="0"/>
                        <a:t>Exclusive</a:t>
                      </a:r>
                      <a:r>
                        <a:rPr lang="en-US" sz="1600" baseline="0" dirty="0" smtClean="0"/>
                        <a:t> right to use mark in connection with certain goods and services</a:t>
                      </a:r>
                      <a:endParaRPr lang="en-US" sz="1600" dirty="0"/>
                    </a:p>
                  </a:txBody>
                  <a:tcPr/>
                </a:tc>
                <a:tc>
                  <a:txBody>
                    <a:bodyPr/>
                    <a:lstStyle/>
                    <a:p>
                      <a:r>
                        <a:rPr lang="en-US" sz="1600" dirty="0" smtClean="0"/>
                        <a:t>Use (common law); filing application</a:t>
                      </a:r>
                      <a:r>
                        <a:rPr lang="en-US" sz="1600" baseline="0" dirty="0" smtClean="0"/>
                        <a:t> for trademark registration.</a:t>
                      </a:r>
                      <a:endParaRPr lang="en-US" sz="1600"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Patents – Legal Requirements</a:t>
            </a:r>
            <a:endParaRPr lang="en-US" dirty="0"/>
          </a:p>
        </p:txBody>
      </p:sp>
      <p:sp>
        <p:nvSpPr>
          <p:cNvPr id="3" name="Content Placeholder 2"/>
          <p:cNvSpPr>
            <a:spLocks noGrp="1"/>
          </p:cNvSpPr>
          <p:nvPr>
            <p:ph idx="1"/>
          </p:nvPr>
        </p:nvSpPr>
        <p:spPr>
          <a:xfrm>
            <a:off x="457200" y="1570037"/>
            <a:ext cx="8229600" cy="4525963"/>
          </a:xfrm>
        </p:spPr>
        <p:txBody>
          <a:bodyPr/>
          <a:lstStyle/>
          <a:p>
            <a:r>
              <a:rPr lang="en-US" dirty="0" smtClean="0"/>
              <a:t>Your invention must be:</a:t>
            </a:r>
          </a:p>
        </p:txBody>
      </p:sp>
      <p:graphicFrame>
        <p:nvGraphicFramePr>
          <p:cNvPr id="4" name="Diagram 3"/>
          <p:cNvGraphicFramePr/>
          <p:nvPr/>
        </p:nvGraphicFramePr>
        <p:xfrm>
          <a:off x="762000" y="2260600"/>
          <a:ext cx="7696200" cy="375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Picture 1"/>
          <p:cNvPicPr>
            <a:picLocks noChangeAspect="1" noChangeArrowheads="1"/>
          </p:cNvPicPr>
          <p:nvPr/>
        </p:nvPicPr>
        <p:blipFill>
          <a:blip r:embed="rId3" cstate="print"/>
          <a:srcRect l="17783" t="19697" r="18738" b="34091"/>
          <a:stretch>
            <a:fillRect/>
          </a:stretch>
        </p:blipFill>
        <p:spPr bwMode="auto">
          <a:xfrm>
            <a:off x="5467662" y="3657600"/>
            <a:ext cx="3410263" cy="3200400"/>
          </a:xfrm>
          <a:prstGeom prst="rect">
            <a:avLst/>
          </a:prstGeom>
          <a:noFill/>
          <a:ln w="9525">
            <a:noFill/>
            <a:miter lim="800000"/>
            <a:headEnd/>
            <a:tailEnd/>
          </a:ln>
          <a:effectLst/>
        </p:spPr>
      </p:pic>
      <p:grpSp>
        <p:nvGrpSpPr>
          <p:cNvPr id="15" name="Group 14"/>
          <p:cNvGrpSpPr/>
          <p:nvPr/>
        </p:nvGrpSpPr>
        <p:grpSpPr>
          <a:xfrm>
            <a:off x="457200" y="4191000"/>
            <a:ext cx="3356517" cy="2590800"/>
            <a:chOff x="685800" y="3733800"/>
            <a:chExt cx="3356517" cy="2590800"/>
          </a:xfrm>
        </p:grpSpPr>
        <p:sp>
          <p:nvSpPr>
            <p:cNvPr id="14" name="Rectangle 26"/>
            <p:cNvSpPr>
              <a:spLocks noChangeArrowheads="1"/>
            </p:cNvSpPr>
            <p:nvPr/>
          </p:nvSpPr>
          <p:spPr bwMode="auto">
            <a:xfrm>
              <a:off x="685800" y="3733800"/>
              <a:ext cx="3356517" cy="2590800"/>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endParaRPr lang="en-US"/>
            </a:p>
          </p:txBody>
        </p:sp>
        <p:pic>
          <p:nvPicPr>
            <p:cNvPr id="23555" name="Picture 3"/>
            <p:cNvPicPr>
              <a:picLocks noChangeAspect="1" noChangeArrowheads="1"/>
            </p:cNvPicPr>
            <p:nvPr/>
          </p:nvPicPr>
          <p:blipFill>
            <a:blip r:embed="rId4" cstate="print"/>
            <a:srcRect l="26572" t="9848" r="20692" b="59091"/>
            <a:stretch>
              <a:fillRect/>
            </a:stretch>
          </p:blipFill>
          <p:spPr bwMode="auto">
            <a:xfrm>
              <a:off x="762000" y="3810000"/>
              <a:ext cx="3211551" cy="2438400"/>
            </a:xfrm>
            <a:prstGeom prst="rect">
              <a:avLst/>
            </a:prstGeom>
            <a:noFill/>
            <a:ln w="9525">
              <a:noFill/>
              <a:miter lim="800000"/>
              <a:headEnd/>
              <a:tailEnd/>
            </a:ln>
            <a:effectLst/>
          </p:spPr>
        </p:pic>
      </p:grpSp>
      <p:sp>
        <p:nvSpPr>
          <p:cNvPr id="1242135" name="Rectangle 23"/>
          <p:cNvSpPr>
            <a:spLocks noGrp="1" noChangeArrowheads="1"/>
          </p:cNvSpPr>
          <p:nvPr>
            <p:ph type="title"/>
          </p:nvPr>
        </p:nvSpPr>
        <p:spPr>
          <a:xfrm>
            <a:off x="458788" y="231775"/>
            <a:ext cx="8570912" cy="641350"/>
          </a:xfrm>
        </p:spPr>
        <p:txBody>
          <a:bodyPr>
            <a:normAutofit fontScale="90000"/>
          </a:bodyPr>
          <a:lstStyle/>
          <a:p>
            <a:r>
              <a:rPr lang="en-US" sz="4000" dirty="0" smtClean="0"/>
              <a:t>Which of these are patentable?</a:t>
            </a:r>
            <a:endParaRPr lang="en-US" sz="4000" dirty="0"/>
          </a:p>
        </p:txBody>
      </p:sp>
      <p:grpSp>
        <p:nvGrpSpPr>
          <p:cNvPr id="12" name="Group 11"/>
          <p:cNvGrpSpPr/>
          <p:nvPr/>
        </p:nvGrpSpPr>
        <p:grpSpPr>
          <a:xfrm>
            <a:off x="304800" y="1044575"/>
            <a:ext cx="2362200" cy="2689225"/>
            <a:chOff x="304800" y="1044575"/>
            <a:chExt cx="2651125" cy="3028950"/>
          </a:xfrm>
        </p:grpSpPr>
        <p:sp>
          <p:nvSpPr>
            <p:cNvPr id="1242138" name="Rectangle 26"/>
            <p:cNvSpPr>
              <a:spLocks noChangeArrowheads="1"/>
            </p:cNvSpPr>
            <p:nvPr/>
          </p:nvSpPr>
          <p:spPr bwMode="auto">
            <a:xfrm>
              <a:off x="304800" y="1044575"/>
              <a:ext cx="2651125" cy="3028950"/>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endParaRPr lang="en-US"/>
            </a:p>
          </p:txBody>
        </p:sp>
        <p:pic>
          <p:nvPicPr>
            <p:cNvPr id="1242119" name="Picture 7" descr="Project1"/>
            <p:cNvPicPr>
              <a:picLocks noChangeAspect="1" noChangeArrowheads="1"/>
            </p:cNvPicPr>
            <p:nvPr/>
          </p:nvPicPr>
          <p:blipFill>
            <a:blip r:embed="rId5" cstate="print"/>
            <a:srcRect/>
            <a:stretch>
              <a:fillRect/>
            </a:stretch>
          </p:blipFill>
          <p:spPr bwMode="auto">
            <a:xfrm>
              <a:off x="388937" y="1128713"/>
              <a:ext cx="2484438" cy="2859087"/>
            </a:xfrm>
            <a:prstGeom prst="rect">
              <a:avLst/>
            </a:prstGeom>
            <a:noFill/>
            <a:ln w="9525">
              <a:solidFill>
                <a:schemeClr val="tx1"/>
              </a:solidFill>
              <a:miter lim="800000"/>
              <a:headEnd/>
              <a:tailEnd/>
            </a:ln>
          </p:spPr>
        </p:pic>
      </p:grpSp>
    </p:spTree>
    <p:extLst>
      <p:ext uri="{BB962C8B-B14F-4D97-AF65-F5344CB8AC3E}">
        <p14:creationId xmlns:p14="http://schemas.microsoft.com/office/powerpoint/2007/7/12/main" xmlns="" val="302084883"/>
      </p:ext>
    </p:extLst>
  </p:cSld>
  <p:clrMapOvr>
    <a:masterClrMapping/>
  </p:clrMapOvr>
  <mc:AlternateContent xmlns:mc="http://schemas.openxmlformats.org/markup-compatibility/2006">
    <mc:Choice xmlns:p14="http://schemas.microsoft.com/office/powerpoint/2007/7/12/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12"/>
                                        </p:tgtEl>
                                      </p:cBhvr>
                                      <p:by x="150000" y="150000"/>
                                    </p:animScale>
                                  </p:childTnLst>
                                </p:cTn>
                              </p:par>
                              <p:par>
                                <p:cTn id="7" presetID="0" presetClass="path" presetSubtype="0" accel="50000" decel="50000" fill="hold" nodeType="withEffect">
                                  <p:stCondLst>
                                    <p:cond delay="0"/>
                                  </p:stCondLst>
                                  <p:childTnLst>
                                    <p:animMotion origin="layout" path="M -3.33333E-6 -4.81481E-6 L 0.325 0.17778 " pathEditMode="relative" ptsTypes="AA">
                                      <p:cBhvr>
                                        <p:cTn id="8" dur="2000" fill="hold"/>
                                        <p:tgtEl>
                                          <p:spTgt spid="12"/>
                                        </p:tgtEl>
                                        <p:attrNameLst>
                                          <p:attrName>ppt_x</p:attrName>
                                          <p:attrName>ppt_y</p:attrName>
                                        </p:attrNameLst>
                                      </p:cBhvr>
                                    </p:animMotion>
                                  </p:childTnLst>
                                </p:cTn>
                              </p:par>
                            </p:childTnLst>
                          </p:cTn>
                        </p:par>
                      </p:childTnLst>
                    </p:cTn>
                  </p:par>
                  <p:par>
                    <p:cTn id="9" fill="hold">
                      <p:stCondLst>
                        <p:cond delay="indefinite"/>
                      </p:stCondLst>
                      <p:childTnLst>
                        <p:par>
                          <p:cTn id="10" fill="hold">
                            <p:stCondLst>
                              <p:cond delay="0"/>
                            </p:stCondLst>
                            <p:childTnLst>
                              <p:par>
                                <p:cTn id="11" presetID="6" presetClass="emph" presetSubtype="0" fill="hold" nodeType="clickEffect">
                                  <p:stCondLst>
                                    <p:cond delay="0"/>
                                  </p:stCondLst>
                                  <p:childTnLst>
                                    <p:animScale>
                                      <p:cBhvr>
                                        <p:cTn id="12" dur="2000" fill="hold"/>
                                        <p:tgtEl>
                                          <p:spTgt spid="12"/>
                                        </p:tgtEl>
                                      </p:cBhvr>
                                      <p:by x="50000" y="50000"/>
                                    </p:animScale>
                                  </p:childTnLst>
                                </p:cTn>
                              </p:par>
                              <p:par>
                                <p:cTn id="13" presetID="0" presetClass="path" presetSubtype="0" accel="50000" decel="50000" fill="hold" nodeType="withEffect">
                                  <p:stCondLst>
                                    <p:cond delay="0"/>
                                  </p:stCondLst>
                                  <p:childTnLst>
                                    <p:animMotion origin="layout" path="M 0.325 0.17778 L -0.03333 -0.07777 " pathEditMode="relative" ptsTypes="AA">
                                      <p:cBhvr>
                                        <p:cTn id="14" dur="2000" fill="hold"/>
                                        <p:tgtEl>
                                          <p:spTgt spid="12"/>
                                        </p:tgtEl>
                                        <p:attrNameLst>
                                          <p:attrName>ppt_x</p:attrName>
                                          <p:attrName>ppt_y</p:attrName>
                                        </p:attrNameLst>
                                      </p:cBhvr>
                                    </p:animMotion>
                                  </p:childTnLst>
                                </p:cTn>
                              </p:par>
                            </p:childTnLst>
                          </p:cTn>
                        </p:par>
                      </p:childTnLst>
                    </p:cTn>
                  </p:par>
                  <p:par>
                    <p:cTn id="15" fill="hold">
                      <p:stCondLst>
                        <p:cond delay="indefinite"/>
                      </p:stCondLst>
                      <p:childTnLst>
                        <p:par>
                          <p:cTn id="16" fill="hold">
                            <p:stCondLst>
                              <p:cond delay="0"/>
                            </p:stCondLst>
                            <p:childTnLst>
                              <p:par>
                                <p:cTn id="17" presetID="6" presetClass="emph" presetSubtype="0" fill="hold" nodeType="clickEffect">
                                  <p:stCondLst>
                                    <p:cond delay="0"/>
                                  </p:stCondLst>
                                  <p:childTnLst>
                                    <p:animScale>
                                      <p:cBhvr>
                                        <p:cTn id="18" dur="2000" fill="hold"/>
                                        <p:tgtEl>
                                          <p:spTgt spid="15"/>
                                        </p:tgtEl>
                                      </p:cBhvr>
                                      <p:by x="125000" y="125000"/>
                                    </p:animScale>
                                  </p:childTnLst>
                                </p:cTn>
                              </p:par>
                              <p:par>
                                <p:cTn id="19" presetID="0" presetClass="path" presetSubtype="0" accel="50000" decel="50000" fill="hold" nodeType="withEffect">
                                  <p:stCondLst>
                                    <p:cond delay="0"/>
                                  </p:stCondLst>
                                  <p:childTnLst>
                                    <p:animMotion origin="layout" path="M -3.05556E-6 -3.33333E-6 L 0.26667 -0.13333 " pathEditMode="relative" ptsTypes="AA">
                                      <p:cBhvr>
                                        <p:cTn id="20" dur="2000" fill="hold"/>
                                        <p:tgtEl>
                                          <p:spTgt spid="15"/>
                                        </p:tgtEl>
                                        <p:attrNameLst>
                                          <p:attrName>ppt_x</p:attrName>
                                          <p:attrName>ppt_y</p:attrName>
                                        </p:attrNameLst>
                                      </p:cBhvr>
                                    </p:animMotion>
                                  </p:childTnLst>
                                </p:cTn>
                              </p:par>
                            </p:childTnLst>
                          </p:cTn>
                        </p:par>
                      </p:childTnLst>
                    </p:cTn>
                  </p:par>
                  <p:par>
                    <p:cTn id="21" fill="hold">
                      <p:stCondLst>
                        <p:cond delay="indefinite"/>
                      </p:stCondLst>
                      <p:childTnLst>
                        <p:par>
                          <p:cTn id="22" fill="hold">
                            <p:stCondLst>
                              <p:cond delay="0"/>
                            </p:stCondLst>
                            <p:childTnLst>
                              <p:par>
                                <p:cTn id="23" presetID="6" presetClass="emph" presetSubtype="0" fill="hold" nodeType="clickEffect">
                                  <p:stCondLst>
                                    <p:cond delay="0"/>
                                  </p:stCondLst>
                                  <p:childTnLst>
                                    <p:animScale>
                                      <p:cBhvr>
                                        <p:cTn id="24" dur="2000" fill="hold"/>
                                        <p:tgtEl>
                                          <p:spTgt spid="15"/>
                                        </p:tgtEl>
                                      </p:cBhvr>
                                      <p:by x="50000" y="50000"/>
                                    </p:animScale>
                                  </p:childTnLst>
                                </p:cTn>
                              </p:par>
                              <p:par>
                                <p:cTn id="25" presetID="0" presetClass="path" presetSubtype="0" accel="50000" decel="50000" fill="hold" nodeType="withEffect">
                                  <p:stCondLst>
                                    <p:cond delay="0"/>
                                  </p:stCondLst>
                                  <p:childTnLst>
                                    <p:animMotion origin="layout" path="M 0.26667 -0.13334 L -0.05833 0.06666 " pathEditMode="relative" ptsTypes="AA">
                                      <p:cBhvr>
                                        <p:cTn id="26" dur="2000" fill="hold"/>
                                        <p:tgtEl>
                                          <p:spTgt spid="15"/>
                                        </p:tgtEl>
                                        <p:attrNameLst>
                                          <p:attrName>ppt_x</p:attrName>
                                          <p:attrName>ppt_y</p:attrName>
                                        </p:attrNameLst>
                                      </p:cBhvr>
                                    </p:animMotion>
                                  </p:childTnLst>
                                </p:cTn>
                              </p:par>
                            </p:childTnLst>
                          </p:cTn>
                        </p:par>
                      </p:childTnLst>
                    </p:cTn>
                  </p:par>
                  <p:par>
                    <p:cTn id="27" fill="hold">
                      <p:stCondLst>
                        <p:cond delay="indefinite"/>
                      </p:stCondLst>
                      <p:childTnLst>
                        <p:par>
                          <p:cTn id="28" fill="hold">
                            <p:stCondLst>
                              <p:cond delay="0"/>
                            </p:stCondLst>
                            <p:childTnLst>
                              <p:par>
                                <p:cTn id="29" presetID="6" presetClass="emph" presetSubtype="0" fill="hold" nodeType="clickEffect">
                                  <p:stCondLst>
                                    <p:cond delay="0"/>
                                  </p:stCondLst>
                                  <p:childTnLst>
                                    <p:animScale>
                                      <p:cBhvr>
                                        <p:cTn id="30" dur="2000" fill="hold"/>
                                        <p:tgtEl>
                                          <p:spTgt spid="10241"/>
                                        </p:tgtEl>
                                      </p:cBhvr>
                                      <p:by x="175000" y="175000"/>
                                    </p:animScale>
                                  </p:childTnLst>
                                </p:cTn>
                              </p:par>
                              <p:par>
                                <p:cTn id="31" presetID="0" presetClass="path" presetSubtype="0" accel="50000" decel="50000" fill="hold" nodeType="withEffect">
                                  <p:stCondLst>
                                    <p:cond delay="0"/>
                                  </p:stCondLst>
                                  <p:childTnLst>
                                    <p:animMotion origin="layout" path="M 5E-6 3.33333E-6 L -0.12605 -0.17778 " pathEditMode="relative" rAng="0" ptsTypes="AA">
                                      <p:cBhvr>
                                        <p:cTn id="32" dur="2000" fill="hold"/>
                                        <p:tgtEl>
                                          <p:spTgt spid="10241"/>
                                        </p:tgtEl>
                                        <p:attrNameLst>
                                          <p:attrName>ppt_x</p:attrName>
                                          <p:attrName>ppt_y</p:attrName>
                                        </p:attrNameLst>
                                      </p:cBhvr>
                                      <p:rCtr x="-63" y="-8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2135" name="Rectangle 23"/>
          <p:cNvSpPr>
            <a:spLocks noGrp="1" noChangeArrowheads="1"/>
          </p:cNvSpPr>
          <p:nvPr>
            <p:ph type="title"/>
          </p:nvPr>
        </p:nvSpPr>
        <p:spPr>
          <a:xfrm>
            <a:off x="458788" y="231775"/>
            <a:ext cx="8570912" cy="641350"/>
          </a:xfrm>
        </p:spPr>
        <p:txBody>
          <a:bodyPr>
            <a:normAutofit fontScale="90000"/>
          </a:bodyPr>
          <a:lstStyle/>
          <a:p>
            <a:r>
              <a:rPr lang="en-US" sz="4000" dirty="0"/>
              <a:t>Brief History Of Patents At Microsoft</a:t>
            </a:r>
          </a:p>
        </p:txBody>
      </p:sp>
      <p:sp>
        <p:nvSpPr>
          <p:cNvPr id="1242136" name="Rectangle 24"/>
          <p:cNvSpPr>
            <a:spLocks noGrp="1" noChangeArrowheads="1"/>
          </p:cNvSpPr>
          <p:nvPr>
            <p:ph type="body" sz="half" idx="1"/>
          </p:nvPr>
        </p:nvSpPr>
        <p:spPr>
          <a:xfrm>
            <a:off x="458788" y="1085850"/>
            <a:ext cx="4530725" cy="5026025"/>
          </a:xfrm>
        </p:spPr>
        <p:txBody>
          <a:bodyPr>
            <a:normAutofit lnSpcReduction="10000"/>
          </a:bodyPr>
          <a:lstStyle/>
          <a:p>
            <a:pPr marL="293688" indent="-293688"/>
            <a:r>
              <a:rPr lang="en-US" sz="2000" dirty="0"/>
              <a:t>From humble beginnings…</a:t>
            </a:r>
          </a:p>
          <a:p>
            <a:pPr marL="527050" lvl="1" indent="-231775"/>
            <a:r>
              <a:rPr lang="en-US" sz="1800" dirty="0"/>
              <a:t>1st patent application filed</a:t>
            </a:r>
            <a:br>
              <a:rPr lang="en-US" sz="1800" dirty="0"/>
            </a:br>
            <a:r>
              <a:rPr lang="en-US" sz="1800" dirty="0"/>
              <a:t>Aug 1983</a:t>
            </a:r>
          </a:p>
          <a:p>
            <a:pPr marL="527050" lvl="1" indent="-231775"/>
            <a:r>
              <a:rPr lang="en-US" sz="1800" dirty="0" err="1"/>
              <a:t>SteveB</a:t>
            </a:r>
            <a:r>
              <a:rPr lang="en-US" sz="1800" dirty="0"/>
              <a:t> is an inventor</a:t>
            </a:r>
          </a:p>
          <a:p>
            <a:pPr marL="527050" lvl="1" indent="-231775"/>
            <a:r>
              <a:rPr lang="en-US" sz="1800" dirty="0"/>
              <a:t>But it’s on a book holder…</a:t>
            </a:r>
          </a:p>
          <a:p>
            <a:pPr marL="527050" lvl="1" indent="-231775"/>
            <a:r>
              <a:rPr lang="en-US" sz="1800" dirty="0"/>
              <a:t> U.S. Patent granted May 1986</a:t>
            </a:r>
            <a:br>
              <a:rPr lang="en-US" sz="1800" dirty="0"/>
            </a:br>
            <a:r>
              <a:rPr lang="en-US" sz="1800" dirty="0"/>
              <a:t/>
            </a:r>
            <a:br>
              <a:rPr lang="en-US" sz="1800" dirty="0"/>
            </a:br>
            <a:endParaRPr lang="en-US" sz="1800" dirty="0"/>
          </a:p>
          <a:p>
            <a:pPr marL="527050" lvl="1" indent="-231775"/>
            <a:endParaRPr lang="en-US" sz="1800" dirty="0"/>
          </a:p>
          <a:p>
            <a:pPr marL="293688" indent="-293688"/>
            <a:r>
              <a:rPr lang="en-US" sz="2000" dirty="0"/>
              <a:t>We pressed on…</a:t>
            </a:r>
          </a:p>
          <a:p>
            <a:pPr marL="527050" lvl="1" indent="-231775"/>
            <a:r>
              <a:rPr lang="en-US" sz="1800" dirty="0"/>
              <a:t>100 U.S. patent applications</a:t>
            </a:r>
            <a:br>
              <a:rPr lang="en-US" sz="1800" dirty="0"/>
            </a:br>
            <a:r>
              <a:rPr lang="en-US" sz="1800" dirty="0"/>
              <a:t>filed in 1993</a:t>
            </a:r>
          </a:p>
          <a:p>
            <a:pPr marL="527050" lvl="1" indent="-231775"/>
            <a:r>
              <a:rPr lang="en-US" sz="1800" dirty="0"/>
              <a:t>Filed 1500+ U.S. apps in FY03</a:t>
            </a:r>
          </a:p>
          <a:p>
            <a:pPr marL="527050" lvl="1" indent="-231775"/>
            <a:r>
              <a:rPr lang="en-US" sz="1800" dirty="0"/>
              <a:t>Filed 2000+ U.S. apps in FY04</a:t>
            </a:r>
          </a:p>
          <a:p>
            <a:pPr marL="527050" lvl="1" indent="-231775"/>
            <a:r>
              <a:rPr lang="en-US" sz="1800" dirty="0"/>
              <a:t>Filed 3000+ U.S. apps in FY05</a:t>
            </a:r>
          </a:p>
          <a:p>
            <a:pPr marL="527050" lvl="1" indent="-231775"/>
            <a:r>
              <a:rPr lang="en-US" sz="1800" dirty="0"/>
              <a:t>Plan to file 3000 apps in FY06</a:t>
            </a:r>
          </a:p>
        </p:txBody>
      </p:sp>
      <p:sp>
        <p:nvSpPr>
          <p:cNvPr id="1242137" name="Rectangle 25"/>
          <p:cNvSpPr>
            <a:spLocks noGrp="1" noChangeArrowheads="1"/>
          </p:cNvSpPr>
          <p:nvPr>
            <p:ph type="body" sz="half" idx="2"/>
          </p:nvPr>
        </p:nvSpPr>
        <p:spPr>
          <a:xfrm>
            <a:off x="4572000" y="4333875"/>
            <a:ext cx="4213225" cy="1989138"/>
          </a:xfrm>
        </p:spPr>
        <p:txBody>
          <a:bodyPr>
            <a:normAutofit lnSpcReduction="10000"/>
          </a:bodyPr>
          <a:lstStyle/>
          <a:p>
            <a:pPr marL="280988" indent="-280988"/>
            <a:r>
              <a:rPr lang="en-US" sz="2400"/>
              <a:t>To build a valuable asset</a:t>
            </a:r>
          </a:p>
          <a:p>
            <a:pPr marL="515938" lvl="1" indent="-233363"/>
            <a:r>
              <a:rPr lang="en-US" sz="1800"/>
              <a:t>Over 5,000 issued U.S. patents</a:t>
            </a:r>
          </a:p>
          <a:p>
            <a:pPr marL="515938" lvl="1" indent="-233363"/>
            <a:r>
              <a:rPr lang="en-US" sz="1800"/>
              <a:t>Over 13,100 pending U.S. applications</a:t>
            </a:r>
          </a:p>
          <a:p>
            <a:pPr marL="515938" lvl="1" indent="-233363"/>
            <a:r>
              <a:rPr lang="en-US" sz="1800"/>
              <a:t>Over 1,700 issued Int’l patents</a:t>
            </a:r>
          </a:p>
          <a:p>
            <a:pPr marL="515938" lvl="1" indent="-233363"/>
            <a:r>
              <a:rPr lang="en-US" sz="1800"/>
              <a:t>Over 15,700 pending Int’l patents</a:t>
            </a:r>
          </a:p>
        </p:txBody>
      </p:sp>
      <p:sp>
        <p:nvSpPr>
          <p:cNvPr id="1242138" name="Rectangle 26"/>
          <p:cNvSpPr>
            <a:spLocks noChangeArrowheads="1"/>
          </p:cNvSpPr>
          <p:nvPr/>
        </p:nvSpPr>
        <p:spPr bwMode="auto">
          <a:xfrm>
            <a:off x="5256213" y="1044575"/>
            <a:ext cx="2651125" cy="3028950"/>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endParaRPr lang="en-US"/>
          </a:p>
        </p:txBody>
      </p:sp>
      <p:pic>
        <p:nvPicPr>
          <p:cNvPr id="1242119" name="Picture 7" descr="Project1"/>
          <p:cNvPicPr>
            <a:picLocks noChangeAspect="1" noChangeArrowheads="1"/>
          </p:cNvPicPr>
          <p:nvPr/>
        </p:nvPicPr>
        <p:blipFill>
          <a:blip r:embed="rId3" cstate="print"/>
          <a:srcRect/>
          <a:stretch>
            <a:fillRect/>
          </a:stretch>
        </p:blipFill>
        <p:spPr bwMode="auto">
          <a:xfrm>
            <a:off x="5340350" y="1128713"/>
            <a:ext cx="2484438" cy="2859087"/>
          </a:xfrm>
          <a:prstGeom prst="rect">
            <a:avLst/>
          </a:prstGeom>
          <a:noFill/>
          <a:ln w="9525">
            <a:solidFill>
              <a:schemeClr val="tx1"/>
            </a:solidFill>
            <a:miter lim="800000"/>
            <a:headEnd/>
            <a:tailEnd/>
          </a:ln>
        </p:spPr>
      </p:pic>
    </p:spTree>
    <p:extLst>
      <p:ext uri="{BB962C8B-B14F-4D97-AF65-F5344CB8AC3E}">
        <p14:creationId xmlns:p14="http://schemas.microsoft.com/office/powerpoint/2007/7/12/main" xmlns="" val="675650860"/>
      </p:ext>
    </p:extLst>
  </p:cSld>
  <p:clrMapOvr>
    <a:masterClrMapping/>
  </p:clrMapOvr>
  <mc:AlternateContent xmlns:mc="http://schemas.openxmlformats.org/markup-compatibility/2006">
    <mc:Choice xmlns:p14="http://schemas.microsoft.com/office/powerpoint/2007/7/12/main" xmlns=""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Components of a Patent Application</a:t>
            </a:r>
            <a:endParaRPr lang="en-US" dirty="0"/>
          </a:p>
        </p:txBody>
      </p:sp>
      <p:graphicFrame>
        <p:nvGraphicFramePr>
          <p:cNvPr id="4" name="Diagram 3"/>
          <p:cNvGraphicFramePr/>
          <p:nvPr/>
        </p:nvGraphicFramePr>
        <p:xfrm>
          <a:off x="457200" y="1600200"/>
          <a:ext cx="82296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Application Process at Microsoft</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7650" name="Text Box 2"/>
          <p:cNvSpPr txBox="1">
            <a:spLocks noChangeArrowheads="1"/>
          </p:cNvSpPr>
          <p:nvPr/>
        </p:nvSpPr>
        <p:spPr bwMode="auto">
          <a:xfrm>
            <a:off x="3541713" y="1598613"/>
            <a:ext cx="1965325" cy="677862"/>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pPr eaLnBrk="1" hangingPunct="1">
              <a:lnSpc>
                <a:spcPct val="90000"/>
              </a:lnSpc>
              <a:spcBef>
                <a:spcPct val="30000"/>
              </a:spcBef>
            </a:pPr>
            <a:r>
              <a:rPr lang="en-US" sz="1400" dirty="0">
                <a:effectLst>
                  <a:outerShdw blurRad="38100" dist="38100" dir="2700000" algn="tl">
                    <a:srgbClr val="000000"/>
                  </a:outerShdw>
                </a:effectLst>
                <a:latin typeface="Segoe Semibold" pitchFamily="34" charset="0"/>
              </a:rPr>
              <a:t>Work with your</a:t>
            </a:r>
            <a:br>
              <a:rPr lang="en-US" sz="1400" dirty="0">
                <a:effectLst>
                  <a:outerShdw blurRad="38100" dist="38100" dir="2700000" algn="tl">
                    <a:srgbClr val="000000"/>
                  </a:outerShdw>
                </a:effectLst>
                <a:latin typeface="Segoe Semibold" pitchFamily="34" charset="0"/>
              </a:rPr>
            </a:br>
            <a:r>
              <a:rPr lang="en-US" sz="1400" dirty="0">
                <a:effectLst>
                  <a:outerShdw blurRad="38100" dist="38100" dir="2700000" algn="tl">
                    <a:srgbClr val="000000"/>
                  </a:outerShdw>
                </a:effectLst>
                <a:latin typeface="Segoe Semibold" pitchFamily="34" charset="0"/>
              </a:rPr>
              <a:t>patent leader/LCA</a:t>
            </a:r>
            <a:br>
              <a:rPr lang="en-US" sz="1400" dirty="0">
                <a:effectLst>
                  <a:outerShdw blurRad="38100" dist="38100" dir="2700000" algn="tl">
                    <a:srgbClr val="000000"/>
                  </a:outerShdw>
                </a:effectLst>
                <a:latin typeface="Segoe Semibold" pitchFamily="34" charset="0"/>
              </a:rPr>
            </a:br>
            <a:r>
              <a:rPr lang="en-US" sz="1400" dirty="0">
                <a:effectLst>
                  <a:outerShdw blurRad="38100" dist="38100" dir="2700000" algn="tl">
                    <a:srgbClr val="000000"/>
                  </a:outerShdw>
                </a:effectLst>
                <a:latin typeface="Segoe Semibold" pitchFamily="34" charset="0"/>
              </a:rPr>
              <a:t>to prioritize ideas</a:t>
            </a:r>
          </a:p>
        </p:txBody>
      </p:sp>
      <p:sp>
        <p:nvSpPr>
          <p:cNvPr id="1307651" name="Text Box 3"/>
          <p:cNvSpPr txBox="1">
            <a:spLocks noChangeArrowheads="1"/>
          </p:cNvSpPr>
          <p:nvPr/>
        </p:nvSpPr>
        <p:spPr bwMode="auto">
          <a:xfrm>
            <a:off x="6575425" y="5270500"/>
            <a:ext cx="1349375" cy="293688"/>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pPr eaLnBrk="1" hangingPunct="1">
              <a:lnSpc>
                <a:spcPct val="90000"/>
              </a:lnSpc>
              <a:spcBef>
                <a:spcPct val="30000"/>
              </a:spcBef>
            </a:pPr>
            <a:r>
              <a:rPr lang="en-US" sz="1400">
                <a:effectLst>
                  <a:outerShdw blurRad="38100" dist="38100" dir="2700000" algn="tl">
                    <a:srgbClr val="000000"/>
                  </a:outerShdw>
                </a:effectLst>
                <a:latin typeface="Segoe Semibold" pitchFamily="34" charset="0"/>
              </a:rPr>
              <a:t>Patent Issues</a:t>
            </a:r>
          </a:p>
        </p:txBody>
      </p:sp>
      <p:sp>
        <p:nvSpPr>
          <p:cNvPr id="1307652" name="Text Box 4"/>
          <p:cNvSpPr txBox="1">
            <a:spLocks noChangeArrowheads="1"/>
          </p:cNvSpPr>
          <p:nvPr/>
        </p:nvSpPr>
        <p:spPr bwMode="auto">
          <a:xfrm>
            <a:off x="6575425" y="4618038"/>
            <a:ext cx="2100263" cy="293687"/>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pPr eaLnBrk="1" hangingPunct="1">
              <a:lnSpc>
                <a:spcPct val="90000"/>
              </a:lnSpc>
              <a:spcBef>
                <a:spcPct val="30000"/>
              </a:spcBef>
            </a:pPr>
            <a:r>
              <a:rPr lang="en-US" sz="1400">
                <a:effectLst>
                  <a:outerShdw blurRad="38100" dist="38100" dir="2700000" algn="tl">
                    <a:srgbClr val="000000"/>
                  </a:outerShdw>
                </a:effectLst>
                <a:latin typeface="Segoe Semibold" pitchFamily="34" charset="0"/>
              </a:rPr>
              <a:t>PTO Examination</a:t>
            </a:r>
          </a:p>
        </p:txBody>
      </p:sp>
      <p:sp>
        <p:nvSpPr>
          <p:cNvPr id="1307653" name="Text Box 5"/>
          <p:cNvSpPr txBox="1">
            <a:spLocks noChangeArrowheads="1"/>
          </p:cNvSpPr>
          <p:nvPr/>
        </p:nvSpPr>
        <p:spPr bwMode="auto">
          <a:xfrm>
            <a:off x="6575425" y="3540125"/>
            <a:ext cx="2100263" cy="677863"/>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pPr eaLnBrk="1" hangingPunct="1">
              <a:lnSpc>
                <a:spcPct val="90000"/>
              </a:lnSpc>
              <a:spcBef>
                <a:spcPct val="30000"/>
              </a:spcBef>
            </a:pPr>
            <a:r>
              <a:rPr lang="en-US" sz="1400">
                <a:effectLst>
                  <a:outerShdw blurRad="38100" dist="38100" dir="2700000" algn="tl">
                    <a:srgbClr val="000000"/>
                  </a:outerShdw>
                </a:effectLst>
                <a:latin typeface="Segoe Semibold" pitchFamily="34" charset="0"/>
              </a:rPr>
              <a:t>Prepare Patent</a:t>
            </a:r>
            <a:br>
              <a:rPr lang="en-US" sz="1400">
                <a:effectLst>
                  <a:outerShdw blurRad="38100" dist="38100" dir="2700000" algn="tl">
                    <a:srgbClr val="000000"/>
                  </a:outerShdw>
                </a:effectLst>
                <a:latin typeface="Segoe Semibold" pitchFamily="34" charset="0"/>
              </a:rPr>
            </a:br>
            <a:r>
              <a:rPr lang="en-US" sz="1400">
                <a:effectLst>
                  <a:outerShdw blurRad="38100" dist="38100" dir="2700000" algn="tl">
                    <a:srgbClr val="000000"/>
                  </a:outerShdw>
                </a:effectLst>
                <a:latin typeface="Segoe Semibold" pitchFamily="34" charset="0"/>
              </a:rPr>
              <a:t>Application and File</a:t>
            </a:r>
            <a:br>
              <a:rPr lang="en-US" sz="1400">
                <a:effectLst>
                  <a:outerShdw blurRad="38100" dist="38100" dir="2700000" algn="tl">
                    <a:srgbClr val="000000"/>
                  </a:outerShdw>
                </a:effectLst>
                <a:latin typeface="Segoe Semibold" pitchFamily="34" charset="0"/>
              </a:rPr>
            </a:br>
            <a:r>
              <a:rPr lang="en-US" sz="1400">
                <a:effectLst>
                  <a:outerShdw blurRad="38100" dist="38100" dir="2700000" algn="tl">
                    <a:srgbClr val="000000"/>
                  </a:outerShdw>
                </a:effectLst>
                <a:latin typeface="Segoe Semibold" pitchFamily="34" charset="0"/>
              </a:rPr>
              <a:t>with Patent Office</a:t>
            </a:r>
          </a:p>
        </p:txBody>
      </p:sp>
      <p:sp>
        <p:nvSpPr>
          <p:cNvPr id="1307654" name="Text Box 6"/>
          <p:cNvSpPr txBox="1">
            <a:spLocks noChangeArrowheads="1"/>
          </p:cNvSpPr>
          <p:nvPr/>
        </p:nvSpPr>
        <p:spPr bwMode="auto">
          <a:xfrm>
            <a:off x="6564313" y="2674938"/>
            <a:ext cx="2100262" cy="485775"/>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pPr eaLnBrk="1" hangingPunct="1">
              <a:lnSpc>
                <a:spcPct val="90000"/>
              </a:lnSpc>
              <a:spcBef>
                <a:spcPct val="30000"/>
              </a:spcBef>
            </a:pPr>
            <a:r>
              <a:rPr lang="en-US" sz="1400">
                <a:effectLst>
                  <a:outerShdw blurRad="38100" dist="38100" dir="2700000" algn="tl">
                    <a:srgbClr val="000000"/>
                  </a:outerShdw>
                </a:effectLst>
                <a:latin typeface="Segoe Semibold" pitchFamily="34" charset="0"/>
              </a:rPr>
              <a:t>Disclosure Meeting</a:t>
            </a:r>
            <a:br>
              <a:rPr lang="en-US" sz="1400">
                <a:effectLst>
                  <a:outerShdw blurRad="38100" dist="38100" dir="2700000" algn="tl">
                    <a:srgbClr val="000000"/>
                  </a:outerShdw>
                </a:effectLst>
                <a:latin typeface="Segoe Semibold" pitchFamily="34" charset="0"/>
              </a:rPr>
            </a:br>
            <a:r>
              <a:rPr lang="en-US" sz="1400">
                <a:effectLst>
                  <a:outerShdw blurRad="38100" dist="38100" dir="2700000" algn="tl">
                    <a:srgbClr val="000000"/>
                  </a:outerShdw>
                </a:effectLst>
                <a:latin typeface="Segoe Semibold" pitchFamily="34" charset="0"/>
              </a:rPr>
              <a:t>With Patent Attorney</a:t>
            </a:r>
          </a:p>
        </p:txBody>
      </p:sp>
      <p:sp>
        <p:nvSpPr>
          <p:cNvPr id="1307672" name="Rectangle 24"/>
          <p:cNvSpPr>
            <a:spLocks noGrp="1" noChangeArrowheads="1"/>
          </p:cNvSpPr>
          <p:nvPr>
            <p:ph type="title"/>
          </p:nvPr>
        </p:nvSpPr>
        <p:spPr>
          <a:xfrm>
            <a:off x="458788" y="231775"/>
            <a:ext cx="8570912" cy="641350"/>
          </a:xfrm>
        </p:spPr>
        <p:txBody>
          <a:bodyPr>
            <a:normAutofit fontScale="90000"/>
          </a:bodyPr>
          <a:lstStyle/>
          <a:p>
            <a:r>
              <a:rPr lang="en-US" sz="4000" dirty="0"/>
              <a:t>Microsoft’s Patent Process</a:t>
            </a:r>
            <a:endParaRPr lang="en-US" sz="3600" dirty="0">
              <a:solidFill>
                <a:schemeClr val="accent1"/>
              </a:solidFill>
            </a:endParaRPr>
          </a:p>
        </p:txBody>
      </p:sp>
      <p:sp>
        <p:nvSpPr>
          <p:cNvPr id="1307673" name="Rectangle 25"/>
          <p:cNvSpPr>
            <a:spLocks noGrp="1" noChangeArrowheads="1"/>
          </p:cNvSpPr>
          <p:nvPr>
            <p:ph idx="1"/>
          </p:nvPr>
        </p:nvSpPr>
        <p:spPr>
          <a:xfrm>
            <a:off x="458788" y="2735263"/>
            <a:ext cx="6027737" cy="3146425"/>
          </a:xfrm>
        </p:spPr>
        <p:txBody>
          <a:bodyPr>
            <a:normAutofit lnSpcReduction="10000"/>
          </a:bodyPr>
          <a:lstStyle/>
          <a:p>
            <a:pPr marL="279400" indent="-279400">
              <a:buFont typeface="Wingdings" pitchFamily="2" charset="2"/>
              <a:buNone/>
            </a:pPr>
            <a:r>
              <a:rPr lang="en-US" sz="1800" u="sng" dirty="0"/>
              <a:t>Inventor Role</a:t>
            </a:r>
          </a:p>
          <a:p>
            <a:pPr marL="279400" indent="-279400"/>
            <a:r>
              <a:rPr lang="en-US" sz="1800" dirty="0"/>
              <a:t>Work with your patent leader/LCA contact</a:t>
            </a:r>
            <a:br>
              <a:rPr lang="en-US" sz="1800" dirty="0"/>
            </a:br>
            <a:r>
              <a:rPr lang="en-US" sz="1800" dirty="0"/>
              <a:t>to prioritize ideas</a:t>
            </a:r>
          </a:p>
          <a:p>
            <a:pPr marL="279400" indent="-279400"/>
            <a:r>
              <a:rPr lang="en-US" sz="1800" dirty="0"/>
              <a:t>Once approved, complete and submit the</a:t>
            </a:r>
            <a:br>
              <a:rPr lang="en-US" sz="1800" dirty="0"/>
            </a:br>
            <a:r>
              <a:rPr lang="en-US" sz="1800" dirty="0"/>
              <a:t>pre-disclosure form describing the invention</a:t>
            </a:r>
          </a:p>
          <a:p>
            <a:pPr marL="279400" indent="-279400"/>
            <a:r>
              <a:rPr lang="en-US" sz="1800" dirty="0"/>
              <a:t>Meet with the outside counsel to draft application</a:t>
            </a:r>
          </a:p>
          <a:p>
            <a:pPr marL="279400" indent="-279400"/>
            <a:r>
              <a:rPr lang="en-US" sz="1800" dirty="0"/>
              <a:t>Review drafts prepared by the outside counsel</a:t>
            </a:r>
          </a:p>
          <a:p>
            <a:pPr marL="279400" indent="-279400"/>
            <a:r>
              <a:rPr lang="en-US" sz="1800" dirty="0"/>
              <a:t>Sign the paperwork</a:t>
            </a:r>
          </a:p>
          <a:p>
            <a:pPr marL="279400" indent="-279400"/>
            <a:r>
              <a:rPr lang="en-US" sz="1800" dirty="0"/>
              <a:t>Review and answer questions</a:t>
            </a:r>
          </a:p>
          <a:p>
            <a:pPr marL="279400" indent="-279400"/>
            <a:r>
              <a:rPr lang="en-US" sz="1800" dirty="0"/>
              <a:t>Review current state U.S. of technology</a:t>
            </a:r>
          </a:p>
        </p:txBody>
      </p:sp>
      <p:pic>
        <p:nvPicPr>
          <p:cNvPr id="1307656" name="Picture 8" descr="na02278_"/>
          <p:cNvPicPr>
            <a:picLocks noChangeAspect="1" noChangeArrowheads="1"/>
          </p:cNvPicPr>
          <p:nvPr/>
        </p:nvPicPr>
        <p:blipFill>
          <a:blip r:embed="rId3" cstate="print"/>
          <a:srcRect/>
          <a:stretch>
            <a:fillRect/>
          </a:stretch>
        </p:blipFill>
        <p:spPr bwMode="auto">
          <a:xfrm>
            <a:off x="947738" y="1495425"/>
            <a:ext cx="2087562" cy="1060450"/>
          </a:xfrm>
          <a:prstGeom prst="rect">
            <a:avLst/>
          </a:prstGeom>
          <a:noFill/>
        </p:spPr>
      </p:pic>
      <p:pic>
        <p:nvPicPr>
          <p:cNvPr id="1307657" name="Picture 9" descr="bs00894_"/>
          <p:cNvPicPr>
            <a:picLocks noChangeAspect="1" noChangeArrowheads="1"/>
          </p:cNvPicPr>
          <p:nvPr/>
        </p:nvPicPr>
        <p:blipFill>
          <a:blip r:embed="rId4" cstate="print"/>
          <a:srcRect/>
          <a:stretch>
            <a:fillRect/>
          </a:stretch>
        </p:blipFill>
        <p:spPr bwMode="auto">
          <a:xfrm>
            <a:off x="8007350" y="5187950"/>
            <a:ext cx="736600" cy="704850"/>
          </a:xfrm>
          <a:prstGeom prst="rect">
            <a:avLst/>
          </a:prstGeom>
          <a:noFill/>
        </p:spPr>
      </p:pic>
      <p:sp>
        <p:nvSpPr>
          <p:cNvPr id="1307658" name="Line 10"/>
          <p:cNvSpPr>
            <a:spLocks noChangeShapeType="1"/>
          </p:cNvSpPr>
          <p:nvPr/>
        </p:nvSpPr>
        <p:spPr bwMode="auto">
          <a:xfrm flipV="1">
            <a:off x="3054350" y="1893888"/>
            <a:ext cx="488950" cy="3175"/>
          </a:xfrm>
          <a:prstGeom prst="line">
            <a:avLst/>
          </a:prstGeom>
          <a:noFill/>
          <a:ln w="9525">
            <a:solidFill>
              <a:schemeClr val="tx1"/>
            </a:solidFill>
            <a:miter lim="800000"/>
            <a:headEnd/>
            <a:tailEnd type="triangle" w="med" len="med"/>
          </a:ln>
          <a:effectLst/>
        </p:spPr>
        <p:txBody>
          <a:bodyPr wrap="none"/>
          <a:lstStyle/>
          <a:p>
            <a:endParaRPr lang="en-US"/>
          </a:p>
        </p:txBody>
      </p:sp>
      <p:sp>
        <p:nvSpPr>
          <p:cNvPr id="1307659" name="Line 11"/>
          <p:cNvSpPr>
            <a:spLocks noChangeShapeType="1"/>
          </p:cNvSpPr>
          <p:nvPr/>
        </p:nvSpPr>
        <p:spPr bwMode="auto">
          <a:xfrm flipV="1">
            <a:off x="5549900" y="1895475"/>
            <a:ext cx="962025" cy="0"/>
          </a:xfrm>
          <a:prstGeom prst="line">
            <a:avLst/>
          </a:prstGeom>
          <a:noFill/>
          <a:ln w="9525">
            <a:solidFill>
              <a:schemeClr val="tx1"/>
            </a:solidFill>
            <a:miter lim="800000"/>
            <a:headEnd/>
            <a:tailEnd type="triangle" w="med" len="med"/>
          </a:ln>
          <a:effectLst/>
        </p:spPr>
        <p:txBody>
          <a:bodyPr wrap="none"/>
          <a:lstStyle/>
          <a:p>
            <a:endParaRPr lang="en-US"/>
          </a:p>
        </p:txBody>
      </p:sp>
      <p:sp>
        <p:nvSpPr>
          <p:cNvPr id="1307666" name="Text Box 18"/>
          <p:cNvSpPr txBox="1">
            <a:spLocks noChangeArrowheads="1"/>
          </p:cNvSpPr>
          <p:nvPr/>
        </p:nvSpPr>
        <p:spPr bwMode="auto">
          <a:xfrm>
            <a:off x="6575425" y="1598613"/>
            <a:ext cx="2100263" cy="677862"/>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pPr eaLnBrk="1" hangingPunct="1">
              <a:lnSpc>
                <a:spcPct val="90000"/>
              </a:lnSpc>
              <a:spcBef>
                <a:spcPct val="30000"/>
              </a:spcBef>
            </a:pPr>
            <a:r>
              <a:rPr lang="en-US" sz="1400">
                <a:effectLst>
                  <a:outerShdw blurRad="38100" dist="38100" dir="2700000" algn="tl">
                    <a:srgbClr val="000000"/>
                  </a:outerShdw>
                </a:effectLst>
                <a:latin typeface="Segoe Semibold" pitchFamily="34" charset="0"/>
              </a:rPr>
              <a:t>Prepare Pre-disclosure</a:t>
            </a:r>
            <a:br>
              <a:rPr lang="en-US" sz="1400">
                <a:effectLst>
                  <a:outerShdw blurRad="38100" dist="38100" dir="2700000" algn="tl">
                    <a:srgbClr val="000000"/>
                  </a:outerShdw>
                </a:effectLst>
                <a:latin typeface="Segoe Semibold" pitchFamily="34" charset="0"/>
              </a:rPr>
            </a:br>
            <a:r>
              <a:rPr lang="en-US" sz="1400">
                <a:effectLst>
                  <a:outerShdw blurRad="38100" dist="38100" dir="2700000" algn="tl">
                    <a:srgbClr val="000000"/>
                  </a:outerShdw>
                </a:effectLst>
                <a:latin typeface="Segoe Semibold" pitchFamily="34" charset="0"/>
              </a:rPr>
              <a:t>Form for submission</a:t>
            </a:r>
          </a:p>
        </p:txBody>
      </p:sp>
      <p:sp>
        <p:nvSpPr>
          <p:cNvPr id="1307667" name="Line 19"/>
          <p:cNvSpPr>
            <a:spLocks noChangeShapeType="1"/>
          </p:cNvSpPr>
          <p:nvPr/>
        </p:nvSpPr>
        <p:spPr bwMode="auto">
          <a:xfrm>
            <a:off x="7359650" y="2359025"/>
            <a:ext cx="0" cy="306388"/>
          </a:xfrm>
          <a:prstGeom prst="line">
            <a:avLst/>
          </a:prstGeom>
          <a:noFill/>
          <a:ln w="9525">
            <a:solidFill>
              <a:schemeClr val="tx1"/>
            </a:solidFill>
            <a:miter lim="800000"/>
            <a:headEnd/>
            <a:tailEnd type="triangle" w="med" len="med"/>
          </a:ln>
          <a:effectLst/>
        </p:spPr>
        <p:txBody>
          <a:bodyPr wrap="none"/>
          <a:lstStyle/>
          <a:p>
            <a:endParaRPr lang="en-US"/>
          </a:p>
        </p:txBody>
      </p:sp>
      <p:sp>
        <p:nvSpPr>
          <p:cNvPr id="1307674" name="Line 26"/>
          <p:cNvSpPr>
            <a:spLocks noChangeShapeType="1"/>
          </p:cNvSpPr>
          <p:nvPr/>
        </p:nvSpPr>
        <p:spPr bwMode="auto">
          <a:xfrm>
            <a:off x="7359650" y="3236913"/>
            <a:ext cx="0" cy="306387"/>
          </a:xfrm>
          <a:prstGeom prst="line">
            <a:avLst/>
          </a:prstGeom>
          <a:noFill/>
          <a:ln w="9525">
            <a:solidFill>
              <a:schemeClr val="tx1"/>
            </a:solidFill>
            <a:miter lim="800000"/>
            <a:headEnd/>
            <a:tailEnd type="triangle" w="med" len="med"/>
          </a:ln>
          <a:effectLst/>
        </p:spPr>
        <p:txBody>
          <a:bodyPr wrap="none"/>
          <a:lstStyle/>
          <a:p>
            <a:endParaRPr lang="en-US"/>
          </a:p>
        </p:txBody>
      </p:sp>
      <p:sp>
        <p:nvSpPr>
          <p:cNvPr id="1307675" name="Line 27"/>
          <p:cNvSpPr>
            <a:spLocks noChangeShapeType="1"/>
          </p:cNvSpPr>
          <p:nvPr/>
        </p:nvSpPr>
        <p:spPr bwMode="auto">
          <a:xfrm>
            <a:off x="7359650" y="4298950"/>
            <a:ext cx="0" cy="306388"/>
          </a:xfrm>
          <a:prstGeom prst="line">
            <a:avLst/>
          </a:prstGeom>
          <a:noFill/>
          <a:ln w="9525">
            <a:solidFill>
              <a:schemeClr val="tx1"/>
            </a:solidFill>
            <a:miter lim="800000"/>
            <a:headEnd/>
            <a:tailEnd type="triangle" w="med" len="med"/>
          </a:ln>
          <a:effectLst/>
        </p:spPr>
        <p:txBody>
          <a:bodyPr wrap="none"/>
          <a:lstStyle/>
          <a:p>
            <a:endParaRPr lang="en-US"/>
          </a:p>
        </p:txBody>
      </p:sp>
      <p:sp>
        <p:nvSpPr>
          <p:cNvPr id="1307676" name="Line 28"/>
          <p:cNvSpPr>
            <a:spLocks noChangeShapeType="1"/>
          </p:cNvSpPr>
          <p:nvPr/>
        </p:nvSpPr>
        <p:spPr bwMode="auto">
          <a:xfrm>
            <a:off x="7359650" y="4951413"/>
            <a:ext cx="0" cy="306387"/>
          </a:xfrm>
          <a:prstGeom prst="line">
            <a:avLst/>
          </a:prstGeom>
          <a:noFill/>
          <a:ln w="9525">
            <a:solidFill>
              <a:schemeClr val="tx1"/>
            </a:solidFill>
            <a:miter lim="800000"/>
            <a:headEnd/>
            <a:tailEnd type="triangle" w="med" len="med"/>
          </a:ln>
          <a:effectLst/>
        </p:spPr>
        <p:txBody>
          <a:bodyPr wrap="none"/>
          <a:lstStyle/>
          <a:p>
            <a:endParaRPr lang="en-US"/>
          </a:p>
        </p:txBody>
      </p:sp>
      <p:sp>
        <p:nvSpPr>
          <p:cNvPr id="1307678" name="Text Box 30"/>
          <p:cNvSpPr txBox="1">
            <a:spLocks noChangeArrowheads="1"/>
          </p:cNvSpPr>
          <p:nvPr/>
        </p:nvSpPr>
        <p:spPr bwMode="auto">
          <a:xfrm>
            <a:off x="803275" y="1204913"/>
            <a:ext cx="1203325" cy="304800"/>
          </a:xfrm>
          <a:prstGeom prst="rect">
            <a:avLst/>
          </a:prstGeom>
          <a:noFill/>
          <a:ln w="9525">
            <a:noFill/>
            <a:miter lim="800000"/>
            <a:headEnd/>
            <a:tailEnd/>
          </a:ln>
          <a:effectLst/>
        </p:spPr>
        <p:txBody>
          <a:bodyPr>
            <a:spAutoFit/>
          </a:bodyPr>
          <a:lstStyle/>
          <a:p>
            <a:pPr>
              <a:spcBef>
                <a:spcPct val="50000"/>
              </a:spcBef>
            </a:pPr>
            <a:r>
              <a:rPr lang="en-US" sz="1400"/>
              <a:t>Big Idea!</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Should We Patent?</a:t>
            </a:r>
            <a:endParaRPr lang="en-US" dirty="0"/>
          </a:p>
        </p:txBody>
      </p:sp>
      <p:sp>
        <p:nvSpPr>
          <p:cNvPr id="3" name="Content Placeholder 2"/>
          <p:cNvSpPr>
            <a:spLocks noGrp="1"/>
          </p:cNvSpPr>
          <p:nvPr>
            <p:ph idx="1"/>
          </p:nvPr>
        </p:nvSpPr>
        <p:spPr/>
        <p:txBody>
          <a:bodyPr>
            <a:normAutofit fontScale="92500" lnSpcReduction="10000"/>
            <a:scene3d>
              <a:camera prst="orthographicFront"/>
              <a:lightRig rig="threePt" dir="t"/>
            </a:scene3d>
            <a:sp3d extrusionH="57150">
              <a:bevelT w="38100" h="38100" prst="angle"/>
            </a:sp3d>
          </a:bodyPr>
          <a:lstStyle/>
          <a:p>
            <a:pPr marL="347663" indent="-347663">
              <a:buFont typeface="Wingdings" pitchFamily="2" charset="2"/>
              <a:buNone/>
            </a:pPr>
            <a:r>
              <a:rPr lang="en-US"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3">
                      <a:satMod val="175000"/>
                      <a:alpha val="40000"/>
                    </a:schemeClr>
                  </a:glow>
                  <a:innerShdw blurRad="69850" dist="43180" dir="5400000">
                    <a:srgbClr val="000000">
                      <a:alpha val="65000"/>
                    </a:srgbClr>
                  </a:innerShdw>
                </a:effectLst>
              </a:rPr>
              <a:t>Forward-looking Patents</a:t>
            </a:r>
          </a:p>
          <a:p>
            <a:pPr marL="347663" indent="-347663"/>
            <a:r>
              <a:rPr lang="en-US" sz="2000" dirty="0" smtClean="0"/>
              <a:t>Fundamental new technologies </a:t>
            </a:r>
          </a:p>
          <a:p>
            <a:pPr marL="635000" lvl="1"/>
            <a:r>
              <a:rPr lang="en-US" sz="1800" dirty="0" smtClean="0"/>
              <a:t>New business models</a:t>
            </a:r>
          </a:p>
          <a:p>
            <a:pPr marL="635000" lvl="1"/>
            <a:r>
              <a:rPr lang="en-US" sz="1800" dirty="0" smtClean="0"/>
              <a:t>New ways of doing things</a:t>
            </a:r>
          </a:p>
          <a:p>
            <a:pPr marL="347663" indent="-347663"/>
            <a:r>
              <a:rPr lang="en-US" sz="2000" dirty="0" smtClean="0"/>
              <a:t>5-10 year time frame</a:t>
            </a:r>
          </a:p>
          <a:p>
            <a:pPr marL="347663" indent="-347663"/>
            <a:r>
              <a:rPr lang="en-US" sz="2000" dirty="0" smtClean="0"/>
              <a:t>Not yet in that space</a:t>
            </a:r>
          </a:p>
          <a:p>
            <a:pPr marL="347663" indent="-347663"/>
            <a:r>
              <a:rPr lang="en-US" sz="2000" dirty="0" smtClean="0"/>
              <a:t>Not yet feasible</a:t>
            </a:r>
          </a:p>
          <a:p>
            <a:pPr marL="347663" indent="-347663">
              <a:buFont typeface="Wingdings" pitchFamily="2" charset="2"/>
              <a:buNone/>
            </a:pPr>
            <a:r>
              <a:rPr lang="en-US"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3">
                      <a:satMod val="175000"/>
                      <a:alpha val="40000"/>
                    </a:schemeClr>
                  </a:glow>
                  <a:innerShdw blurRad="69850" dist="43180" dir="5400000">
                    <a:srgbClr val="000000">
                      <a:alpha val="65000"/>
                    </a:srgbClr>
                  </a:innerShdw>
                </a:effectLst>
              </a:rPr>
              <a:t>Breakthrough Inventions</a:t>
            </a:r>
          </a:p>
          <a:p>
            <a:pPr marL="347663" indent="-347663"/>
            <a:r>
              <a:rPr lang="en-US" sz="2000" dirty="0" smtClean="0"/>
              <a:t>“Elegant”</a:t>
            </a:r>
          </a:p>
          <a:p>
            <a:pPr marL="347663" indent="-347663"/>
            <a:r>
              <a:rPr lang="en-US" sz="2000" dirty="0" smtClean="0"/>
              <a:t>Enabling Technologies</a:t>
            </a:r>
          </a:p>
          <a:p>
            <a:pPr marL="347663" indent="-347663"/>
            <a:r>
              <a:rPr lang="en-US" sz="2000" dirty="0" smtClean="0"/>
              <a:t>New Architectures</a:t>
            </a:r>
          </a:p>
          <a:p>
            <a:pPr marL="347663" indent="-347663">
              <a:buFont typeface="Wingdings" pitchFamily="2" charset="2"/>
              <a:buNone/>
            </a:pPr>
            <a:r>
              <a:rPr lang="en-US"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3">
                      <a:satMod val="175000"/>
                      <a:alpha val="40000"/>
                    </a:schemeClr>
                  </a:glow>
                  <a:innerShdw blurRad="69850" dist="43180" dir="5400000">
                    <a:srgbClr val="000000">
                      <a:alpha val="65000"/>
                    </a:srgbClr>
                  </a:innerShdw>
                </a:effectLst>
              </a:rPr>
              <a:t>Improvements on Existing Technologies</a:t>
            </a:r>
          </a:p>
          <a:p>
            <a:pPr marL="347663" indent="-347663"/>
            <a:r>
              <a:rPr lang="en-US" sz="2000" dirty="0" smtClean="0"/>
              <a:t>Better, Cheaper, Faster, More Reliable</a:t>
            </a:r>
          </a:p>
          <a:p>
            <a:pPr marL="347663" indent="-347663"/>
            <a:r>
              <a:rPr lang="en-US" sz="2000" dirty="0" smtClean="0"/>
              <a:t>Incremental</a:t>
            </a:r>
            <a:endParaRPr lang="en-US" dirty="0"/>
          </a:p>
        </p:txBody>
      </p:sp>
      <p:pic>
        <p:nvPicPr>
          <p:cNvPr id="4" name="Picture 3" descr="j0255112"/>
          <p:cNvPicPr>
            <a:picLocks noChangeAspect="1" noChangeArrowheads="1"/>
          </p:cNvPicPr>
          <p:nvPr/>
        </p:nvPicPr>
        <p:blipFill>
          <a:blip r:embed="rId4" cstate="print"/>
          <a:srcRect/>
          <a:stretch>
            <a:fillRect/>
          </a:stretch>
        </p:blipFill>
        <p:spPr bwMode="auto">
          <a:xfrm>
            <a:off x="5634038" y="5251450"/>
            <a:ext cx="2686050" cy="963613"/>
          </a:xfrm>
          <a:prstGeom prst="rect">
            <a:avLst/>
          </a:prstGeom>
          <a:noFill/>
        </p:spPr>
      </p:pic>
      <p:graphicFrame>
        <p:nvGraphicFramePr>
          <p:cNvPr id="5" name="Object 4"/>
          <p:cNvGraphicFramePr>
            <a:graphicFrameLocks noChangeAspect="1"/>
          </p:cNvGraphicFramePr>
          <p:nvPr/>
        </p:nvGraphicFramePr>
        <p:xfrm>
          <a:off x="5861050" y="3036888"/>
          <a:ext cx="1862138" cy="2306637"/>
        </p:xfrm>
        <a:graphic>
          <a:graphicData uri="http://schemas.openxmlformats.org/presentationml/2006/ole">
            <p:oleObj spid="_x0000_s1036" name="Clip" r:id="rId5" imgW="1589227" imgH="1967789" progId="">
              <p:embed/>
            </p:oleObj>
          </a:graphicData>
        </a:graphic>
      </p:graphicFrame>
      <p:pic>
        <p:nvPicPr>
          <p:cNvPr id="6" name="Picture 5" descr="bd06678_"/>
          <p:cNvPicPr>
            <a:picLocks noChangeAspect="1" noChangeArrowheads="1"/>
          </p:cNvPicPr>
          <p:nvPr/>
        </p:nvPicPr>
        <p:blipFill>
          <a:blip r:embed="rId6" cstate="print"/>
          <a:srcRect/>
          <a:stretch>
            <a:fillRect/>
          </a:stretch>
        </p:blipFill>
        <p:spPr bwMode="auto">
          <a:xfrm>
            <a:off x="5788025" y="1389063"/>
            <a:ext cx="2146300" cy="159385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5-Point Star 56"/>
          <p:cNvSpPr/>
          <p:nvPr/>
        </p:nvSpPr>
        <p:spPr bwMode="auto">
          <a:xfrm>
            <a:off x="1676400" y="4114800"/>
            <a:ext cx="1219200" cy="1143000"/>
          </a:xfrm>
          <a:prstGeom prst="star5">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en-US" sz="1200" b="0" i="0" u="none" strike="noStrike" cap="none" normalizeH="0" baseline="0" smtClean="0">
              <a:solidFill>
                <a:schemeClr val="tx1"/>
              </a:solidFill>
              <a:effectLst/>
              <a:latin typeface="Arial" charset="0"/>
            </a:endParaRPr>
          </a:p>
        </p:txBody>
      </p:sp>
      <p:sp>
        <p:nvSpPr>
          <p:cNvPr id="2" name="Title 1"/>
          <p:cNvSpPr>
            <a:spLocks noGrp="1"/>
          </p:cNvSpPr>
          <p:nvPr>
            <p:ph type="title"/>
          </p:nvPr>
        </p:nvSpPr>
        <p:spPr/>
        <p:txBody>
          <a:bodyPr/>
          <a:lstStyle/>
          <a:p>
            <a:r>
              <a:rPr lang="en-US" dirty="0" smtClean="0">
                <a:solidFill>
                  <a:schemeClr val="accent2">
                    <a:lumMod val="50000"/>
                  </a:schemeClr>
                </a:solidFill>
              </a:rPr>
              <a:t>When Should We Patent? </a:t>
            </a:r>
            <a:endParaRPr lang="en-US" dirty="0">
              <a:solidFill>
                <a:schemeClr val="accent2">
                  <a:lumMod val="50000"/>
                </a:schemeClr>
              </a:solidFill>
            </a:endParaRPr>
          </a:p>
        </p:txBody>
      </p:sp>
      <p:sp>
        <p:nvSpPr>
          <p:cNvPr id="7" name="Rectangle 61"/>
          <p:cNvSpPr>
            <a:spLocks noGrp="1" noChangeArrowheads="1"/>
          </p:cNvSpPr>
          <p:nvPr>
            <p:ph idx="1"/>
          </p:nvPr>
        </p:nvSpPr>
        <p:spPr>
          <a:xfrm>
            <a:off x="609600" y="1341437"/>
            <a:ext cx="8229600" cy="4525963"/>
          </a:xfrm>
          <a:noFill/>
          <a:ln/>
        </p:spPr>
        <p:txBody>
          <a:bodyPr>
            <a:scene3d>
              <a:camera prst="orthographicFront"/>
              <a:lightRig rig="threePt" dir="t"/>
            </a:scene3d>
            <a:sp3d extrusionH="57150">
              <a:bevelT w="38100" h="38100" prst="angle"/>
            </a:sp3d>
          </a:bodyPr>
          <a:lstStyle/>
          <a:p>
            <a:pPr marL="231775" indent="-231775">
              <a:lnSpc>
                <a:spcPct val="80000"/>
              </a:lnSpc>
              <a:buFont typeface="Wingdings" pitchFamily="2" charset="2"/>
              <a:buNone/>
            </a:pPr>
            <a:r>
              <a:rPr lang="en-US" sz="1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3">
                      <a:satMod val="175000"/>
                      <a:alpha val="40000"/>
                    </a:schemeClr>
                  </a:glow>
                  <a:innerShdw blurRad="69850" dist="43180" dir="5400000">
                    <a:srgbClr val="000000">
                      <a:alpha val="65000"/>
                    </a:srgbClr>
                  </a:innerShdw>
                </a:effectLst>
              </a:rPr>
              <a:t>Be Strategic</a:t>
            </a:r>
          </a:p>
          <a:p>
            <a:pPr marL="231775" indent="-231775">
              <a:lnSpc>
                <a:spcPct val="80000"/>
              </a:lnSpc>
            </a:pPr>
            <a:r>
              <a:rPr lang="en-US" sz="1800" dirty="0"/>
              <a:t>Prioritize potential filings in</a:t>
            </a:r>
            <a:br>
              <a:rPr lang="en-US" sz="1800" dirty="0"/>
            </a:br>
            <a:r>
              <a:rPr lang="en-US" sz="1800" dirty="0"/>
              <a:t>alignment with business goals </a:t>
            </a:r>
          </a:p>
          <a:p>
            <a:pPr marL="231775" indent="-231775">
              <a:lnSpc>
                <a:spcPct val="80000"/>
              </a:lnSpc>
            </a:pPr>
            <a:r>
              <a:rPr lang="en-US" sz="1800" dirty="0"/>
              <a:t>Cover core technologies</a:t>
            </a:r>
            <a:br>
              <a:rPr lang="en-US" sz="1800" dirty="0"/>
            </a:br>
            <a:r>
              <a:rPr lang="en-US" sz="1800" dirty="0"/>
              <a:t>(protocols, formats)</a:t>
            </a:r>
          </a:p>
          <a:p>
            <a:pPr marL="231775" indent="-231775">
              <a:lnSpc>
                <a:spcPct val="80000"/>
              </a:lnSpc>
            </a:pPr>
            <a:r>
              <a:rPr lang="en-US" sz="1800" dirty="0"/>
              <a:t>Cover features with noticeable</a:t>
            </a:r>
            <a:br>
              <a:rPr lang="en-US" sz="1800" dirty="0"/>
            </a:br>
            <a:r>
              <a:rPr lang="en-US" sz="1800" dirty="0"/>
              <a:t>benefits to end users or developers </a:t>
            </a:r>
          </a:p>
          <a:p>
            <a:pPr marL="231775" indent="-231775">
              <a:lnSpc>
                <a:spcPct val="80000"/>
              </a:lnSpc>
            </a:pPr>
            <a:r>
              <a:rPr lang="en-US" sz="1800" dirty="0"/>
              <a:t>Cover features that are likely be</a:t>
            </a:r>
            <a:br>
              <a:rPr lang="en-US" sz="1800" dirty="0"/>
            </a:br>
            <a:r>
              <a:rPr lang="en-US" sz="1800" dirty="0"/>
              <a:t>copied by competitors</a:t>
            </a:r>
          </a:p>
        </p:txBody>
      </p:sp>
      <p:sp>
        <p:nvSpPr>
          <p:cNvPr id="8" name="Rectangle 62"/>
          <p:cNvSpPr txBox="1">
            <a:spLocks noChangeArrowheads="1"/>
          </p:cNvSpPr>
          <p:nvPr/>
        </p:nvSpPr>
        <p:spPr>
          <a:xfrm>
            <a:off x="4343400" y="1295400"/>
            <a:ext cx="4035425" cy="927100"/>
          </a:xfrm>
          <a:prstGeom prst="rect">
            <a:avLst/>
          </a:prstGeom>
        </p:spPr>
        <p:txBody>
          <a:bodyPr>
            <a:scene3d>
              <a:camera prst="orthographicFront"/>
              <a:lightRig rig="threePt" dir="t"/>
            </a:scene3d>
            <a:sp3d extrusionH="57150">
              <a:bevelT w="38100" h="38100" prst="angle"/>
            </a:sp3d>
          </a:bodyPr>
          <a:lstStyle/>
          <a:p>
            <a:pPr marL="231775" marR="0" lvl="0" indent="-231775" algn="l" defTabSz="914400" rtl="0" eaLnBrk="1" fontAlgn="auto" latinLnBrk="0" hangingPunct="1">
              <a:lnSpc>
                <a:spcPct val="100000"/>
              </a:lnSpc>
              <a:spcBef>
                <a:spcPct val="20000"/>
              </a:spcBef>
              <a:spcAft>
                <a:spcPts val="0"/>
              </a:spcAft>
              <a:buClrTx/>
              <a:buSzTx/>
              <a:buFont typeface="Wingdings" pitchFamily="2" charset="2"/>
              <a:buNone/>
              <a:tabLst/>
              <a:defRPr/>
            </a:pPr>
            <a:r>
              <a:rPr kumimoji="0" lang="en-US" sz="1800" b="1" i="0" u="none" strike="noStrike" kern="1200" normalizeH="0" baseline="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3">
                      <a:satMod val="175000"/>
                      <a:alpha val="40000"/>
                    </a:schemeClr>
                  </a:glow>
                  <a:innerShdw blurRad="69850" dist="43180" dir="5400000">
                    <a:srgbClr val="000000">
                      <a:alpha val="65000"/>
                    </a:srgbClr>
                  </a:innerShdw>
                </a:effectLst>
                <a:uLnTx/>
                <a:uFillTx/>
                <a:latin typeface="+mn-lt"/>
                <a:ea typeface="+mn-ea"/>
                <a:cs typeface="+mn-cs"/>
              </a:rPr>
              <a:t>File Early</a:t>
            </a:r>
          </a:p>
          <a:p>
            <a:pPr marL="231775" marR="0" lvl="0" indent="-23177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Identify IP early in design phase</a:t>
            </a:r>
          </a:p>
          <a:p>
            <a:pPr marL="231775" marR="0" lvl="0" indent="-23177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Formulate protection strategy</a:t>
            </a:r>
          </a:p>
        </p:txBody>
      </p:sp>
      <p:grpSp>
        <p:nvGrpSpPr>
          <p:cNvPr id="3" name="Group 9"/>
          <p:cNvGrpSpPr/>
          <p:nvPr/>
        </p:nvGrpSpPr>
        <p:grpSpPr>
          <a:xfrm>
            <a:off x="1219200" y="3657600"/>
            <a:ext cx="6657706" cy="2620597"/>
            <a:chOff x="896938" y="3652838"/>
            <a:chExt cx="7178675" cy="2818105"/>
          </a:xfrm>
        </p:grpSpPr>
        <p:sp>
          <p:nvSpPr>
            <p:cNvPr id="11" name="Line 32"/>
            <p:cNvSpPr>
              <a:spLocks noChangeShapeType="1"/>
            </p:cNvSpPr>
            <p:nvPr/>
          </p:nvSpPr>
          <p:spPr bwMode="auto">
            <a:xfrm flipH="1">
              <a:off x="4248150" y="4583113"/>
              <a:ext cx="0" cy="590550"/>
            </a:xfrm>
            <a:prstGeom prst="line">
              <a:avLst/>
            </a:prstGeom>
            <a:noFill/>
            <a:ln w="38100">
              <a:solidFill>
                <a:schemeClr val="hlink"/>
              </a:solidFill>
              <a:miter lim="800000"/>
              <a:headEnd/>
              <a:tailEnd/>
            </a:ln>
            <a:effectLst/>
          </p:spPr>
          <p:txBody>
            <a:bodyPr wrap="none"/>
            <a:lstStyle/>
            <a:p>
              <a:endParaRPr lang="en-US"/>
            </a:p>
          </p:txBody>
        </p:sp>
        <p:sp>
          <p:nvSpPr>
            <p:cNvPr id="12" name="Line 37"/>
            <p:cNvSpPr>
              <a:spLocks noChangeShapeType="1"/>
            </p:cNvSpPr>
            <p:nvPr/>
          </p:nvSpPr>
          <p:spPr bwMode="auto">
            <a:xfrm flipH="1">
              <a:off x="4237038" y="5694363"/>
              <a:ext cx="9525" cy="336550"/>
            </a:xfrm>
            <a:prstGeom prst="line">
              <a:avLst/>
            </a:prstGeom>
            <a:noFill/>
            <a:ln w="38100">
              <a:solidFill>
                <a:schemeClr val="hlink"/>
              </a:solidFill>
              <a:miter lim="800000"/>
              <a:headEnd/>
              <a:tailEnd type="triangle" w="med" len="med"/>
            </a:ln>
            <a:effectLst/>
          </p:spPr>
          <p:txBody>
            <a:bodyPr wrap="none"/>
            <a:lstStyle/>
            <a:p>
              <a:endParaRPr lang="en-US"/>
            </a:p>
          </p:txBody>
        </p:sp>
        <p:grpSp>
          <p:nvGrpSpPr>
            <p:cNvPr id="4" name="Group 3"/>
            <p:cNvGrpSpPr>
              <a:grpSpLocks/>
            </p:cNvGrpSpPr>
            <p:nvPr>
              <p:custDataLst>
                <p:tags r:id="rId1"/>
              </p:custDataLst>
            </p:nvPr>
          </p:nvGrpSpPr>
          <p:grpSpPr bwMode="auto">
            <a:xfrm>
              <a:off x="1303338" y="3946525"/>
              <a:ext cx="1608137" cy="263525"/>
              <a:chOff x="1734" y="1673"/>
              <a:chExt cx="870" cy="514"/>
            </a:xfrm>
          </p:grpSpPr>
          <p:sp>
            <p:nvSpPr>
              <p:cNvPr id="53" name="Freeform 4"/>
              <p:cNvSpPr>
                <a:spLocks/>
              </p:cNvSpPr>
              <p:nvPr>
                <p:custDataLst>
                  <p:tags r:id="rId11"/>
                </p:custDataLst>
              </p:nvPr>
            </p:nvSpPr>
            <p:spPr bwMode="blackWhite">
              <a:xfrm>
                <a:off x="1734" y="1673"/>
                <a:ext cx="870" cy="514"/>
              </a:xfrm>
              <a:custGeom>
                <a:avLst/>
                <a:gdLst/>
                <a:ahLst/>
                <a:cxnLst>
                  <a:cxn ang="0">
                    <a:pos x="0" y="0"/>
                  </a:cxn>
                  <a:cxn ang="0">
                    <a:pos x="777" y="0"/>
                  </a:cxn>
                  <a:cxn ang="0">
                    <a:pos x="870" y="257"/>
                  </a:cxn>
                  <a:cxn ang="0">
                    <a:pos x="777" y="514"/>
                  </a:cxn>
                  <a:cxn ang="0">
                    <a:pos x="0" y="514"/>
                  </a:cxn>
                  <a:cxn ang="0">
                    <a:pos x="0" y="257"/>
                  </a:cxn>
                  <a:cxn ang="0">
                    <a:pos x="0" y="0"/>
                  </a:cxn>
                </a:cxnLst>
                <a:rect l="0" t="0" r="r" b="b"/>
                <a:pathLst>
                  <a:path w="870" h="514">
                    <a:moveTo>
                      <a:pt x="0" y="0"/>
                    </a:moveTo>
                    <a:lnTo>
                      <a:pt x="777" y="0"/>
                    </a:lnTo>
                    <a:lnTo>
                      <a:pt x="870" y="257"/>
                    </a:lnTo>
                    <a:lnTo>
                      <a:pt x="777" y="514"/>
                    </a:lnTo>
                    <a:lnTo>
                      <a:pt x="0" y="514"/>
                    </a:lnTo>
                    <a:lnTo>
                      <a:pt x="0" y="257"/>
                    </a:lnTo>
                    <a:lnTo>
                      <a:pt x="0" y="0"/>
                    </a:lnTo>
                    <a:close/>
                  </a:path>
                </a:pathLst>
              </a:custGeom>
              <a:gradFill rotWithShape="0">
                <a:gsLst>
                  <a:gs pos="0">
                    <a:srgbClr val="6699FF">
                      <a:gamma/>
                      <a:shade val="46275"/>
                      <a:invGamma/>
                    </a:srgbClr>
                  </a:gs>
                  <a:gs pos="100000">
                    <a:srgbClr val="6699FF"/>
                  </a:gs>
                </a:gsLst>
                <a:lin ang="0" scaled="1"/>
              </a:gradFill>
              <a:ln w="9525" cap="flat" cmpd="sng">
                <a:solidFill>
                  <a:schemeClr val="tx1"/>
                </a:solidFill>
                <a:prstDash val="solid"/>
                <a:round/>
                <a:headEnd/>
                <a:tailEnd/>
              </a:ln>
              <a:effectLst/>
            </p:spPr>
            <p:txBody>
              <a:bodyPr lIns="1149" tIns="0" rIns="1149" bIns="0" anchor="ctr"/>
              <a:lstStyle/>
              <a:p>
                <a:endParaRPr lang="en-US"/>
              </a:p>
            </p:txBody>
          </p:sp>
          <p:sp>
            <p:nvSpPr>
              <p:cNvPr id="54" name="Rectangle 5"/>
              <p:cNvSpPr>
                <a:spLocks noChangeArrowheads="1"/>
              </p:cNvSpPr>
              <p:nvPr>
                <p:custDataLst>
                  <p:tags r:id="rId12"/>
                </p:custDataLst>
              </p:nvPr>
            </p:nvSpPr>
            <p:spPr bwMode="blackWhite">
              <a:xfrm>
                <a:off x="1766" y="1702"/>
                <a:ext cx="745" cy="442"/>
              </a:xfrm>
              <a:prstGeom prst="rect">
                <a:avLst/>
              </a:prstGeom>
              <a:gradFill rotWithShape="0">
                <a:gsLst>
                  <a:gs pos="0">
                    <a:srgbClr val="6699FF">
                      <a:gamma/>
                      <a:shade val="46275"/>
                      <a:invGamma/>
                    </a:srgbClr>
                  </a:gs>
                  <a:gs pos="100000">
                    <a:srgbClr val="6699FF"/>
                  </a:gs>
                </a:gsLst>
                <a:lin ang="0" scaled="1"/>
              </a:gradFill>
              <a:ln w="9525">
                <a:noFill/>
                <a:miter lim="800000"/>
                <a:headEnd/>
                <a:tailEnd/>
              </a:ln>
              <a:effectLst/>
            </p:spPr>
            <p:txBody>
              <a:bodyPr lIns="1149" tIns="0" rIns="1149" bIns="0" anchor="ctr"/>
              <a:lstStyle/>
              <a:p>
                <a:pPr algn="ctr" defTabSz="631825" eaLnBrk="1" hangingPunct="1">
                  <a:lnSpc>
                    <a:spcPct val="90000"/>
                  </a:lnSpc>
                  <a:spcBef>
                    <a:spcPct val="30000"/>
                  </a:spcBef>
                  <a:buClr>
                    <a:schemeClr val="tx2"/>
                  </a:buClr>
                  <a:buSzPct val="75000"/>
                  <a:buFont typeface="Wingdings" pitchFamily="2" charset="2"/>
                  <a:buNone/>
                </a:pPr>
                <a:r>
                  <a:rPr lang="en-US" dirty="0">
                    <a:solidFill>
                      <a:srgbClr val="FFC000"/>
                    </a:solidFill>
                    <a:effectLst>
                      <a:outerShdw blurRad="38100" dist="38100" dir="2700000" algn="tl">
                        <a:srgbClr val="000000"/>
                      </a:outerShdw>
                    </a:effectLst>
                    <a:latin typeface="Segoe Semibold" pitchFamily="34" charset="0"/>
                  </a:rPr>
                  <a:t>Project Def</a:t>
                </a:r>
              </a:p>
            </p:txBody>
          </p:sp>
        </p:grpSp>
        <p:grpSp>
          <p:nvGrpSpPr>
            <p:cNvPr id="5" name="Group 6"/>
            <p:cNvGrpSpPr>
              <a:grpSpLocks/>
            </p:cNvGrpSpPr>
            <p:nvPr>
              <p:custDataLst>
                <p:tags r:id="rId2"/>
              </p:custDataLst>
            </p:nvPr>
          </p:nvGrpSpPr>
          <p:grpSpPr bwMode="auto">
            <a:xfrm>
              <a:off x="2673350" y="3946525"/>
              <a:ext cx="1876425" cy="263525"/>
              <a:chOff x="2511" y="1673"/>
              <a:chExt cx="868" cy="514"/>
            </a:xfrm>
          </p:grpSpPr>
          <p:sp>
            <p:nvSpPr>
              <p:cNvPr id="51" name="Freeform 7"/>
              <p:cNvSpPr>
                <a:spLocks/>
              </p:cNvSpPr>
              <p:nvPr>
                <p:custDataLst>
                  <p:tags r:id="rId9"/>
                </p:custDataLst>
              </p:nvPr>
            </p:nvSpPr>
            <p:spPr bwMode="blackWhite">
              <a:xfrm>
                <a:off x="2511" y="1673"/>
                <a:ext cx="868" cy="514"/>
              </a:xfrm>
              <a:custGeom>
                <a:avLst/>
                <a:gdLst/>
                <a:ahLst/>
                <a:cxnLst>
                  <a:cxn ang="0">
                    <a:pos x="0" y="0"/>
                  </a:cxn>
                  <a:cxn ang="0">
                    <a:pos x="775" y="0"/>
                  </a:cxn>
                  <a:cxn ang="0">
                    <a:pos x="868" y="257"/>
                  </a:cxn>
                  <a:cxn ang="0">
                    <a:pos x="775" y="514"/>
                  </a:cxn>
                  <a:cxn ang="0">
                    <a:pos x="0" y="514"/>
                  </a:cxn>
                  <a:cxn ang="0">
                    <a:pos x="93" y="257"/>
                  </a:cxn>
                  <a:cxn ang="0">
                    <a:pos x="0" y="0"/>
                  </a:cxn>
                </a:cxnLst>
                <a:rect l="0" t="0" r="r" b="b"/>
                <a:pathLst>
                  <a:path w="868" h="514">
                    <a:moveTo>
                      <a:pt x="0" y="0"/>
                    </a:moveTo>
                    <a:lnTo>
                      <a:pt x="775" y="0"/>
                    </a:lnTo>
                    <a:lnTo>
                      <a:pt x="868" y="257"/>
                    </a:lnTo>
                    <a:lnTo>
                      <a:pt x="775" y="514"/>
                    </a:lnTo>
                    <a:lnTo>
                      <a:pt x="0" y="514"/>
                    </a:lnTo>
                    <a:lnTo>
                      <a:pt x="93" y="257"/>
                    </a:lnTo>
                    <a:lnTo>
                      <a:pt x="0" y="0"/>
                    </a:lnTo>
                    <a:close/>
                  </a:path>
                </a:pathLst>
              </a:custGeom>
              <a:gradFill rotWithShape="0">
                <a:gsLst>
                  <a:gs pos="0">
                    <a:srgbClr val="6699FF">
                      <a:gamma/>
                      <a:shade val="46275"/>
                      <a:invGamma/>
                    </a:srgbClr>
                  </a:gs>
                  <a:gs pos="100000">
                    <a:srgbClr val="6699FF"/>
                  </a:gs>
                </a:gsLst>
                <a:lin ang="0" scaled="1"/>
              </a:gradFill>
              <a:ln w="9525" cap="flat" cmpd="sng">
                <a:solidFill>
                  <a:schemeClr val="tx1"/>
                </a:solidFill>
                <a:prstDash val="solid"/>
                <a:round/>
                <a:headEnd/>
                <a:tailEnd/>
              </a:ln>
              <a:effectLst/>
            </p:spPr>
            <p:txBody>
              <a:bodyPr lIns="1149" tIns="0" rIns="1149" bIns="0" anchor="ctr"/>
              <a:lstStyle/>
              <a:p>
                <a:endParaRPr lang="en-US"/>
              </a:p>
            </p:txBody>
          </p:sp>
          <p:sp>
            <p:nvSpPr>
              <p:cNvPr id="52" name="Rectangle 8"/>
              <p:cNvSpPr>
                <a:spLocks noChangeArrowheads="1"/>
              </p:cNvSpPr>
              <p:nvPr>
                <p:custDataLst>
                  <p:tags r:id="rId10"/>
                </p:custDataLst>
              </p:nvPr>
            </p:nvSpPr>
            <p:spPr bwMode="blackWhite">
              <a:xfrm>
                <a:off x="2636" y="1702"/>
                <a:ext cx="651" cy="442"/>
              </a:xfrm>
              <a:prstGeom prst="rect">
                <a:avLst/>
              </a:prstGeom>
              <a:gradFill rotWithShape="0">
                <a:gsLst>
                  <a:gs pos="0">
                    <a:srgbClr val="6699FF">
                      <a:gamma/>
                      <a:shade val="46275"/>
                      <a:invGamma/>
                    </a:srgbClr>
                  </a:gs>
                  <a:gs pos="100000">
                    <a:srgbClr val="6699FF"/>
                  </a:gs>
                </a:gsLst>
                <a:lin ang="0" scaled="1"/>
              </a:gradFill>
              <a:ln w="9525">
                <a:noFill/>
                <a:miter lim="800000"/>
                <a:headEnd/>
                <a:tailEnd/>
              </a:ln>
              <a:effectLst/>
            </p:spPr>
            <p:txBody>
              <a:bodyPr lIns="1149" tIns="0" rIns="1149" bIns="0" anchor="ctr"/>
              <a:lstStyle/>
              <a:p>
                <a:pPr algn="ctr" defTabSz="631825" eaLnBrk="1" hangingPunct="1">
                  <a:lnSpc>
                    <a:spcPct val="90000"/>
                  </a:lnSpc>
                  <a:spcBef>
                    <a:spcPct val="30000"/>
                  </a:spcBef>
                  <a:buClr>
                    <a:schemeClr val="tx2"/>
                  </a:buClr>
                  <a:buSzPct val="75000"/>
                  <a:buFont typeface="Wingdings" pitchFamily="2" charset="2"/>
                  <a:buNone/>
                </a:pPr>
                <a:r>
                  <a:rPr lang="en-US" dirty="0">
                    <a:solidFill>
                      <a:srgbClr val="FFC000"/>
                    </a:solidFill>
                    <a:effectLst>
                      <a:outerShdw blurRad="38100" dist="38100" dir="2700000" algn="tl">
                        <a:srgbClr val="000000"/>
                      </a:outerShdw>
                    </a:effectLst>
                    <a:latin typeface="Segoe Semibold" pitchFamily="34" charset="0"/>
                  </a:rPr>
                  <a:t>Code</a:t>
                </a:r>
              </a:p>
            </p:txBody>
          </p:sp>
        </p:grpSp>
        <p:sp>
          <p:nvSpPr>
            <p:cNvPr id="15" name="AutoShape 9"/>
            <p:cNvSpPr>
              <a:spLocks noChangeArrowheads="1"/>
            </p:cNvSpPr>
            <p:nvPr/>
          </p:nvSpPr>
          <p:spPr bwMode="auto">
            <a:xfrm>
              <a:off x="4205288" y="4219575"/>
              <a:ext cx="144462" cy="107950"/>
            </a:xfrm>
            <a:prstGeom prst="triangle">
              <a:avLst>
                <a:gd name="adj" fmla="val 50000"/>
              </a:avLst>
            </a:prstGeom>
            <a:solidFill>
              <a:schemeClr val="tx2"/>
            </a:solidFill>
            <a:ln w="9525">
              <a:solidFill>
                <a:schemeClr val="tx1"/>
              </a:solidFill>
              <a:miter lim="800000"/>
              <a:headEnd/>
              <a:tailEnd/>
            </a:ln>
            <a:effectLst/>
          </p:spPr>
          <p:txBody>
            <a:bodyPr wrap="none" anchor="ctr"/>
            <a:lstStyle/>
            <a:p>
              <a:endParaRPr lang="en-US"/>
            </a:p>
          </p:txBody>
        </p:sp>
        <p:sp>
          <p:nvSpPr>
            <p:cNvPr id="16" name="AutoShape 10"/>
            <p:cNvSpPr>
              <a:spLocks noChangeArrowheads="1"/>
            </p:cNvSpPr>
            <p:nvPr/>
          </p:nvSpPr>
          <p:spPr bwMode="auto">
            <a:xfrm>
              <a:off x="5457825" y="4219575"/>
              <a:ext cx="144463" cy="107950"/>
            </a:xfrm>
            <a:prstGeom prst="triangle">
              <a:avLst>
                <a:gd name="adj" fmla="val 50000"/>
              </a:avLst>
            </a:prstGeom>
            <a:solidFill>
              <a:schemeClr val="tx2"/>
            </a:solidFill>
            <a:ln w="9525">
              <a:solidFill>
                <a:schemeClr val="tx1"/>
              </a:solidFill>
              <a:miter lim="800000"/>
              <a:headEnd/>
              <a:tailEnd/>
            </a:ln>
            <a:effectLst/>
          </p:spPr>
          <p:txBody>
            <a:bodyPr wrap="none" anchor="ctr"/>
            <a:lstStyle/>
            <a:p>
              <a:endParaRPr lang="en-US"/>
            </a:p>
          </p:txBody>
        </p:sp>
        <p:grpSp>
          <p:nvGrpSpPr>
            <p:cNvPr id="6" name="Group 11"/>
            <p:cNvGrpSpPr>
              <a:grpSpLocks/>
            </p:cNvGrpSpPr>
            <p:nvPr>
              <p:custDataLst>
                <p:tags r:id="rId3"/>
              </p:custDataLst>
            </p:nvPr>
          </p:nvGrpSpPr>
          <p:grpSpPr bwMode="auto">
            <a:xfrm>
              <a:off x="6299200" y="3946525"/>
              <a:ext cx="1514475" cy="263525"/>
              <a:chOff x="2511" y="1673"/>
              <a:chExt cx="868" cy="514"/>
            </a:xfrm>
          </p:grpSpPr>
          <p:sp>
            <p:nvSpPr>
              <p:cNvPr id="49" name="Freeform 12"/>
              <p:cNvSpPr>
                <a:spLocks/>
              </p:cNvSpPr>
              <p:nvPr>
                <p:custDataLst>
                  <p:tags r:id="rId7"/>
                </p:custDataLst>
              </p:nvPr>
            </p:nvSpPr>
            <p:spPr bwMode="blackWhite">
              <a:xfrm>
                <a:off x="2511" y="1673"/>
                <a:ext cx="868" cy="514"/>
              </a:xfrm>
              <a:custGeom>
                <a:avLst/>
                <a:gdLst/>
                <a:ahLst/>
                <a:cxnLst>
                  <a:cxn ang="0">
                    <a:pos x="0" y="0"/>
                  </a:cxn>
                  <a:cxn ang="0">
                    <a:pos x="775" y="0"/>
                  </a:cxn>
                  <a:cxn ang="0">
                    <a:pos x="868" y="257"/>
                  </a:cxn>
                  <a:cxn ang="0">
                    <a:pos x="775" y="514"/>
                  </a:cxn>
                  <a:cxn ang="0">
                    <a:pos x="0" y="514"/>
                  </a:cxn>
                  <a:cxn ang="0">
                    <a:pos x="93" y="257"/>
                  </a:cxn>
                  <a:cxn ang="0">
                    <a:pos x="0" y="0"/>
                  </a:cxn>
                </a:cxnLst>
                <a:rect l="0" t="0" r="r" b="b"/>
                <a:pathLst>
                  <a:path w="868" h="514">
                    <a:moveTo>
                      <a:pt x="0" y="0"/>
                    </a:moveTo>
                    <a:lnTo>
                      <a:pt x="775" y="0"/>
                    </a:lnTo>
                    <a:lnTo>
                      <a:pt x="868" y="257"/>
                    </a:lnTo>
                    <a:lnTo>
                      <a:pt x="775" y="514"/>
                    </a:lnTo>
                    <a:lnTo>
                      <a:pt x="0" y="514"/>
                    </a:lnTo>
                    <a:lnTo>
                      <a:pt x="93" y="257"/>
                    </a:lnTo>
                    <a:lnTo>
                      <a:pt x="0" y="0"/>
                    </a:lnTo>
                    <a:close/>
                  </a:path>
                </a:pathLst>
              </a:custGeom>
              <a:gradFill rotWithShape="0">
                <a:gsLst>
                  <a:gs pos="0">
                    <a:srgbClr val="6699FF">
                      <a:gamma/>
                      <a:shade val="46275"/>
                      <a:invGamma/>
                    </a:srgbClr>
                  </a:gs>
                  <a:gs pos="100000">
                    <a:srgbClr val="6699FF"/>
                  </a:gs>
                </a:gsLst>
                <a:lin ang="0" scaled="1"/>
              </a:gradFill>
              <a:ln w="9525" cap="flat" cmpd="sng">
                <a:solidFill>
                  <a:schemeClr val="tx1"/>
                </a:solidFill>
                <a:prstDash val="solid"/>
                <a:round/>
                <a:headEnd/>
                <a:tailEnd/>
              </a:ln>
              <a:effectLst/>
            </p:spPr>
            <p:txBody>
              <a:bodyPr lIns="1149" tIns="0" rIns="1149" bIns="0" anchor="ctr"/>
              <a:lstStyle/>
              <a:p>
                <a:endParaRPr lang="en-US"/>
              </a:p>
            </p:txBody>
          </p:sp>
          <p:sp>
            <p:nvSpPr>
              <p:cNvPr id="50" name="Rectangle 13"/>
              <p:cNvSpPr>
                <a:spLocks noChangeArrowheads="1"/>
              </p:cNvSpPr>
              <p:nvPr>
                <p:custDataLst>
                  <p:tags r:id="rId8"/>
                </p:custDataLst>
              </p:nvPr>
            </p:nvSpPr>
            <p:spPr bwMode="blackWhite">
              <a:xfrm>
                <a:off x="2636" y="1702"/>
                <a:ext cx="651" cy="442"/>
              </a:xfrm>
              <a:prstGeom prst="rect">
                <a:avLst/>
              </a:prstGeom>
              <a:gradFill rotWithShape="0">
                <a:gsLst>
                  <a:gs pos="0">
                    <a:srgbClr val="6699FF">
                      <a:gamma/>
                      <a:shade val="46275"/>
                      <a:invGamma/>
                    </a:srgbClr>
                  </a:gs>
                  <a:gs pos="100000">
                    <a:srgbClr val="6699FF"/>
                  </a:gs>
                </a:gsLst>
                <a:lin ang="0" scaled="1"/>
              </a:gradFill>
              <a:ln w="9525">
                <a:noFill/>
                <a:miter lim="800000"/>
                <a:headEnd/>
                <a:tailEnd/>
              </a:ln>
              <a:effectLst/>
            </p:spPr>
            <p:txBody>
              <a:bodyPr lIns="1149" tIns="0" rIns="1149" bIns="0" anchor="ctr"/>
              <a:lstStyle/>
              <a:p>
                <a:pPr algn="ctr" defTabSz="631825" eaLnBrk="1" hangingPunct="1">
                  <a:lnSpc>
                    <a:spcPct val="90000"/>
                  </a:lnSpc>
                  <a:spcBef>
                    <a:spcPct val="30000"/>
                  </a:spcBef>
                  <a:buClr>
                    <a:schemeClr val="tx2"/>
                  </a:buClr>
                  <a:buSzPct val="75000"/>
                  <a:buFont typeface="Wingdings" pitchFamily="2" charset="2"/>
                  <a:buNone/>
                </a:pPr>
                <a:r>
                  <a:rPr lang="en-US" dirty="0">
                    <a:solidFill>
                      <a:srgbClr val="FFC000"/>
                    </a:solidFill>
                    <a:effectLst>
                      <a:outerShdw blurRad="38100" dist="38100" dir="2700000" algn="tl">
                        <a:srgbClr val="000000"/>
                      </a:outerShdw>
                    </a:effectLst>
                    <a:latin typeface="Segoe Semibold" pitchFamily="34" charset="0"/>
                  </a:rPr>
                  <a:t>Ship</a:t>
                </a:r>
              </a:p>
            </p:txBody>
          </p:sp>
        </p:grpSp>
        <p:grpSp>
          <p:nvGrpSpPr>
            <p:cNvPr id="9" name="Group 14"/>
            <p:cNvGrpSpPr>
              <a:grpSpLocks/>
            </p:cNvGrpSpPr>
            <p:nvPr>
              <p:custDataLst>
                <p:tags r:id="rId4"/>
              </p:custDataLst>
            </p:nvPr>
          </p:nvGrpSpPr>
          <p:grpSpPr bwMode="auto">
            <a:xfrm>
              <a:off x="4249738" y="3949700"/>
              <a:ext cx="2376487" cy="263525"/>
              <a:chOff x="2511" y="1673"/>
              <a:chExt cx="868" cy="514"/>
            </a:xfrm>
          </p:grpSpPr>
          <p:sp>
            <p:nvSpPr>
              <p:cNvPr id="47" name="Freeform 15"/>
              <p:cNvSpPr>
                <a:spLocks/>
              </p:cNvSpPr>
              <p:nvPr>
                <p:custDataLst>
                  <p:tags r:id="rId5"/>
                </p:custDataLst>
              </p:nvPr>
            </p:nvSpPr>
            <p:spPr bwMode="blackWhite">
              <a:xfrm>
                <a:off x="2511" y="1673"/>
                <a:ext cx="868" cy="514"/>
              </a:xfrm>
              <a:custGeom>
                <a:avLst/>
                <a:gdLst/>
                <a:ahLst/>
                <a:cxnLst>
                  <a:cxn ang="0">
                    <a:pos x="0" y="0"/>
                  </a:cxn>
                  <a:cxn ang="0">
                    <a:pos x="775" y="0"/>
                  </a:cxn>
                  <a:cxn ang="0">
                    <a:pos x="868" y="257"/>
                  </a:cxn>
                  <a:cxn ang="0">
                    <a:pos x="775" y="514"/>
                  </a:cxn>
                  <a:cxn ang="0">
                    <a:pos x="0" y="514"/>
                  </a:cxn>
                  <a:cxn ang="0">
                    <a:pos x="93" y="257"/>
                  </a:cxn>
                  <a:cxn ang="0">
                    <a:pos x="0" y="0"/>
                  </a:cxn>
                </a:cxnLst>
                <a:rect l="0" t="0" r="r" b="b"/>
                <a:pathLst>
                  <a:path w="868" h="514">
                    <a:moveTo>
                      <a:pt x="0" y="0"/>
                    </a:moveTo>
                    <a:lnTo>
                      <a:pt x="775" y="0"/>
                    </a:lnTo>
                    <a:lnTo>
                      <a:pt x="868" y="257"/>
                    </a:lnTo>
                    <a:lnTo>
                      <a:pt x="775" y="514"/>
                    </a:lnTo>
                    <a:lnTo>
                      <a:pt x="0" y="514"/>
                    </a:lnTo>
                    <a:lnTo>
                      <a:pt x="93" y="257"/>
                    </a:lnTo>
                    <a:lnTo>
                      <a:pt x="0" y="0"/>
                    </a:lnTo>
                    <a:close/>
                  </a:path>
                </a:pathLst>
              </a:custGeom>
              <a:gradFill rotWithShape="0">
                <a:gsLst>
                  <a:gs pos="0">
                    <a:srgbClr val="6699FF">
                      <a:gamma/>
                      <a:shade val="46275"/>
                      <a:invGamma/>
                    </a:srgbClr>
                  </a:gs>
                  <a:gs pos="100000">
                    <a:srgbClr val="6699FF"/>
                  </a:gs>
                </a:gsLst>
                <a:lin ang="0" scaled="1"/>
              </a:gradFill>
              <a:ln w="9525" cap="flat" cmpd="sng">
                <a:solidFill>
                  <a:schemeClr val="tx1"/>
                </a:solidFill>
                <a:prstDash val="solid"/>
                <a:round/>
                <a:headEnd/>
                <a:tailEnd/>
              </a:ln>
              <a:effectLst/>
            </p:spPr>
            <p:txBody>
              <a:bodyPr lIns="1149" tIns="0" rIns="1149" bIns="0" anchor="ctr"/>
              <a:lstStyle/>
              <a:p>
                <a:endParaRPr lang="en-US"/>
              </a:p>
            </p:txBody>
          </p:sp>
          <p:sp>
            <p:nvSpPr>
              <p:cNvPr id="48" name="Rectangle 16"/>
              <p:cNvSpPr>
                <a:spLocks noChangeArrowheads="1"/>
              </p:cNvSpPr>
              <p:nvPr>
                <p:custDataLst>
                  <p:tags r:id="rId6"/>
                </p:custDataLst>
              </p:nvPr>
            </p:nvSpPr>
            <p:spPr bwMode="blackWhite">
              <a:xfrm>
                <a:off x="2636" y="1702"/>
                <a:ext cx="651" cy="442"/>
              </a:xfrm>
              <a:prstGeom prst="rect">
                <a:avLst/>
              </a:prstGeom>
              <a:gradFill rotWithShape="0">
                <a:gsLst>
                  <a:gs pos="0">
                    <a:srgbClr val="6699FF">
                      <a:gamma/>
                      <a:shade val="46275"/>
                      <a:invGamma/>
                    </a:srgbClr>
                  </a:gs>
                  <a:gs pos="100000">
                    <a:srgbClr val="6699FF"/>
                  </a:gs>
                </a:gsLst>
                <a:lin ang="0" scaled="1"/>
              </a:gradFill>
              <a:ln w="9525">
                <a:noFill/>
                <a:miter lim="800000"/>
                <a:headEnd/>
                <a:tailEnd/>
              </a:ln>
              <a:effectLst/>
            </p:spPr>
            <p:txBody>
              <a:bodyPr lIns="1149" tIns="0" rIns="1149" bIns="0" anchor="ctr"/>
              <a:lstStyle/>
              <a:p>
                <a:pPr algn="ctr" defTabSz="631825" eaLnBrk="1" hangingPunct="1">
                  <a:lnSpc>
                    <a:spcPct val="90000"/>
                  </a:lnSpc>
                  <a:spcBef>
                    <a:spcPct val="30000"/>
                  </a:spcBef>
                  <a:buClr>
                    <a:schemeClr val="tx2"/>
                  </a:buClr>
                  <a:buSzPct val="75000"/>
                  <a:buFont typeface="Wingdings" pitchFamily="2" charset="2"/>
                  <a:buNone/>
                </a:pPr>
                <a:r>
                  <a:rPr lang="en-US" dirty="0">
                    <a:solidFill>
                      <a:srgbClr val="FFC000"/>
                    </a:solidFill>
                    <a:effectLst>
                      <a:outerShdw blurRad="38100" dist="38100" dir="2700000" algn="tl">
                        <a:srgbClr val="000000"/>
                      </a:outerShdw>
                    </a:effectLst>
                    <a:latin typeface="Segoe Semibold" pitchFamily="34" charset="0"/>
                  </a:rPr>
                  <a:t>Beta Versions</a:t>
                </a:r>
              </a:p>
            </p:txBody>
          </p:sp>
        </p:grpSp>
        <p:sp>
          <p:nvSpPr>
            <p:cNvPr id="19" name="Text Box 17"/>
            <p:cNvSpPr txBox="1">
              <a:spLocks noChangeArrowheads="1"/>
            </p:cNvSpPr>
            <p:nvPr/>
          </p:nvSpPr>
          <p:spPr bwMode="auto">
            <a:xfrm>
              <a:off x="4076700" y="4364038"/>
              <a:ext cx="338138" cy="228600"/>
            </a:xfrm>
            <a:prstGeom prst="rect">
              <a:avLst/>
            </a:prstGeom>
            <a:noFill/>
            <a:ln w="9525">
              <a:noFill/>
              <a:miter lim="800000"/>
              <a:headEnd/>
              <a:tailEnd/>
            </a:ln>
            <a:effectLst/>
          </p:spPr>
          <p:txBody>
            <a:bodyPr wrap="none">
              <a:spAutoFit/>
            </a:bodyPr>
            <a:lstStyle/>
            <a:p>
              <a:pPr eaLnBrk="1" hangingPunct="1">
                <a:lnSpc>
                  <a:spcPct val="90000"/>
                </a:lnSpc>
                <a:spcBef>
                  <a:spcPct val="30000"/>
                </a:spcBef>
              </a:pPr>
              <a:r>
                <a:rPr lang="en-US" sz="1000">
                  <a:effectLst>
                    <a:outerShdw blurRad="38100" dist="38100" dir="2700000" algn="tl">
                      <a:srgbClr val="000000"/>
                    </a:outerShdw>
                  </a:effectLst>
                  <a:latin typeface="Segoe Semibold" pitchFamily="34" charset="0"/>
                </a:rPr>
                <a:t>B1</a:t>
              </a:r>
            </a:p>
          </p:txBody>
        </p:sp>
        <p:sp>
          <p:nvSpPr>
            <p:cNvPr id="20" name="Text Box 18"/>
            <p:cNvSpPr txBox="1">
              <a:spLocks noChangeArrowheads="1"/>
            </p:cNvSpPr>
            <p:nvPr/>
          </p:nvSpPr>
          <p:spPr bwMode="auto">
            <a:xfrm>
              <a:off x="4814888" y="4346575"/>
              <a:ext cx="406400" cy="228600"/>
            </a:xfrm>
            <a:prstGeom prst="rect">
              <a:avLst/>
            </a:prstGeom>
            <a:noFill/>
            <a:ln w="9525">
              <a:noFill/>
              <a:miter lim="800000"/>
              <a:headEnd/>
              <a:tailEnd/>
            </a:ln>
            <a:effectLst/>
          </p:spPr>
          <p:txBody>
            <a:bodyPr>
              <a:spAutoFit/>
            </a:bodyPr>
            <a:lstStyle/>
            <a:p>
              <a:pPr eaLnBrk="1" hangingPunct="1">
                <a:lnSpc>
                  <a:spcPct val="90000"/>
                </a:lnSpc>
                <a:spcBef>
                  <a:spcPct val="30000"/>
                </a:spcBef>
              </a:pPr>
              <a:r>
                <a:rPr lang="en-US" sz="1000">
                  <a:effectLst>
                    <a:outerShdw blurRad="38100" dist="38100" dir="2700000" algn="tl">
                      <a:srgbClr val="000000"/>
                    </a:outerShdw>
                  </a:effectLst>
                  <a:latin typeface="Segoe Semibold" pitchFamily="34" charset="0"/>
                </a:rPr>
                <a:t>B2</a:t>
              </a:r>
            </a:p>
          </p:txBody>
        </p:sp>
        <p:sp>
          <p:nvSpPr>
            <p:cNvPr id="21" name="Text Box 19"/>
            <p:cNvSpPr txBox="1">
              <a:spLocks noChangeArrowheads="1"/>
            </p:cNvSpPr>
            <p:nvPr/>
          </p:nvSpPr>
          <p:spPr bwMode="auto">
            <a:xfrm>
              <a:off x="5329238" y="4364038"/>
              <a:ext cx="338137" cy="228600"/>
            </a:xfrm>
            <a:prstGeom prst="rect">
              <a:avLst/>
            </a:prstGeom>
            <a:noFill/>
            <a:ln w="9525">
              <a:noFill/>
              <a:miter lim="800000"/>
              <a:headEnd/>
              <a:tailEnd/>
            </a:ln>
            <a:effectLst/>
          </p:spPr>
          <p:txBody>
            <a:bodyPr wrap="none">
              <a:spAutoFit/>
            </a:bodyPr>
            <a:lstStyle/>
            <a:p>
              <a:pPr eaLnBrk="1" hangingPunct="1">
                <a:lnSpc>
                  <a:spcPct val="90000"/>
                </a:lnSpc>
                <a:spcBef>
                  <a:spcPct val="30000"/>
                </a:spcBef>
              </a:pPr>
              <a:r>
                <a:rPr lang="en-US" sz="1000">
                  <a:effectLst>
                    <a:outerShdw blurRad="38100" dist="38100" dir="2700000" algn="tl">
                      <a:srgbClr val="000000"/>
                    </a:outerShdw>
                  </a:effectLst>
                  <a:latin typeface="Segoe Semibold" pitchFamily="34" charset="0"/>
                </a:rPr>
                <a:t>B3</a:t>
              </a:r>
            </a:p>
          </p:txBody>
        </p:sp>
        <p:sp>
          <p:nvSpPr>
            <p:cNvPr id="22" name="AutoShape 20"/>
            <p:cNvSpPr>
              <a:spLocks noChangeArrowheads="1"/>
            </p:cNvSpPr>
            <p:nvPr/>
          </p:nvSpPr>
          <p:spPr bwMode="auto">
            <a:xfrm>
              <a:off x="4919663" y="4219575"/>
              <a:ext cx="146050" cy="107950"/>
            </a:xfrm>
            <a:prstGeom prst="triangle">
              <a:avLst>
                <a:gd name="adj" fmla="val 50000"/>
              </a:avLst>
            </a:prstGeom>
            <a:solidFill>
              <a:schemeClr val="tx2"/>
            </a:solidFill>
            <a:ln w="9525">
              <a:solidFill>
                <a:schemeClr val="tx1"/>
              </a:solidFill>
              <a:miter lim="800000"/>
              <a:headEnd/>
              <a:tailEnd/>
            </a:ln>
            <a:effectLst/>
          </p:spPr>
          <p:txBody>
            <a:bodyPr wrap="none" anchor="ctr"/>
            <a:lstStyle/>
            <a:p>
              <a:endParaRPr lang="en-US"/>
            </a:p>
          </p:txBody>
        </p:sp>
        <p:sp>
          <p:nvSpPr>
            <p:cNvPr id="23" name="AutoShape 21"/>
            <p:cNvSpPr>
              <a:spLocks noChangeArrowheads="1"/>
            </p:cNvSpPr>
            <p:nvPr/>
          </p:nvSpPr>
          <p:spPr bwMode="auto">
            <a:xfrm>
              <a:off x="5883275" y="4219575"/>
              <a:ext cx="144463" cy="107950"/>
            </a:xfrm>
            <a:prstGeom prst="triangle">
              <a:avLst>
                <a:gd name="adj" fmla="val 50000"/>
              </a:avLst>
            </a:prstGeom>
            <a:solidFill>
              <a:schemeClr val="tx2"/>
            </a:solidFill>
            <a:ln w="9525">
              <a:solidFill>
                <a:schemeClr val="tx1"/>
              </a:solidFill>
              <a:miter lim="800000"/>
              <a:headEnd/>
              <a:tailEnd/>
            </a:ln>
            <a:effectLst/>
          </p:spPr>
          <p:txBody>
            <a:bodyPr wrap="none" anchor="ctr"/>
            <a:lstStyle/>
            <a:p>
              <a:endParaRPr lang="en-US"/>
            </a:p>
          </p:txBody>
        </p:sp>
        <p:sp>
          <p:nvSpPr>
            <p:cNvPr id="24" name="Text Box 22"/>
            <p:cNvSpPr txBox="1">
              <a:spLocks noChangeArrowheads="1"/>
            </p:cNvSpPr>
            <p:nvPr/>
          </p:nvSpPr>
          <p:spPr bwMode="auto">
            <a:xfrm>
              <a:off x="5715000" y="4364038"/>
              <a:ext cx="438150" cy="228600"/>
            </a:xfrm>
            <a:prstGeom prst="rect">
              <a:avLst/>
            </a:prstGeom>
            <a:noFill/>
            <a:ln w="9525">
              <a:noFill/>
              <a:miter lim="800000"/>
              <a:headEnd/>
              <a:tailEnd/>
            </a:ln>
            <a:effectLst/>
          </p:spPr>
          <p:txBody>
            <a:bodyPr wrap="none">
              <a:spAutoFit/>
            </a:bodyPr>
            <a:lstStyle/>
            <a:p>
              <a:pPr eaLnBrk="1" hangingPunct="1">
                <a:lnSpc>
                  <a:spcPct val="90000"/>
                </a:lnSpc>
                <a:spcBef>
                  <a:spcPct val="30000"/>
                </a:spcBef>
              </a:pPr>
              <a:r>
                <a:rPr lang="en-US" sz="1000">
                  <a:effectLst>
                    <a:outerShdw blurRad="38100" dist="38100" dir="2700000" algn="tl">
                      <a:srgbClr val="000000"/>
                    </a:outerShdw>
                  </a:effectLst>
                  <a:latin typeface="Segoe Semibold" pitchFamily="34" charset="0"/>
                </a:rPr>
                <a:t>RC1</a:t>
              </a:r>
            </a:p>
          </p:txBody>
        </p:sp>
        <p:sp>
          <p:nvSpPr>
            <p:cNvPr id="25" name="Text Box 24"/>
            <p:cNvSpPr txBox="1">
              <a:spLocks noChangeArrowheads="1"/>
            </p:cNvSpPr>
            <p:nvPr/>
          </p:nvSpPr>
          <p:spPr bwMode="auto">
            <a:xfrm>
              <a:off x="1701800" y="4613275"/>
              <a:ext cx="857652" cy="397168"/>
            </a:xfrm>
            <a:prstGeom prst="rect">
              <a:avLst/>
            </a:prstGeom>
            <a:noFill/>
            <a:ln w="9525">
              <a:noFill/>
              <a:miter lim="800000"/>
              <a:headEnd/>
              <a:tailEnd/>
            </a:ln>
            <a:effectLst/>
          </p:spPr>
          <p:txBody>
            <a:bodyPr wrap="none">
              <a:spAutoFit/>
            </a:bodyPr>
            <a:lstStyle/>
            <a:p>
              <a:pPr eaLnBrk="1" hangingPunct="1">
                <a:lnSpc>
                  <a:spcPct val="90000"/>
                </a:lnSpc>
                <a:spcBef>
                  <a:spcPct val="30000"/>
                </a:spcBef>
              </a:pPr>
              <a:r>
                <a:rPr lang="en-US" sz="1000" b="1" dirty="0">
                  <a:solidFill>
                    <a:schemeClr val="hlink"/>
                  </a:solidFill>
                  <a:latin typeface="Segoe Semibold" pitchFamily="34" charset="0"/>
                </a:rPr>
                <a:t>Best Time</a:t>
              </a:r>
              <a:br>
                <a:rPr lang="en-US" sz="1000" b="1" dirty="0">
                  <a:solidFill>
                    <a:schemeClr val="hlink"/>
                  </a:solidFill>
                  <a:latin typeface="Segoe Semibold" pitchFamily="34" charset="0"/>
                </a:rPr>
              </a:br>
              <a:r>
                <a:rPr lang="en-US" sz="1000" b="1" dirty="0">
                  <a:solidFill>
                    <a:schemeClr val="hlink"/>
                  </a:solidFill>
                  <a:latin typeface="Segoe Semibold" pitchFamily="34" charset="0"/>
                </a:rPr>
                <a:t>To File</a:t>
              </a:r>
            </a:p>
          </p:txBody>
        </p:sp>
        <p:sp>
          <p:nvSpPr>
            <p:cNvPr id="26" name="Line 25"/>
            <p:cNvSpPr>
              <a:spLocks noChangeShapeType="1"/>
            </p:cNvSpPr>
            <p:nvPr/>
          </p:nvSpPr>
          <p:spPr bwMode="auto">
            <a:xfrm flipV="1">
              <a:off x="1303338" y="4970463"/>
              <a:ext cx="2295525" cy="9525"/>
            </a:xfrm>
            <a:prstGeom prst="line">
              <a:avLst/>
            </a:prstGeom>
            <a:noFill/>
            <a:ln w="38100">
              <a:solidFill>
                <a:schemeClr val="folHlink"/>
              </a:solidFill>
              <a:miter lim="800000"/>
              <a:headEnd/>
              <a:tailEnd type="triangle" w="med" len="med"/>
            </a:ln>
            <a:effectLst/>
          </p:spPr>
          <p:txBody>
            <a:bodyPr wrap="none"/>
            <a:lstStyle/>
            <a:p>
              <a:endParaRPr lang="en-US"/>
            </a:p>
          </p:txBody>
        </p:sp>
        <p:sp>
          <p:nvSpPr>
            <p:cNvPr id="27" name="AutoShape 26"/>
            <p:cNvSpPr>
              <a:spLocks noChangeArrowheads="1"/>
            </p:cNvSpPr>
            <p:nvPr/>
          </p:nvSpPr>
          <p:spPr bwMode="auto">
            <a:xfrm>
              <a:off x="6307138" y="4219575"/>
              <a:ext cx="146050" cy="107950"/>
            </a:xfrm>
            <a:prstGeom prst="triangle">
              <a:avLst>
                <a:gd name="adj" fmla="val 50000"/>
              </a:avLst>
            </a:prstGeom>
            <a:solidFill>
              <a:schemeClr val="tx2"/>
            </a:solidFill>
            <a:ln w="9525">
              <a:solidFill>
                <a:schemeClr val="tx1"/>
              </a:solidFill>
              <a:miter lim="800000"/>
              <a:headEnd/>
              <a:tailEnd/>
            </a:ln>
            <a:effectLst/>
          </p:spPr>
          <p:txBody>
            <a:bodyPr wrap="none" anchor="ctr"/>
            <a:lstStyle/>
            <a:p>
              <a:endParaRPr lang="en-US"/>
            </a:p>
          </p:txBody>
        </p:sp>
        <p:sp>
          <p:nvSpPr>
            <p:cNvPr id="28" name="Text Box 27"/>
            <p:cNvSpPr txBox="1">
              <a:spLocks noChangeArrowheads="1"/>
            </p:cNvSpPr>
            <p:nvPr/>
          </p:nvSpPr>
          <p:spPr bwMode="auto">
            <a:xfrm>
              <a:off x="6142038" y="4364038"/>
              <a:ext cx="460375" cy="228600"/>
            </a:xfrm>
            <a:prstGeom prst="rect">
              <a:avLst/>
            </a:prstGeom>
            <a:noFill/>
            <a:ln w="9525">
              <a:noFill/>
              <a:miter lim="800000"/>
              <a:headEnd/>
              <a:tailEnd/>
            </a:ln>
            <a:effectLst/>
          </p:spPr>
          <p:txBody>
            <a:bodyPr wrap="none">
              <a:spAutoFit/>
            </a:bodyPr>
            <a:lstStyle/>
            <a:p>
              <a:pPr eaLnBrk="1" hangingPunct="1">
                <a:lnSpc>
                  <a:spcPct val="90000"/>
                </a:lnSpc>
                <a:spcBef>
                  <a:spcPct val="30000"/>
                </a:spcBef>
              </a:pPr>
              <a:r>
                <a:rPr lang="en-US" sz="1000">
                  <a:effectLst>
                    <a:outerShdw blurRad="38100" dist="38100" dir="2700000" algn="tl">
                      <a:srgbClr val="000000"/>
                    </a:outerShdw>
                  </a:effectLst>
                  <a:latin typeface="Segoe Semibold" pitchFamily="34" charset="0"/>
                </a:rPr>
                <a:t>RTM</a:t>
              </a:r>
            </a:p>
          </p:txBody>
        </p:sp>
        <p:sp>
          <p:nvSpPr>
            <p:cNvPr id="29" name="AutoShape 28"/>
            <p:cNvSpPr>
              <a:spLocks noChangeArrowheads="1"/>
            </p:cNvSpPr>
            <p:nvPr/>
          </p:nvSpPr>
          <p:spPr bwMode="auto">
            <a:xfrm>
              <a:off x="2598738" y="4219575"/>
              <a:ext cx="144462" cy="107950"/>
            </a:xfrm>
            <a:prstGeom prst="triangle">
              <a:avLst>
                <a:gd name="adj" fmla="val 50000"/>
              </a:avLst>
            </a:prstGeom>
            <a:solidFill>
              <a:schemeClr val="tx2"/>
            </a:solidFill>
            <a:ln w="9525">
              <a:solidFill>
                <a:schemeClr val="tx1"/>
              </a:solidFill>
              <a:miter lim="800000"/>
              <a:headEnd/>
              <a:tailEnd/>
            </a:ln>
            <a:effectLst/>
          </p:spPr>
          <p:txBody>
            <a:bodyPr wrap="none" anchor="ctr"/>
            <a:lstStyle/>
            <a:p>
              <a:endParaRPr lang="en-US"/>
            </a:p>
          </p:txBody>
        </p:sp>
        <p:sp>
          <p:nvSpPr>
            <p:cNvPr id="30" name="Text Box 29"/>
            <p:cNvSpPr txBox="1">
              <a:spLocks noChangeArrowheads="1"/>
            </p:cNvSpPr>
            <p:nvPr/>
          </p:nvSpPr>
          <p:spPr bwMode="auto">
            <a:xfrm>
              <a:off x="2486025" y="4364038"/>
              <a:ext cx="471488" cy="228600"/>
            </a:xfrm>
            <a:prstGeom prst="rect">
              <a:avLst/>
            </a:prstGeom>
            <a:noFill/>
            <a:ln w="9525">
              <a:noFill/>
              <a:miter lim="800000"/>
              <a:headEnd/>
              <a:tailEnd/>
            </a:ln>
            <a:effectLst/>
          </p:spPr>
          <p:txBody>
            <a:bodyPr wrap="none">
              <a:spAutoFit/>
            </a:bodyPr>
            <a:lstStyle/>
            <a:p>
              <a:pPr eaLnBrk="1" hangingPunct="1">
                <a:lnSpc>
                  <a:spcPct val="90000"/>
                </a:lnSpc>
                <a:spcBef>
                  <a:spcPct val="30000"/>
                </a:spcBef>
              </a:pPr>
              <a:r>
                <a:rPr lang="en-US" sz="1000">
                  <a:effectLst>
                    <a:outerShdw blurRad="38100" dist="38100" dir="2700000" algn="tl">
                      <a:srgbClr val="000000"/>
                    </a:outerShdw>
                  </a:effectLst>
                  <a:latin typeface="Segoe Semibold" pitchFamily="34" charset="0"/>
                </a:rPr>
                <a:t>Spec</a:t>
              </a:r>
            </a:p>
          </p:txBody>
        </p:sp>
        <p:sp>
          <p:nvSpPr>
            <p:cNvPr id="31" name="Line 30"/>
            <p:cNvSpPr>
              <a:spLocks noChangeShapeType="1"/>
            </p:cNvSpPr>
            <p:nvPr/>
          </p:nvSpPr>
          <p:spPr bwMode="auto">
            <a:xfrm>
              <a:off x="3624263" y="4970463"/>
              <a:ext cx="1323975" cy="1587"/>
            </a:xfrm>
            <a:prstGeom prst="line">
              <a:avLst/>
            </a:prstGeom>
            <a:noFill/>
            <a:ln w="38100">
              <a:solidFill>
                <a:schemeClr val="folHlink"/>
              </a:solidFill>
              <a:miter lim="800000"/>
              <a:headEnd/>
              <a:tailEnd type="triangle" w="med" len="med"/>
            </a:ln>
            <a:effectLst/>
          </p:spPr>
          <p:txBody>
            <a:bodyPr wrap="none"/>
            <a:lstStyle/>
            <a:p>
              <a:endParaRPr lang="en-US"/>
            </a:p>
          </p:txBody>
        </p:sp>
        <p:sp>
          <p:nvSpPr>
            <p:cNvPr id="32" name="Line 31"/>
            <p:cNvSpPr>
              <a:spLocks noChangeShapeType="1"/>
            </p:cNvSpPr>
            <p:nvPr/>
          </p:nvSpPr>
          <p:spPr bwMode="auto">
            <a:xfrm flipV="1">
              <a:off x="5048250" y="4962525"/>
              <a:ext cx="2579688" cy="7938"/>
            </a:xfrm>
            <a:prstGeom prst="line">
              <a:avLst/>
            </a:prstGeom>
            <a:noFill/>
            <a:ln w="38100">
              <a:solidFill>
                <a:schemeClr val="folHlink"/>
              </a:solidFill>
              <a:miter lim="800000"/>
              <a:headEnd/>
              <a:tailEnd type="triangle" w="med" len="med"/>
            </a:ln>
            <a:effectLst/>
          </p:spPr>
          <p:txBody>
            <a:bodyPr wrap="none"/>
            <a:lstStyle/>
            <a:p>
              <a:endParaRPr lang="en-US"/>
            </a:p>
          </p:txBody>
        </p:sp>
        <p:sp>
          <p:nvSpPr>
            <p:cNvPr id="33" name="Text Box 35"/>
            <p:cNvSpPr txBox="1">
              <a:spLocks noChangeArrowheads="1"/>
            </p:cNvSpPr>
            <p:nvPr/>
          </p:nvSpPr>
          <p:spPr bwMode="auto">
            <a:xfrm>
              <a:off x="5148263" y="4600576"/>
              <a:ext cx="1277662" cy="397168"/>
            </a:xfrm>
            <a:prstGeom prst="rect">
              <a:avLst/>
            </a:prstGeom>
            <a:noFill/>
            <a:ln w="9525">
              <a:noFill/>
              <a:miter lim="800000"/>
              <a:headEnd/>
              <a:tailEnd/>
            </a:ln>
            <a:effectLst/>
          </p:spPr>
          <p:txBody>
            <a:bodyPr wrap="none">
              <a:spAutoFit/>
            </a:bodyPr>
            <a:lstStyle/>
            <a:p>
              <a:pPr eaLnBrk="1" hangingPunct="1">
                <a:lnSpc>
                  <a:spcPct val="90000"/>
                </a:lnSpc>
                <a:spcBef>
                  <a:spcPct val="30000"/>
                </a:spcBef>
              </a:pPr>
              <a:r>
                <a:rPr lang="en-US" sz="1000" b="1" dirty="0">
                  <a:latin typeface="Segoe Semibold" pitchFamily="34" charset="0"/>
                </a:rPr>
                <a:t>1 Year to File for</a:t>
              </a:r>
              <a:br>
                <a:rPr lang="en-US" sz="1000" b="1" dirty="0">
                  <a:latin typeface="Segoe Semibold" pitchFamily="34" charset="0"/>
                </a:rPr>
              </a:br>
              <a:r>
                <a:rPr lang="en-US" sz="1000" b="1" dirty="0">
                  <a:latin typeface="Segoe Semibold" pitchFamily="34" charset="0"/>
                </a:rPr>
                <a:t> U.S. Patents</a:t>
              </a:r>
            </a:p>
          </p:txBody>
        </p:sp>
        <p:sp>
          <p:nvSpPr>
            <p:cNvPr id="34" name="Text Box 34"/>
            <p:cNvSpPr txBox="1">
              <a:spLocks noChangeArrowheads="1"/>
            </p:cNvSpPr>
            <p:nvPr/>
          </p:nvSpPr>
          <p:spPr bwMode="auto">
            <a:xfrm>
              <a:off x="3532188" y="6073775"/>
              <a:ext cx="1647548" cy="397168"/>
            </a:xfrm>
            <a:prstGeom prst="rect">
              <a:avLst/>
            </a:prstGeom>
            <a:noFill/>
            <a:ln w="9525">
              <a:noFill/>
              <a:miter lim="800000"/>
              <a:headEnd/>
              <a:tailEnd/>
            </a:ln>
            <a:effectLst/>
          </p:spPr>
          <p:txBody>
            <a:bodyPr wrap="none">
              <a:spAutoFit/>
            </a:bodyPr>
            <a:lstStyle/>
            <a:p>
              <a:pPr algn="ctr" eaLnBrk="1" hangingPunct="1">
                <a:lnSpc>
                  <a:spcPct val="90000"/>
                </a:lnSpc>
                <a:spcBef>
                  <a:spcPct val="30000"/>
                </a:spcBef>
              </a:pPr>
              <a:r>
                <a:rPr lang="en-US" sz="1000" b="1" dirty="0">
                  <a:solidFill>
                    <a:schemeClr val="bg2">
                      <a:lumMod val="95000"/>
                      <a:lumOff val="5000"/>
                    </a:schemeClr>
                  </a:solidFill>
                  <a:latin typeface="Segoe Semibold" pitchFamily="34" charset="0"/>
                </a:rPr>
                <a:t>Potential International</a:t>
              </a:r>
              <a:br>
                <a:rPr lang="en-US" sz="1000" b="1" dirty="0">
                  <a:solidFill>
                    <a:schemeClr val="bg2">
                      <a:lumMod val="95000"/>
                      <a:lumOff val="5000"/>
                    </a:schemeClr>
                  </a:solidFill>
                  <a:latin typeface="Segoe Semibold" pitchFamily="34" charset="0"/>
                </a:rPr>
              </a:br>
              <a:r>
                <a:rPr lang="en-US" sz="1000" b="1" dirty="0">
                  <a:solidFill>
                    <a:schemeClr val="bg2">
                      <a:lumMod val="95000"/>
                      <a:lumOff val="5000"/>
                    </a:schemeClr>
                  </a:solidFill>
                  <a:latin typeface="Segoe Semibold" pitchFamily="34" charset="0"/>
                </a:rPr>
                <a:t>Patent Rights Lost</a:t>
              </a:r>
            </a:p>
          </p:txBody>
        </p:sp>
        <p:sp>
          <p:nvSpPr>
            <p:cNvPr id="35" name="Rectangle 36"/>
            <p:cNvSpPr>
              <a:spLocks noChangeArrowheads="1"/>
            </p:cNvSpPr>
            <p:nvPr/>
          </p:nvSpPr>
          <p:spPr bwMode="auto">
            <a:xfrm>
              <a:off x="3109913" y="6070600"/>
              <a:ext cx="2247900" cy="360363"/>
            </a:xfrm>
            <a:prstGeom prst="rect">
              <a:avLst/>
            </a:prstGeom>
            <a:noFill/>
            <a:ln w="57150">
              <a:solidFill>
                <a:schemeClr val="hlink"/>
              </a:solidFill>
              <a:miter lim="800000"/>
              <a:headEnd/>
              <a:tailEnd/>
            </a:ln>
            <a:effectLst/>
          </p:spPr>
          <p:txBody>
            <a:bodyPr wrap="none" anchor="ctr"/>
            <a:lstStyle/>
            <a:p>
              <a:pPr algn="ctr" eaLnBrk="1" hangingPunct="1">
                <a:lnSpc>
                  <a:spcPct val="90000"/>
                </a:lnSpc>
                <a:spcBef>
                  <a:spcPct val="30000"/>
                </a:spcBef>
              </a:pPr>
              <a:endParaRPr lang="en-GB" sz="1000" i="1">
                <a:solidFill>
                  <a:schemeClr val="hlink"/>
                </a:solidFill>
                <a:effectLst>
                  <a:outerShdw blurRad="38100" dist="38100" dir="2700000" algn="tl">
                    <a:srgbClr val="000000"/>
                  </a:outerShdw>
                </a:effectLst>
                <a:latin typeface="Segoe Semibold" pitchFamily="34" charset="0"/>
              </a:endParaRPr>
            </a:p>
          </p:txBody>
        </p:sp>
        <p:sp>
          <p:nvSpPr>
            <p:cNvPr id="36" name="Line 38"/>
            <p:cNvSpPr>
              <a:spLocks noChangeShapeType="1"/>
            </p:cNvSpPr>
            <p:nvPr/>
          </p:nvSpPr>
          <p:spPr bwMode="auto">
            <a:xfrm flipH="1">
              <a:off x="7169150" y="4252913"/>
              <a:ext cx="20638" cy="1055687"/>
            </a:xfrm>
            <a:prstGeom prst="line">
              <a:avLst/>
            </a:prstGeom>
            <a:noFill/>
            <a:ln w="38100">
              <a:solidFill>
                <a:schemeClr val="hlink"/>
              </a:solidFill>
              <a:miter lim="800000"/>
              <a:headEnd/>
              <a:tailEnd type="triangle" w="med" len="med"/>
            </a:ln>
            <a:effectLst/>
          </p:spPr>
          <p:txBody>
            <a:bodyPr wrap="none"/>
            <a:lstStyle/>
            <a:p>
              <a:endParaRPr lang="en-US"/>
            </a:p>
          </p:txBody>
        </p:sp>
        <p:sp>
          <p:nvSpPr>
            <p:cNvPr id="37" name="Text Box 39"/>
            <p:cNvSpPr txBox="1">
              <a:spLocks noChangeArrowheads="1"/>
            </p:cNvSpPr>
            <p:nvPr/>
          </p:nvSpPr>
          <p:spPr bwMode="auto">
            <a:xfrm>
              <a:off x="6465888" y="5502275"/>
              <a:ext cx="1540384" cy="307805"/>
            </a:xfrm>
            <a:prstGeom prst="rect">
              <a:avLst/>
            </a:prstGeom>
            <a:noFill/>
            <a:ln w="9525">
              <a:noFill/>
              <a:miter lim="800000"/>
              <a:headEnd/>
              <a:tailEnd/>
            </a:ln>
            <a:effectLst/>
          </p:spPr>
          <p:txBody>
            <a:bodyPr wrap="none">
              <a:spAutoFit/>
            </a:bodyPr>
            <a:lstStyle/>
            <a:p>
              <a:pPr eaLnBrk="1" hangingPunct="1">
                <a:lnSpc>
                  <a:spcPct val="90000"/>
                </a:lnSpc>
                <a:spcBef>
                  <a:spcPct val="30000"/>
                </a:spcBef>
              </a:pPr>
              <a:r>
                <a:rPr lang="en-US" sz="1400" b="1" dirty="0">
                  <a:solidFill>
                    <a:schemeClr val="bg2">
                      <a:lumMod val="95000"/>
                      <a:lumOff val="5000"/>
                    </a:schemeClr>
                  </a:solidFill>
                  <a:latin typeface="Segoe Semibold" pitchFamily="34" charset="0"/>
                </a:rPr>
                <a:t>Public Domain</a:t>
              </a:r>
            </a:p>
          </p:txBody>
        </p:sp>
        <p:sp>
          <p:nvSpPr>
            <p:cNvPr id="38" name="Rectangle 40"/>
            <p:cNvSpPr>
              <a:spLocks noChangeArrowheads="1"/>
            </p:cNvSpPr>
            <p:nvPr/>
          </p:nvSpPr>
          <p:spPr bwMode="auto">
            <a:xfrm>
              <a:off x="6267450" y="5297488"/>
              <a:ext cx="1808163" cy="674687"/>
            </a:xfrm>
            <a:prstGeom prst="rect">
              <a:avLst/>
            </a:prstGeom>
            <a:noFill/>
            <a:ln w="57150">
              <a:solidFill>
                <a:schemeClr val="hlink"/>
              </a:solidFill>
              <a:miter lim="800000"/>
              <a:headEnd/>
              <a:tailEnd/>
            </a:ln>
            <a:effectLst/>
          </p:spPr>
          <p:txBody>
            <a:bodyPr wrap="none" anchor="ctr"/>
            <a:lstStyle/>
            <a:p>
              <a:pPr algn="ctr" eaLnBrk="1" hangingPunct="1">
                <a:lnSpc>
                  <a:spcPct val="90000"/>
                </a:lnSpc>
                <a:spcBef>
                  <a:spcPct val="30000"/>
                </a:spcBef>
              </a:pPr>
              <a:endParaRPr lang="en-GB" sz="1000" i="1">
                <a:solidFill>
                  <a:schemeClr val="hlink"/>
                </a:solidFill>
                <a:effectLst>
                  <a:outerShdw blurRad="38100" dist="38100" dir="2700000" algn="tl">
                    <a:srgbClr val="000000"/>
                  </a:outerShdw>
                </a:effectLst>
                <a:latin typeface="Segoe Semibold" pitchFamily="34" charset="0"/>
              </a:endParaRPr>
            </a:p>
          </p:txBody>
        </p:sp>
        <p:grpSp>
          <p:nvGrpSpPr>
            <p:cNvPr id="10" name="Group 48"/>
            <p:cNvGrpSpPr>
              <a:grpSpLocks/>
            </p:cNvGrpSpPr>
            <p:nvPr/>
          </p:nvGrpSpPr>
          <p:grpSpPr bwMode="auto">
            <a:xfrm>
              <a:off x="3460750" y="5181600"/>
              <a:ext cx="1584325" cy="520700"/>
              <a:chOff x="1830" y="2662"/>
              <a:chExt cx="1092" cy="398"/>
            </a:xfrm>
          </p:grpSpPr>
          <p:sp>
            <p:nvSpPr>
              <p:cNvPr id="45" name="Text Box 33"/>
              <p:cNvSpPr txBox="1">
                <a:spLocks noChangeArrowheads="1"/>
              </p:cNvSpPr>
              <p:nvPr/>
            </p:nvSpPr>
            <p:spPr bwMode="auto">
              <a:xfrm>
                <a:off x="1988" y="2742"/>
                <a:ext cx="850" cy="304"/>
              </a:xfrm>
              <a:prstGeom prst="rect">
                <a:avLst/>
              </a:prstGeom>
              <a:noFill/>
              <a:ln w="9525">
                <a:noFill/>
                <a:miter lim="800000"/>
                <a:headEnd/>
                <a:tailEnd/>
              </a:ln>
              <a:effectLst/>
            </p:spPr>
            <p:txBody>
              <a:bodyPr wrap="none">
                <a:spAutoFit/>
              </a:bodyPr>
              <a:lstStyle/>
              <a:p>
                <a:pPr algn="ctr" eaLnBrk="1" hangingPunct="1">
                  <a:lnSpc>
                    <a:spcPct val="90000"/>
                  </a:lnSpc>
                  <a:spcBef>
                    <a:spcPct val="30000"/>
                  </a:spcBef>
                </a:pPr>
                <a:r>
                  <a:rPr lang="en-US" sz="1000" b="1" dirty="0">
                    <a:solidFill>
                      <a:schemeClr val="bg2">
                        <a:lumMod val="95000"/>
                        <a:lumOff val="5000"/>
                      </a:schemeClr>
                    </a:solidFill>
                    <a:latin typeface="Segoe Semibold" pitchFamily="34" charset="0"/>
                  </a:rPr>
                  <a:t>Potential Public</a:t>
                </a:r>
                <a:br>
                  <a:rPr lang="en-US" sz="1000" b="1" dirty="0">
                    <a:solidFill>
                      <a:schemeClr val="bg2">
                        <a:lumMod val="95000"/>
                        <a:lumOff val="5000"/>
                      </a:schemeClr>
                    </a:solidFill>
                    <a:latin typeface="Segoe Semibold" pitchFamily="34" charset="0"/>
                  </a:rPr>
                </a:br>
                <a:r>
                  <a:rPr lang="en-US" sz="1000" b="1" dirty="0">
                    <a:solidFill>
                      <a:schemeClr val="bg2">
                        <a:lumMod val="95000"/>
                        <a:lumOff val="5000"/>
                      </a:schemeClr>
                    </a:solidFill>
                    <a:latin typeface="Segoe Semibold" pitchFamily="34" charset="0"/>
                  </a:rPr>
                  <a:t>Disclosure</a:t>
                </a:r>
              </a:p>
            </p:txBody>
          </p:sp>
          <p:sp>
            <p:nvSpPr>
              <p:cNvPr id="46" name="Oval 41"/>
              <p:cNvSpPr>
                <a:spLocks noChangeArrowheads="1"/>
              </p:cNvSpPr>
              <p:nvPr/>
            </p:nvSpPr>
            <p:spPr bwMode="auto">
              <a:xfrm>
                <a:off x="1830" y="2662"/>
                <a:ext cx="1092" cy="398"/>
              </a:xfrm>
              <a:prstGeom prst="ellipse">
                <a:avLst/>
              </a:prstGeom>
              <a:noFill/>
              <a:ln w="38100">
                <a:solidFill>
                  <a:schemeClr val="hlink"/>
                </a:solidFill>
                <a:miter lim="800000"/>
                <a:headEnd/>
                <a:tailEnd/>
              </a:ln>
              <a:effectLst/>
            </p:spPr>
            <p:txBody>
              <a:bodyPr wrap="none" anchor="ctr"/>
              <a:lstStyle/>
              <a:p>
                <a:endParaRPr lang="en-US"/>
              </a:p>
            </p:txBody>
          </p:sp>
        </p:grpSp>
        <p:sp>
          <p:nvSpPr>
            <p:cNvPr id="40" name="Text Box 42"/>
            <p:cNvSpPr txBox="1">
              <a:spLocks noChangeArrowheads="1"/>
            </p:cNvSpPr>
            <p:nvPr/>
          </p:nvSpPr>
          <p:spPr bwMode="auto">
            <a:xfrm>
              <a:off x="1919288" y="3652838"/>
              <a:ext cx="1184275" cy="150812"/>
            </a:xfrm>
            <a:prstGeom prst="rect">
              <a:avLst/>
            </a:prstGeom>
            <a:noFill/>
            <a:ln w="9525">
              <a:noFill/>
              <a:miter lim="800000"/>
              <a:headEnd/>
              <a:tailEnd/>
            </a:ln>
            <a:effectLst/>
          </p:spPr>
          <p:txBody>
            <a:bodyPr/>
            <a:lstStyle/>
            <a:p>
              <a:pPr algn="ctr">
                <a:lnSpc>
                  <a:spcPct val="90000"/>
                </a:lnSpc>
                <a:spcBef>
                  <a:spcPct val="30000"/>
                </a:spcBef>
              </a:pPr>
              <a:r>
                <a:rPr lang="en-US" sz="1400" b="1" dirty="0">
                  <a:latin typeface="Segoe Semibold" pitchFamily="34" charset="0"/>
                </a:rPr>
                <a:t>Design</a:t>
              </a:r>
            </a:p>
          </p:txBody>
        </p:sp>
        <p:sp>
          <p:nvSpPr>
            <p:cNvPr id="41" name="Text Box 43"/>
            <p:cNvSpPr txBox="1">
              <a:spLocks noChangeArrowheads="1"/>
            </p:cNvSpPr>
            <p:nvPr/>
          </p:nvSpPr>
          <p:spPr bwMode="auto">
            <a:xfrm>
              <a:off x="2895600" y="3652838"/>
              <a:ext cx="1335088" cy="150812"/>
            </a:xfrm>
            <a:prstGeom prst="rect">
              <a:avLst/>
            </a:prstGeom>
            <a:noFill/>
            <a:ln w="9525">
              <a:noFill/>
              <a:miter lim="800000"/>
              <a:headEnd/>
              <a:tailEnd/>
            </a:ln>
            <a:effectLst/>
          </p:spPr>
          <p:txBody>
            <a:bodyPr/>
            <a:lstStyle/>
            <a:p>
              <a:pPr algn="ctr">
                <a:lnSpc>
                  <a:spcPct val="90000"/>
                </a:lnSpc>
                <a:spcBef>
                  <a:spcPct val="30000"/>
                </a:spcBef>
              </a:pPr>
              <a:r>
                <a:rPr lang="en-US" sz="1400" b="1">
                  <a:latin typeface="Segoe Semibold" pitchFamily="34" charset="0"/>
                </a:rPr>
                <a:t>Implement</a:t>
              </a:r>
            </a:p>
          </p:txBody>
        </p:sp>
        <p:sp>
          <p:nvSpPr>
            <p:cNvPr id="42" name="Text Box 44"/>
            <p:cNvSpPr txBox="1">
              <a:spLocks noChangeArrowheads="1"/>
            </p:cNvSpPr>
            <p:nvPr/>
          </p:nvSpPr>
          <p:spPr bwMode="auto">
            <a:xfrm>
              <a:off x="4752975" y="3652838"/>
              <a:ext cx="1184275" cy="150812"/>
            </a:xfrm>
            <a:prstGeom prst="rect">
              <a:avLst/>
            </a:prstGeom>
            <a:noFill/>
            <a:ln w="9525">
              <a:noFill/>
              <a:miter lim="800000"/>
              <a:headEnd/>
              <a:tailEnd/>
            </a:ln>
            <a:effectLst/>
          </p:spPr>
          <p:txBody>
            <a:bodyPr/>
            <a:lstStyle/>
            <a:p>
              <a:pPr algn="ctr">
                <a:lnSpc>
                  <a:spcPct val="90000"/>
                </a:lnSpc>
                <a:spcBef>
                  <a:spcPct val="30000"/>
                </a:spcBef>
              </a:pPr>
              <a:r>
                <a:rPr lang="en-US" sz="1400" b="1">
                  <a:latin typeface="Segoe Semibold" pitchFamily="34" charset="0"/>
                </a:rPr>
                <a:t>Stabilize</a:t>
              </a:r>
            </a:p>
          </p:txBody>
        </p:sp>
        <p:sp>
          <p:nvSpPr>
            <p:cNvPr id="43" name="Text Box 45"/>
            <p:cNvSpPr txBox="1">
              <a:spLocks noChangeArrowheads="1"/>
            </p:cNvSpPr>
            <p:nvPr/>
          </p:nvSpPr>
          <p:spPr bwMode="auto">
            <a:xfrm>
              <a:off x="6437313" y="3652838"/>
              <a:ext cx="1184275" cy="150812"/>
            </a:xfrm>
            <a:prstGeom prst="rect">
              <a:avLst/>
            </a:prstGeom>
            <a:noFill/>
            <a:ln w="9525">
              <a:noFill/>
              <a:miter lim="800000"/>
              <a:headEnd/>
              <a:tailEnd/>
            </a:ln>
            <a:effectLst/>
          </p:spPr>
          <p:txBody>
            <a:bodyPr/>
            <a:lstStyle/>
            <a:p>
              <a:pPr algn="ctr">
                <a:lnSpc>
                  <a:spcPct val="90000"/>
                </a:lnSpc>
                <a:spcBef>
                  <a:spcPct val="30000"/>
                </a:spcBef>
              </a:pPr>
              <a:r>
                <a:rPr lang="en-US" sz="1400" b="1">
                  <a:latin typeface="Segoe Semibold" pitchFamily="34" charset="0"/>
                </a:rPr>
                <a:t>Release</a:t>
              </a:r>
            </a:p>
          </p:txBody>
        </p:sp>
        <p:sp>
          <p:nvSpPr>
            <p:cNvPr id="44" name="Text Box 46"/>
            <p:cNvSpPr txBox="1">
              <a:spLocks noChangeArrowheads="1"/>
            </p:cNvSpPr>
            <p:nvPr/>
          </p:nvSpPr>
          <p:spPr bwMode="auto">
            <a:xfrm>
              <a:off x="896938" y="3652838"/>
              <a:ext cx="1184275" cy="150812"/>
            </a:xfrm>
            <a:prstGeom prst="rect">
              <a:avLst/>
            </a:prstGeom>
            <a:noFill/>
            <a:ln w="9525">
              <a:noFill/>
              <a:miter lim="800000"/>
              <a:headEnd/>
              <a:tailEnd/>
            </a:ln>
            <a:effectLst/>
          </p:spPr>
          <p:txBody>
            <a:bodyPr/>
            <a:lstStyle/>
            <a:p>
              <a:pPr algn="ctr">
                <a:lnSpc>
                  <a:spcPct val="90000"/>
                </a:lnSpc>
                <a:spcBef>
                  <a:spcPct val="30000"/>
                </a:spcBef>
              </a:pPr>
              <a:r>
                <a:rPr lang="en-US" sz="1400" b="1" dirty="0">
                  <a:latin typeface="Segoe Semibold" pitchFamily="34" charset="0"/>
                </a:rPr>
                <a:t>Plan</a:t>
              </a:r>
            </a:p>
          </p:txBody>
        </p:sp>
      </p:gr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Publish or Perish</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07/7/12/main" xmlns="" val="1090076884"/>
              </p:ext>
            </p:extLst>
          </p:nvPr>
        </p:nvGraphicFramePr>
        <p:xfrm>
          <a:off x="457200" y="1371600"/>
          <a:ext cx="82296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Goals</a:t>
            </a:r>
            <a:endParaRPr lang="en-US" dirty="0"/>
          </a:p>
        </p:txBody>
      </p:sp>
      <p:sp>
        <p:nvSpPr>
          <p:cNvPr id="3" name="Content Placeholder 2"/>
          <p:cNvSpPr>
            <a:spLocks noGrp="1"/>
          </p:cNvSpPr>
          <p:nvPr>
            <p:ph idx="1"/>
          </p:nvPr>
        </p:nvSpPr>
        <p:spPr/>
        <p:txBody>
          <a:bodyPr/>
          <a:lstStyle/>
          <a:p>
            <a:r>
              <a:rPr lang="en-US" dirty="0" smtClean="0"/>
              <a:t>Learn and refresh knowledge of IP laws and Microsoft guidelines and processes through real world scenarios</a:t>
            </a:r>
          </a:p>
          <a:p>
            <a:endParaRPr lang="en-US" dirty="0" smtClean="0"/>
          </a:p>
          <a:p>
            <a:r>
              <a:rPr lang="en-US" dirty="0" smtClean="0"/>
              <a:t>Informal Q&amp;A </a:t>
            </a:r>
            <a:r>
              <a:rPr lang="en-US" dirty="0" smtClean="0">
                <a:sym typeface="Symbol"/>
              </a:rPr>
              <a:t> as we go!</a:t>
            </a:r>
          </a:p>
          <a:p>
            <a:endParaRPr lang="en-US" dirty="0">
              <a:sym typeface="Symbol"/>
            </a:endParaRPr>
          </a:p>
          <a:p>
            <a:r>
              <a:rPr lang="en-US" dirty="0" smtClean="0">
                <a:sym typeface="Symbol"/>
              </a:rPr>
              <a:t>Based on a day in the life of Rita Researcher</a:t>
            </a:r>
          </a:p>
          <a:p>
            <a:endParaRPr lang="en-US" dirty="0">
              <a:sym typeface="Symbo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Disclosure and Patents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Publicly disclosing an invention before a patent is filed can kill patent rights, so disclosure date is very important</a:t>
            </a:r>
          </a:p>
          <a:p>
            <a:pPr lvl="1"/>
            <a:r>
              <a:rPr lang="en-US" dirty="0" smtClean="0"/>
              <a:t>United States: 1-year grace period</a:t>
            </a:r>
          </a:p>
          <a:p>
            <a:pPr lvl="1"/>
            <a:r>
              <a:rPr lang="en-US" dirty="0" smtClean="0"/>
              <a:t>Outside US: no grace period (strict novelty)</a:t>
            </a:r>
          </a:p>
          <a:p>
            <a:r>
              <a:rPr lang="en-US" dirty="0" smtClean="0"/>
              <a:t>What constitutes a “public disclosure”?</a:t>
            </a:r>
          </a:p>
          <a:p>
            <a:pPr lvl="1"/>
            <a:r>
              <a:rPr lang="en-US" dirty="0" smtClean="0"/>
              <a:t>E-mailing draft paper to peers</a:t>
            </a:r>
          </a:p>
          <a:p>
            <a:pPr lvl="1"/>
            <a:r>
              <a:rPr lang="en-US" dirty="0" smtClean="0"/>
              <a:t>Public blog of research</a:t>
            </a:r>
          </a:p>
          <a:p>
            <a:pPr lvl="1"/>
            <a:r>
              <a:rPr lang="en-US" dirty="0" smtClean="0"/>
              <a:t>External website</a:t>
            </a:r>
          </a:p>
          <a:p>
            <a:pPr lvl="1"/>
            <a:r>
              <a:rPr lang="en-US" dirty="0" smtClean="0"/>
              <a:t>Disclosure may be OK if under NDA</a:t>
            </a:r>
          </a:p>
          <a:p>
            <a:r>
              <a:rPr lang="en-US" dirty="0" smtClean="0"/>
              <a:t>Include your manager in making decisions to publish</a:t>
            </a:r>
          </a:p>
          <a:p>
            <a:r>
              <a:rPr lang="en-US" dirty="0" smtClean="0"/>
              <a:t>Questions?  Contact your LCA patent attorney</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Rita’s Takeaways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Since the publisher has a confidentiality policy, Rita will not lose the ability to obtain international patent protection until her paper publishes (or earlier if there are other public disclosures).</a:t>
            </a:r>
          </a:p>
          <a:p>
            <a:r>
              <a:rPr lang="en-US" dirty="0" smtClean="0"/>
              <a:t>Rita can help protect her patent rights by:</a:t>
            </a:r>
          </a:p>
          <a:p>
            <a:pPr lvl="1"/>
            <a:r>
              <a:rPr lang="en-US" dirty="0" smtClean="0"/>
              <a:t>Confirming that the publisher has a written policy of confidentiality and understanding how long it lasts</a:t>
            </a:r>
          </a:p>
          <a:p>
            <a:pPr lvl="1"/>
            <a:r>
              <a:rPr lang="en-US" dirty="0" smtClean="0"/>
              <a:t>Working with Patty Patents to file an application before submitting her paper</a:t>
            </a:r>
          </a:p>
          <a:p>
            <a:r>
              <a:rPr lang="en-US" dirty="0" smtClean="0"/>
              <a:t>Rita will want to involve her team manager in decisions to forego patent rights</a:t>
            </a:r>
          </a:p>
          <a:p>
            <a:r>
              <a:rPr lang="en-US" dirty="0" smtClean="0"/>
              <a:t>For more information and contacts, see:  </a:t>
            </a:r>
            <a:r>
              <a:rPr lang="en-US" dirty="0" smtClean="0">
                <a:hlinkClick r:id="rId3"/>
              </a:rPr>
              <a:t>http://msrinfo/legal</a:t>
            </a:r>
            <a:r>
              <a:rPr lang="en-US" dirty="0" smtClean="0"/>
              <a:t> and </a:t>
            </a:r>
            <a:r>
              <a:rPr lang="en-US" dirty="0" smtClean="0">
                <a:hlinkClick r:id="rId4"/>
              </a:rPr>
              <a:t>http://lcaweb/patents</a:t>
            </a:r>
            <a:endParaRPr lang="en-US" dirty="0" smtClean="0"/>
          </a:p>
        </p:txBody>
      </p:sp>
      <p:sp>
        <p:nvSpPr>
          <p:cNvPr id="4" name="TextBox 3"/>
          <p:cNvSpPr txBox="1"/>
          <p:nvPr/>
        </p:nvSpPr>
        <p:spPr>
          <a:xfrm>
            <a:off x="228600" y="6324600"/>
            <a:ext cx="11430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hlinkClick r:id="rId5" action="ppaction://hlinksldjump"/>
              </a:rPr>
              <a:t>Roadmap</a:t>
            </a:r>
            <a:endParaRPr lang="en-US"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Interesting Opportunity</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Exchanges of Confidential Info</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07/7/12/main" xmlns="" val="290476236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Rita’s Takeaways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07/7/12/main" xmlns="" val="167774799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228600" y="6324600"/>
            <a:ext cx="11430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hlinkClick r:id="rId8" action="ppaction://hlinksldjump"/>
              </a:rPr>
              <a:t>Roadmap</a:t>
            </a:r>
            <a:endParaRPr lang="en-US"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Perfect Solution</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Collaborations</a:t>
            </a:r>
            <a:endParaRPr lang="en-US" dirty="0"/>
          </a:p>
        </p:txBody>
      </p:sp>
      <p:sp>
        <p:nvSpPr>
          <p:cNvPr id="3" name="Content Placeholder 2"/>
          <p:cNvSpPr>
            <a:spLocks noGrp="1"/>
          </p:cNvSpPr>
          <p:nvPr>
            <p:ph idx="1"/>
          </p:nvPr>
        </p:nvSpPr>
        <p:spPr>
          <a:xfrm>
            <a:off x="457200" y="1600200"/>
            <a:ext cx="8229600" cy="4724399"/>
          </a:xfrm>
        </p:spPr>
        <p:txBody>
          <a:bodyPr>
            <a:normAutofit fontScale="62500" lnSpcReduction="20000"/>
          </a:bodyPr>
          <a:lstStyle/>
          <a:p>
            <a:r>
              <a:rPr lang="en-US" sz="3800" dirty="0" smtClean="0"/>
              <a:t>Collaborations evolve from identifying problems into finding solutions</a:t>
            </a:r>
          </a:p>
          <a:p>
            <a:r>
              <a:rPr lang="en-US" sz="3800" dirty="0" smtClean="0"/>
              <a:t>Result: joint </a:t>
            </a:r>
            <a:r>
              <a:rPr lang="en-US" sz="3800" dirty="0" err="1" smtClean="0"/>
              <a:t>inventorship</a:t>
            </a:r>
            <a:endParaRPr lang="en-US" sz="3800" dirty="0" smtClean="0"/>
          </a:p>
          <a:p>
            <a:r>
              <a:rPr lang="en-US" sz="3800" dirty="0" smtClean="0"/>
              <a:t>Before this evolution occurs – PAUSE</a:t>
            </a:r>
          </a:p>
          <a:p>
            <a:pPr lvl="1"/>
            <a:r>
              <a:rPr lang="en-US" sz="2900" dirty="0" smtClean="0"/>
              <a:t>Check in again with your manager and LCA contact</a:t>
            </a:r>
          </a:p>
          <a:p>
            <a:pPr lvl="1"/>
            <a:r>
              <a:rPr lang="en-US" sz="2900" dirty="0" smtClean="0"/>
              <a:t>Key is to ask: Do we want exclusive ownership of this IP?  With potential tech transfer or commercial licensing, often the answer is “yes”.</a:t>
            </a:r>
          </a:p>
          <a:p>
            <a:r>
              <a:rPr lang="en-US" sz="3800" dirty="0" smtClean="0"/>
              <a:t>If exclusive rights are desired, a contract is required</a:t>
            </a:r>
          </a:p>
          <a:p>
            <a:r>
              <a:rPr lang="en-US" sz="3800" dirty="0" smtClean="0"/>
              <a:t>Preferred approach: Hire as consultant, VR, temp, or FTE</a:t>
            </a:r>
          </a:p>
          <a:p>
            <a:pPr lvl="1"/>
            <a:r>
              <a:rPr lang="en-US" dirty="0" smtClean="0"/>
              <a:t>MS owns resulting IP</a:t>
            </a:r>
          </a:p>
          <a:p>
            <a:pPr lvl="1"/>
            <a:r>
              <a:rPr lang="en-US" dirty="0" smtClean="0"/>
              <a:t>Beware of overlap with university work</a:t>
            </a:r>
          </a:p>
          <a:p>
            <a:pPr lvl="1"/>
            <a:r>
              <a:rPr lang="en-US" dirty="0" smtClean="0"/>
              <a:t>Work with your admin and plan ahead to get contract before work starts</a:t>
            </a:r>
          </a:p>
          <a:p>
            <a:r>
              <a:rPr lang="en-US" sz="3800" dirty="0" smtClean="0"/>
              <a:t>Alternative approach: Sponsored Research or CRA</a:t>
            </a:r>
          </a:p>
          <a:p>
            <a:pPr lvl="1"/>
            <a:r>
              <a:rPr lang="en-US" dirty="0" smtClean="0"/>
              <a:t>Can be costly, slow, and result in limited rights</a:t>
            </a:r>
          </a:p>
          <a:p>
            <a:pPr lvl="1"/>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Rita’s Takeaways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Rita’s solution may be jointly owned by MS and UM</a:t>
            </a:r>
          </a:p>
          <a:p>
            <a:r>
              <a:rPr lang="en-US" dirty="0" smtClean="0"/>
              <a:t>This diminishes MS’s interest in commercial licensing the technology (and may diminish product group interest)</a:t>
            </a:r>
          </a:p>
          <a:p>
            <a:r>
              <a:rPr lang="en-US" dirty="0" smtClean="0"/>
              <a:t>It is less likely MS would patent this technology, and jointly-owned code will not likely be of commercial interest</a:t>
            </a:r>
          </a:p>
          <a:p>
            <a:r>
              <a:rPr lang="en-US" dirty="0" smtClean="0"/>
              <a:t>Getting assignments from UM after the fact is often difficult and costly</a:t>
            </a:r>
          </a:p>
          <a:p>
            <a:r>
              <a:rPr lang="en-US" dirty="0" smtClean="0"/>
              <a:t>Rita could have protected MS’s interests in the IP:</a:t>
            </a:r>
          </a:p>
          <a:p>
            <a:pPr lvl="1"/>
            <a:r>
              <a:rPr lang="en-US" dirty="0" smtClean="0"/>
              <a:t>By contacting her manager to discuss IP protection before her collaboration evolved into identifying solutions</a:t>
            </a:r>
          </a:p>
          <a:p>
            <a:pPr lvl="1"/>
            <a:r>
              <a:rPr lang="en-US" dirty="0" smtClean="0"/>
              <a:t>By hiring key UM researchers in as consultants, or else signing an appropriate collaboration agreement</a:t>
            </a:r>
          </a:p>
        </p:txBody>
      </p:sp>
      <p:sp>
        <p:nvSpPr>
          <p:cNvPr id="4" name="TextBox 3"/>
          <p:cNvSpPr txBox="1"/>
          <p:nvPr/>
        </p:nvSpPr>
        <p:spPr>
          <a:xfrm>
            <a:off x="228600" y="6324600"/>
            <a:ext cx="11430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hlinkClick r:id="rId3" action="ppaction://hlinksldjump"/>
              </a:rPr>
              <a:t>Roadmap</a:t>
            </a:r>
            <a:endParaRPr lang="en-US"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scene3d>
              <a:camera prst="orthographicFront"/>
              <a:lightRig rig="flat" dir="tl">
                <a:rot lat="0" lon="0" rev="6600000"/>
              </a:lightRig>
            </a:scene3d>
            <a:sp3d extrusionH="25400" contourW="8890">
              <a:bevelT w="38100" h="31750" prst="angle"/>
              <a:contourClr>
                <a:schemeClr val="accent2">
                  <a:shade val="75000"/>
                </a:schemeClr>
              </a:contourClr>
            </a:sp3d>
          </a:bodyPr>
          <a:lstStyle/>
          <a:p>
            <a:pPr>
              <a:buNone/>
            </a:pPr>
            <a:endPar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buNone/>
            </a:pP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buNone/>
            </a:pPr>
            <a:endPar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buNone/>
            </a:pPr>
            <a:r>
              <a:rPr lang="en-US" sz="6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Questions?</a:t>
            </a:r>
            <a:endParaRPr lang="en-US" sz="6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1"/>
            <a:ext cx="8229600" cy="2285999"/>
          </a:xfrm>
        </p:spPr>
        <p:txBody>
          <a:bodyPr>
            <a:scene3d>
              <a:camera prst="orthographicFront"/>
              <a:lightRig rig="flat" dir="tl">
                <a:rot lat="0" lon="0" rev="6600000"/>
              </a:lightRig>
            </a:scene3d>
            <a:sp3d extrusionH="25400" contourW="8890">
              <a:bevelT w="38100" h="31750" prst="angle"/>
              <a:contourClr>
                <a:schemeClr val="accent2">
                  <a:shade val="75000"/>
                </a:schemeClr>
              </a:contourClr>
            </a:sp3d>
          </a:bodyPr>
          <a:lstStyle/>
          <a:p>
            <a:pPr>
              <a:buNone/>
            </a:pPr>
            <a:endPar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buNone/>
            </a:pPr>
            <a:r>
              <a:rPr lang="en-US" sz="6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THANK YOU!!</a:t>
            </a:r>
            <a:endParaRPr lang="en-US" sz="6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4" name="Rectangle 3"/>
          <p:cNvSpPr/>
          <p:nvPr/>
        </p:nvSpPr>
        <p:spPr>
          <a:xfrm>
            <a:off x="1600200" y="4267200"/>
            <a:ext cx="5817746" cy="1815882"/>
          </a:xfrm>
          <a:prstGeom prst="rect">
            <a:avLst/>
          </a:prstGeom>
        </p:spPr>
        <p:txBody>
          <a:bodyPr wrap="none">
            <a:spAutoFit/>
          </a:bodyPr>
          <a:lstStyle/>
          <a:p>
            <a:pPr algn="ctr"/>
            <a:r>
              <a:rPr lang="en-US" sz="2800" dirty="0" smtClean="0"/>
              <a:t>John Mulgrew</a:t>
            </a:r>
          </a:p>
          <a:p>
            <a:pPr algn="ctr"/>
            <a:r>
              <a:rPr lang="en-US" sz="2800" dirty="0" smtClean="0"/>
              <a:t>+44 787 540 4481</a:t>
            </a:r>
          </a:p>
          <a:p>
            <a:pPr algn="ctr"/>
            <a:endParaRPr lang="en-US" sz="2800" dirty="0" smtClean="0"/>
          </a:p>
          <a:p>
            <a:pPr algn="ctr"/>
            <a:r>
              <a:rPr lang="en-US" sz="2800" dirty="0" smtClean="0"/>
              <a:t>http://my/sites/jmulgrew/default.aspx</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Roadmap</a:t>
            </a:r>
            <a:endParaRPr lang="en-US" dirty="0"/>
          </a:p>
        </p:txBody>
      </p:sp>
      <p:sp>
        <p:nvSpPr>
          <p:cNvPr id="3" name="Content Placeholder 2"/>
          <p:cNvSpPr>
            <a:spLocks noGrp="1"/>
          </p:cNvSpPr>
          <p:nvPr>
            <p:ph idx="1"/>
          </p:nvPr>
        </p:nvSpPr>
        <p:spPr/>
        <p:txBody>
          <a:bodyPr>
            <a:normAutofit/>
          </a:bodyPr>
          <a:lstStyle/>
          <a:p>
            <a:r>
              <a:rPr lang="en-US" dirty="0" smtClean="0">
                <a:hlinkClick r:id="rId3" action="ppaction://hlinksldjump"/>
              </a:rPr>
              <a:t>Why file patents?</a:t>
            </a:r>
            <a:endParaRPr lang="en-US" dirty="0" smtClean="0"/>
          </a:p>
          <a:p>
            <a:r>
              <a:rPr lang="en-US" dirty="0" smtClean="0">
                <a:hlinkClick r:id="rId4" action="ppaction://hlinksldjump"/>
              </a:rPr>
              <a:t>How Microsoft uses its patents</a:t>
            </a:r>
          </a:p>
          <a:p>
            <a:r>
              <a:rPr lang="en-US" dirty="0" smtClean="0">
                <a:hlinkClick r:id="rId4" action="ppaction://hlinksldjump"/>
              </a:rPr>
              <a:t>Types of IPR</a:t>
            </a:r>
            <a:endParaRPr lang="en-US" dirty="0" smtClean="0"/>
          </a:p>
          <a:p>
            <a:r>
              <a:rPr lang="en-US" dirty="0" smtClean="0">
                <a:hlinkClick r:id="rId5" action="ppaction://hlinksldjump"/>
              </a:rPr>
              <a:t>Patent </a:t>
            </a:r>
            <a:r>
              <a:rPr lang="en-US" dirty="0" err="1" smtClean="0">
                <a:hlinkClick r:id="rId5" action="ppaction://hlinksldjump"/>
              </a:rPr>
              <a:t>BasicsNon</a:t>
            </a:r>
            <a:r>
              <a:rPr lang="en-US" dirty="0" smtClean="0">
                <a:hlinkClick r:id="rId5" action="ppaction://hlinksldjump"/>
              </a:rPr>
              <a:t>-Disclosure Agreements </a:t>
            </a:r>
            <a:endParaRPr lang="en-US" dirty="0" smtClean="0"/>
          </a:p>
          <a:p>
            <a:r>
              <a:rPr lang="en-US" dirty="0" smtClean="0">
                <a:hlinkClick r:id="rId6" action="ppaction://hlinksldjump"/>
              </a:rPr>
              <a:t>Collaborations</a:t>
            </a:r>
          </a:p>
          <a:p>
            <a:r>
              <a:rPr lang="en-US" dirty="0" smtClean="0">
                <a:hlinkClick r:id="rId6" action="ppaction://hlinksldjump"/>
              </a:rPr>
              <a:t>Questions</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Users\jmulgrew\Pictures\Microsoft Clip Organizer\j0302920.jpg"/>
          <p:cNvPicPr>
            <a:picLocks noChangeAspect="1" noChangeArrowheads="1"/>
          </p:cNvPicPr>
          <p:nvPr/>
        </p:nvPicPr>
        <p:blipFill>
          <a:blip r:embed="rId3" cstate="print"/>
          <a:srcRect/>
          <a:stretch>
            <a:fillRect/>
          </a:stretch>
        </p:blipFill>
        <p:spPr bwMode="auto">
          <a:xfrm>
            <a:off x="2362200" y="228600"/>
            <a:ext cx="4572000" cy="6409346"/>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562975" cy="715962"/>
          </a:xfrm>
        </p:spPr>
        <p:txBody>
          <a:bodyPr>
            <a:normAutofit fontScale="90000"/>
          </a:bodyPr>
          <a:lstStyle/>
          <a:p>
            <a:r>
              <a:rPr smtClean="0">
                <a:solidFill>
                  <a:schemeClr val="accent2">
                    <a:lumMod val="50000"/>
                  </a:schemeClr>
                </a:solidFill>
              </a:rPr>
              <a:t>How we use our patents</a:t>
            </a:r>
            <a:endParaRPr lang="en-US" dirty="0">
              <a:solidFill>
                <a:schemeClr val="accent2">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07/7/12/main" xmlns="" val="2757997707"/>
              </p:ext>
            </p:extLst>
          </p:nvPr>
        </p:nvGraphicFramePr>
        <p:xfrm>
          <a:off x="457200" y="1600200"/>
          <a:ext cx="82296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3" descr="3d-pie-chart"/>
          <p:cNvPicPr>
            <a:picLocks noChangeAspect="1" noChangeArrowheads="1"/>
          </p:cNvPicPr>
          <p:nvPr/>
        </p:nvPicPr>
        <p:blipFill>
          <a:blip r:embed="rId3" cstate="print"/>
          <a:srcRect/>
          <a:stretch>
            <a:fillRect/>
          </a:stretch>
        </p:blipFill>
        <p:spPr bwMode="auto">
          <a:xfrm>
            <a:off x="1612900" y="2514600"/>
            <a:ext cx="5438775" cy="3657600"/>
          </a:xfrm>
          <a:prstGeom prst="rect">
            <a:avLst/>
          </a:prstGeom>
          <a:noFill/>
          <a:ln w="9525">
            <a:noFill/>
            <a:miter lim="800000"/>
            <a:headEnd/>
            <a:tailEnd/>
          </a:ln>
        </p:spPr>
      </p:pic>
      <p:sp>
        <p:nvSpPr>
          <p:cNvPr id="2" name="Title 1"/>
          <p:cNvSpPr>
            <a:spLocks noGrp="1"/>
          </p:cNvSpPr>
          <p:nvPr>
            <p:ph type="title"/>
          </p:nvPr>
        </p:nvSpPr>
        <p:spPr>
          <a:xfrm>
            <a:off x="358775" y="152400"/>
            <a:ext cx="8421688" cy="539750"/>
          </a:xfrm>
        </p:spPr>
        <p:txBody>
          <a:bodyPr>
            <a:normAutofit fontScale="90000"/>
          </a:bodyPr>
          <a:lstStyle/>
          <a:p>
            <a:pPr>
              <a:defRPr/>
            </a:pPr>
            <a:r>
              <a:rPr lang="en-US" dirty="0" smtClean="0">
                <a:solidFill>
                  <a:schemeClr val="accent2">
                    <a:lumMod val="50000"/>
                  </a:schemeClr>
                </a:solidFill>
                <a:latin typeface="+mn-lt"/>
              </a:rPr>
              <a:t>Microsoft’s Products </a:t>
            </a:r>
            <a:r>
              <a:rPr smtClean="0">
                <a:solidFill>
                  <a:schemeClr val="accent2">
                    <a:lumMod val="50000"/>
                  </a:schemeClr>
                </a:solidFill>
                <a:latin typeface="+mn-lt"/>
              </a:rPr>
              <a:t>Overview</a:t>
            </a:r>
            <a:endParaRPr lang="en-US" dirty="0">
              <a:solidFill>
                <a:schemeClr val="accent2">
                  <a:lumMod val="50000"/>
                </a:schemeClr>
              </a:solidFill>
              <a:latin typeface="+mn-lt"/>
            </a:endParaRPr>
          </a:p>
        </p:txBody>
      </p:sp>
      <p:pic>
        <p:nvPicPr>
          <p:cNvPr id="12292" name="Picture 3" descr="Bill Gates">
            <a:hlinkClick r:id="rId4"/>
          </p:cNvPr>
          <p:cNvPicPr>
            <a:picLocks noChangeAspect="1" noChangeArrowheads="1"/>
          </p:cNvPicPr>
          <p:nvPr/>
        </p:nvPicPr>
        <p:blipFill>
          <a:blip r:embed="rId5" cstate="print"/>
          <a:srcRect/>
          <a:stretch>
            <a:fillRect/>
          </a:stretch>
        </p:blipFill>
        <p:spPr bwMode="auto">
          <a:xfrm>
            <a:off x="7232650" y="841375"/>
            <a:ext cx="731838" cy="914400"/>
          </a:xfrm>
          <a:prstGeom prst="rect">
            <a:avLst/>
          </a:prstGeom>
          <a:noFill/>
          <a:ln w="9525">
            <a:solidFill>
              <a:schemeClr val="tx1"/>
            </a:solidFill>
            <a:miter lim="800000"/>
            <a:headEnd/>
            <a:tailEnd/>
          </a:ln>
        </p:spPr>
      </p:pic>
      <p:pic>
        <p:nvPicPr>
          <p:cNvPr id="12293" name="Picture 4" descr="Steve Ballmer">
            <a:hlinkClick r:id="rId6"/>
          </p:cNvPr>
          <p:cNvPicPr>
            <a:picLocks noChangeAspect="1" noChangeArrowheads="1"/>
          </p:cNvPicPr>
          <p:nvPr/>
        </p:nvPicPr>
        <p:blipFill>
          <a:blip r:embed="rId7" cstate="print"/>
          <a:srcRect/>
          <a:stretch>
            <a:fillRect/>
          </a:stretch>
        </p:blipFill>
        <p:spPr bwMode="auto">
          <a:xfrm>
            <a:off x="8027988" y="838200"/>
            <a:ext cx="731837" cy="914400"/>
          </a:xfrm>
          <a:prstGeom prst="rect">
            <a:avLst/>
          </a:prstGeom>
          <a:noFill/>
          <a:ln w="9525">
            <a:solidFill>
              <a:schemeClr val="tx1"/>
            </a:solidFill>
            <a:miter lim="800000"/>
            <a:headEnd/>
            <a:tailEnd/>
          </a:ln>
        </p:spPr>
      </p:pic>
      <p:sp>
        <p:nvSpPr>
          <p:cNvPr id="38" name="Rectangle 2"/>
          <p:cNvSpPr>
            <a:spLocks noChangeArrowheads="1"/>
          </p:cNvSpPr>
          <p:nvPr/>
        </p:nvSpPr>
        <p:spPr bwMode="auto">
          <a:xfrm>
            <a:off x="241300" y="1539875"/>
            <a:ext cx="7848600" cy="4784725"/>
          </a:xfrm>
          <a:prstGeom prst="rect">
            <a:avLst/>
          </a:prstGeom>
          <a:noFill/>
          <a:ln w="9525">
            <a:noFill/>
            <a:miter lim="800000"/>
            <a:headEnd/>
            <a:tailEnd/>
          </a:ln>
          <a:effectLst/>
        </p:spPr>
        <p:txBody>
          <a:bodyPr wrap="none" anchor="ctr"/>
          <a:lstStyle/>
          <a:p>
            <a:pPr>
              <a:defRPr/>
            </a:pPr>
            <a:endParaRPr lang="en-US" dirty="0">
              <a:effectLst>
                <a:outerShdw blurRad="38100" dist="38100" dir="2700000" algn="tl">
                  <a:srgbClr val="FFFFFF"/>
                </a:outerShdw>
              </a:effectLst>
              <a:latin typeface="Arial" charset="0"/>
              <a:cs typeface="Arial" charset="0"/>
            </a:endParaRPr>
          </a:p>
        </p:txBody>
      </p:sp>
      <p:sp>
        <p:nvSpPr>
          <p:cNvPr id="40" name="Freeform 4"/>
          <p:cNvSpPr>
            <a:spLocks/>
          </p:cNvSpPr>
          <p:nvPr/>
        </p:nvSpPr>
        <p:spPr bwMode="auto">
          <a:xfrm>
            <a:off x="2027238" y="3976688"/>
            <a:ext cx="1925637" cy="1049337"/>
          </a:xfrm>
          <a:custGeom>
            <a:avLst/>
            <a:gdLst/>
            <a:ahLst/>
            <a:cxnLst>
              <a:cxn ang="0">
                <a:pos x="1252" y="152"/>
              </a:cxn>
              <a:cxn ang="0">
                <a:pos x="1336" y="284"/>
              </a:cxn>
              <a:cxn ang="0">
                <a:pos x="424" y="728"/>
              </a:cxn>
              <a:cxn ang="0">
                <a:pos x="80" y="376"/>
              </a:cxn>
              <a:cxn ang="0">
                <a:pos x="64" y="0"/>
              </a:cxn>
              <a:cxn ang="0">
                <a:pos x="1252" y="152"/>
              </a:cxn>
            </a:cxnLst>
            <a:rect l="0" t="0" r="r" b="b"/>
            <a:pathLst>
              <a:path w="1336" h="728">
                <a:moveTo>
                  <a:pt x="1252" y="152"/>
                </a:moveTo>
                <a:cubicBezTo>
                  <a:pt x="1268" y="188"/>
                  <a:pt x="1320" y="236"/>
                  <a:pt x="1336" y="284"/>
                </a:cubicBezTo>
                <a:cubicBezTo>
                  <a:pt x="1264" y="320"/>
                  <a:pt x="644" y="624"/>
                  <a:pt x="424" y="728"/>
                </a:cubicBezTo>
                <a:cubicBezTo>
                  <a:pt x="400" y="708"/>
                  <a:pt x="160" y="564"/>
                  <a:pt x="80" y="376"/>
                </a:cubicBezTo>
                <a:cubicBezTo>
                  <a:pt x="0" y="188"/>
                  <a:pt x="62" y="0"/>
                  <a:pt x="64" y="0"/>
                </a:cubicBezTo>
                <a:cubicBezTo>
                  <a:pt x="64" y="0"/>
                  <a:pt x="1056" y="136"/>
                  <a:pt x="1252" y="152"/>
                </a:cubicBezTo>
                <a:close/>
              </a:path>
            </a:pathLst>
          </a:custGeom>
          <a:solidFill>
            <a:schemeClr val="accent2">
              <a:alpha val="50000"/>
            </a:schemeClr>
          </a:solidFill>
          <a:ln w="12700" cap="flat" cmpd="sng">
            <a:noFill/>
            <a:prstDash val="solid"/>
            <a:round/>
            <a:headEnd type="none" w="sm" len="sm"/>
            <a:tailEnd type="none" w="sm" len="sm"/>
          </a:ln>
          <a:effectLst/>
        </p:spPr>
        <p:txBody>
          <a:bodyPr/>
          <a:lstStyle/>
          <a:p>
            <a:pPr>
              <a:defRPr/>
            </a:pPr>
            <a:endParaRPr lang="en-US" dirty="0">
              <a:effectLst>
                <a:outerShdw blurRad="38100" dist="38100" dir="2700000" algn="tl">
                  <a:srgbClr val="FFFFFF"/>
                </a:outerShdw>
              </a:effectLst>
              <a:latin typeface="Arial" charset="0"/>
              <a:cs typeface="Arial" charset="0"/>
            </a:endParaRPr>
          </a:p>
        </p:txBody>
      </p:sp>
      <p:sp>
        <p:nvSpPr>
          <p:cNvPr id="41" name="Freeform 5"/>
          <p:cNvSpPr>
            <a:spLocks/>
          </p:cNvSpPr>
          <p:nvPr/>
        </p:nvSpPr>
        <p:spPr bwMode="auto">
          <a:xfrm>
            <a:off x="2614613" y="4325938"/>
            <a:ext cx="1774825" cy="1204912"/>
          </a:xfrm>
          <a:custGeom>
            <a:avLst/>
            <a:gdLst/>
            <a:ahLst/>
            <a:cxnLst>
              <a:cxn ang="0">
                <a:pos x="1048" y="0"/>
              </a:cxn>
              <a:cxn ang="0">
                <a:pos x="1116" y="44"/>
              </a:cxn>
              <a:cxn ang="0">
                <a:pos x="1104" y="820"/>
              </a:cxn>
              <a:cxn ang="0">
                <a:pos x="476" y="720"/>
              </a:cxn>
              <a:cxn ang="0">
                <a:pos x="8" y="516"/>
              </a:cxn>
              <a:cxn ang="0">
                <a:pos x="1048" y="0"/>
              </a:cxn>
            </a:cxnLst>
            <a:rect l="0" t="0" r="r" b="b"/>
            <a:pathLst>
              <a:path w="1178" h="828">
                <a:moveTo>
                  <a:pt x="1048" y="0"/>
                </a:moveTo>
                <a:cubicBezTo>
                  <a:pt x="1178" y="61"/>
                  <a:pt x="1039" y="6"/>
                  <a:pt x="1116" y="44"/>
                </a:cubicBezTo>
                <a:cubicBezTo>
                  <a:pt x="1116" y="180"/>
                  <a:pt x="1116" y="656"/>
                  <a:pt x="1104" y="820"/>
                </a:cubicBezTo>
                <a:cubicBezTo>
                  <a:pt x="1052" y="828"/>
                  <a:pt x="768" y="800"/>
                  <a:pt x="476" y="720"/>
                </a:cubicBezTo>
                <a:cubicBezTo>
                  <a:pt x="184" y="640"/>
                  <a:pt x="0" y="508"/>
                  <a:pt x="8" y="516"/>
                </a:cubicBezTo>
                <a:cubicBezTo>
                  <a:pt x="9" y="517"/>
                  <a:pt x="840" y="104"/>
                  <a:pt x="1048" y="0"/>
                </a:cubicBezTo>
                <a:close/>
              </a:path>
            </a:pathLst>
          </a:custGeom>
          <a:solidFill>
            <a:schemeClr val="accent2">
              <a:alpha val="50000"/>
            </a:schemeClr>
          </a:solidFill>
          <a:ln w="12700" cap="flat" cmpd="sng">
            <a:noFill/>
            <a:prstDash val="solid"/>
            <a:round/>
            <a:headEnd type="none" w="sm" len="sm"/>
            <a:tailEnd type="none" w="sm" len="sm"/>
          </a:ln>
          <a:effectLst/>
        </p:spPr>
        <p:txBody>
          <a:bodyPr/>
          <a:lstStyle/>
          <a:p>
            <a:pPr>
              <a:defRPr/>
            </a:pPr>
            <a:endParaRPr lang="en-US" dirty="0">
              <a:effectLst>
                <a:outerShdw blurRad="38100" dist="38100" dir="2700000" algn="tl">
                  <a:srgbClr val="FFFFFF"/>
                </a:outerShdw>
              </a:effectLst>
              <a:latin typeface="Arial" charset="0"/>
              <a:cs typeface="Arial" charset="0"/>
            </a:endParaRPr>
          </a:p>
        </p:txBody>
      </p:sp>
      <p:sp>
        <p:nvSpPr>
          <p:cNvPr id="42" name="Freeform 6"/>
          <p:cNvSpPr>
            <a:spLocks/>
          </p:cNvSpPr>
          <p:nvPr/>
        </p:nvSpPr>
        <p:spPr bwMode="auto">
          <a:xfrm>
            <a:off x="4322763" y="4310063"/>
            <a:ext cx="1641475" cy="1223962"/>
          </a:xfrm>
          <a:custGeom>
            <a:avLst/>
            <a:gdLst/>
            <a:ahLst/>
            <a:cxnLst>
              <a:cxn ang="0">
                <a:pos x="0" y="53"/>
              </a:cxn>
              <a:cxn ang="0">
                <a:pos x="208" y="69"/>
              </a:cxn>
              <a:cxn ang="0">
                <a:pos x="1136" y="517"/>
              </a:cxn>
              <a:cxn ang="0">
                <a:pos x="612" y="741"/>
              </a:cxn>
              <a:cxn ang="0">
                <a:pos x="0" y="825"/>
              </a:cxn>
              <a:cxn ang="0">
                <a:pos x="0" y="53"/>
              </a:cxn>
            </a:cxnLst>
            <a:rect l="0" t="0" r="r" b="b"/>
            <a:pathLst>
              <a:path w="1136" h="826">
                <a:moveTo>
                  <a:pt x="0" y="53"/>
                </a:moveTo>
                <a:cubicBezTo>
                  <a:pt x="133" y="0"/>
                  <a:pt x="127" y="99"/>
                  <a:pt x="208" y="69"/>
                </a:cubicBezTo>
                <a:cubicBezTo>
                  <a:pt x="356" y="145"/>
                  <a:pt x="972" y="433"/>
                  <a:pt x="1136" y="517"/>
                </a:cubicBezTo>
                <a:cubicBezTo>
                  <a:pt x="1128" y="541"/>
                  <a:pt x="872" y="665"/>
                  <a:pt x="612" y="741"/>
                </a:cubicBezTo>
                <a:cubicBezTo>
                  <a:pt x="352" y="817"/>
                  <a:pt x="1" y="826"/>
                  <a:pt x="0" y="825"/>
                </a:cubicBezTo>
                <a:cubicBezTo>
                  <a:pt x="0" y="825"/>
                  <a:pt x="0" y="273"/>
                  <a:pt x="0" y="53"/>
                </a:cubicBezTo>
                <a:close/>
              </a:path>
            </a:pathLst>
          </a:custGeom>
          <a:solidFill>
            <a:schemeClr val="accent2">
              <a:alpha val="50000"/>
            </a:schemeClr>
          </a:solidFill>
          <a:ln w="12700" cap="flat" cmpd="sng">
            <a:noFill/>
            <a:prstDash val="solid"/>
            <a:round/>
            <a:headEnd type="none" w="sm" len="sm"/>
            <a:tailEnd type="none" w="sm" len="sm"/>
          </a:ln>
          <a:effectLst/>
        </p:spPr>
        <p:txBody>
          <a:bodyPr/>
          <a:lstStyle/>
          <a:p>
            <a:pPr>
              <a:defRPr/>
            </a:pPr>
            <a:endParaRPr lang="en-US" dirty="0">
              <a:effectLst>
                <a:outerShdw blurRad="38100" dist="38100" dir="2700000" algn="tl">
                  <a:srgbClr val="FFFFFF"/>
                </a:outerShdw>
              </a:effectLst>
              <a:latin typeface="Arial" charset="0"/>
              <a:cs typeface="Arial" charset="0"/>
            </a:endParaRPr>
          </a:p>
        </p:txBody>
      </p:sp>
      <p:sp>
        <p:nvSpPr>
          <p:cNvPr id="43" name="Freeform 7"/>
          <p:cNvSpPr>
            <a:spLocks/>
          </p:cNvSpPr>
          <p:nvPr/>
        </p:nvSpPr>
        <p:spPr bwMode="auto">
          <a:xfrm>
            <a:off x="4730750" y="3990975"/>
            <a:ext cx="1827213" cy="1065213"/>
          </a:xfrm>
          <a:custGeom>
            <a:avLst/>
            <a:gdLst/>
            <a:ahLst/>
            <a:cxnLst>
              <a:cxn ang="0">
                <a:pos x="0" y="312"/>
              </a:cxn>
              <a:cxn ang="0">
                <a:pos x="128" y="152"/>
              </a:cxn>
              <a:cxn ang="0">
                <a:pos x="1232" y="0"/>
              </a:cxn>
              <a:cxn ang="0">
                <a:pos x="1208" y="388"/>
              </a:cxn>
              <a:cxn ang="0">
                <a:pos x="908" y="744"/>
              </a:cxn>
              <a:cxn ang="0">
                <a:pos x="0" y="312"/>
              </a:cxn>
            </a:cxnLst>
            <a:rect l="0" t="0" r="r" b="b"/>
            <a:pathLst>
              <a:path w="1268" h="756">
                <a:moveTo>
                  <a:pt x="0" y="312"/>
                </a:moveTo>
                <a:cubicBezTo>
                  <a:pt x="40" y="174"/>
                  <a:pt x="102" y="235"/>
                  <a:pt x="128" y="152"/>
                </a:cubicBezTo>
                <a:cubicBezTo>
                  <a:pt x="304" y="128"/>
                  <a:pt x="1036" y="28"/>
                  <a:pt x="1232" y="0"/>
                </a:cubicBezTo>
                <a:cubicBezTo>
                  <a:pt x="1241" y="71"/>
                  <a:pt x="1268" y="188"/>
                  <a:pt x="1208" y="388"/>
                </a:cubicBezTo>
                <a:cubicBezTo>
                  <a:pt x="1148" y="588"/>
                  <a:pt x="904" y="756"/>
                  <a:pt x="908" y="744"/>
                </a:cubicBezTo>
                <a:cubicBezTo>
                  <a:pt x="908" y="744"/>
                  <a:pt x="192" y="412"/>
                  <a:pt x="0" y="312"/>
                </a:cubicBezTo>
                <a:close/>
              </a:path>
            </a:pathLst>
          </a:custGeom>
          <a:solidFill>
            <a:schemeClr val="accent2">
              <a:alpha val="50000"/>
            </a:schemeClr>
          </a:solidFill>
          <a:ln w="12700" cap="flat" cmpd="sng">
            <a:noFill/>
            <a:prstDash val="solid"/>
            <a:round/>
            <a:headEnd type="none" w="sm" len="sm"/>
            <a:tailEnd type="none" w="sm" len="sm"/>
          </a:ln>
          <a:effectLst/>
        </p:spPr>
        <p:txBody>
          <a:bodyPr/>
          <a:lstStyle/>
          <a:p>
            <a:pPr>
              <a:defRPr/>
            </a:pPr>
            <a:endParaRPr lang="en-US" dirty="0">
              <a:effectLst>
                <a:outerShdw blurRad="38100" dist="38100" dir="2700000" algn="tl">
                  <a:srgbClr val="FFFFFF"/>
                </a:outerShdw>
              </a:effectLst>
              <a:latin typeface="Arial" charset="0"/>
              <a:cs typeface="Arial" charset="0"/>
            </a:endParaRPr>
          </a:p>
        </p:txBody>
      </p:sp>
      <p:sp>
        <p:nvSpPr>
          <p:cNvPr id="44" name="Freeform 8"/>
          <p:cNvSpPr>
            <a:spLocks/>
          </p:cNvSpPr>
          <p:nvPr/>
        </p:nvSpPr>
        <p:spPr bwMode="auto">
          <a:xfrm>
            <a:off x="4465638" y="3067050"/>
            <a:ext cx="1989137" cy="1114425"/>
          </a:xfrm>
          <a:custGeom>
            <a:avLst/>
            <a:gdLst/>
            <a:ahLst/>
            <a:cxnLst>
              <a:cxn ang="0">
                <a:pos x="124" y="784"/>
              </a:cxn>
              <a:cxn ang="0">
                <a:pos x="0" y="696"/>
              </a:cxn>
              <a:cxn ang="0">
                <a:pos x="548" y="0"/>
              </a:cxn>
              <a:cxn ang="0">
                <a:pos x="1068" y="236"/>
              </a:cxn>
              <a:cxn ang="0">
                <a:pos x="1364" y="608"/>
              </a:cxn>
              <a:cxn ang="0">
                <a:pos x="124" y="784"/>
              </a:cxn>
            </a:cxnLst>
            <a:rect l="0" t="0" r="r" b="b"/>
            <a:pathLst>
              <a:path w="1364" h="784">
                <a:moveTo>
                  <a:pt x="124" y="784"/>
                </a:moveTo>
                <a:cubicBezTo>
                  <a:pt x="124" y="744"/>
                  <a:pt x="46" y="770"/>
                  <a:pt x="0" y="696"/>
                </a:cubicBezTo>
                <a:cubicBezTo>
                  <a:pt x="104" y="540"/>
                  <a:pt x="428" y="159"/>
                  <a:pt x="548" y="0"/>
                </a:cubicBezTo>
                <a:cubicBezTo>
                  <a:pt x="568" y="7"/>
                  <a:pt x="852" y="72"/>
                  <a:pt x="1068" y="236"/>
                </a:cubicBezTo>
                <a:cubicBezTo>
                  <a:pt x="1284" y="400"/>
                  <a:pt x="1360" y="560"/>
                  <a:pt x="1364" y="608"/>
                </a:cubicBezTo>
                <a:cubicBezTo>
                  <a:pt x="1296" y="620"/>
                  <a:pt x="333" y="747"/>
                  <a:pt x="124" y="784"/>
                </a:cubicBezTo>
                <a:close/>
              </a:path>
            </a:pathLst>
          </a:custGeom>
          <a:solidFill>
            <a:schemeClr val="accent2">
              <a:alpha val="50000"/>
            </a:schemeClr>
          </a:solidFill>
          <a:ln w="12700" cap="flat" cmpd="sng">
            <a:noFill/>
            <a:prstDash val="solid"/>
            <a:round/>
            <a:headEnd type="none" w="sm" len="sm"/>
            <a:tailEnd type="none" w="sm" len="sm"/>
          </a:ln>
          <a:effectLst/>
        </p:spPr>
        <p:txBody>
          <a:bodyPr/>
          <a:lstStyle/>
          <a:p>
            <a:pPr>
              <a:defRPr/>
            </a:pPr>
            <a:endParaRPr lang="en-US" dirty="0">
              <a:effectLst>
                <a:outerShdw blurRad="38100" dist="38100" dir="2700000" algn="tl">
                  <a:srgbClr val="FFFFFF"/>
                </a:outerShdw>
              </a:effectLst>
              <a:latin typeface="Arial" charset="0"/>
              <a:cs typeface="Arial" charset="0"/>
            </a:endParaRPr>
          </a:p>
        </p:txBody>
      </p:sp>
      <p:sp>
        <p:nvSpPr>
          <p:cNvPr id="45" name="Freeform 9"/>
          <p:cNvSpPr>
            <a:spLocks/>
          </p:cNvSpPr>
          <p:nvPr/>
        </p:nvSpPr>
        <p:spPr bwMode="auto">
          <a:xfrm>
            <a:off x="3360738" y="2928938"/>
            <a:ext cx="1858962" cy="1082675"/>
          </a:xfrm>
          <a:custGeom>
            <a:avLst/>
            <a:gdLst/>
            <a:ahLst/>
            <a:cxnLst>
              <a:cxn ang="0">
                <a:pos x="780" y="714"/>
              </a:cxn>
              <a:cxn ang="0">
                <a:pos x="496" y="730"/>
              </a:cxn>
              <a:cxn ang="0">
                <a:pos x="0" y="82"/>
              </a:cxn>
              <a:cxn ang="0">
                <a:pos x="652" y="2"/>
              </a:cxn>
              <a:cxn ang="0">
                <a:pos x="1284" y="82"/>
              </a:cxn>
              <a:cxn ang="0">
                <a:pos x="780" y="714"/>
              </a:cxn>
            </a:cxnLst>
            <a:rect l="0" t="0" r="r" b="b"/>
            <a:pathLst>
              <a:path w="1284" h="744">
                <a:moveTo>
                  <a:pt x="780" y="714"/>
                </a:moveTo>
                <a:cubicBezTo>
                  <a:pt x="638" y="693"/>
                  <a:pt x="582" y="744"/>
                  <a:pt x="496" y="730"/>
                </a:cubicBezTo>
                <a:cubicBezTo>
                  <a:pt x="400" y="582"/>
                  <a:pt x="84" y="190"/>
                  <a:pt x="0" y="82"/>
                </a:cubicBezTo>
                <a:cubicBezTo>
                  <a:pt x="12" y="70"/>
                  <a:pt x="336" y="3"/>
                  <a:pt x="652" y="2"/>
                </a:cubicBezTo>
                <a:cubicBezTo>
                  <a:pt x="968" y="0"/>
                  <a:pt x="1240" y="58"/>
                  <a:pt x="1284" y="82"/>
                </a:cubicBezTo>
                <a:cubicBezTo>
                  <a:pt x="1244" y="138"/>
                  <a:pt x="912" y="550"/>
                  <a:pt x="780" y="714"/>
                </a:cubicBezTo>
                <a:close/>
              </a:path>
            </a:pathLst>
          </a:custGeom>
          <a:solidFill>
            <a:schemeClr val="accent2">
              <a:alpha val="50000"/>
            </a:schemeClr>
          </a:solidFill>
          <a:ln w="12700" cap="flat" cmpd="sng">
            <a:noFill/>
            <a:prstDash val="solid"/>
            <a:round/>
            <a:headEnd type="none" w="sm" len="sm"/>
            <a:tailEnd type="none" w="sm" len="sm"/>
          </a:ln>
          <a:effectLst/>
        </p:spPr>
        <p:txBody>
          <a:bodyPr/>
          <a:lstStyle/>
          <a:p>
            <a:pPr>
              <a:defRPr/>
            </a:pPr>
            <a:endParaRPr lang="en-US" dirty="0">
              <a:effectLst>
                <a:outerShdw blurRad="38100" dist="38100" dir="2700000" algn="tl">
                  <a:srgbClr val="FFFFFF"/>
                </a:outerShdw>
              </a:effectLst>
              <a:latin typeface="Arial" charset="0"/>
              <a:cs typeface="Arial" charset="0"/>
            </a:endParaRPr>
          </a:p>
        </p:txBody>
      </p:sp>
      <p:sp>
        <p:nvSpPr>
          <p:cNvPr id="46" name="Freeform 10"/>
          <p:cNvSpPr>
            <a:spLocks/>
          </p:cNvSpPr>
          <p:nvPr/>
        </p:nvSpPr>
        <p:spPr bwMode="auto">
          <a:xfrm>
            <a:off x="2135188" y="3054350"/>
            <a:ext cx="1916112" cy="1104900"/>
          </a:xfrm>
          <a:custGeom>
            <a:avLst/>
            <a:gdLst/>
            <a:ahLst/>
            <a:cxnLst>
              <a:cxn ang="0">
                <a:pos x="1276" y="600"/>
              </a:cxn>
              <a:cxn ang="0">
                <a:pos x="1110" y="765"/>
              </a:cxn>
              <a:cxn ang="0">
                <a:pos x="6" y="613"/>
              </a:cxn>
              <a:cxn ang="0">
                <a:pos x="334" y="229"/>
              </a:cxn>
              <a:cxn ang="0">
                <a:pos x="822" y="17"/>
              </a:cxn>
              <a:cxn ang="0">
                <a:pos x="1276" y="600"/>
              </a:cxn>
            </a:cxnLst>
            <a:rect l="0" t="0" r="r" b="b"/>
            <a:pathLst>
              <a:path w="1315" h="773">
                <a:moveTo>
                  <a:pt x="1276" y="600"/>
                </a:moveTo>
                <a:cubicBezTo>
                  <a:pt x="1216" y="648"/>
                  <a:pt x="1315" y="756"/>
                  <a:pt x="1110" y="765"/>
                </a:cubicBezTo>
                <a:cubicBezTo>
                  <a:pt x="1106" y="773"/>
                  <a:pt x="2" y="617"/>
                  <a:pt x="6" y="613"/>
                </a:cubicBezTo>
                <a:cubicBezTo>
                  <a:pt x="0" y="616"/>
                  <a:pt x="20" y="458"/>
                  <a:pt x="334" y="229"/>
                </a:cubicBezTo>
                <a:cubicBezTo>
                  <a:pt x="648" y="0"/>
                  <a:pt x="820" y="12"/>
                  <a:pt x="822" y="17"/>
                </a:cubicBezTo>
                <a:cubicBezTo>
                  <a:pt x="822" y="13"/>
                  <a:pt x="1208" y="488"/>
                  <a:pt x="1276" y="600"/>
                </a:cubicBezTo>
                <a:close/>
              </a:path>
            </a:pathLst>
          </a:custGeom>
          <a:solidFill>
            <a:schemeClr val="accent2">
              <a:alpha val="50000"/>
            </a:schemeClr>
          </a:solidFill>
          <a:ln w="12700" cap="flat" cmpd="sng">
            <a:noFill/>
            <a:prstDash val="solid"/>
            <a:round/>
            <a:headEnd type="none" w="sm" len="sm"/>
            <a:tailEnd type="none" w="sm" len="sm"/>
          </a:ln>
          <a:effectLst/>
        </p:spPr>
        <p:txBody>
          <a:bodyPr/>
          <a:lstStyle/>
          <a:p>
            <a:pPr>
              <a:defRPr/>
            </a:pPr>
            <a:endParaRPr lang="en-US" dirty="0">
              <a:effectLst>
                <a:outerShdw blurRad="38100" dist="38100" dir="2700000" algn="tl">
                  <a:srgbClr val="FFFFFF"/>
                </a:outerShdw>
              </a:effectLst>
              <a:latin typeface="Arial" charset="0"/>
              <a:cs typeface="Arial" charset="0"/>
            </a:endParaRPr>
          </a:p>
        </p:txBody>
      </p:sp>
      <p:pic>
        <p:nvPicPr>
          <p:cNvPr id="12302" name="Picture 11"/>
          <p:cNvPicPr>
            <a:picLocks noChangeAspect="1" noChangeArrowheads="1"/>
          </p:cNvPicPr>
          <p:nvPr/>
        </p:nvPicPr>
        <p:blipFill>
          <a:blip r:embed="rId8" cstate="print"/>
          <a:srcRect/>
          <a:stretch>
            <a:fillRect/>
          </a:stretch>
        </p:blipFill>
        <p:spPr bwMode="auto">
          <a:xfrm>
            <a:off x="5499100" y="4254500"/>
            <a:ext cx="601663" cy="347663"/>
          </a:xfrm>
          <a:prstGeom prst="rect">
            <a:avLst/>
          </a:prstGeom>
          <a:noFill/>
          <a:ln w="9525">
            <a:noFill/>
            <a:miter lim="800000"/>
            <a:headEnd/>
            <a:tailEnd/>
          </a:ln>
        </p:spPr>
      </p:pic>
      <p:pic>
        <p:nvPicPr>
          <p:cNvPr id="12303" name="Picture 12"/>
          <p:cNvPicPr>
            <a:picLocks noChangeAspect="1" noChangeArrowheads="1"/>
          </p:cNvPicPr>
          <p:nvPr/>
        </p:nvPicPr>
        <p:blipFill>
          <a:blip r:embed="rId9" cstate="print"/>
          <a:srcRect/>
          <a:stretch>
            <a:fillRect/>
          </a:stretch>
        </p:blipFill>
        <p:spPr bwMode="auto">
          <a:xfrm>
            <a:off x="2679700" y="3352800"/>
            <a:ext cx="968375" cy="479425"/>
          </a:xfrm>
          <a:prstGeom prst="rect">
            <a:avLst/>
          </a:prstGeom>
          <a:noFill/>
          <a:ln w="9525">
            <a:noFill/>
            <a:miter lim="800000"/>
            <a:headEnd/>
            <a:tailEnd/>
          </a:ln>
        </p:spPr>
      </p:pic>
      <p:grpSp>
        <p:nvGrpSpPr>
          <p:cNvPr id="3" name="Group 13"/>
          <p:cNvGrpSpPr>
            <a:grpSpLocks/>
          </p:cNvGrpSpPr>
          <p:nvPr/>
        </p:nvGrpSpPr>
        <p:grpSpPr bwMode="auto">
          <a:xfrm>
            <a:off x="4908550" y="3411538"/>
            <a:ext cx="1135063" cy="484187"/>
            <a:chOff x="2912" y="3008"/>
            <a:chExt cx="948" cy="322"/>
          </a:xfrm>
        </p:grpSpPr>
        <p:pic>
          <p:nvPicPr>
            <p:cNvPr id="12322" name="Picture 14"/>
            <p:cNvPicPr>
              <a:picLocks noChangeAspect="1" noChangeArrowheads="1"/>
            </p:cNvPicPr>
            <p:nvPr/>
          </p:nvPicPr>
          <p:blipFill>
            <a:blip r:embed="rId10" cstate="print"/>
            <a:srcRect r="37553" b="52542"/>
            <a:stretch>
              <a:fillRect/>
            </a:stretch>
          </p:blipFill>
          <p:spPr bwMode="auto">
            <a:xfrm>
              <a:off x="3040" y="3008"/>
              <a:ext cx="592" cy="168"/>
            </a:xfrm>
            <a:prstGeom prst="rect">
              <a:avLst/>
            </a:prstGeom>
            <a:noFill/>
            <a:ln w="9525">
              <a:noFill/>
              <a:miter lim="800000"/>
              <a:headEnd/>
              <a:tailEnd/>
            </a:ln>
          </p:spPr>
        </p:pic>
        <p:pic>
          <p:nvPicPr>
            <p:cNvPr id="12323" name="Picture 15"/>
            <p:cNvPicPr>
              <a:picLocks noChangeAspect="1" noChangeArrowheads="1"/>
            </p:cNvPicPr>
            <p:nvPr/>
          </p:nvPicPr>
          <p:blipFill>
            <a:blip r:embed="rId10" cstate="print"/>
            <a:srcRect t="45198"/>
            <a:stretch>
              <a:fillRect/>
            </a:stretch>
          </p:blipFill>
          <p:spPr bwMode="auto">
            <a:xfrm>
              <a:off x="2912" y="3136"/>
              <a:ext cx="948" cy="194"/>
            </a:xfrm>
            <a:prstGeom prst="rect">
              <a:avLst/>
            </a:prstGeom>
            <a:noFill/>
            <a:ln w="9525">
              <a:noFill/>
              <a:miter lim="800000"/>
              <a:headEnd/>
              <a:tailEnd/>
            </a:ln>
          </p:spPr>
        </p:pic>
      </p:grpSp>
      <p:pic>
        <p:nvPicPr>
          <p:cNvPr id="12305" name="Picture 16"/>
          <p:cNvPicPr>
            <a:picLocks noChangeAspect="1" noChangeArrowheads="1"/>
          </p:cNvPicPr>
          <p:nvPr/>
        </p:nvPicPr>
        <p:blipFill>
          <a:blip r:embed="rId11" cstate="print"/>
          <a:srcRect/>
          <a:stretch>
            <a:fillRect/>
          </a:stretch>
        </p:blipFill>
        <p:spPr bwMode="auto">
          <a:xfrm>
            <a:off x="4538663" y="4808538"/>
            <a:ext cx="687387" cy="322262"/>
          </a:xfrm>
          <a:prstGeom prst="rect">
            <a:avLst/>
          </a:prstGeom>
          <a:noFill/>
          <a:ln w="9525">
            <a:noFill/>
            <a:miter lim="800000"/>
            <a:headEnd/>
            <a:tailEnd/>
          </a:ln>
        </p:spPr>
      </p:pic>
      <p:pic>
        <p:nvPicPr>
          <p:cNvPr id="12306" name="Picture 17"/>
          <p:cNvPicPr>
            <a:picLocks noChangeAspect="1" noChangeArrowheads="1"/>
          </p:cNvPicPr>
          <p:nvPr/>
        </p:nvPicPr>
        <p:blipFill>
          <a:blip r:embed="rId12" cstate="print"/>
          <a:srcRect/>
          <a:stretch>
            <a:fillRect/>
          </a:stretch>
        </p:blipFill>
        <p:spPr bwMode="auto">
          <a:xfrm>
            <a:off x="3181350" y="4752975"/>
            <a:ext cx="1038225" cy="500063"/>
          </a:xfrm>
          <a:prstGeom prst="rect">
            <a:avLst/>
          </a:prstGeom>
          <a:noFill/>
          <a:ln w="9525">
            <a:noFill/>
            <a:miter lim="800000"/>
            <a:headEnd/>
            <a:tailEnd/>
          </a:ln>
        </p:spPr>
      </p:pic>
      <p:pic>
        <p:nvPicPr>
          <p:cNvPr id="12307" name="Picture 18"/>
          <p:cNvPicPr>
            <a:picLocks noChangeAspect="1" noChangeArrowheads="1"/>
          </p:cNvPicPr>
          <p:nvPr/>
        </p:nvPicPr>
        <p:blipFill>
          <a:blip r:embed="rId13" cstate="print"/>
          <a:srcRect/>
          <a:stretch>
            <a:fillRect/>
          </a:stretch>
        </p:blipFill>
        <p:spPr bwMode="auto">
          <a:xfrm>
            <a:off x="2146300" y="4114800"/>
            <a:ext cx="1225550" cy="495300"/>
          </a:xfrm>
          <a:prstGeom prst="rect">
            <a:avLst/>
          </a:prstGeom>
          <a:noFill/>
          <a:ln w="9525">
            <a:noFill/>
            <a:miter lim="800000"/>
            <a:headEnd/>
            <a:tailEnd/>
          </a:ln>
        </p:spPr>
      </p:pic>
      <p:pic>
        <p:nvPicPr>
          <p:cNvPr id="12308" name="Picture 19" descr="MED"/>
          <p:cNvPicPr>
            <a:picLocks noChangeAspect="1" noChangeArrowheads="1"/>
          </p:cNvPicPr>
          <p:nvPr/>
        </p:nvPicPr>
        <p:blipFill>
          <a:blip r:embed="rId14" cstate="print"/>
          <a:srcRect/>
          <a:stretch>
            <a:fillRect/>
          </a:stretch>
        </p:blipFill>
        <p:spPr bwMode="auto">
          <a:xfrm>
            <a:off x="3822700" y="3124200"/>
            <a:ext cx="904875" cy="576263"/>
          </a:xfrm>
          <a:prstGeom prst="rect">
            <a:avLst/>
          </a:prstGeom>
          <a:noFill/>
          <a:ln w="9525">
            <a:noFill/>
            <a:miter lim="800000"/>
            <a:headEnd/>
            <a:tailEnd/>
          </a:ln>
        </p:spPr>
      </p:pic>
      <p:sp>
        <p:nvSpPr>
          <p:cNvPr id="56" name="Oval 22"/>
          <p:cNvSpPr>
            <a:spLocks noChangeArrowheads="1"/>
          </p:cNvSpPr>
          <p:nvPr/>
        </p:nvSpPr>
        <p:spPr bwMode="auto">
          <a:xfrm>
            <a:off x="3517900" y="3810000"/>
            <a:ext cx="1600200" cy="877888"/>
          </a:xfrm>
          <a:prstGeom prst="ellipse">
            <a:avLst/>
          </a:prstGeom>
          <a:solidFill>
            <a:srgbClr val="CC99FF"/>
          </a:solidFill>
          <a:ln w="15875">
            <a:solidFill>
              <a:schemeClr val="hlink"/>
            </a:solidFill>
            <a:round/>
            <a:headEnd/>
            <a:tailEnd/>
          </a:ln>
          <a:effectLst/>
        </p:spPr>
        <p:txBody>
          <a:bodyPr wrap="none" anchor="ctr"/>
          <a:lstStyle/>
          <a:p>
            <a:pPr>
              <a:defRPr/>
            </a:pPr>
            <a:endParaRPr lang="en-US" sz="2000" dirty="0">
              <a:effectLst>
                <a:outerShdw blurRad="38100" dist="38100" dir="2700000" algn="tl">
                  <a:srgbClr val="FFFFFF"/>
                </a:outerShdw>
              </a:effectLst>
              <a:latin typeface="Arial" charset="0"/>
              <a:cs typeface="Arial" charset="0"/>
            </a:endParaRPr>
          </a:p>
        </p:txBody>
      </p:sp>
      <p:sp>
        <p:nvSpPr>
          <p:cNvPr id="57" name="Rectangle 23"/>
          <p:cNvSpPr>
            <a:spLocks noChangeArrowheads="1"/>
          </p:cNvSpPr>
          <p:nvPr/>
        </p:nvSpPr>
        <p:spPr bwMode="auto">
          <a:xfrm>
            <a:off x="500063" y="4143375"/>
            <a:ext cx="1071562" cy="604838"/>
          </a:xfrm>
          <a:prstGeom prst="rect">
            <a:avLst/>
          </a:prstGeom>
          <a:noFill/>
          <a:ln w="9525" algn="ctr">
            <a:noFill/>
            <a:miter lim="800000"/>
            <a:headEnd/>
            <a:tailEnd type="none" w="med" len="lg"/>
          </a:ln>
        </p:spPr>
        <p:txBody>
          <a:bodyPr>
            <a:spAutoFit/>
          </a:bodyPr>
          <a:lstStyle/>
          <a:p>
            <a:pPr eaLnBrk="0" hangingPunct="0">
              <a:lnSpc>
                <a:spcPct val="80000"/>
              </a:lnSpc>
              <a:spcBef>
                <a:spcPct val="25000"/>
              </a:spcBef>
            </a:pPr>
            <a:r>
              <a:rPr lang="en-US" b="1" dirty="0">
                <a:solidFill>
                  <a:srgbClr val="002060"/>
                </a:solidFill>
              </a:rPr>
              <a:t>Office</a:t>
            </a:r>
          </a:p>
          <a:p>
            <a:pPr eaLnBrk="0" hangingPunct="0">
              <a:lnSpc>
                <a:spcPct val="80000"/>
              </a:lnSpc>
              <a:spcBef>
                <a:spcPct val="25000"/>
              </a:spcBef>
            </a:pPr>
            <a:r>
              <a:rPr lang="en-US" b="1" dirty="0">
                <a:solidFill>
                  <a:srgbClr val="002060"/>
                </a:solidFill>
              </a:rPr>
              <a:t>System</a:t>
            </a:r>
          </a:p>
        </p:txBody>
      </p:sp>
      <p:sp>
        <p:nvSpPr>
          <p:cNvPr id="58" name="Rectangle 25"/>
          <p:cNvSpPr>
            <a:spLocks noChangeArrowheads="1"/>
          </p:cNvSpPr>
          <p:nvPr/>
        </p:nvSpPr>
        <p:spPr bwMode="auto">
          <a:xfrm>
            <a:off x="2146300" y="5935663"/>
            <a:ext cx="1411288" cy="541337"/>
          </a:xfrm>
          <a:prstGeom prst="rect">
            <a:avLst/>
          </a:prstGeom>
          <a:noFill/>
          <a:ln w="9525" algn="ctr">
            <a:noFill/>
            <a:miter lim="800000"/>
            <a:headEnd/>
            <a:tailEnd type="none" w="med" len="lg"/>
          </a:ln>
        </p:spPr>
        <p:txBody>
          <a:bodyPr>
            <a:spAutoFit/>
          </a:bodyPr>
          <a:lstStyle/>
          <a:p>
            <a:pPr eaLnBrk="0" hangingPunct="0">
              <a:lnSpc>
                <a:spcPct val="80000"/>
              </a:lnSpc>
              <a:spcBef>
                <a:spcPct val="25000"/>
              </a:spcBef>
            </a:pPr>
            <a:r>
              <a:rPr lang="en-US" b="1" dirty="0">
                <a:solidFill>
                  <a:srgbClr val="002060"/>
                </a:solidFill>
              </a:rPr>
              <a:t>Windows Server</a:t>
            </a:r>
          </a:p>
        </p:txBody>
      </p:sp>
      <p:sp>
        <p:nvSpPr>
          <p:cNvPr id="59" name="Rectangle 26"/>
          <p:cNvSpPr>
            <a:spLocks noChangeArrowheads="1"/>
          </p:cNvSpPr>
          <p:nvPr/>
        </p:nvSpPr>
        <p:spPr bwMode="auto">
          <a:xfrm>
            <a:off x="6929438" y="4572000"/>
            <a:ext cx="2214562" cy="895350"/>
          </a:xfrm>
          <a:prstGeom prst="rect">
            <a:avLst/>
          </a:prstGeom>
          <a:noFill/>
          <a:ln w="9525" algn="ctr">
            <a:noFill/>
            <a:miter lim="800000"/>
            <a:headEnd/>
            <a:tailEnd type="none" w="med" len="lg"/>
          </a:ln>
        </p:spPr>
        <p:txBody>
          <a:bodyPr wrap="none">
            <a:spAutoFit/>
          </a:bodyPr>
          <a:lstStyle/>
          <a:p>
            <a:pPr eaLnBrk="0" hangingPunct="0">
              <a:lnSpc>
                <a:spcPct val="80000"/>
              </a:lnSpc>
              <a:spcBef>
                <a:spcPct val="25000"/>
              </a:spcBef>
            </a:pPr>
            <a:r>
              <a:rPr lang="en-US" b="1" dirty="0">
                <a:solidFill>
                  <a:srgbClr val="002060"/>
                </a:solidFill>
              </a:rPr>
              <a:t>MSN</a:t>
            </a:r>
          </a:p>
          <a:p>
            <a:pPr eaLnBrk="0" hangingPunct="0">
              <a:lnSpc>
                <a:spcPct val="80000"/>
              </a:lnSpc>
              <a:spcBef>
                <a:spcPct val="25000"/>
              </a:spcBef>
            </a:pPr>
            <a:r>
              <a:rPr lang="en-US" b="1" dirty="0">
                <a:solidFill>
                  <a:srgbClr val="002060"/>
                </a:solidFill>
              </a:rPr>
              <a:t>Digital Advertising</a:t>
            </a:r>
          </a:p>
          <a:p>
            <a:pPr eaLnBrk="0" hangingPunct="0">
              <a:lnSpc>
                <a:spcPct val="80000"/>
              </a:lnSpc>
              <a:spcBef>
                <a:spcPct val="25000"/>
              </a:spcBef>
            </a:pPr>
            <a:endParaRPr lang="en-US" b="1" dirty="0">
              <a:solidFill>
                <a:srgbClr val="002060"/>
              </a:solidFill>
            </a:endParaRPr>
          </a:p>
        </p:txBody>
      </p:sp>
      <p:sp>
        <p:nvSpPr>
          <p:cNvPr id="60" name="Rectangle 27"/>
          <p:cNvSpPr>
            <a:spLocks noChangeArrowheads="1"/>
          </p:cNvSpPr>
          <p:nvPr/>
        </p:nvSpPr>
        <p:spPr bwMode="auto">
          <a:xfrm>
            <a:off x="5260975" y="6045200"/>
            <a:ext cx="1616075" cy="355600"/>
          </a:xfrm>
          <a:prstGeom prst="rect">
            <a:avLst/>
          </a:prstGeom>
          <a:noFill/>
          <a:ln w="9525" algn="ctr">
            <a:noFill/>
            <a:miter lim="800000"/>
            <a:headEnd/>
            <a:tailEnd type="none" w="med" len="lg"/>
          </a:ln>
        </p:spPr>
        <p:txBody>
          <a:bodyPr>
            <a:spAutoFit/>
          </a:bodyPr>
          <a:lstStyle/>
          <a:p>
            <a:pPr eaLnBrk="0" hangingPunct="0">
              <a:lnSpc>
                <a:spcPct val="95000"/>
              </a:lnSpc>
              <a:spcBef>
                <a:spcPct val="25000"/>
              </a:spcBef>
            </a:pPr>
            <a:r>
              <a:rPr lang="en-US" b="1" dirty="0">
                <a:solidFill>
                  <a:srgbClr val="002060"/>
                </a:solidFill>
              </a:rPr>
              <a:t>Windows OS</a:t>
            </a:r>
          </a:p>
        </p:txBody>
      </p:sp>
      <p:sp>
        <p:nvSpPr>
          <p:cNvPr id="61" name="Rectangle 28"/>
          <p:cNvSpPr>
            <a:spLocks noChangeArrowheads="1"/>
          </p:cNvSpPr>
          <p:nvPr/>
        </p:nvSpPr>
        <p:spPr bwMode="auto">
          <a:xfrm>
            <a:off x="3571875" y="1643063"/>
            <a:ext cx="2384425" cy="827087"/>
          </a:xfrm>
          <a:prstGeom prst="rect">
            <a:avLst/>
          </a:prstGeom>
          <a:noFill/>
          <a:ln w="9525" algn="ctr">
            <a:noFill/>
            <a:miter lim="800000"/>
            <a:headEnd/>
            <a:tailEnd type="none" w="med" len="lg"/>
          </a:ln>
        </p:spPr>
        <p:txBody>
          <a:bodyPr>
            <a:spAutoFit/>
          </a:bodyPr>
          <a:lstStyle/>
          <a:p>
            <a:pPr eaLnBrk="0" hangingPunct="0">
              <a:lnSpc>
                <a:spcPct val="80000"/>
              </a:lnSpc>
              <a:spcBef>
                <a:spcPct val="25000"/>
              </a:spcBef>
            </a:pPr>
            <a:r>
              <a:rPr lang="en-US" b="1" dirty="0">
                <a:solidFill>
                  <a:srgbClr val="002060"/>
                </a:solidFill>
              </a:rPr>
              <a:t>Microsoft Mobile</a:t>
            </a:r>
          </a:p>
          <a:p>
            <a:pPr eaLnBrk="0" hangingPunct="0">
              <a:lnSpc>
                <a:spcPct val="80000"/>
              </a:lnSpc>
              <a:spcBef>
                <a:spcPct val="25000"/>
              </a:spcBef>
            </a:pPr>
            <a:r>
              <a:rPr lang="en-US" b="1" dirty="0">
                <a:solidFill>
                  <a:srgbClr val="002060"/>
                </a:solidFill>
              </a:rPr>
              <a:t>Windows Embedded</a:t>
            </a:r>
          </a:p>
        </p:txBody>
      </p:sp>
      <p:sp>
        <p:nvSpPr>
          <p:cNvPr id="62" name="WordArt 30"/>
          <p:cNvSpPr>
            <a:spLocks noChangeArrowheads="1" noChangeShapeType="1" noTextEdit="1"/>
          </p:cNvSpPr>
          <p:nvPr/>
        </p:nvSpPr>
        <p:spPr bwMode="auto">
          <a:xfrm rot="-208094">
            <a:off x="3459161" y="5205413"/>
            <a:ext cx="2295525" cy="419100"/>
          </a:xfrm>
          <a:prstGeom prst="rect">
            <a:avLst/>
          </a:prstGeom>
        </p:spPr>
        <p:txBody>
          <a:bodyPr spcFirstLastPara="1" wrap="none" fromWordArt="1">
            <a:prstTxWarp prst="textArchDown">
              <a:avLst>
                <a:gd name="adj" fmla="val 172227"/>
              </a:avLst>
            </a:prstTxWarp>
          </a:bodyPr>
          <a:lstStyle/>
          <a:p>
            <a:pPr>
              <a:defRPr/>
            </a:pPr>
            <a:r>
              <a:rPr lang="en-US" sz="1400" kern="10" dirty="0">
                <a:ln w="9525">
                  <a:solidFill>
                    <a:schemeClr val="bg1"/>
                  </a:solidFill>
                  <a:round/>
                  <a:headEnd/>
                  <a:tailEnd/>
                </a:ln>
                <a:solidFill>
                  <a:schemeClr val="bg1"/>
                </a:solidFill>
                <a:effectLst>
                  <a:outerShdw dist="38100" dir="2700000" algn="tl" rotWithShape="0">
                    <a:srgbClr val="000000">
                      <a:alpha val="43137"/>
                    </a:srgbClr>
                  </a:outerShdw>
                </a:effectLst>
                <a:latin typeface="Arial" charset="0"/>
                <a:cs typeface="Arial"/>
              </a:rPr>
              <a:t>Platform &amp; Products Division</a:t>
            </a:r>
          </a:p>
        </p:txBody>
      </p:sp>
      <p:sp>
        <p:nvSpPr>
          <p:cNvPr id="63" name="WordArt 31"/>
          <p:cNvSpPr>
            <a:spLocks noChangeArrowheads="1" noChangeShapeType="1" noTextEdit="1"/>
          </p:cNvSpPr>
          <p:nvPr/>
        </p:nvSpPr>
        <p:spPr bwMode="auto">
          <a:xfrm rot="6644874">
            <a:off x="1650229" y="3402520"/>
            <a:ext cx="1636713" cy="1047061"/>
          </a:xfrm>
          <a:prstGeom prst="rect">
            <a:avLst/>
          </a:prstGeom>
        </p:spPr>
        <p:txBody>
          <a:bodyPr spcFirstLastPara="1" wrap="none" fromWordArt="1">
            <a:prstTxWarp prst="textArchUp">
              <a:avLst>
                <a:gd name="adj" fmla="val 662998"/>
              </a:avLst>
            </a:prstTxWarp>
          </a:bodyPr>
          <a:lstStyle/>
          <a:p>
            <a:pPr>
              <a:defRPr/>
            </a:pPr>
            <a:r>
              <a:rPr lang="en-US" sz="1400" kern="10" dirty="0">
                <a:ln w="9525">
                  <a:solidFill>
                    <a:schemeClr val="bg1"/>
                  </a:solidFill>
                  <a:round/>
                  <a:headEnd/>
                  <a:tailEnd/>
                </a:ln>
                <a:solidFill>
                  <a:schemeClr val="bg1"/>
                </a:solidFill>
                <a:effectLst>
                  <a:outerShdw dist="38100" dir="2700000" algn="tl" rotWithShape="0">
                    <a:srgbClr val="000000">
                      <a:alpha val="43137"/>
                    </a:srgbClr>
                  </a:outerShdw>
                </a:effectLst>
                <a:latin typeface="Arial" charset="0"/>
                <a:cs typeface="Arial"/>
              </a:rPr>
              <a:t>Business Division</a:t>
            </a:r>
          </a:p>
        </p:txBody>
      </p:sp>
      <p:sp>
        <p:nvSpPr>
          <p:cNvPr id="64" name="WordArt 32"/>
          <p:cNvSpPr>
            <a:spLocks noChangeArrowheads="1" noChangeShapeType="1" noTextEdit="1"/>
          </p:cNvSpPr>
          <p:nvPr/>
        </p:nvSpPr>
        <p:spPr bwMode="auto">
          <a:xfrm rot="682016">
            <a:off x="3449896" y="2722873"/>
            <a:ext cx="2981325" cy="950800"/>
          </a:xfrm>
          <a:prstGeom prst="rect">
            <a:avLst/>
          </a:prstGeom>
        </p:spPr>
        <p:txBody>
          <a:bodyPr spcFirstLastPara="1" wrap="none" fromWordArt="1">
            <a:prstTxWarp prst="textArchUp">
              <a:avLst>
                <a:gd name="adj" fmla="val 11373356"/>
              </a:avLst>
            </a:prstTxWarp>
          </a:bodyPr>
          <a:lstStyle/>
          <a:p>
            <a:pPr>
              <a:defRPr/>
            </a:pPr>
            <a:r>
              <a:rPr lang="en-US" sz="2000" kern="10" dirty="0">
                <a:ln w="9525">
                  <a:solidFill>
                    <a:schemeClr val="bg1"/>
                  </a:solidFill>
                  <a:round/>
                  <a:headEnd/>
                  <a:tailEnd/>
                </a:ln>
                <a:solidFill>
                  <a:schemeClr val="bg1"/>
                </a:solidFill>
                <a:effectLst>
                  <a:outerShdw dist="38100" dir="2700000" algn="tl" rotWithShape="0">
                    <a:srgbClr val="000000">
                      <a:alpha val="43137"/>
                    </a:srgbClr>
                  </a:outerShdw>
                </a:effectLst>
                <a:latin typeface="Arial" charset="0"/>
                <a:cs typeface="Arial"/>
              </a:rPr>
              <a:t>Entertainment &amp; Devices Division</a:t>
            </a:r>
          </a:p>
        </p:txBody>
      </p:sp>
      <p:sp>
        <p:nvSpPr>
          <p:cNvPr id="12318" name="Text Box 10"/>
          <p:cNvSpPr txBox="1">
            <a:spLocks noChangeArrowheads="1"/>
          </p:cNvSpPr>
          <p:nvPr/>
        </p:nvSpPr>
        <p:spPr bwMode="auto">
          <a:xfrm>
            <a:off x="7970838" y="1789113"/>
            <a:ext cx="979756" cy="615553"/>
          </a:xfrm>
          <a:prstGeom prst="rect">
            <a:avLst/>
          </a:prstGeom>
          <a:noFill/>
          <a:ln w="9525">
            <a:noFill/>
            <a:miter lim="800000"/>
            <a:headEnd/>
            <a:tailEnd/>
          </a:ln>
        </p:spPr>
        <p:txBody>
          <a:bodyPr wrap="none">
            <a:spAutoFit/>
          </a:bodyPr>
          <a:lstStyle/>
          <a:p>
            <a:pPr algn="ctr"/>
            <a:r>
              <a:rPr lang="en-US" sz="1000" dirty="0">
                <a:solidFill>
                  <a:schemeClr val="bg2">
                    <a:lumMod val="95000"/>
                    <a:lumOff val="5000"/>
                  </a:schemeClr>
                </a:solidFill>
              </a:rPr>
              <a:t>Steve Ballmer</a:t>
            </a:r>
          </a:p>
          <a:p>
            <a:pPr algn="ctr"/>
            <a:r>
              <a:rPr lang="en-US" sz="1000" dirty="0">
                <a:solidFill>
                  <a:schemeClr val="bg2">
                    <a:lumMod val="95000"/>
                    <a:lumOff val="5000"/>
                  </a:schemeClr>
                </a:solidFill>
              </a:rPr>
              <a:t>CEO</a:t>
            </a:r>
          </a:p>
          <a:p>
            <a:pPr algn="ctr"/>
            <a:endParaRPr lang="en-US" sz="1000" dirty="0">
              <a:solidFill>
                <a:schemeClr val="bg2">
                  <a:lumMod val="95000"/>
                  <a:lumOff val="5000"/>
                </a:schemeClr>
              </a:solidFill>
            </a:endParaRPr>
          </a:p>
        </p:txBody>
      </p:sp>
      <p:sp>
        <p:nvSpPr>
          <p:cNvPr id="12319" name="Text Box 23"/>
          <p:cNvSpPr txBox="1">
            <a:spLocks noChangeArrowheads="1"/>
          </p:cNvSpPr>
          <p:nvPr/>
        </p:nvSpPr>
        <p:spPr bwMode="auto">
          <a:xfrm>
            <a:off x="7215188" y="1785938"/>
            <a:ext cx="739306" cy="652486"/>
          </a:xfrm>
          <a:prstGeom prst="rect">
            <a:avLst/>
          </a:prstGeom>
          <a:noFill/>
          <a:ln w="9525">
            <a:noFill/>
            <a:miter lim="800000"/>
            <a:headEnd/>
            <a:tailEnd/>
          </a:ln>
        </p:spPr>
        <p:txBody>
          <a:bodyPr wrap="none">
            <a:spAutoFit/>
          </a:bodyPr>
          <a:lstStyle/>
          <a:p>
            <a:pPr algn="ctr"/>
            <a:r>
              <a:rPr lang="en-US" sz="1000" dirty="0">
                <a:solidFill>
                  <a:schemeClr val="bg2">
                    <a:lumMod val="95000"/>
                    <a:lumOff val="5000"/>
                  </a:schemeClr>
                </a:solidFill>
              </a:rPr>
              <a:t>Bill Gates</a:t>
            </a:r>
          </a:p>
          <a:p>
            <a:pPr algn="ctr"/>
            <a:r>
              <a:rPr lang="en-US" sz="1000" dirty="0">
                <a:solidFill>
                  <a:schemeClr val="bg2">
                    <a:lumMod val="95000"/>
                    <a:lumOff val="5000"/>
                  </a:schemeClr>
                </a:solidFill>
              </a:rPr>
              <a:t>Chairman</a:t>
            </a:r>
          </a:p>
          <a:p>
            <a:pPr algn="ctr"/>
            <a:endParaRPr lang="en-US" sz="1200" dirty="0">
              <a:solidFill>
                <a:schemeClr val="bg2">
                  <a:lumMod val="95000"/>
                  <a:lumOff val="5000"/>
                </a:schemeClr>
              </a:solidFill>
            </a:endParaRPr>
          </a:p>
        </p:txBody>
      </p:sp>
      <p:sp>
        <p:nvSpPr>
          <p:cNvPr id="67" name="Rectangle 29"/>
          <p:cNvSpPr>
            <a:spLocks noChangeArrowheads="1"/>
          </p:cNvSpPr>
          <p:nvPr/>
        </p:nvSpPr>
        <p:spPr bwMode="auto">
          <a:xfrm>
            <a:off x="6788150" y="2357438"/>
            <a:ext cx="2355850" cy="1185862"/>
          </a:xfrm>
          <a:prstGeom prst="rect">
            <a:avLst/>
          </a:prstGeom>
          <a:noFill/>
          <a:ln w="9525" algn="ctr">
            <a:noFill/>
            <a:miter lim="800000"/>
            <a:headEnd/>
            <a:tailEnd type="none" w="med" len="lg"/>
          </a:ln>
        </p:spPr>
        <p:txBody>
          <a:bodyPr>
            <a:spAutoFit/>
          </a:bodyPr>
          <a:lstStyle/>
          <a:p>
            <a:pPr eaLnBrk="0" hangingPunct="0">
              <a:lnSpc>
                <a:spcPct val="80000"/>
              </a:lnSpc>
              <a:spcBef>
                <a:spcPct val="25000"/>
              </a:spcBef>
            </a:pPr>
            <a:r>
              <a:rPr lang="en-US" b="1" dirty="0">
                <a:solidFill>
                  <a:srgbClr val="002060"/>
                </a:solidFill>
              </a:rPr>
              <a:t>Xbox</a:t>
            </a:r>
          </a:p>
          <a:p>
            <a:pPr eaLnBrk="0" hangingPunct="0">
              <a:lnSpc>
                <a:spcPct val="80000"/>
              </a:lnSpc>
              <a:spcBef>
                <a:spcPct val="25000"/>
              </a:spcBef>
            </a:pPr>
            <a:r>
              <a:rPr lang="en-US" b="1" dirty="0">
                <a:solidFill>
                  <a:srgbClr val="002060"/>
                </a:solidFill>
              </a:rPr>
              <a:t>Zune </a:t>
            </a:r>
          </a:p>
          <a:p>
            <a:pPr eaLnBrk="0" hangingPunct="0">
              <a:lnSpc>
                <a:spcPct val="80000"/>
              </a:lnSpc>
              <a:spcBef>
                <a:spcPct val="25000"/>
              </a:spcBef>
            </a:pPr>
            <a:r>
              <a:rPr lang="en-US" b="1" dirty="0">
                <a:solidFill>
                  <a:srgbClr val="002060"/>
                </a:solidFill>
              </a:rPr>
              <a:t>Peripherals</a:t>
            </a:r>
          </a:p>
          <a:p>
            <a:pPr eaLnBrk="0" hangingPunct="0">
              <a:lnSpc>
                <a:spcPct val="80000"/>
              </a:lnSpc>
              <a:spcBef>
                <a:spcPct val="25000"/>
              </a:spcBef>
            </a:pPr>
            <a:r>
              <a:rPr lang="en-US" b="1" dirty="0">
                <a:solidFill>
                  <a:srgbClr val="002060"/>
                </a:solidFill>
              </a:rPr>
              <a:t>Microsoft TV</a:t>
            </a:r>
          </a:p>
        </p:txBody>
      </p:sp>
      <p:sp>
        <p:nvSpPr>
          <p:cNvPr id="68" name="Rectangle 27"/>
          <p:cNvSpPr>
            <a:spLocks noChangeArrowheads="1"/>
          </p:cNvSpPr>
          <p:nvPr/>
        </p:nvSpPr>
        <p:spPr bwMode="auto">
          <a:xfrm>
            <a:off x="1060450" y="2357438"/>
            <a:ext cx="1287463" cy="604837"/>
          </a:xfrm>
          <a:prstGeom prst="rect">
            <a:avLst/>
          </a:prstGeom>
          <a:noFill/>
          <a:ln w="9525" algn="ctr">
            <a:noFill/>
            <a:miter lim="800000"/>
            <a:headEnd/>
            <a:tailEnd type="none" w="med" len="lg"/>
          </a:ln>
        </p:spPr>
        <p:txBody>
          <a:bodyPr wrap="none">
            <a:spAutoFit/>
          </a:bodyPr>
          <a:lstStyle/>
          <a:p>
            <a:pPr eaLnBrk="0" hangingPunct="0">
              <a:lnSpc>
                <a:spcPct val="80000"/>
              </a:lnSpc>
              <a:spcBef>
                <a:spcPct val="25000"/>
              </a:spcBef>
            </a:pPr>
            <a:r>
              <a:rPr lang="en-US" b="1" dirty="0">
                <a:solidFill>
                  <a:srgbClr val="002060"/>
                </a:solidFill>
              </a:rPr>
              <a:t>Microsoft </a:t>
            </a:r>
          </a:p>
          <a:p>
            <a:pPr eaLnBrk="0" hangingPunct="0">
              <a:lnSpc>
                <a:spcPct val="80000"/>
              </a:lnSpc>
              <a:spcBef>
                <a:spcPct val="25000"/>
              </a:spcBef>
            </a:pPr>
            <a:r>
              <a:rPr lang="en-US" b="1" dirty="0">
                <a:solidFill>
                  <a:srgbClr val="002060"/>
                </a:solidFill>
              </a:rPr>
              <a:t>Dynamics</a:t>
            </a:r>
          </a:p>
        </p:txBody>
      </p:sp>
    </p:spTree>
  </p:cSld>
  <p:clrMapOvr>
    <a:masterClrMapping/>
  </p:clrMapOvr>
  <p:transition advTm="42479">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fade">
                                      <p:cBhvr>
                                        <p:cTn id="7" dur="500"/>
                                        <p:tgtEl>
                                          <p:spTgt spid="5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8"/>
                                        </p:tgtEl>
                                        <p:attrNameLst>
                                          <p:attrName>style.visibility</p:attrName>
                                        </p:attrNameLst>
                                      </p:cBhvr>
                                      <p:to>
                                        <p:strVal val="visible"/>
                                      </p:to>
                                    </p:set>
                                    <p:animEffect transition="in" filter="fade">
                                      <p:cBhvr>
                                        <p:cTn id="11" dur="500"/>
                                        <p:tgtEl>
                                          <p:spTgt spid="68"/>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61"/>
                                        </p:tgtEl>
                                        <p:attrNameLst>
                                          <p:attrName>style.visibility</p:attrName>
                                        </p:attrNameLst>
                                      </p:cBhvr>
                                      <p:to>
                                        <p:strVal val="visible"/>
                                      </p:to>
                                    </p:set>
                                    <p:animEffect transition="in" filter="fade">
                                      <p:cBhvr>
                                        <p:cTn id="15" dur="500"/>
                                        <p:tgtEl>
                                          <p:spTgt spid="61"/>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67"/>
                                        </p:tgtEl>
                                        <p:attrNameLst>
                                          <p:attrName>style.visibility</p:attrName>
                                        </p:attrNameLst>
                                      </p:cBhvr>
                                      <p:to>
                                        <p:strVal val="visible"/>
                                      </p:to>
                                    </p:set>
                                    <p:animEffect transition="in" filter="fade">
                                      <p:cBhvr>
                                        <p:cTn id="19" dur="500"/>
                                        <p:tgtEl>
                                          <p:spTgt spid="67"/>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59"/>
                                        </p:tgtEl>
                                        <p:attrNameLst>
                                          <p:attrName>style.visibility</p:attrName>
                                        </p:attrNameLst>
                                      </p:cBhvr>
                                      <p:to>
                                        <p:strVal val="visible"/>
                                      </p:to>
                                    </p:set>
                                    <p:animEffect transition="in" filter="fade">
                                      <p:cBhvr>
                                        <p:cTn id="23" dur="500"/>
                                        <p:tgtEl>
                                          <p:spTgt spid="59"/>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60"/>
                                        </p:tgtEl>
                                        <p:attrNameLst>
                                          <p:attrName>style.visibility</p:attrName>
                                        </p:attrNameLst>
                                      </p:cBhvr>
                                      <p:to>
                                        <p:strVal val="visible"/>
                                      </p:to>
                                    </p:set>
                                    <p:animEffect transition="in" filter="fade">
                                      <p:cBhvr>
                                        <p:cTn id="27" dur="500"/>
                                        <p:tgtEl>
                                          <p:spTgt spid="60"/>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58"/>
                                        </p:tgtEl>
                                        <p:attrNameLst>
                                          <p:attrName>style.visibility</p:attrName>
                                        </p:attrNameLst>
                                      </p:cBhvr>
                                      <p:to>
                                        <p:strVal val="visible"/>
                                      </p:to>
                                    </p:set>
                                    <p:animEffect transition="in" filter="fade">
                                      <p:cBhvr>
                                        <p:cTn id="31"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P spid="58" grpId="0"/>
      <p:bldP spid="59" grpId="0"/>
      <p:bldP spid="60" grpId="0"/>
      <p:bldP spid="61" grpId="0"/>
      <p:bldP spid="67" grpId="0"/>
      <p:bldP spid="6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24943"/>
          <p:cNvSpPr txBox="1">
            <a:spLocks noChangeArrowheads="1"/>
          </p:cNvSpPr>
          <p:nvPr/>
        </p:nvSpPr>
        <p:spPr bwMode="auto">
          <a:xfrm>
            <a:off x="1217612" y="5424488"/>
            <a:ext cx="685800" cy="274637"/>
          </a:xfrm>
          <a:prstGeom prst="rect">
            <a:avLst/>
          </a:prstGeom>
          <a:noFill/>
          <a:ln w="9525">
            <a:noFill/>
            <a:miter lim="800000"/>
            <a:headEnd/>
            <a:tailEnd/>
          </a:ln>
        </p:spPr>
        <p:txBody>
          <a:bodyPr>
            <a:spAutoFit/>
          </a:bodyPr>
          <a:lstStyle/>
          <a:p>
            <a:pPr eaLnBrk="0" hangingPunct="0">
              <a:spcBef>
                <a:spcPct val="50000"/>
              </a:spcBef>
            </a:pPr>
            <a:r>
              <a:rPr lang="en-US" sz="1200" dirty="0">
                <a:solidFill>
                  <a:schemeClr val="tx1">
                    <a:lumMod val="50000"/>
                  </a:schemeClr>
                </a:solidFill>
                <a:latin typeface="Segoe Semibold"/>
              </a:rPr>
              <a:t>FY96</a:t>
            </a:r>
          </a:p>
        </p:txBody>
      </p:sp>
      <p:sp>
        <p:nvSpPr>
          <p:cNvPr id="2" name="Title 1"/>
          <p:cNvSpPr>
            <a:spLocks noGrp="1"/>
          </p:cNvSpPr>
          <p:nvPr>
            <p:ph type="title"/>
          </p:nvPr>
        </p:nvSpPr>
        <p:spPr/>
        <p:txBody>
          <a:bodyPr/>
          <a:lstStyle/>
          <a:p>
            <a:r>
              <a:rPr lang="en-US" dirty="0" smtClean="0">
                <a:solidFill>
                  <a:schemeClr val="accent2">
                    <a:lumMod val="50000"/>
                  </a:schemeClr>
                </a:solidFill>
              </a:rPr>
              <a:t>Microsoft’s </a:t>
            </a:r>
            <a:r>
              <a:rPr smtClean="0">
                <a:solidFill>
                  <a:schemeClr val="accent2">
                    <a:lumMod val="50000"/>
                  </a:schemeClr>
                </a:solidFill>
              </a:rPr>
              <a:t>R&amp;D Investment</a:t>
            </a:r>
            <a:endParaRPr lang="en-US" dirty="0">
              <a:solidFill>
                <a:schemeClr val="accent2">
                  <a:lumMod val="50000"/>
                </a:schemeClr>
              </a:solidFill>
            </a:endParaRPr>
          </a:p>
        </p:txBody>
      </p:sp>
      <p:sp>
        <p:nvSpPr>
          <p:cNvPr id="3" name="Rectangle 2"/>
          <p:cNvSpPr>
            <a:spLocks noChangeArrowheads="1"/>
          </p:cNvSpPr>
          <p:nvPr/>
        </p:nvSpPr>
        <p:spPr bwMode="auto">
          <a:xfrm>
            <a:off x="1" y="1295400"/>
            <a:ext cx="8897938" cy="5099050"/>
          </a:xfrm>
          <a:prstGeom prst="rect">
            <a:avLst/>
          </a:prstGeom>
          <a:noFill/>
          <a:ln w="9525" cap="flat" cmpd="sng" algn="ctr">
            <a:noFill/>
            <a:prstDash val="solid"/>
            <a:miter lim="800000"/>
            <a:headEnd type="none" w="med" len="med"/>
            <a:tailEnd type="none" w="med" len="med"/>
          </a:ln>
          <a:effectLst/>
        </p:spPr>
        <p:txBody>
          <a:bodyPr wrap="none" anchor="ctr"/>
          <a:lstStyle/>
          <a:p>
            <a:pPr>
              <a:defRPr/>
            </a:pPr>
            <a:endParaRPr lang="en-US" b="0" dirty="0">
              <a:solidFill>
                <a:srgbClr val="000000"/>
              </a:solidFill>
              <a:effectLst>
                <a:outerShdw blurRad="38100" dist="38100" dir="2700000" algn="tl">
                  <a:srgbClr val="FFFFFF"/>
                </a:outerShdw>
              </a:effectLst>
              <a:latin typeface="Arial" charset="0"/>
              <a:cs typeface="Arial" charset="0"/>
            </a:endParaRPr>
          </a:p>
        </p:txBody>
      </p:sp>
      <p:sp>
        <p:nvSpPr>
          <p:cNvPr id="4" name="Rectangle 124931"/>
          <p:cNvSpPr>
            <a:spLocks noChangeArrowheads="1"/>
          </p:cNvSpPr>
          <p:nvPr/>
        </p:nvSpPr>
        <p:spPr bwMode="auto">
          <a:xfrm>
            <a:off x="1212850" y="5394325"/>
            <a:ext cx="7742238" cy="320675"/>
          </a:xfrm>
          <a:prstGeom prst="rect">
            <a:avLst/>
          </a:prstGeom>
          <a:noFill/>
          <a:ln w="9525">
            <a:noFill/>
            <a:miter lim="800000"/>
            <a:headEnd/>
            <a:tailEnd/>
          </a:ln>
        </p:spPr>
        <p:txBody>
          <a:bodyPr wrap="none" anchor="ctr"/>
          <a:lstStyle/>
          <a:p>
            <a:endParaRPr lang="en-US" b="0">
              <a:solidFill>
                <a:srgbClr val="000000"/>
              </a:solidFill>
            </a:endParaRPr>
          </a:p>
        </p:txBody>
      </p:sp>
      <p:sp>
        <p:nvSpPr>
          <p:cNvPr id="5" name="Rectangle 124932"/>
          <p:cNvSpPr>
            <a:spLocks noChangeArrowheads="1"/>
          </p:cNvSpPr>
          <p:nvPr/>
        </p:nvSpPr>
        <p:spPr bwMode="auto">
          <a:xfrm>
            <a:off x="1193800" y="1311275"/>
            <a:ext cx="7704138" cy="4067175"/>
          </a:xfrm>
          <a:prstGeom prst="rect">
            <a:avLst/>
          </a:prstGeom>
          <a:noFill/>
          <a:ln w="9525" algn="ctr">
            <a:noFill/>
            <a:miter lim="800000"/>
            <a:headEnd/>
            <a:tailEnd/>
          </a:ln>
        </p:spPr>
        <p:txBody>
          <a:bodyPr wrap="none" anchor="ctr"/>
          <a:lstStyle/>
          <a:p>
            <a:endParaRPr lang="en-US" b="0">
              <a:solidFill>
                <a:srgbClr val="000000"/>
              </a:solidFill>
            </a:endParaRPr>
          </a:p>
        </p:txBody>
      </p:sp>
      <p:sp>
        <p:nvSpPr>
          <p:cNvPr id="6" name="Rectangle 124933"/>
          <p:cNvSpPr>
            <a:spLocks noChangeArrowheads="1"/>
          </p:cNvSpPr>
          <p:nvPr/>
        </p:nvSpPr>
        <p:spPr bwMode="auto">
          <a:xfrm>
            <a:off x="1325563" y="5081588"/>
            <a:ext cx="300037" cy="300037"/>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7" name="Rectangle 124934"/>
          <p:cNvSpPr>
            <a:spLocks noChangeArrowheads="1"/>
          </p:cNvSpPr>
          <p:nvPr/>
        </p:nvSpPr>
        <p:spPr bwMode="auto">
          <a:xfrm>
            <a:off x="1887538" y="4957763"/>
            <a:ext cx="330200" cy="438150"/>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8" name="Rectangle 124935"/>
          <p:cNvSpPr>
            <a:spLocks noChangeArrowheads="1"/>
          </p:cNvSpPr>
          <p:nvPr/>
        </p:nvSpPr>
        <p:spPr bwMode="auto">
          <a:xfrm>
            <a:off x="2492375" y="4638675"/>
            <a:ext cx="306388" cy="739775"/>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9" name="Rectangle 124936"/>
          <p:cNvSpPr>
            <a:spLocks noChangeArrowheads="1"/>
          </p:cNvSpPr>
          <p:nvPr/>
        </p:nvSpPr>
        <p:spPr bwMode="auto">
          <a:xfrm>
            <a:off x="3027363" y="4497388"/>
            <a:ext cx="328612" cy="898525"/>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10" name="Rectangle 124937"/>
          <p:cNvSpPr>
            <a:spLocks noChangeArrowheads="1"/>
          </p:cNvSpPr>
          <p:nvPr/>
        </p:nvSpPr>
        <p:spPr bwMode="auto">
          <a:xfrm>
            <a:off x="3546475" y="4137025"/>
            <a:ext cx="346075" cy="1255713"/>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11" name="Rectangle 124938"/>
          <p:cNvSpPr>
            <a:spLocks noChangeArrowheads="1"/>
          </p:cNvSpPr>
          <p:nvPr/>
        </p:nvSpPr>
        <p:spPr bwMode="auto">
          <a:xfrm>
            <a:off x="4065588" y="3713163"/>
            <a:ext cx="376237" cy="1682750"/>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12" name="Rectangle 124939"/>
          <p:cNvSpPr>
            <a:spLocks noChangeArrowheads="1"/>
          </p:cNvSpPr>
          <p:nvPr/>
        </p:nvSpPr>
        <p:spPr bwMode="auto">
          <a:xfrm>
            <a:off x="4656138" y="2900363"/>
            <a:ext cx="344487" cy="2497137"/>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13" name="Rectangle 124940"/>
          <p:cNvSpPr>
            <a:spLocks noChangeArrowheads="1"/>
          </p:cNvSpPr>
          <p:nvPr/>
        </p:nvSpPr>
        <p:spPr bwMode="auto">
          <a:xfrm>
            <a:off x="5195888" y="2735263"/>
            <a:ext cx="350837" cy="2632075"/>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14" name="Rectangle 124941"/>
          <p:cNvSpPr>
            <a:spLocks noChangeArrowheads="1"/>
          </p:cNvSpPr>
          <p:nvPr/>
        </p:nvSpPr>
        <p:spPr bwMode="auto">
          <a:xfrm>
            <a:off x="5780088" y="2144713"/>
            <a:ext cx="344487" cy="3235325"/>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15" name="Rectangle 124942"/>
          <p:cNvSpPr>
            <a:spLocks noChangeArrowheads="1"/>
          </p:cNvSpPr>
          <p:nvPr/>
        </p:nvSpPr>
        <p:spPr bwMode="auto">
          <a:xfrm>
            <a:off x="6353175" y="2868613"/>
            <a:ext cx="360363" cy="2511425"/>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17" name="Rectangle 124944"/>
          <p:cNvSpPr>
            <a:spLocks noChangeArrowheads="1"/>
          </p:cNvSpPr>
          <p:nvPr/>
        </p:nvSpPr>
        <p:spPr bwMode="auto">
          <a:xfrm>
            <a:off x="338138" y="1306513"/>
            <a:ext cx="868362" cy="4411662"/>
          </a:xfrm>
          <a:prstGeom prst="rect">
            <a:avLst/>
          </a:prstGeom>
          <a:noFill/>
          <a:ln w="9525">
            <a:noFill/>
            <a:miter lim="800000"/>
            <a:headEnd/>
            <a:tailEnd/>
          </a:ln>
        </p:spPr>
        <p:txBody>
          <a:bodyPr wrap="none" anchor="ctr"/>
          <a:lstStyle/>
          <a:p>
            <a:endParaRPr lang="en-US" b="0">
              <a:solidFill>
                <a:srgbClr val="000000"/>
              </a:solidFill>
            </a:endParaRPr>
          </a:p>
        </p:txBody>
      </p:sp>
      <p:sp>
        <p:nvSpPr>
          <p:cNvPr id="18" name="TextBox 124945"/>
          <p:cNvSpPr txBox="1">
            <a:spLocks noChangeArrowheads="1"/>
          </p:cNvSpPr>
          <p:nvPr/>
        </p:nvSpPr>
        <p:spPr bwMode="auto">
          <a:xfrm>
            <a:off x="6218237" y="5395913"/>
            <a:ext cx="2690813" cy="307975"/>
          </a:xfrm>
          <a:prstGeom prst="rect">
            <a:avLst/>
          </a:prstGeom>
          <a:noFill/>
          <a:ln w="9525">
            <a:noFill/>
            <a:miter lim="800000"/>
            <a:headEnd/>
            <a:tailEnd/>
          </a:ln>
        </p:spPr>
        <p:txBody>
          <a:bodyPr>
            <a:spAutoFit/>
          </a:bodyPr>
          <a:lstStyle/>
          <a:p>
            <a:pPr eaLnBrk="0" hangingPunct="0">
              <a:spcBef>
                <a:spcPct val="50000"/>
              </a:spcBef>
            </a:pPr>
            <a:r>
              <a:rPr lang="en-US" sz="1200" dirty="0">
                <a:solidFill>
                  <a:schemeClr val="tx1">
                    <a:lumMod val="50000"/>
                  </a:schemeClr>
                </a:solidFill>
                <a:latin typeface="Segoe Semibold"/>
              </a:rPr>
              <a:t> FY05       FY06E</a:t>
            </a:r>
            <a:r>
              <a:rPr lang="en-US" sz="1400" dirty="0">
                <a:solidFill>
                  <a:schemeClr val="tx1">
                    <a:lumMod val="50000"/>
                  </a:schemeClr>
                </a:solidFill>
                <a:latin typeface="Segoe Semibold"/>
              </a:rPr>
              <a:t>     </a:t>
            </a:r>
            <a:r>
              <a:rPr lang="en-US" sz="1200" dirty="0">
                <a:solidFill>
                  <a:schemeClr val="tx1">
                    <a:lumMod val="50000"/>
                  </a:schemeClr>
                </a:solidFill>
                <a:latin typeface="Segoe Semibold"/>
              </a:rPr>
              <a:t>FY07      FY08E     </a:t>
            </a:r>
            <a:r>
              <a:rPr lang="en-US" sz="1400" dirty="0">
                <a:solidFill>
                  <a:schemeClr val="tx1">
                    <a:lumMod val="50000"/>
                  </a:schemeClr>
                </a:solidFill>
                <a:latin typeface="Segoe Semibold"/>
              </a:rPr>
              <a:t>                          </a:t>
            </a:r>
          </a:p>
        </p:txBody>
      </p:sp>
      <p:sp>
        <p:nvSpPr>
          <p:cNvPr id="19" name="TextBox 124946"/>
          <p:cNvSpPr txBox="1">
            <a:spLocks noChangeArrowheads="1"/>
          </p:cNvSpPr>
          <p:nvPr/>
        </p:nvSpPr>
        <p:spPr bwMode="auto">
          <a:xfrm>
            <a:off x="246062" y="5051425"/>
            <a:ext cx="869950" cy="336550"/>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$1.0</a:t>
            </a:r>
          </a:p>
        </p:txBody>
      </p:sp>
      <p:sp>
        <p:nvSpPr>
          <p:cNvPr id="20" name="TextBox 124949"/>
          <p:cNvSpPr txBox="1">
            <a:spLocks noChangeArrowheads="1"/>
          </p:cNvSpPr>
          <p:nvPr/>
        </p:nvSpPr>
        <p:spPr bwMode="auto">
          <a:xfrm>
            <a:off x="5688012" y="5424488"/>
            <a:ext cx="685800" cy="274637"/>
          </a:xfrm>
          <a:prstGeom prst="rect">
            <a:avLst/>
          </a:prstGeom>
          <a:noFill/>
          <a:ln w="9525">
            <a:noFill/>
            <a:miter lim="800000"/>
            <a:headEnd/>
            <a:tailEnd/>
          </a:ln>
        </p:spPr>
        <p:txBody>
          <a:bodyPr>
            <a:spAutoFit/>
          </a:bodyPr>
          <a:lstStyle/>
          <a:p>
            <a:pPr eaLnBrk="0" hangingPunct="0">
              <a:spcBef>
                <a:spcPct val="50000"/>
              </a:spcBef>
            </a:pPr>
            <a:r>
              <a:rPr lang="en-US" sz="1200" dirty="0">
                <a:solidFill>
                  <a:schemeClr val="tx1">
                    <a:lumMod val="50000"/>
                  </a:schemeClr>
                </a:solidFill>
                <a:latin typeface="Segoe Semibold"/>
              </a:rPr>
              <a:t>FY04</a:t>
            </a:r>
          </a:p>
        </p:txBody>
      </p:sp>
      <p:sp>
        <p:nvSpPr>
          <p:cNvPr id="21" name="TextBox 124950"/>
          <p:cNvSpPr txBox="1">
            <a:spLocks noChangeArrowheads="1"/>
          </p:cNvSpPr>
          <p:nvPr/>
        </p:nvSpPr>
        <p:spPr bwMode="auto">
          <a:xfrm>
            <a:off x="5094287" y="5424488"/>
            <a:ext cx="685800" cy="274637"/>
          </a:xfrm>
          <a:prstGeom prst="rect">
            <a:avLst/>
          </a:prstGeom>
          <a:noFill/>
          <a:ln w="9525">
            <a:noFill/>
            <a:miter lim="800000"/>
            <a:headEnd/>
            <a:tailEnd/>
          </a:ln>
        </p:spPr>
        <p:txBody>
          <a:bodyPr>
            <a:spAutoFit/>
          </a:bodyPr>
          <a:lstStyle/>
          <a:p>
            <a:pPr eaLnBrk="0" hangingPunct="0">
              <a:spcBef>
                <a:spcPct val="50000"/>
              </a:spcBef>
            </a:pPr>
            <a:r>
              <a:rPr lang="en-US" sz="1200" dirty="0">
                <a:solidFill>
                  <a:schemeClr val="tx1">
                    <a:lumMod val="50000"/>
                  </a:schemeClr>
                </a:solidFill>
                <a:latin typeface="Segoe Semibold"/>
              </a:rPr>
              <a:t>FY03</a:t>
            </a:r>
          </a:p>
        </p:txBody>
      </p:sp>
      <p:sp>
        <p:nvSpPr>
          <p:cNvPr id="22" name="TextBox 124951"/>
          <p:cNvSpPr txBox="1">
            <a:spLocks noChangeArrowheads="1"/>
          </p:cNvSpPr>
          <p:nvPr/>
        </p:nvSpPr>
        <p:spPr bwMode="auto">
          <a:xfrm>
            <a:off x="4530725" y="5422900"/>
            <a:ext cx="685800" cy="274638"/>
          </a:xfrm>
          <a:prstGeom prst="rect">
            <a:avLst/>
          </a:prstGeom>
          <a:noFill/>
          <a:ln w="9525">
            <a:noFill/>
            <a:miter lim="800000"/>
            <a:headEnd/>
            <a:tailEnd/>
          </a:ln>
        </p:spPr>
        <p:txBody>
          <a:bodyPr>
            <a:spAutoFit/>
          </a:bodyPr>
          <a:lstStyle/>
          <a:p>
            <a:pPr eaLnBrk="0" hangingPunct="0">
              <a:spcBef>
                <a:spcPct val="50000"/>
              </a:spcBef>
            </a:pPr>
            <a:r>
              <a:rPr lang="en-US" sz="1200" dirty="0">
                <a:solidFill>
                  <a:schemeClr val="tx1">
                    <a:lumMod val="50000"/>
                  </a:schemeClr>
                </a:solidFill>
                <a:latin typeface="Segoe Semibold"/>
              </a:rPr>
              <a:t>FY02</a:t>
            </a:r>
          </a:p>
        </p:txBody>
      </p:sp>
      <p:sp>
        <p:nvSpPr>
          <p:cNvPr id="23" name="TextBox 124952"/>
          <p:cNvSpPr txBox="1">
            <a:spLocks noChangeArrowheads="1"/>
          </p:cNvSpPr>
          <p:nvPr/>
        </p:nvSpPr>
        <p:spPr bwMode="auto">
          <a:xfrm>
            <a:off x="3970337" y="5424488"/>
            <a:ext cx="685800" cy="274637"/>
          </a:xfrm>
          <a:prstGeom prst="rect">
            <a:avLst/>
          </a:prstGeom>
          <a:noFill/>
          <a:ln w="9525">
            <a:noFill/>
            <a:miter lim="800000"/>
            <a:headEnd/>
            <a:tailEnd/>
          </a:ln>
        </p:spPr>
        <p:txBody>
          <a:bodyPr>
            <a:spAutoFit/>
          </a:bodyPr>
          <a:lstStyle/>
          <a:p>
            <a:pPr eaLnBrk="0" hangingPunct="0">
              <a:spcBef>
                <a:spcPct val="50000"/>
              </a:spcBef>
            </a:pPr>
            <a:r>
              <a:rPr lang="en-US" sz="1200">
                <a:solidFill>
                  <a:schemeClr val="tx1">
                    <a:lumMod val="50000"/>
                  </a:schemeClr>
                </a:solidFill>
                <a:latin typeface="Segoe Semibold"/>
              </a:rPr>
              <a:t>FY01</a:t>
            </a:r>
          </a:p>
        </p:txBody>
      </p:sp>
      <p:sp>
        <p:nvSpPr>
          <p:cNvPr id="24" name="TextBox 124953"/>
          <p:cNvSpPr txBox="1">
            <a:spLocks noChangeArrowheads="1"/>
          </p:cNvSpPr>
          <p:nvPr/>
        </p:nvSpPr>
        <p:spPr bwMode="auto">
          <a:xfrm>
            <a:off x="3467100" y="5424488"/>
            <a:ext cx="685800" cy="274637"/>
          </a:xfrm>
          <a:prstGeom prst="rect">
            <a:avLst/>
          </a:prstGeom>
          <a:noFill/>
          <a:ln w="9525">
            <a:noFill/>
            <a:miter lim="800000"/>
            <a:headEnd/>
            <a:tailEnd/>
          </a:ln>
        </p:spPr>
        <p:txBody>
          <a:bodyPr>
            <a:spAutoFit/>
          </a:bodyPr>
          <a:lstStyle/>
          <a:p>
            <a:pPr eaLnBrk="0" hangingPunct="0">
              <a:spcBef>
                <a:spcPct val="50000"/>
              </a:spcBef>
            </a:pPr>
            <a:r>
              <a:rPr lang="en-US" sz="1200">
                <a:solidFill>
                  <a:schemeClr val="tx1">
                    <a:lumMod val="50000"/>
                  </a:schemeClr>
                </a:solidFill>
                <a:latin typeface="Segoe Semibold"/>
              </a:rPr>
              <a:t>FY00</a:t>
            </a:r>
          </a:p>
        </p:txBody>
      </p:sp>
      <p:sp>
        <p:nvSpPr>
          <p:cNvPr id="25" name="TextBox 124954"/>
          <p:cNvSpPr txBox="1">
            <a:spLocks noChangeArrowheads="1"/>
          </p:cNvSpPr>
          <p:nvPr/>
        </p:nvSpPr>
        <p:spPr bwMode="auto">
          <a:xfrm>
            <a:off x="2932112" y="5424488"/>
            <a:ext cx="685800" cy="274637"/>
          </a:xfrm>
          <a:prstGeom prst="rect">
            <a:avLst/>
          </a:prstGeom>
          <a:noFill/>
          <a:ln w="9525">
            <a:noFill/>
            <a:miter lim="800000"/>
            <a:headEnd/>
            <a:tailEnd/>
          </a:ln>
        </p:spPr>
        <p:txBody>
          <a:bodyPr>
            <a:spAutoFit/>
          </a:bodyPr>
          <a:lstStyle/>
          <a:p>
            <a:pPr eaLnBrk="0" hangingPunct="0">
              <a:spcBef>
                <a:spcPct val="50000"/>
              </a:spcBef>
            </a:pPr>
            <a:r>
              <a:rPr lang="en-US" sz="1200">
                <a:solidFill>
                  <a:schemeClr val="tx1">
                    <a:lumMod val="50000"/>
                  </a:schemeClr>
                </a:solidFill>
                <a:latin typeface="Segoe Semibold"/>
              </a:rPr>
              <a:t>FY99</a:t>
            </a:r>
          </a:p>
        </p:txBody>
      </p:sp>
      <p:sp>
        <p:nvSpPr>
          <p:cNvPr id="26" name="TextBox 124955"/>
          <p:cNvSpPr txBox="1">
            <a:spLocks noChangeArrowheads="1"/>
          </p:cNvSpPr>
          <p:nvPr/>
        </p:nvSpPr>
        <p:spPr bwMode="auto">
          <a:xfrm>
            <a:off x="2386012" y="5424488"/>
            <a:ext cx="685800" cy="274637"/>
          </a:xfrm>
          <a:prstGeom prst="rect">
            <a:avLst/>
          </a:prstGeom>
          <a:noFill/>
          <a:ln w="9525">
            <a:noFill/>
            <a:miter lim="800000"/>
            <a:headEnd/>
            <a:tailEnd/>
          </a:ln>
        </p:spPr>
        <p:txBody>
          <a:bodyPr>
            <a:spAutoFit/>
          </a:bodyPr>
          <a:lstStyle/>
          <a:p>
            <a:pPr eaLnBrk="0" hangingPunct="0">
              <a:spcBef>
                <a:spcPct val="50000"/>
              </a:spcBef>
            </a:pPr>
            <a:r>
              <a:rPr lang="en-US" sz="1200">
                <a:solidFill>
                  <a:schemeClr val="tx1">
                    <a:lumMod val="50000"/>
                  </a:schemeClr>
                </a:solidFill>
                <a:latin typeface="Segoe Semibold"/>
              </a:rPr>
              <a:t>FY98</a:t>
            </a:r>
          </a:p>
        </p:txBody>
      </p:sp>
      <p:sp>
        <p:nvSpPr>
          <p:cNvPr id="27" name="TextBox 124956"/>
          <p:cNvSpPr txBox="1">
            <a:spLocks noChangeArrowheads="1"/>
          </p:cNvSpPr>
          <p:nvPr/>
        </p:nvSpPr>
        <p:spPr bwMode="auto">
          <a:xfrm>
            <a:off x="1793875" y="5424488"/>
            <a:ext cx="685800" cy="274637"/>
          </a:xfrm>
          <a:prstGeom prst="rect">
            <a:avLst/>
          </a:prstGeom>
          <a:noFill/>
          <a:ln w="9525">
            <a:noFill/>
            <a:miter lim="800000"/>
            <a:headEnd/>
            <a:tailEnd/>
          </a:ln>
        </p:spPr>
        <p:txBody>
          <a:bodyPr>
            <a:spAutoFit/>
          </a:bodyPr>
          <a:lstStyle/>
          <a:p>
            <a:pPr eaLnBrk="0" hangingPunct="0">
              <a:spcBef>
                <a:spcPct val="50000"/>
              </a:spcBef>
            </a:pPr>
            <a:r>
              <a:rPr lang="en-US" sz="1200">
                <a:solidFill>
                  <a:schemeClr val="tx1">
                    <a:lumMod val="50000"/>
                  </a:schemeClr>
                </a:solidFill>
                <a:latin typeface="Segoe Semibold"/>
              </a:rPr>
              <a:t>FY97</a:t>
            </a:r>
          </a:p>
        </p:txBody>
      </p:sp>
      <p:sp>
        <p:nvSpPr>
          <p:cNvPr id="28" name="TextBox 124957"/>
          <p:cNvSpPr txBox="1">
            <a:spLocks noChangeArrowheads="1"/>
          </p:cNvSpPr>
          <p:nvPr/>
        </p:nvSpPr>
        <p:spPr bwMode="auto">
          <a:xfrm>
            <a:off x="266700" y="4637088"/>
            <a:ext cx="838200" cy="336550"/>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$2.0</a:t>
            </a:r>
          </a:p>
        </p:txBody>
      </p:sp>
      <p:sp>
        <p:nvSpPr>
          <p:cNvPr id="29" name="TextBox 124958"/>
          <p:cNvSpPr txBox="1">
            <a:spLocks noChangeArrowheads="1"/>
          </p:cNvSpPr>
          <p:nvPr/>
        </p:nvSpPr>
        <p:spPr bwMode="auto">
          <a:xfrm>
            <a:off x="174625" y="4225925"/>
            <a:ext cx="927100" cy="336550"/>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$3.0</a:t>
            </a:r>
          </a:p>
        </p:txBody>
      </p:sp>
      <p:sp>
        <p:nvSpPr>
          <p:cNvPr id="30" name="TextBox 124959"/>
          <p:cNvSpPr txBox="1">
            <a:spLocks noChangeArrowheads="1"/>
          </p:cNvSpPr>
          <p:nvPr/>
        </p:nvSpPr>
        <p:spPr bwMode="auto">
          <a:xfrm>
            <a:off x="176212" y="3798888"/>
            <a:ext cx="925513" cy="336550"/>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$4.0</a:t>
            </a:r>
          </a:p>
        </p:txBody>
      </p:sp>
      <p:sp>
        <p:nvSpPr>
          <p:cNvPr id="31" name="TextBox 124960"/>
          <p:cNvSpPr txBox="1">
            <a:spLocks noChangeArrowheads="1"/>
          </p:cNvSpPr>
          <p:nvPr/>
        </p:nvSpPr>
        <p:spPr bwMode="auto">
          <a:xfrm>
            <a:off x="204787" y="3355975"/>
            <a:ext cx="896938" cy="336550"/>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$5.0</a:t>
            </a:r>
          </a:p>
        </p:txBody>
      </p:sp>
      <p:sp>
        <p:nvSpPr>
          <p:cNvPr id="32" name="TextBox 124961"/>
          <p:cNvSpPr txBox="1">
            <a:spLocks noChangeArrowheads="1"/>
          </p:cNvSpPr>
          <p:nvPr/>
        </p:nvSpPr>
        <p:spPr bwMode="auto">
          <a:xfrm>
            <a:off x="174625" y="2871788"/>
            <a:ext cx="922337" cy="336550"/>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$6.0</a:t>
            </a:r>
          </a:p>
        </p:txBody>
      </p:sp>
      <p:sp>
        <p:nvSpPr>
          <p:cNvPr id="33" name="TextBox 124962"/>
          <p:cNvSpPr txBox="1">
            <a:spLocks noChangeArrowheads="1"/>
          </p:cNvSpPr>
          <p:nvPr/>
        </p:nvSpPr>
        <p:spPr bwMode="auto">
          <a:xfrm>
            <a:off x="0" y="2414588"/>
            <a:ext cx="1101725" cy="336550"/>
          </a:xfrm>
          <a:prstGeom prst="rect">
            <a:avLst/>
          </a:prstGeom>
          <a:noFill/>
          <a:ln w="9525">
            <a:noFill/>
            <a:miter lim="800000"/>
            <a:headEnd/>
            <a:tailEnd/>
          </a:ln>
        </p:spPr>
        <p:txBody>
          <a:bodyPr>
            <a:spAutoFit/>
          </a:bodyPr>
          <a:lstStyle/>
          <a:p>
            <a:pPr algn="r" eaLnBrk="0" hangingPunct="0">
              <a:spcBef>
                <a:spcPct val="50000"/>
              </a:spcBef>
            </a:pPr>
            <a:r>
              <a:rPr lang="en-US" sz="1600" b="0" dirty="0">
                <a:solidFill>
                  <a:schemeClr val="tx1">
                    <a:lumMod val="50000"/>
                  </a:schemeClr>
                </a:solidFill>
                <a:latin typeface="Segoe Semibold"/>
              </a:rPr>
              <a:t>$7.0</a:t>
            </a:r>
          </a:p>
        </p:txBody>
      </p:sp>
      <p:sp>
        <p:nvSpPr>
          <p:cNvPr id="34" name="TextBox 124963"/>
          <p:cNvSpPr txBox="1">
            <a:spLocks noChangeArrowheads="1"/>
          </p:cNvSpPr>
          <p:nvPr/>
        </p:nvSpPr>
        <p:spPr bwMode="auto">
          <a:xfrm>
            <a:off x="277812" y="1981200"/>
            <a:ext cx="823913" cy="336550"/>
          </a:xfrm>
          <a:prstGeom prst="rect">
            <a:avLst/>
          </a:prstGeom>
          <a:noFill/>
          <a:ln w="9525">
            <a:noFill/>
            <a:miter lim="800000"/>
            <a:headEnd/>
            <a:tailEnd/>
          </a:ln>
        </p:spPr>
        <p:txBody>
          <a:bodyPr>
            <a:spAutoFit/>
          </a:bodyPr>
          <a:lstStyle/>
          <a:p>
            <a:pPr algn="r" eaLnBrk="0" hangingPunct="0">
              <a:spcBef>
                <a:spcPct val="50000"/>
              </a:spcBef>
            </a:pPr>
            <a:r>
              <a:rPr lang="en-US" sz="1600" b="0" dirty="0">
                <a:solidFill>
                  <a:schemeClr val="tx1">
                    <a:lumMod val="50000"/>
                  </a:schemeClr>
                </a:solidFill>
                <a:latin typeface="Segoe Semibold"/>
              </a:rPr>
              <a:t>$8.0</a:t>
            </a:r>
          </a:p>
        </p:txBody>
      </p:sp>
      <p:sp>
        <p:nvSpPr>
          <p:cNvPr id="35" name="Rectangle 124964"/>
          <p:cNvSpPr>
            <a:spLocks noChangeArrowheads="1"/>
          </p:cNvSpPr>
          <p:nvPr/>
        </p:nvSpPr>
        <p:spPr bwMode="auto">
          <a:xfrm>
            <a:off x="1333500" y="4865688"/>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1.3</a:t>
            </a:r>
            <a:endParaRPr lang="en-US" sz="1400" b="0">
              <a:solidFill>
                <a:schemeClr val="tx1">
                  <a:lumMod val="50000"/>
                </a:schemeClr>
              </a:solidFill>
              <a:latin typeface="Segoe Semibold"/>
            </a:endParaRPr>
          </a:p>
        </p:txBody>
      </p:sp>
      <p:sp>
        <p:nvSpPr>
          <p:cNvPr id="36" name="Rectangle 124965"/>
          <p:cNvSpPr>
            <a:spLocks noChangeArrowheads="1"/>
          </p:cNvSpPr>
          <p:nvPr/>
        </p:nvSpPr>
        <p:spPr bwMode="auto">
          <a:xfrm>
            <a:off x="1893887" y="4741863"/>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1.9</a:t>
            </a:r>
            <a:endParaRPr lang="en-US" sz="1400" b="0">
              <a:solidFill>
                <a:schemeClr val="tx1">
                  <a:lumMod val="50000"/>
                </a:schemeClr>
              </a:solidFill>
              <a:latin typeface="Segoe Semibold"/>
            </a:endParaRPr>
          </a:p>
        </p:txBody>
      </p:sp>
      <p:sp>
        <p:nvSpPr>
          <p:cNvPr id="37" name="Rectangle 124966"/>
          <p:cNvSpPr>
            <a:spLocks noChangeArrowheads="1"/>
          </p:cNvSpPr>
          <p:nvPr/>
        </p:nvSpPr>
        <p:spPr bwMode="auto">
          <a:xfrm>
            <a:off x="2498725" y="4424363"/>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2.6</a:t>
            </a:r>
            <a:endParaRPr lang="en-US" sz="1400" b="0">
              <a:solidFill>
                <a:schemeClr val="tx1">
                  <a:lumMod val="50000"/>
                </a:schemeClr>
              </a:solidFill>
              <a:latin typeface="Segoe Semibold"/>
            </a:endParaRPr>
          </a:p>
        </p:txBody>
      </p:sp>
      <p:sp>
        <p:nvSpPr>
          <p:cNvPr id="38" name="Rectangle 124967"/>
          <p:cNvSpPr>
            <a:spLocks noChangeArrowheads="1"/>
          </p:cNvSpPr>
          <p:nvPr/>
        </p:nvSpPr>
        <p:spPr bwMode="auto">
          <a:xfrm>
            <a:off x="3036887" y="4273550"/>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3.0</a:t>
            </a:r>
            <a:endParaRPr lang="en-US" sz="1400" b="0">
              <a:solidFill>
                <a:schemeClr val="tx1">
                  <a:lumMod val="50000"/>
                </a:schemeClr>
              </a:solidFill>
              <a:latin typeface="Segoe Semibold"/>
            </a:endParaRPr>
          </a:p>
        </p:txBody>
      </p:sp>
      <p:sp>
        <p:nvSpPr>
          <p:cNvPr id="39" name="Rectangle 124968"/>
          <p:cNvSpPr>
            <a:spLocks noChangeArrowheads="1"/>
          </p:cNvSpPr>
          <p:nvPr/>
        </p:nvSpPr>
        <p:spPr bwMode="auto">
          <a:xfrm>
            <a:off x="3549650" y="3914775"/>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3.8</a:t>
            </a:r>
            <a:endParaRPr lang="en-US" sz="1400" b="0">
              <a:solidFill>
                <a:schemeClr val="tx1">
                  <a:lumMod val="50000"/>
                </a:schemeClr>
              </a:solidFill>
              <a:latin typeface="Segoe Semibold"/>
            </a:endParaRPr>
          </a:p>
        </p:txBody>
      </p:sp>
      <p:sp>
        <p:nvSpPr>
          <p:cNvPr id="40" name="Rectangle 124969"/>
          <p:cNvSpPr>
            <a:spLocks noChangeArrowheads="1"/>
          </p:cNvSpPr>
          <p:nvPr/>
        </p:nvSpPr>
        <p:spPr bwMode="auto">
          <a:xfrm>
            <a:off x="4113212" y="3481388"/>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4.4</a:t>
            </a:r>
            <a:endParaRPr lang="en-US" sz="1400" b="0">
              <a:solidFill>
                <a:schemeClr val="tx1">
                  <a:lumMod val="50000"/>
                </a:schemeClr>
              </a:solidFill>
              <a:latin typeface="Segoe Semibold"/>
            </a:endParaRPr>
          </a:p>
        </p:txBody>
      </p:sp>
      <p:sp>
        <p:nvSpPr>
          <p:cNvPr id="41" name="Rectangle 124970"/>
          <p:cNvSpPr>
            <a:spLocks noChangeArrowheads="1"/>
          </p:cNvSpPr>
          <p:nvPr/>
        </p:nvSpPr>
        <p:spPr bwMode="auto">
          <a:xfrm>
            <a:off x="4697412" y="2690813"/>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6.3</a:t>
            </a:r>
            <a:endParaRPr lang="en-US" sz="1400" b="0">
              <a:solidFill>
                <a:schemeClr val="tx1">
                  <a:lumMod val="50000"/>
                </a:schemeClr>
              </a:solidFill>
              <a:latin typeface="Segoe Semibold"/>
            </a:endParaRPr>
          </a:p>
        </p:txBody>
      </p:sp>
      <p:sp>
        <p:nvSpPr>
          <p:cNvPr id="42" name="Rectangle 124971"/>
          <p:cNvSpPr>
            <a:spLocks noChangeArrowheads="1"/>
          </p:cNvSpPr>
          <p:nvPr/>
        </p:nvSpPr>
        <p:spPr bwMode="auto">
          <a:xfrm>
            <a:off x="5232400" y="2524125"/>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6.6</a:t>
            </a:r>
            <a:endParaRPr lang="en-US" sz="1400" b="0">
              <a:solidFill>
                <a:schemeClr val="tx1">
                  <a:lumMod val="50000"/>
                </a:schemeClr>
              </a:solidFill>
              <a:latin typeface="Segoe Semibold"/>
            </a:endParaRPr>
          </a:p>
        </p:txBody>
      </p:sp>
      <p:sp>
        <p:nvSpPr>
          <p:cNvPr id="43" name="Rectangle 124972"/>
          <p:cNvSpPr>
            <a:spLocks noChangeArrowheads="1"/>
          </p:cNvSpPr>
          <p:nvPr/>
        </p:nvSpPr>
        <p:spPr bwMode="auto">
          <a:xfrm>
            <a:off x="5786437" y="1916113"/>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7.8</a:t>
            </a:r>
            <a:endParaRPr lang="en-US" sz="1400" b="0">
              <a:solidFill>
                <a:schemeClr val="tx1">
                  <a:lumMod val="50000"/>
                </a:schemeClr>
              </a:solidFill>
              <a:latin typeface="Segoe Semibold"/>
            </a:endParaRPr>
          </a:p>
        </p:txBody>
      </p:sp>
      <p:sp>
        <p:nvSpPr>
          <p:cNvPr id="44" name="Rectangle 124973"/>
          <p:cNvSpPr>
            <a:spLocks noChangeArrowheads="1"/>
          </p:cNvSpPr>
          <p:nvPr/>
        </p:nvSpPr>
        <p:spPr bwMode="auto">
          <a:xfrm>
            <a:off x="6410325" y="2628900"/>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6.2</a:t>
            </a:r>
            <a:endParaRPr lang="en-US" sz="1400" b="0">
              <a:solidFill>
                <a:schemeClr val="tx1">
                  <a:lumMod val="50000"/>
                </a:schemeClr>
              </a:solidFill>
              <a:latin typeface="Segoe Semibold"/>
            </a:endParaRPr>
          </a:p>
        </p:txBody>
      </p:sp>
      <p:sp>
        <p:nvSpPr>
          <p:cNvPr id="45" name="TextBox 124974"/>
          <p:cNvSpPr txBox="1">
            <a:spLocks noChangeArrowheads="1"/>
          </p:cNvSpPr>
          <p:nvPr/>
        </p:nvSpPr>
        <p:spPr bwMode="auto">
          <a:xfrm rot="-5400000">
            <a:off x="-1585344" y="3347469"/>
            <a:ext cx="3876675" cy="248786"/>
          </a:xfrm>
          <a:prstGeom prst="rect">
            <a:avLst/>
          </a:prstGeom>
          <a:noFill/>
          <a:ln w="9525">
            <a:noFill/>
            <a:miter lim="800000"/>
            <a:headEnd/>
            <a:tailEnd/>
          </a:ln>
        </p:spPr>
        <p:txBody>
          <a:bodyPr>
            <a:spAutoFit/>
          </a:bodyPr>
          <a:lstStyle/>
          <a:p>
            <a:pPr algn="ctr" eaLnBrk="0" hangingPunct="0">
              <a:lnSpc>
                <a:spcPct val="50000"/>
              </a:lnSpc>
              <a:spcBef>
                <a:spcPct val="50000"/>
              </a:spcBef>
            </a:pPr>
            <a:r>
              <a:rPr lang="en-US" u="sng" dirty="0">
                <a:solidFill>
                  <a:schemeClr val="tx1">
                    <a:lumMod val="95000"/>
                    <a:lumOff val="5000"/>
                  </a:schemeClr>
                </a:solidFill>
                <a:latin typeface="Segoe Semibold"/>
              </a:rPr>
              <a:t>$ U.S. in Billions</a:t>
            </a:r>
          </a:p>
        </p:txBody>
      </p:sp>
      <p:sp>
        <p:nvSpPr>
          <p:cNvPr id="46" name="TextBox 124975"/>
          <p:cNvSpPr txBox="1">
            <a:spLocks noChangeArrowheads="1"/>
          </p:cNvSpPr>
          <p:nvPr/>
        </p:nvSpPr>
        <p:spPr bwMode="auto">
          <a:xfrm>
            <a:off x="341313" y="5762625"/>
            <a:ext cx="8229600" cy="498598"/>
          </a:xfrm>
          <a:prstGeom prst="rect">
            <a:avLst/>
          </a:prstGeom>
          <a:noFill/>
          <a:ln w="9525">
            <a:noFill/>
            <a:miter lim="800000"/>
            <a:headEnd/>
            <a:tailEnd/>
          </a:ln>
        </p:spPr>
        <p:txBody>
          <a:bodyPr>
            <a:spAutoFit/>
          </a:bodyPr>
          <a:lstStyle/>
          <a:p>
            <a:pPr algn="ctr"/>
            <a:r>
              <a:rPr lang="en-US" dirty="0">
                <a:solidFill>
                  <a:schemeClr val="tx1">
                    <a:lumMod val="95000"/>
                    <a:lumOff val="5000"/>
                  </a:schemeClr>
                </a:solidFill>
                <a:latin typeface="Segoe Semibold"/>
              </a:rPr>
              <a:t>Microsoft </a:t>
            </a:r>
            <a:r>
              <a:rPr lang="en-US" dirty="0" smtClean="0">
                <a:solidFill>
                  <a:schemeClr val="tx1">
                    <a:lumMod val="95000"/>
                    <a:lumOff val="5000"/>
                  </a:schemeClr>
                </a:solidFill>
                <a:latin typeface="Segoe Semibold"/>
              </a:rPr>
              <a:t>has reinvested 14</a:t>
            </a:r>
            <a:r>
              <a:rPr lang="en-US" dirty="0">
                <a:solidFill>
                  <a:schemeClr val="tx1">
                    <a:lumMod val="95000"/>
                    <a:lumOff val="5000"/>
                  </a:schemeClr>
                </a:solidFill>
                <a:latin typeface="Segoe Semibold"/>
              </a:rPr>
              <a:t>%-20</a:t>
            </a:r>
            <a:r>
              <a:rPr lang="en-US" dirty="0" smtClean="0">
                <a:solidFill>
                  <a:schemeClr val="tx1">
                    <a:lumMod val="95000"/>
                    <a:lumOff val="5000"/>
                  </a:schemeClr>
                </a:solidFill>
                <a:latin typeface="Segoe Semibold"/>
              </a:rPr>
              <a:t>% </a:t>
            </a:r>
            <a:r>
              <a:rPr lang="en-US" dirty="0">
                <a:solidFill>
                  <a:schemeClr val="tx1">
                    <a:lumMod val="95000"/>
                    <a:lumOff val="5000"/>
                  </a:schemeClr>
                </a:solidFill>
                <a:latin typeface="Segoe Semibold"/>
              </a:rPr>
              <a:t>of its </a:t>
            </a:r>
          </a:p>
          <a:p>
            <a:pPr algn="ctr"/>
            <a:r>
              <a:rPr lang="en-US" dirty="0">
                <a:solidFill>
                  <a:schemeClr val="tx1">
                    <a:lumMod val="95000"/>
                    <a:lumOff val="5000"/>
                  </a:schemeClr>
                </a:solidFill>
                <a:latin typeface="Segoe Semibold"/>
              </a:rPr>
              <a:t>yearly revenue in Research &amp; Development.</a:t>
            </a:r>
            <a:endParaRPr lang="en-US" dirty="0">
              <a:solidFill>
                <a:schemeClr val="tx1">
                  <a:lumMod val="95000"/>
                  <a:lumOff val="5000"/>
                </a:schemeClr>
              </a:solidFill>
            </a:endParaRPr>
          </a:p>
        </p:txBody>
      </p:sp>
      <p:sp>
        <p:nvSpPr>
          <p:cNvPr id="47" name="Rectangle 124942"/>
          <p:cNvSpPr>
            <a:spLocks noChangeArrowheads="1"/>
          </p:cNvSpPr>
          <p:nvPr/>
        </p:nvSpPr>
        <p:spPr bwMode="auto">
          <a:xfrm>
            <a:off x="7056438" y="2754313"/>
            <a:ext cx="346075" cy="2616200"/>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48" name="Text Box 51"/>
          <p:cNvSpPr txBox="1">
            <a:spLocks noChangeArrowheads="1"/>
          </p:cNvSpPr>
          <p:nvPr/>
        </p:nvSpPr>
        <p:spPr bwMode="auto">
          <a:xfrm>
            <a:off x="6988175" y="2468563"/>
            <a:ext cx="769937" cy="304800"/>
          </a:xfrm>
          <a:prstGeom prst="rect">
            <a:avLst/>
          </a:prstGeom>
          <a:noFill/>
          <a:ln w="9525">
            <a:noFill/>
            <a:miter lim="800000"/>
            <a:headEnd/>
            <a:tailEnd/>
          </a:ln>
        </p:spPr>
        <p:txBody>
          <a:bodyPr>
            <a:spAutoFit/>
          </a:bodyPr>
          <a:lstStyle/>
          <a:p>
            <a:pPr>
              <a:spcBef>
                <a:spcPct val="50000"/>
              </a:spcBef>
            </a:pPr>
            <a:r>
              <a:rPr lang="en-US" sz="1400">
                <a:solidFill>
                  <a:schemeClr val="tx1">
                    <a:lumMod val="50000"/>
                  </a:schemeClr>
                </a:solidFill>
                <a:latin typeface="Segoe"/>
              </a:rPr>
              <a:t>6.5</a:t>
            </a:r>
          </a:p>
        </p:txBody>
      </p:sp>
      <p:sp>
        <p:nvSpPr>
          <p:cNvPr id="49" name="Rectangle 124942"/>
          <p:cNvSpPr>
            <a:spLocks noChangeArrowheads="1"/>
          </p:cNvSpPr>
          <p:nvPr/>
        </p:nvSpPr>
        <p:spPr bwMode="auto">
          <a:xfrm>
            <a:off x="7761288" y="2308225"/>
            <a:ext cx="352425" cy="3057525"/>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50" name="Text Box 53"/>
          <p:cNvSpPr txBox="1">
            <a:spLocks noChangeArrowheads="1"/>
          </p:cNvSpPr>
          <p:nvPr/>
        </p:nvSpPr>
        <p:spPr bwMode="auto">
          <a:xfrm>
            <a:off x="7700962" y="2051050"/>
            <a:ext cx="668338" cy="304800"/>
          </a:xfrm>
          <a:prstGeom prst="rect">
            <a:avLst/>
          </a:prstGeom>
          <a:noFill/>
          <a:ln w="9525">
            <a:noFill/>
            <a:miter lim="800000"/>
            <a:headEnd/>
            <a:tailEnd/>
          </a:ln>
        </p:spPr>
        <p:txBody>
          <a:bodyPr>
            <a:spAutoFit/>
          </a:bodyPr>
          <a:lstStyle/>
          <a:p>
            <a:pPr>
              <a:spcBef>
                <a:spcPct val="50000"/>
              </a:spcBef>
            </a:pPr>
            <a:r>
              <a:rPr lang="en-US" sz="1400">
                <a:solidFill>
                  <a:schemeClr val="tx1">
                    <a:lumMod val="50000"/>
                  </a:schemeClr>
                </a:solidFill>
                <a:latin typeface="Segoe"/>
              </a:rPr>
              <a:t>7.1</a:t>
            </a:r>
          </a:p>
        </p:txBody>
      </p:sp>
      <p:sp>
        <p:nvSpPr>
          <p:cNvPr id="51" name="Text Box 54"/>
          <p:cNvSpPr txBox="1">
            <a:spLocks noChangeArrowheads="1"/>
          </p:cNvSpPr>
          <p:nvPr/>
        </p:nvSpPr>
        <p:spPr bwMode="auto">
          <a:xfrm>
            <a:off x="534987" y="1543050"/>
            <a:ext cx="869950" cy="336550"/>
          </a:xfrm>
          <a:prstGeom prst="rect">
            <a:avLst/>
          </a:prstGeom>
          <a:noFill/>
          <a:ln w="9525">
            <a:noFill/>
            <a:miter lim="800000"/>
            <a:headEnd/>
            <a:tailEnd/>
          </a:ln>
        </p:spPr>
        <p:txBody>
          <a:bodyPr>
            <a:spAutoFit/>
          </a:bodyPr>
          <a:lstStyle/>
          <a:p>
            <a:pPr>
              <a:spcBef>
                <a:spcPct val="50000"/>
              </a:spcBef>
            </a:pPr>
            <a:r>
              <a:rPr lang="en-US" sz="1600" b="0">
                <a:solidFill>
                  <a:schemeClr val="tx1">
                    <a:lumMod val="50000"/>
                  </a:schemeClr>
                </a:solidFill>
                <a:latin typeface="Segoe"/>
              </a:rPr>
              <a:t>$9.0</a:t>
            </a:r>
          </a:p>
        </p:txBody>
      </p:sp>
      <p:sp>
        <p:nvSpPr>
          <p:cNvPr id="52" name="Rectangle 124942"/>
          <p:cNvSpPr>
            <a:spLocks noChangeArrowheads="1"/>
          </p:cNvSpPr>
          <p:nvPr/>
        </p:nvSpPr>
        <p:spPr bwMode="auto">
          <a:xfrm>
            <a:off x="8378825" y="2060575"/>
            <a:ext cx="300038" cy="3313113"/>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53" name="Rectangle 57"/>
          <p:cNvSpPr>
            <a:spLocks noChangeArrowheads="1"/>
          </p:cNvSpPr>
          <p:nvPr/>
        </p:nvSpPr>
        <p:spPr bwMode="auto">
          <a:xfrm>
            <a:off x="8408988" y="1851025"/>
            <a:ext cx="508000" cy="215900"/>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7.9</a:t>
            </a:r>
            <a:endParaRPr lang="en-US" sz="1400" b="0">
              <a:solidFill>
                <a:schemeClr val="tx1">
                  <a:lumMod val="50000"/>
                </a:schemeClr>
              </a:solidFill>
              <a:latin typeface="Segoe Semibold"/>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96"/>
          <p:cNvGrpSpPr>
            <a:grpSpLocks/>
          </p:cNvGrpSpPr>
          <p:nvPr/>
        </p:nvGrpSpPr>
        <p:grpSpPr bwMode="auto">
          <a:xfrm>
            <a:off x="0" y="1676400"/>
            <a:ext cx="9074150" cy="3941763"/>
            <a:chOff x="0" y="1036"/>
            <a:chExt cx="5716" cy="2483"/>
          </a:xfrm>
        </p:grpSpPr>
        <p:sp>
          <p:nvSpPr>
            <p:cNvPr id="6" name="Rectangle 125955"/>
            <p:cNvSpPr>
              <a:spLocks noChangeArrowheads="1"/>
            </p:cNvSpPr>
            <p:nvPr/>
          </p:nvSpPr>
          <p:spPr bwMode="auto">
            <a:xfrm>
              <a:off x="138" y="3328"/>
              <a:ext cx="5520" cy="146"/>
            </a:xfrm>
            <a:prstGeom prst="rect">
              <a:avLst/>
            </a:prstGeom>
            <a:noFill/>
            <a:ln w="9525">
              <a:noFill/>
              <a:miter lim="800000"/>
              <a:headEnd/>
              <a:tailEnd/>
            </a:ln>
          </p:spPr>
          <p:txBody>
            <a:bodyPr wrap="none" anchor="ctr"/>
            <a:lstStyle/>
            <a:p>
              <a:endParaRPr lang="en-US" b="0">
                <a:solidFill>
                  <a:srgbClr val="000000"/>
                </a:solidFill>
              </a:endParaRPr>
            </a:p>
          </p:txBody>
        </p:sp>
        <p:sp>
          <p:nvSpPr>
            <p:cNvPr id="7" name="Rectangle 125956"/>
            <p:cNvSpPr>
              <a:spLocks noChangeArrowheads="1"/>
            </p:cNvSpPr>
            <p:nvPr/>
          </p:nvSpPr>
          <p:spPr bwMode="auto">
            <a:xfrm>
              <a:off x="567" y="1056"/>
              <a:ext cx="5091" cy="2230"/>
            </a:xfrm>
            <a:prstGeom prst="rect">
              <a:avLst/>
            </a:prstGeom>
            <a:noFill/>
            <a:ln w="9525" algn="ctr">
              <a:noFill/>
              <a:miter lim="800000"/>
              <a:headEnd/>
              <a:tailEnd/>
            </a:ln>
          </p:spPr>
          <p:txBody>
            <a:bodyPr wrap="none" anchor="ctr"/>
            <a:lstStyle/>
            <a:p>
              <a:pPr algn="ctr"/>
              <a:endParaRPr lang="en-US" b="0">
                <a:latin typeface="Segoe"/>
              </a:endParaRPr>
            </a:p>
          </p:txBody>
        </p:sp>
        <p:sp>
          <p:nvSpPr>
            <p:cNvPr id="8" name="TextBox 125959"/>
            <p:cNvSpPr txBox="1">
              <a:spLocks noChangeArrowheads="1"/>
            </p:cNvSpPr>
            <p:nvPr/>
          </p:nvSpPr>
          <p:spPr bwMode="auto">
            <a:xfrm>
              <a:off x="612" y="3318"/>
              <a:ext cx="432" cy="192"/>
            </a:xfrm>
            <a:prstGeom prst="rect">
              <a:avLst/>
            </a:prstGeom>
            <a:noFill/>
            <a:ln w="9525">
              <a:noFill/>
              <a:miter lim="800000"/>
              <a:headEnd/>
              <a:tailEnd/>
            </a:ln>
          </p:spPr>
          <p:txBody>
            <a:bodyPr>
              <a:spAutoFit/>
            </a:bodyPr>
            <a:lstStyle/>
            <a:p>
              <a:pPr eaLnBrk="0" hangingPunct="0">
                <a:spcBef>
                  <a:spcPct val="50000"/>
                </a:spcBef>
              </a:pPr>
              <a:r>
                <a:rPr lang="en-US" sz="1400" dirty="0">
                  <a:solidFill>
                    <a:schemeClr val="tx1">
                      <a:lumMod val="50000"/>
                    </a:schemeClr>
                  </a:solidFill>
                  <a:latin typeface="Segoe Semibold"/>
                </a:rPr>
                <a:t>FY95</a:t>
              </a:r>
            </a:p>
          </p:txBody>
        </p:sp>
        <p:sp>
          <p:nvSpPr>
            <p:cNvPr id="9" name="Rectangle 125960"/>
            <p:cNvSpPr>
              <a:spLocks noChangeArrowheads="1"/>
            </p:cNvSpPr>
            <p:nvPr/>
          </p:nvSpPr>
          <p:spPr bwMode="auto">
            <a:xfrm>
              <a:off x="136" y="1073"/>
              <a:ext cx="411" cy="2254"/>
            </a:xfrm>
            <a:prstGeom prst="rect">
              <a:avLst/>
            </a:prstGeom>
            <a:noFill/>
            <a:ln w="9525">
              <a:noFill/>
              <a:miter lim="800000"/>
              <a:headEnd/>
              <a:tailEnd/>
            </a:ln>
          </p:spPr>
          <p:txBody>
            <a:bodyPr wrap="none" anchor="ctr"/>
            <a:lstStyle/>
            <a:p>
              <a:endParaRPr lang="en-US" b="0">
                <a:solidFill>
                  <a:srgbClr val="000000"/>
                </a:solidFill>
              </a:endParaRPr>
            </a:p>
          </p:txBody>
        </p:sp>
        <p:sp>
          <p:nvSpPr>
            <p:cNvPr id="10" name="TextBox 125961"/>
            <p:cNvSpPr txBox="1">
              <a:spLocks noChangeArrowheads="1"/>
            </p:cNvSpPr>
            <p:nvPr/>
          </p:nvSpPr>
          <p:spPr bwMode="auto">
            <a:xfrm>
              <a:off x="3894" y="3318"/>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FY04</a:t>
              </a:r>
            </a:p>
          </p:txBody>
        </p:sp>
        <p:sp>
          <p:nvSpPr>
            <p:cNvPr id="11" name="TextBox 125962"/>
            <p:cNvSpPr txBox="1">
              <a:spLocks noChangeArrowheads="1"/>
            </p:cNvSpPr>
            <p:nvPr/>
          </p:nvSpPr>
          <p:spPr bwMode="auto">
            <a:xfrm>
              <a:off x="3513" y="3327"/>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FY03</a:t>
              </a:r>
            </a:p>
          </p:txBody>
        </p:sp>
        <p:sp>
          <p:nvSpPr>
            <p:cNvPr id="12" name="TextBox 125963"/>
            <p:cNvSpPr txBox="1">
              <a:spLocks noChangeArrowheads="1"/>
            </p:cNvSpPr>
            <p:nvPr/>
          </p:nvSpPr>
          <p:spPr bwMode="auto">
            <a:xfrm>
              <a:off x="3124" y="3319"/>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FY02</a:t>
              </a:r>
            </a:p>
          </p:txBody>
        </p:sp>
        <p:sp>
          <p:nvSpPr>
            <p:cNvPr id="13" name="TextBox 125964"/>
            <p:cNvSpPr txBox="1">
              <a:spLocks noChangeArrowheads="1"/>
            </p:cNvSpPr>
            <p:nvPr/>
          </p:nvSpPr>
          <p:spPr bwMode="auto">
            <a:xfrm>
              <a:off x="2742" y="3318"/>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FY01</a:t>
              </a:r>
            </a:p>
          </p:txBody>
        </p:sp>
        <p:sp>
          <p:nvSpPr>
            <p:cNvPr id="14" name="TextBox 125965"/>
            <p:cNvSpPr txBox="1">
              <a:spLocks noChangeArrowheads="1"/>
            </p:cNvSpPr>
            <p:nvPr/>
          </p:nvSpPr>
          <p:spPr bwMode="auto">
            <a:xfrm>
              <a:off x="2333" y="3319"/>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FY00</a:t>
              </a:r>
            </a:p>
          </p:txBody>
        </p:sp>
        <p:sp>
          <p:nvSpPr>
            <p:cNvPr id="15" name="TextBox 125966"/>
            <p:cNvSpPr txBox="1">
              <a:spLocks noChangeArrowheads="1"/>
            </p:cNvSpPr>
            <p:nvPr/>
          </p:nvSpPr>
          <p:spPr bwMode="auto">
            <a:xfrm>
              <a:off x="1972" y="3318"/>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FY99</a:t>
              </a:r>
            </a:p>
          </p:txBody>
        </p:sp>
        <p:sp>
          <p:nvSpPr>
            <p:cNvPr id="16" name="TextBox 125967"/>
            <p:cNvSpPr txBox="1">
              <a:spLocks noChangeArrowheads="1"/>
            </p:cNvSpPr>
            <p:nvPr/>
          </p:nvSpPr>
          <p:spPr bwMode="auto">
            <a:xfrm>
              <a:off x="1572" y="3318"/>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FY98</a:t>
              </a:r>
            </a:p>
          </p:txBody>
        </p:sp>
        <p:sp>
          <p:nvSpPr>
            <p:cNvPr id="17" name="TextBox 125968"/>
            <p:cNvSpPr txBox="1">
              <a:spLocks noChangeArrowheads="1"/>
            </p:cNvSpPr>
            <p:nvPr/>
          </p:nvSpPr>
          <p:spPr bwMode="auto">
            <a:xfrm>
              <a:off x="1263" y="3318"/>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FY97</a:t>
              </a:r>
            </a:p>
          </p:txBody>
        </p:sp>
        <p:sp>
          <p:nvSpPr>
            <p:cNvPr id="18" name="TextBox 125969"/>
            <p:cNvSpPr txBox="1">
              <a:spLocks noChangeArrowheads="1"/>
            </p:cNvSpPr>
            <p:nvPr/>
          </p:nvSpPr>
          <p:spPr bwMode="auto">
            <a:xfrm>
              <a:off x="938" y="3318"/>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FY96</a:t>
              </a:r>
            </a:p>
          </p:txBody>
        </p:sp>
        <p:sp>
          <p:nvSpPr>
            <p:cNvPr id="19" name="TextBox 125970"/>
            <p:cNvSpPr txBox="1">
              <a:spLocks noChangeArrowheads="1"/>
            </p:cNvSpPr>
            <p:nvPr/>
          </p:nvSpPr>
          <p:spPr bwMode="auto">
            <a:xfrm>
              <a:off x="0" y="3138"/>
              <a:ext cx="584" cy="212"/>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0</a:t>
              </a:r>
            </a:p>
          </p:txBody>
        </p:sp>
        <p:sp>
          <p:nvSpPr>
            <p:cNvPr id="20" name="TextBox 125971"/>
            <p:cNvSpPr txBox="1">
              <a:spLocks noChangeArrowheads="1"/>
            </p:cNvSpPr>
            <p:nvPr/>
          </p:nvSpPr>
          <p:spPr bwMode="auto">
            <a:xfrm>
              <a:off x="140" y="2843"/>
              <a:ext cx="418" cy="212"/>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500</a:t>
              </a:r>
            </a:p>
          </p:txBody>
        </p:sp>
        <p:sp>
          <p:nvSpPr>
            <p:cNvPr id="21" name="TextBox 125972"/>
            <p:cNvSpPr txBox="1">
              <a:spLocks noChangeArrowheads="1"/>
            </p:cNvSpPr>
            <p:nvPr/>
          </p:nvSpPr>
          <p:spPr bwMode="auto">
            <a:xfrm>
              <a:off x="140" y="2538"/>
              <a:ext cx="437" cy="212"/>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1000</a:t>
              </a:r>
            </a:p>
          </p:txBody>
        </p:sp>
        <p:sp>
          <p:nvSpPr>
            <p:cNvPr id="22" name="TextBox 125973"/>
            <p:cNvSpPr txBox="1">
              <a:spLocks noChangeArrowheads="1"/>
            </p:cNvSpPr>
            <p:nvPr/>
          </p:nvSpPr>
          <p:spPr bwMode="auto">
            <a:xfrm>
              <a:off x="164" y="2224"/>
              <a:ext cx="409" cy="212"/>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1500</a:t>
              </a:r>
            </a:p>
          </p:txBody>
        </p:sp>
        <p:sp>
          <p:nvSpPr>
            <p:cNvPr id="23" name="TextBox 125974"/>
            <p:cNvSpPr txBox="1">
              <a:spLocks noChangeArrowheads="1"/>
            </p:cNvSpPr>
            <p:nvPr/>
          </p:nvSpPr>
          <p:spPr bwMode="auto">
            <a:xfrm>
              <a:off x="16" y="1928"/>
              <a:ext cx="563" cy="212"/>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2000</a:t>
              </a:r>
            </a:p>
          </p:txBody>
        </p:sp>
        <p:sp>
          <p:nvSpPr>
            <p:cNvPr id="24" name="TextBox 125975"/>
            <p:cNvSpPr txBox="1">
              <a:spLocks noChangeArrowheads="1"/>
            </p:cNvSpPr>
            <p:nvPr/>
          </p:nvSpPr>
          <p:spPr bwMode="auto">
            <a:xfrm>
              <a:off x="16" y="1607"/>
              <a:ext cx="575" cy="212"/>
            </a:xfrm>
            <a:prstGeom prst="rect">
              <a:avLst/>
            </a:prstGeom>
            <a:noFill/>
            <a:ln w="9525">
              <a:noFill/>
              <a:miter lim="800000"/>
              <a:headEnd/>
              <a:tailEnd/>
            </a:ln>
          </p:spPr>
          <p:txBody>
            <a:bodyPr>
              <a:spAutoFit/>
            </a:bodyPr>
            <a:lstStyle/>
            <a:p>
              <a:pPr algn="r" eaLnBrk="0" hangingPunct="0">
                <a:spcBef>
                  <a:spcPct val="50000"/>
                </a:spcBef>
              </a:pPr>
              <a:r>
                <a:rPr lang="en-US" sz="1600" b="0" dirty="0">
                  <a:solidFill>
                    <a:schemeClr val="tx1">
                      <a:lumMod val="50000"/>
                    </a:schemeClr>
                  </a:solidFill>
                  <a:latin typeface="Segoe Semibold"/>
                </a:rPr>
                <a:t>2500</a:t>
              </a:r>
            </a:p>
          </p:txBody>
        </p:sp>
        <p:sp>
          <p:nvSpPr>
            <p:cNvPr id="25" name="TextBox 125976"/>
            <p:cNvSpPr txBox="1">
              <a:spLocks noChangeArrowheads="1"/>
            </p:cNvSpPr>
            <p:nvPr/>
          </p:nvSpPr>
          <p:spPr bwMode="auto">
            <a:xfrm>
              <a:off x="0" y="1304"/>
              <a:ext cx="584" cy="212"/>
            </a:xfrm>
            <a:prstGeom prst="rect">
              <a:avLst/>
            </a:prstGeom>
            <a:noFill/>
            <a:ln w="9525">
              <a:noFill/>
              <a:miter lim="800000"/>
              <a:headEnd/>
              <a:tailEnd/>
            </a:ln>
          </p:spPr>
          <p:txBody>
            <a:bodyPr>
              <a:spAutoFit/>
            </a:bodyPr>
            <a:lstStyle/>
            <a:p>
              <a:pPr algn="r" eaLnBrk="0" hangingPunct="0">
                <a:spcBef>
                  <a:spcPct val="50000"/>
                </a:spcBef>
              </a:pPr>
              <a:r>
                <a:rPr lang="en-US" sz="1600" b="0" dirty="0">
                  <a:solidFill>
                    <a:schemeClr val="tx1">
                      <a:lumMod val="50000"/>
                    </a:schemeClr>
                  </a:solidFill>
                  <a:latin typeface="Segoe Semibold"/>
                </a:rPr>
                <a:t>3000</a:t>
              </a:r>
            </a:p>
          </p:txBody>
        </p:sp>
        <p:sp>
          <p:nvSpPr>
            <p:cNvPr id="26" name="TextBox 125988"/>
            <p:cNvSpPr txBox="1">
              <a:spLocks noChangeArrowheads="1"/>
            </p:cNvSpPr>
            <p:nvPr/>
          </p:nvSpPr>
          <p:spPr bwMode="auto">
            <a:xfrm>
              <a:off x="4248" y="3310"/>
              <a:ext cx="1384"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 FY05     FY06      FY07</a:t>
              </a:r>
            </a:p>
          </p:txBody>
        </p:sp>
        <p:sp>
          <p:nvSpPr>
            <p:cNvPr id="27" name="Rectangle 26"/>
            <p:cNvSpPr>
              <a:spLocks noChangeArrowheads="1"/>
            </p:cNvSpPr>
            <p:nvPr/>
          </p:nvSpPr>
          <p:spPr bwMode="auto">
            <a:xfrm>
              <a:off x="759" y="1276"/>
              <a:ext cx="825" cy="426"/>
            </a:xfrm>
            <a:prstGeom prst="rect">
              <a:avLst/>
            </a:prstGeom>
            <a:gradFill rotWithShape="1">
              <a:gsLst>
                <a:gs pos="0">
                  <a:srgbClr val="FFFF00">
                    <a:alpha val="20000"/>
                  </a:srgbClr>
                </a:gs>
                <a:gs pos="50000">
                  <a:srgbClr val="C3C300">
                    <a:alpha val="39998"/>
                  </a:srgbClr>
                </a:gs>
                <a:gs pos="100000">
                  <a:srgbClr val="FFFF00">
                    <a:alpha val="20000"/>
                  </a:srgbClr>
                </a:gs>
              </a:gsLst>
              <a:lin ang="2700000" scaled="1"/>
            </a:gradFill>
            <a:ln w="9525" algn="ctr">
              <a:solidFill>
                <a:schemeClr val="tx1"/>
              </a:solidFill>
              <a:miter lim="800000"/>
              <a:headEnd/>
              <a:tailEnd/>
            </a:ln>
          </p:spPr>
          <p:txBody>
            <a:bodyPr wrap="none" anchor="ctr"/>
            <a:lstStyle/>
            <a:p>
              <a:pPr>
                <a:defRPr/>
              </a:pPr>
              <a:endParaRPr lang="en-US" b="0" dirty="0">
                <a:solidFill>
                  <a:srgbClr val="000000"/>
                </a:solidFill>
                <a:latin typeface="Arial" charset="0"/>
                <a:cs typeface="Arial" charset="0"/>
              </a:endParaRPr>
            </a:p>
          </p:txBody>
        </p:sp>
        <p:sp>
          <p:nvSpPr>
            <p:cNvPr id="28" name="Rectangle 126004"/>
            <p:cNvSpPr>
              <a:spLocks noChangeArrowheads="1"/>
            </p:cNvSpPr>
            <p:nvPr/>
          </p:nvSpPr>
          <p:spPr bwMode="auto">
            <a:xfrm>
              <a:off x="821" y="3238"/>
              <a:ext cx="120" cy="54"/>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29" name="Rectangle 126005"/>
            <p:cNvSpPr>
              <a:spLocks noChangeArrowheads="1"/>
            </p:cNvSpPr>
            <p:nvPr/>
          </p:nvSpPr>
          <p:spPr bwMode="auto">
            <a:xfrm>
              <a:off x="837" y="3106"/>
              <a:ext cx="125"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46</a:t>
              </a:r>
              <a:endParaRPr lang="en-US" sz="1400" b="0">
                <a:solidFill>
                  <a:schemeClr val="tx1">
                    <a:lumMod val="50000"/>
                  </a:schemeClr>
                </a:solidFill>
                <a:latin typeface="Segoe Semibold"/>
              </a:endParaRPr>
            </a:p>
          </p:txBody>
        </p:sp>
        <p:sp>
          <p:nvSpPr>
            <p:cNvPr id="30" name="Rectangle 126006"/>
            <p:cNvSpPr>
              <a:spLocks noChangeArrowheads="1"/>
            </p:cNvSpPr>
            <p:nvPr/>
          </p:nvSpPr>
          <p:spPr bwMode="auto">
            <a:xfrm>
              <a:off x="1161" y="3210"/>
              <a:ext cx="120" cy="78"/>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31" name="Rectangle 126007"/>
            <p:cNvSpPr>
              <a:spLocks noChangeArrowheads="1"/>
            </p:cNvSpPr>
            <p:nvPr/>
          </p:nvSpPr>
          <p:spPr bwMode="auto">
            <a:xfrm>
              <a:off x="1163" y="3083"/>
              <a:ext cx="125"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92</a:t>
              </a:r>
              <a:endParaRPr lang="en-US" sz="1400" b="0">
                <a:solidFill>
                  <a:schemeClr val="tx1">
                    <a:lumMod val="50000"/>
                  </a:schemeClr>
                </a:solidFill>
                <a:latin typeface="Segoe Semibold"/>
              </a:endParaRPr>
            </a:p>
          </p:txBody>
        </p:sp>
        <p:sp>
          <p:nvSpPr>
            <p:cNvPr id="32" name="Rectangle 126008"/>
            <p:cNvSpPr>
              <a:spLocks noChangeArrowheads="1"/>
            </p:cNvSpPr>
            <p:nvPr/>
          </p:nvSpPr>
          <p:spPr bwMode="auto">
            <a:xfrm>
              <a:off x="1469" y="3165"/>
              <a:ext cx="132" cy="119"/>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33" name="Rectangle 126009"/>
            <p:cNvSpPr>
              <a:spLocks noChangeArrowheads="1"/>
            </p:cNvSpPr>
            <p:nvPr/>
          </p:nvSpPr>
          <p:spPr bwMode="auto">
            <a:xfrm>
              <a:off x="1479" y="3048"/>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170</a:t>
              </a:r>
              <a:endParaRPr lang="en-US" sz="1400" b="0">
                <a:solidFill>
                  <a:schemeClr val="tx1">
                    <a:lumMod val="50000"/>
                  </a:schemeClr>
                </a:solidFill>
                <a:latin typeface="Segoe Semibold"/>
              </a:endParaRPr>
            </a:p>
          </p:txBody>
        </p:sp>
        <p:sp>
          <p:nvSpPr>
            <p:cNvPr id="34" name="Rectangle 126010"/>
            <p:cNvSpPr>
              <a:spLocks noChangeArrowheads="1"/>
            </p:cNvSpPr>
            <p:nvPr/>
          </p:nvSpPr>
          <p:spPr bwMode="auto">
            <a:xfrm>
              <a:off x="1811" y="3074"/>
              <a:ext cx="126" cy="214"/>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35" name="Rectangle 126011"/>
            <p:cNvSpPr>
              <a:spLocks noChangeArrowheads="1"/>
            </p:cNvSpPr>
            <p:nvPr/>
          </p:nvSpPr>
          <p:spPr bwMode="auto">
            <a:xfrm>
              <a:off x="1823" y="2947"/>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314</a:t>
              </a:r>
              <a:endParaRPr lang="en-US" sz="1400" b="0">
                <a:solidFill>
                  <a:schemeClr val="tx1">
                    <a:lumMod val="50000"/>
                  </a:schemeClr>
                </a:solidFill>
                <a:latin typeface="Segoe Semibold"/>
              </a:endParaRPr>
            </a:p>
          </p:txBody>
        </p:sp>
        <p:sp>
          <p:nvSpPr>
            <p:cNvPr id="36" name="Rectangle 126012"/>
            <p:cNvSpPr>
              <a:spLocks noChangeArrowheads="1"/>
            </p:cNvSpPr>
            <p:nvPr/>
          </p:nvSpPr>
          <p:spPr bwMode="auto">
            <a:xfrm>
              <a:off x="2179" y="3049"/>
              <a:ext cx="126" cy="238"/>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37" name="Rectangle 126013"/>
            <p:cNvSpPr>
              <a:spLocks noChangeArrowheads="1"/>
            </p:cNvSpPr>
            <p:nvPr/>
          </p:nvSpPr>
          <p:spPr bwMode="auto">
            <a:xfrm>
              <a:off x="2175" y="2883"/>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360</a:t>
              </a:r>
              <a:endParaRPr lang="en-US" sz="1400" b="0">
                <a:solidFill>
                  <a:schemeClr val="tx1">
                    <a:lumMod val="50000"/>
                  </a:schemeClr>
                </a:solidFill>
                <a:latin typeface="Segoe Semibold"/>
              </a:endParaRPr>
            </a:p>
          </p:txBody>
        </p:sp>
        <p:sp>
          <p:nvSpPr>
            <p:cNvPr id="38" name="Rectangle 126014"/>
            <p:cNvSpPr>
              <a:spLocks noChangeArrowheads="1"/>
            </p:cNvSpPr>
            <p:nvPr/>
          </p:nvSpPr>
          <p:spPr bwMode="auto">
            <a:xfrm>
              <a:off x="2535" y="2993"/>
              <a:ext cx="125" cy="291"/>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39" name="Rectangle 126015"/>
            <p:cNvSpPr>
              <a:spLocks noChangeArrowheads="1"/>
            </p:cNvSpPr>
            <p:nvPr/>
          </p:nvSpPr>
          <p:spPr bwMode="auto">
            <a:xfrm>
              <a:off x="2540" y="2847"/>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446</a:t>
              </a:r>
              <a:endParaRPr lang="en-US" sz="1400" b="0">
                <a:solidFill>
                  <a:schemeClr val="tx1">
                    <a:lumMod val="50000"/>
                  </a:schemeClr>
                </a:solidFill>
                <a:latin typeface="Segoe Semibold"/>
              </a:endParaRPr>
            </a:p>
          </p:txBody>
        </p:sp>
        <p:sp>
          <p:nvSpPr>
            <p:cNvPr id="40" name="Rectangle 126016"/>
            <p:cNvSpPr>
              <a:spLocks noChangeArrowheads="1"/>
            </p:cNvSpPr>
            <p:nvPr/>
          </p:nvSpPr>
          <p:spPr bwMode="auto">
            <a:xfrm>
              <a:off x="2924" y="2980"/>
              <a:ext cx="138" cy="308"/>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41" name="Rectangle 126017"/>
            <p:cNvSpPr>
              <a:spLocks noChangeArrowheads="1"/>
            </p:cNvSpPr>
            <p:nvPr/>
          </p:nvSpPr>
          <p:spPr bwMode="auto">
            <a:xfrm>
              <a:off x="2917" y="2832"/>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478</a:t>
              </a:r>
              <a:endParaRPr lang="en-US" sz="1400" b="0">
                <a:solidFill>
                  <a:schemeClr val="tx1">
                    <a:lumMod val="50000"/>
                  </a:schemeClr>
                </a:solidFill>
                <a:latin typeface="Segoe Semibold"/>
              </a:endParaRPr>
            </a:p>
          </p:txBody>
        </p:sp>
        <p:sp>
          <p:nvSpPr>
            <p:cNvPr id="42" name="Rectangle 126018"/>
            <p:cNvSpPr>
              <a:spLocks noChangeArrowheads="1"/>
            </p:cNvSpPr>
            <p:nvPr/>
          </p:nvSpPr>
          <p:spPr bwMode="auto">
            <a:xfrm>
              <a:off x="3302" y="2939"/>
              <a:ext cx="120" cy="350"/>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43" name="Rectangle 126019"/>
            <p:cNvSpPr>
              <a:spLocks noChangeArrowheads="1"/>
            </p:cNvSpPr>
            <p:nvPr/>
          </p:nvSpPr>
          <p:spPr bwMode="auto">
            <a:xfrm>
              <a:off x="3309" y="2782"/>
              <a:ext cx="179"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511</a:t>
              </a:r>
              <a:endParaRPr lang="en-US" sz="1400" b="0">
                <a:solidFill>
                  <a:schemeClr val="tx1">
                    <a:lumMod val="50000"/>
                  </a:schemeClr>
                </a:solidFill>
                <a:latin typeface="Segoe Semibold"/>
              </a:endParaRPr>
            </a:p>
          </p:txBody>
        </p:sp>
        <p:sp>
          <p:nvSpPr>
            <p:cNvPr id="44" name="Rectangle 126020"/>
            <p:cNvSpPr>
              <a:spLocks noChangeArrowheads="1"/>
            </p:cNvSpPr>
            <p:nvPr/>
          </p:nvSpPr>
          <p:spPr bwMode="auto">
            <a:xfrm>
              <a:off x="3686" y="2910"/>
              <a:ext cx="138" cy="377"/>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45" name="Rectangle 126021"/>
            <p:cNvSpPr>
              <a:spLocks noChangeArrowheads="1"/>
            </p:cNvSpPr>
            <p:nvPr/>
          </p:nvSpPr>
          <p:spPr bwMode="auto">
            <a:xfrm>
              <a:off x="3698" y="2738"/>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539</a:t>
              </a:r>
              <a:endParaRPr lang="en-US" sz="1400" b="0">
                <a:solidFill>
                  <a:schemeClr val="tx1">
                    <a:lumMod val="50000"/>
                  </a:schemeClr>
                </a:solidFill>
                <a:latin typeface="Segoe Semibold"/>
              </a:endParaRPr>
            </a:p>
          </p:txBody>
        </p:sp>
        <p:sp>
          <p:nvSpPr>
            <p:cNvPr id="46" name="Rectangle 126022"/>
            <p:cNvSpPr>
              <a:spLocks noChangeArrowheads="1"/>
            </p:cNvSpPr>
            <p:nvPr/>
          </p:nvSpPr>
          <p:spPr bwMode="auto">
            <a:xfrm>
              <a:off x="4075" y="2818"/>
              <a:ext cx="121" cy="458"/>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47" name="Rectangle 126023"/>
            <p:cNvSpPr>
              <a:spLocks noChangeArrowheads="1"/>
            </p:cNvSpPr>
            <p:nvPr/>
          </p:nvSpPr>
          <p:spPr bwMode="auto">
            <a:xfrm>
              <a:off x="4078" y="2647"/>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640</a:t>
              </a:r>
              <a:endParaRPr lang="en-US" sz="1400" b="0">
                <a:solidFill>
                  <a:schemeClr val="tx1">
                    <a:lumMod val="50000"/>
                  </a:schemeClr>
                </a:solidFill>
                <a:latin typeface="Segoe Semibold"/>
              </a:endParaRPr>
            </a:p>
          </p:txBody>
        </p:sp>
        <p:sp>
          <p:nvSpPr>
            <p:cNvPr id="48" name="Rectangle 126025"/>
            <p:cNvSpPr>
              <a:spLocks noChangeArrowheads="1"/>
            </p:cNvSpPr>
            <p:nvPr/>
          </p:nvSpPr>
          <p:spPr bwMode="auto">
            <a:xfrm>
              <a:off x="4514" y="2642"/>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664</a:t>
              </a:r>
              <a:endParaRPr lang="en-US" sz="1400" b="0">
                <a:solidFill>
                  <a:schemeClr val="tx1">
                    <a:lumMod val="50000"/>
                  </a:schemeClr>
                </a:solidFill>
                <a:latin typeface="Segoe Semibold"/>
              </a:endParaRPr>
            </a:p>
          </p:txBody>
        </p:sp>
        <p:grpSp>
          <p:nvGrpSpPr>
            <p:cNvPr id="5" name="Group 79"/>
            <p:cNvGrpSpPr>
              <a:grpSpLocks/>
            </p:cNvGrpSpPr>
            <p:nvPr/>
          </p:nvGrpSpPr>
          <p:grpSpPr bwMode="auto">
            <a:xfrm>
              <a:off x="815" y="1285"/>
              <a:ext cx="665" cy="212"/>
              <a:chOff x="567" y="1393"/>
              <a:chExt cx="665" cy="212"/>
            </a:xfrm>
          </p:grpSpPr>
          <p:sp>
            <p:nvSpPr>
              <p:cNvPr id="83" name="Rectangle 126031"/>
              <p:cNvSpPr>
                <a:spLocks noChangeArrowheads="1"/>
              </p:cNvSpPr>
              <p:nvPr/>
            </p:nvSpPr>
            <p:spPr bwMode="auto">
              <a:xfrm>
                <a:off x="567" y="1444"/>
                <a:ext cx="114" cy="102"/>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a:solidFill>
                    <a:srgbClr val="000000"/>
                  </a:solidFill>
                </a:endParaRPr>
              </a:p>
            </p:txBody>
          </p:sp>
          <p:sp>
            <p:nvSpPr>
              <p:cNvPr id="84" name="TextBox 126032"/>
              <p:cNvSpPr txBox="1">
                <a:spLocks noChangeArrowheads="1"/>
              </p:cNvSpPr>
              <p:nvPr/>
            </p:nvSpPr>
            <p:spPr bwMode="auto">
              <a:xfrm>
                <a:off x="733" y="1393"/>
                <a:ext cx="499" cy="212"/>
              </a:xfrm>
              <a:prstGeom prst="rect">
                <a:avLst/>
              </a:prstGeom>
              <a:noFill/>
              <a:ln w="9525">
                <a:noFill/>
                <a:miter lim="800000"/>
                <a:headEnd/>
                <a:tailEnd/>
              </a:ln>
            </p:spPr>
            <p:txBody>
              <a:bodyPr>
                <a:spAutoFit/>
              </a:bodyPr>
              <a:lstStyle/>
              <a:p>
                <a:pPr>
                  <a:spcBef>
                    <a:spcPct val="50000"/>
                  </a:spcBef>
                </a:pPr>
                <a:r>
                  <a:rPr lang="en-US" sz="1600" b="0" dirty="0">
                    <a:solidFill>
                      <a:schemeClr val="bg1"/>
                    </a:solidFill>
                    <a:latin typeface="Segoe"/>
                  </a:rPr>
                  <a:t>Issued</a:t>
                </a:r>
              </a:p>
            </p:txBody>
          </p:sp>
        </p:grpSp>
        <p:sp>
          <p:nvSpPr>
            <p:cNvPr id="50" name="Rectangle 126038"/>
            <p:cNvSpPr>
              <a:spLocks noChangeArrowheads="1"/>
            </p:cNvSpPr>
            <p:nvPr/>
          </p:nvSpPr>
          <p:spPr bwMode="auto">
            <a:xfrm>
              <a:off x="4488" y="2784"/>
              <a:ext cx="120" cy="496"/>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51" name="Rectangle 126042"/>
            <p:cNvSpPr>
              <a:spLocks noChangeArrowheads="1"/>
            </p:cNvSpPr>
            <p:nvPr/>
          </p:nvSpPr>
          <p:spPr bwMode="auto">
            <a:xfrm>
              <a:off x="4888" y="2498"/>
              <a:ext cx="119" cy="788"/>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52" name="TextBox 126050"/>
            <p:cNvSpPr txBox="1">
              <a:spLocks noChangeArrowheads="1"/>
            </p:cNvSpPr>
            <p:nvPr/>
          </p:nvSpPr>
          <p:spPr bwMode="auto">
            <a:xfrm>
              <a:off x="4833" y="2317"/>
              <a:ext cx="402" cy="192"/>
            </a:xfrm>
            <a:prstGeom prst="rect">
              <a:avLst/>
            </a:prstGeom>
            <a:noFill/>
            <a:ln w="9525">
              <a:noFill/>
              <a:miter lim="800000"/>
              <a:headEnd/>
              <a:tailEnd/>
            </a:ln>
          </p:spPr>
          <p:txBody>
            <a:bodyPr>
              <a:spAutoFit/>
            </a:bodyPr>
            <a:lstStyle/>
            <a:p>
              <a:pPr>
                <a:spcBef>
                  <a:spcPct val="50000"/>
                </a:spcBef>
              </a:pPr>
              <a:r>
                <a:rPr lang="en-US" sz="1400">
                  <a:solidFill>
                    <a:schemeClr val="tx1">
                      <a:lumMod val="50000"/>
                    </a:schemeClr>
                  </a:solidFill>
                  <a:latin typeface="Segoe"/>
                </a:rPr>
                <a:t>1234</a:t>
              </a:r>
            </a:p>
          </p:txBody>
        </p:sp>
        <p:sp>
          <p:nvSpPr>
            <p:cNvPr id="53" name="Rectangle 126028"/>
            <p:cNvSpPr>
              <a:spLocks noChangeArrowheads="1"/>
            </p:cNvSpPr>
            <p:nvPr/>
          </p:nvSpPr>
          <p:spPr bwMode="auto">
            <a:xfrm>
              <a:off x="815" y="1543"/>
              <a:ext cx="114" cy="102"/>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a:solidFill>
                  <a:srgbClr val="000000"/>
                </a:solidFill>
              </a:endParaRPr>
            </a:p>
          </p:txBody>
        </p:sp>
        <p:sp>
          <p:nvSpPr>
            <p:cNvPr id="54" name="TextBox 126029"/>
            <p:cNvSpPr txBox="1">
              <a:spLocks noChangeArrowheads="1"/>
            </p:cNvSpPr>
            <p:nvPr/>
          </p:nvSpPr>
          <p:spPr bwMode="auto">
            <a:xfrm>
              <a:off x="981" y="1493"/>
              <a:ext cx="499" cy="212"/>
            </a:xfrm>
            <a:prstGeom prst="rect">
              <a:avLst/>
            </a:prstGeom>
            <a:noFill/>
            <a:ln w="9525">
              <a:noFill/>
              <a:miter lim="800000"/>
              <a:headEnd/>
              <a:tailEnd/>
            </a:ln>
          </p:spPr>
          <p:txBody>
            <a:bodyPr>
              <a:spAutoFit/>
            </a:bodyPr>
            <a:lstStyle/>
            <a:p>
              <a:pPr>
                <a:spcBef>
                  <a:spcPct val="50000"/>
                </a:spcBef>
              </a:pPr>
              <a:r>
                <a:rPr lang="en-US" sz="1600" b="0" dirty="0">
                  <a:solidFill>
                    <a:schemeClr val="bg1"/>
                  </a:solidFill>
                  <a:latin typeface="Segoe"/>
                </a:rPr>
                <a:t>Filed</a:t>
              </a:r>
            </a:p>
          </p:txBody>
        </p:sp>
        <p:sp>
          <p:nvSpPr>
            <p:cNvPr id="55" name="Rectangle 125958"/>
            <p:cNvSpPr>
              <a:spLocks noChangeArrowheads="1"/>
            </p:cNvSpPr>
            <p:nvPr/>
          </p:nvSpPr>
          <p:spPr bwMode="auto">
            <a:xfrm>
              <a:off x="698" y="3095"/>
              <a:ext cx="120" cy="194"/>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56" name="Rectangle 125978"/>
            <p:cNvSpPr>
              <a:spLocks noChangeArrowheads="1"/>
            </p:cNvSpPr>
            <p:nvPr/>
          </p:nvSpPr>
          <p:spPr bwMode="auto">
            <a:xfrm>
              <a:off x="658" y="2930"/>
              <a:ext cx="188" cy="136"/>
            </a:xfrm>
            <a:prstGeom prst="rect">
              <a:avLst/>
            </a:prstGeom>
            <a:noFill/>
            <a:ln w="9525">
              <a:noFill/>
              <a:miter lim="800000"/>
              <a:headEnd/>
              <a:tailEnd/>
            </a:ln>
          </p:spPr>
          <p:txBody>
            <a:bodyPr wrap="none" lIns="0" tIns="0" rIns="0" bIns="0">
              <a:spAutoFit/>
            </a:bodyPr>
            <a:lstStyle/>
            <a:p>
              <a:r>
                <a:rPr lang="en-US" sz="1400" dirty="0">
                  <a:solidFill>
                    <a:schemeClr val="tx1">
                      <a:lumMod val="50000"/>
                    </a:schemeClr>
                  </a:solidFill>
                  <a:latin typeface="Segoe Semibold"/>
                </a:rPr>
                <a:t>268</a:t>
              </a:r>
              <a:endParaRPr lang="en-US" sz="1400" b="0" dirty="0">
                <a:solidFill>
                  <a:schemeClr val="tx1">
                    <a:lumMod val="50000"/>
                  </a:schemeClr>
                </a:solidFill>
                <a:latin typeface="Segoe Semibold"/>
              </a:endParaRPr>
            </a:p>
          </p:txBody>
        </p:sp>
        <p:sp>
          <p:nvSpPr>
            <p:cNvPr id="57" name="Rectangle 125979"/>
            <p:cNvSpPr>
              <a:spLocks noChangeArrowheads="1"/>
            </p:cNvSpPr>
            <p:nvPr/>
          </p:nvSpPr>
          <p:spPr bwMode="auto">
            <a:xfrm>
              <a:off x="1006" y="2894"/>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384</a:t>
              </a:r>
              <a:endParaRPr lang="en-US" sz="1400" b="0">
                <a:solidFill>
                  <a:schemeClr val="tx1">
                    <a:lumMod val="50000"/>
                  </a:schemeClr>
                </a:solidFill>
                <a:latin typeface="Segoe Semibold"/>
              </a:endParaRPr>
            </a:p>
          </p:txBody>
        </p:sp>
        <p:sp>
          <p:nvSpPr>
            <p:cNvPr id="58" name="Rectangle 125980"/>
            <p:cNvSpPr>
              <a:spLocks noChangeArrowheads="1"/>
            </p:cNvSpPr>
            <p:nvPr/>
          </p:nvSpPr>
          <p:spPr bwMode="auto">
            <a:xfrm>
              <a:off x="1327" y="2846"/>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453</a:t>
              </a:r>
              <a:endParaRPr lang="en-US" sz="1400" b="0">
                <a:solidFill>
                  <a:schemeClr val="tx1">
                    <a:lumMod val="50000"/>
                  </a:schemeClr>
                </a:solidFill>
                <a:latin typeface="Segoe Semibold"/>
              </a:endParaRPr>
            </a:p>
          </p:txBody>
        </p:sp>
        <p:sp>
          <p:nvSpPr>
            <p:cNvPr id="59" name="Rectangle 125981"/>
            <p:cNvSpPr>
              <a:spLocks noChangeArrowheads="1"/>
            </p:cNvSpPr>
            <p:nvPr/>
          </p:nvSpPr>
          <p:spPr bwMode="auto">
            <a:xfrm>
              <a:off x="1674" y="2753"/>
              <a:ext cx="509" cy="136"/>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579</a:t>
              </a:r>
              <a:endParaRPr lang="en-US" sz="1400" b="0">
                <a:solidFill>
                  <a:schemeClr val="tx1">
                    <a:lumMod val="50000"/>
                  </a:schemeClr>
                </a:solidFill>
                <a:latin typeface="Segoe Semibold"/>
              </a:endParaRPr>
            </a:p>
          </p:txBody>
        </p:sp>
        <p:sp>
          <p:nvSpPr>
            <p:cNvPr id="60" name="Rectangle 125982"/>
            <p:cNvSpPr>
              <a:spLocks noChangeArrowheads="1"/>
            </p:cNvSpPr>
            <p:nvPr/>
          </p:nvSpPr>
          <p:spPr bwMode="auto">
            <a:xfrm>
              <a:off x="2356" y="2443"/>
              <a:ext cx="248" cy="136"/>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1031</a:t>
              </a:r>
              <a:endParaRPr lang="en-US" sz="1400" b="0">
                <a:solidFill>
                  <a:schemeClr val="tx1">
                    <a:lumMod val="50000"/>
                  </a:schemeClr>
                </a:solidFill>
                <a:latin typeface="Segoe Semibold"/>
              </a:endParaRPr>
            </a:p>
          </p:txBody>
        </p:sp>
        <p:sp>
          <p:nvSpPr>
            <p:cNvPr id="61" name="Rectangle 125983"/>
            <p:cNvSpPr>
              <a:spLocks noChangeArrowheads="1"/>
            </p:cNvSpPr>
            <p:nvPr/>
          </p:nvSpPr>
          <p:spPr bwMode="auto">
            <a:xfrm>
              <a:off x="2759" y="2395"/>
              <a:ext cx="242"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1102</a:t>
              </a:r>
              <a:endParaRPr lang="en-US" sz="1400" b="0">
                <a:solidFill>
                  <a:schemeClr val="tx1">
                    <a:lumMod val="50000"/>
                  </a:schemeClr>
                </a:solidFill>
                <a:latin typeface="Segoe Semibold"/>
              </a:endParaRPr>
            </a:p>
          </p:txBody>
        </p:sp>
        <p:sp>
          <p:nvSpPr>
            <p:cNvPr id="62" name="Rectangle 125984"/>
            <p:cNvSpPr>
              <a:spLocks noChangeArrowheads="1"/>
            </p:cNvSpPr>
            <p:nvPr/>
          </p:nvSpPr>
          <p:spPr bwMode="auto">
            <a:xfrm>
              <a:off x="3115" y="2259"/>
              <a:ext cx="250"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1238</a:t>
              </a:r>
              <a:endParaRPr lang="en-US" sz="1400" b="0">
                <a:solidFill>
                  <a:schemeClr val="tx1">
                    <a:lumMod val="50000"/>
                  </a:schemeClr>
                </a:solidFill>
                <a:latin typeface="Segoe Semibold"/>
              </a:endParaRPr>
            </a:p>
          </p:txBody>
        </p:sp>
        <p:sp>
          <p:nvSpPr>
            <p:cNvPr id="63" name="Rectangle 125985"/>
            <p:cNvSpPr>
              <a:spLocks noChangeArrowheads="1"/>
            </p:cNvSpPr>
            <p:nvPr/>
          </p:nvSpPr>
          <p:spPr bwMode="auto">
            <a:xfrm>
              <a:off x="3508" y="2128"/>
              <a:ext cx="248" cy="136"/>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1534</a:t>
              </a:r>
              <a:endParaRPr lang="en-US" sz="1400" b="0">
                <a:solidFill>
                  <a:schemeClr val="tx1">
                    <a:lumMod val="50000"/>
                  </a:schemeClr>
                </a:solidFill>
                <a:latin typeface="Segoe Semibold"/>
              </a:endParaRPr>
            </a:p>
          </p:txBody>
        </p:sp>
        <p:sp>
          <p:nvSpPr>
            <p:cNvPr id="64" name="Rectangle 125986"/>
            <p:cNvSpPr>
              <a:spLocks noChangeArrowheads="1"/>
            </p:cNvSpPr>
            <p:nvPr/>
          </p:nvSpPr>
          <p:spPr bwMode="auto">
            <a:xfrm>
              <a:off x="3850" y="1765"/>
              <a:ext cx="250"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2135</a:t>
              </a:r>
              <a:endParaRPr lang="en-US" sz="1400" b="0">
                <a:solidFill>
                  <a:schemeClr val="tx1">
                    <a:lumMod val="50000"/>
                  </a:schemeClr>
                </a:solidFill>
                <a:latin typeface="Segoe Semibold"/>
              </a:endParaRPr>
            </a:p>
          </p:txBody>
        </p:sp>
        <p:sp>
          <p:nvSpPr>
            <p:cNvPr id="65" name="Rectangle 125989"/>
            <p:cNvSpPr>
              <a:spLocks noChangeArrowheads="1"/>
            </p:cNvSpPr>
            <p:nvPr/>
          </p:nvSpPr>
          <p:spPr bwMode="auto">
            <a:xfrm>
              <a:off x="1033" y="3048"/>
              <a:ext cx="120" cy="242"/>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66" name="Rectangle 125990"/>
            <p:cNvSpPr>
              <a:spLocks noChangeArrowheads="1"/>
            </p:cNvSpPr>
            <p:nvPr/>
          </p:nvSpPr>
          <p:spPr bwMode="auto">
            <a:xfrm>
              <a:off x="1350" y="2997"/>
              <a:ext cx="120" cy="290"/>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67" name="Rectangle 125991"/>
            <p:cNvSpPr>
              <a:spLocks noChangeArrowheads="1"/>
            </p:cNvSpPr>
            <p:nvPr/>
          </p:nvSpPr>
          <p:spPr bwMode="auto">
            <a:xfrm>
              <a:off x="1695" y="2897"/>
              <a:ext cx="120" cy="391"/>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68" name="Rectangle 125992"/>
            <p:cNvSpPr>
              <a:spLocks noChangeArrowheads="1"/>
            </p:cNvSpPr>
            <p:nvPr/>
          </p:nvSpPr>
          <p:spPr bwMode="auto">
            <a:xfrm>
              <a:off x="2058" y="2803"/>
              <a:ext cx="120" cy="480"/>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69" name="Rectangle 125994"/>
            <p:cNvSpPr>
              <a:spLocks noChangeArrowheads="1"/>
            </p:cNvSpPr>
            <p:nvPr/>
          </p:nvSpPr>
          <p:spPr bwMode="auto">
            <a:xfrm>
              <a:off x="2410" y="2588"/>
              <a:ext cx="120" cy="699"/>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70" name="Rectangle 125995"/>
            <p:cNvSpPr>
              <a:spLocks noChangeArrowheads="1"/>
            </p:cNvSpPr>
            <p:nvPr/>
          </p:nvSpPr>
          <p:spPr bwMode="auto">
            <a:xfrm>
              <a:off x="2801" y="2551"/>
              <a:ext cx="120" cy="738"/>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71" name="Rectangle 125996"/>
            <p:cNvSpPr>
              <a:spLocks noChangeArrowheads="1"/>
            </p:cNvSpPr>
            <p:nvPr/>
          </p:nvSpPr>
          <p:spPr bwMode="auto">
            <a:xfrm>
              <a:off x="3182" y="2413"/>
              <a:ext cx="120" cy="875"/>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72" name="Rectangle 125997"/>
            <p:cNvSpPr>
              <a:spLocks noChangeArrowheads="1"/>
            </p:cNvSpPr>
            <p:nvPr/>
          </p:nvSpPr>
          <p:spPr bwMode="auto">
            <a:xfrm>
              <a:off x="3559" y="2267"/>
              <a:ext cx="116" cy="1015"/>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73" name="Rectangle 125998"/>
            <p:cNvSpPr>
              <a:spLocks noChangeArrowheads="1"/>
            </p:cNvSpPr>
            <p:nvPr/>
          </p:nvSpPr>
          <p:spPr bwMode="auto">
            <a:xfrm>
              <a:off x="3917" y="1922"/>
              <a:ext cx="156" cy="1359"/>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74" name="Rectangle 125999"/>
            <p:cNvSpPr>
              <a:spLocks noChangeArrowheads="1"/>
            </p:cNvSpPr>
            <p:nvPr/>
          </p:nvSpPr>
          <p:spPr bwMode="auto">
            <a:xfrm>
              <a:off x="2043" y="2626"/>
              <a:ext cx="582" cy="136"/>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784</a:t>
              </a:r>
              <a:endParaRPr lang="en-US" sz="1400" b="0">
                <a:solidFill>
                  <a:schemeClr val="tx1">
                    <a:lumMod val="50000"/>
                  </a:schemeClr>
                </a:solidFill>
                <a:latin typeface="Segoe Semibold"/>
              </a:endParaRPr>
            </a:p>
          </p:txBody>
        </p:sp>
        <p:sp>
          <p:nvSpPr>
            <p:cNvPr id="75" name="TextBox 126001"/>
            <p:cNvSpPr txBox="1">
              <a:spLocks noChangeArrowheads="1"/>
            </p:cNvSpPr>
            <p:nvPr/>
          </p:nvSpPr>
          <p:spPr bwMode="auto">
            <a:xfrm>
              <a:off x="4171" y="1125"/>
              <a:ext cx="432" cy="192"/>
            </a:xfrm>
            <a:prstGeom prst="rect">
              <a:avLst/>
            </a:prstGeom>
            <a:noFill/>
            <a:ln w="9525">
              <a:noFill/>
              <a:miter lim="800000"/>
              <a:headEnd/>
              <a:tailEnd/>
            </a:ln>
          </p:spPr>
          <p:txBody>
            <a:bodyPr>
              <a:spAutoFit/>
            </a:bodyPr>
            <a:lstStyle/>
            <a:p>
              <a:pPr algn="r" eaLnBrk="0" hangingPunct="0">
                <a:spcBef>
                  <a:spcPct val="50000"/>
                </a:spcBef>
              </a:pPr>
              <a:r>
                <a:rPr lang="en-US" sz="1400">
                  <a:solidFill>
                    <a:schemeClr val="tx1">
                      <a:lumMod val="50000"/>
                    </a:schemeClr>
                  </a:solidFill>
                  <a:latin typeface="Segoe Semibold"/>
                </a:rPr>
                <a:t>3004</a:t>
              </a:r>
            </a:p>
          </p:txBody>
        </p:sp>
        <p:sp>
          <p:nvSpPr>
            <p:cNvPr id="76" name="Rectangle 126048"/>
            <p:cNvSpPr>
              <a:spLocks noChangeArrowheads="1"/>
            </p:cNvSpPr>
            <p:nvPr/>
          </p:nvSpPr>
          <p:spPr bwMode="auto">
            <a:xfrm>
              <a:off x="4335" y="1286"/>
              <a:ext cx="156" cy="1994"/>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77" name="Rectangle 126053"/>
            <p:cNvSpPr>
              <a:spLocks noChangeArrowheads="1"/>
            </p:cNvSpPr>
            <p:nvPr/>
          </p:nvSpPr>
          <p:spPr bwMode="auto">
            <a:xfrm>
              <a:off x="4764" y="1262"/>
              <a:ext cx="129" cy="2021"/>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78" name="TextBox 126054"/>
            <p:cNvSpPr txBox="1">
              <a:spLocks noChangeArrowheads="1"/>
            </p:cNvSpPr>
            <p:nvPr/>
          </p:nvSpPr>
          <p:spPr bwMode="auto">
            <a:xfrm>
              <a:off x="4660" y="1102"/>
              <a:ext cx="402" cy="192"/>
            </a:xfrm>
            <a:prstGeom prst="rect">
              <a:avLst/>
            </a:prstGeom>
            <a:noFill/>
            <a:ln w="9525">
              <a:noFill/>
              <a:miter lim="800000"/>
              <a:headEnd/>
              <a:tailEnd/>
            </a:ln>
          </p:spPr>
          <p:txBody>
            <a:bodyPr>
              <a:spAutoFit/>
            </a:bodyPr>
            <a:lstStyle/>
            <a:p>
              <a:pPr>
                <a:spcBef>
                  <a:spcPct val="50000"/>
                </a:spcBef>
              </a:pPr>
              <a:r>
                <a:rPr lang="en-US" sz="1400">
                  <a:solidFill>
                    <a:schemeClr val="tx1">
                      <a:lumMod val="50000"/>
                    </a:schemeClr>
                  </a:solidFill>
                  <a:latin typeface="Segoe"/>
                </a:rPr>
                <a:t>3060</a:t>
              </a:r>
            </a:p>
          </p:txBody>
        </p:sp>
        <p:sp>
          <p:nvSpPr>
            <p:cNvPr id="79" name="Rectangle 126042"/>
            <p:cNvSpPr>
              <a:spLocks noChangeArrowheads="1"/>
            </p:cNvSpPr>
            <p:nvPr/>
          </p:nvSpPr>
          <p:spPr bwMode="auto">
            <a:xfrm>
              <a:off x="5369" y="2222"/>
              <a:ext cx="136" cy="1056"/>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80" name="TextBox 126050"/>
            <p:cNvSpPr txBox="1">
              <a:spLocks noChangeArrowheads="1"/>
            </p:cNvSpPr>
            <p:nvPr/>
          </p:nvSpPr>
          <p:spPr bwMode="auto">
            <a:xfrm>
              <a:off x="5314" y="2061"/>
              <a:ext cx="402" cy="192"/>
            </a:xfrm>
            <a:prstGeom prst="rect">
              <a:avLst/>
            </a:prstGeom>
            <a:noFill/>
            <a:ln w="9525">
              <a:noFill/>
              <a:miter lim="800000"/>
              <a:headEnd/>
              <a:tailEnd/>
            </a:ln>
          </p:spPr>
          <p:txBody>
            <a:bodyPr>
              <a:spAutoFit/>
            </a:bodyPr>
            <a:lstStyle/>
            <a:p>
              <a:pPr>
                <a:spcBef>
                  <a:spcPct val="50000"/>
                </a:spcBef>
              </a:pPr>
              <a:r>
                <a:rPr lang="en-US" sz="1400">
                  <a:solidFill>
                    <a:schemeClr val="tx1">
                      <a:lumMod val="50000"/>
                    </a:schemeClr>
                  </a:solidFill>
                  <a:latin typeface="Segoe"/>
                </a:rPr>
                <a:t>1556</a:t>
              </a:r>
            </a:p>
          </p:txBody>
        </p:sp>
        <p:sp>
          <p:nvSpPr>
            <p:cNvPr id="81" name="Rectangle 126053"/>
            <p:cNvSpPr>
              <a:spLocks noChangeArrowheads="1"/>
            </p:cNvSpPr>
            <p:nvPr/>
          </p:nvSpPr>
          <p:spPr bwMode="auto">
            <a:xfrm>
              <a:off x="5217" y="1179"/>
              <a:ext cx="141" cy="2096"/>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82" name="TextBox 126054"/>
            <p:cNvSpPr txBox="1">
              <a:spLocks noChangeArrowheads="1"/>
            </p:cNvSpPr>
            <p:nvPr/>
          </p:nvSpPr>
          <p:spPr bwMode="auto">
            <a:xfrm>
              <a:off x="5107" y="1036"/>
              <a:ext cx="402" cy="192"/>
            </a:xfrm>
            <a:prstGeom prst="rect">
              <a:avLst/>
            </a:prstGeom>
            <a:noFill/>
            <a:ln w="9525">
              <a:noFill/>
              <a:miter lim="800000"/>
              <a:headEnd/>
              <a:tailEnd/>
            </a:ln>
          </p:spPr>
          <p:txBody>
            <a:bodyPr>
              <a:spAutoFit/>
            </a:bodyPr>
            <a:lstStyle/>
            <a:p>
              <a:pPr>
                <a:spcBef>
                  <a:spcPct val="50000"/>
                </a:spcBef>
              </a:pPr>
              <a:r>
                <a:rPr lang="en-US" sz="1400">
                  <a:solidFill>
                    <a:schemeClr val="tx1">
                      <a:lumMod val="50000"/>
                    </a:schemeClr>
                  </a:solidFill>
                  <a:latin typeface="Segoe"/>
                </a:rPr>
                <a:t>3206</a:t>
              </a:r>
            </a:p>
          </p:txBody>
        </p:sp>
      </p:grpSp>
      <p:sp>
        <p:nvSpPr>
          <p:cNvPr id="2" name="Title 1"/>
          <p:cNvSpPr>
            <a:spLocks noGrp="1"/>
          </p:cNvSpPr>
          <p:nvPr>
            <p:ph type="title"/>
          </p:nvPr>
        </p:nvSpPr>
        <p:spPr/>
        <p:txBody>
          <a:bodyPr/>
          <a:lstStyle/>
          <a:p>
            <a:r>
              <a:rPr smtClean="0">
                <a:solidFill>
                  <a:schemeClr val="accent2">
                    <a:lumMod val="50000"/>
                  </a:schemeClr>
                </a:solidFill>
              </a:rPr>
              <a:t>Annual Patent Trends</a:t>
            </a:r>
            <a:endParaRPr lang="en-US" dirty="0">
              <a:solidFill>
                <a:schemeClr val="accent2">
                  <a:lumMod val="50000"/>
                </a:schemeClr>
              </a:solidFill>
            </a:endParaRPr>
          </a:p>
        </p:txBody>
      </p:sp>
      <p:sp>
        <p:nvSpPr>
          <p:cNvPr id="3" name="Shape 86"/>
          <p:cNvSpPr txBox="1">
            <a:spLocks noGrp="1"/>
          </p:cNvSpPr>
          <p:nvPr/>
        </p:nvSpPr>
        <p:spPr bwMode="auto">
          <a:xfrm>
            <a:off x="6964363" y="6523038"/>
            <a:ext cx="2133600" cy="320675"/>
          </a:xfrm>
          <a:prstGeom prst="rect">
            <a:avLst/>
          </a:prstGeom>
          <a:noFill/>
          <a:ln w="9525" algn="ctr">
            <a:noFill/>
            <a:miter lim="800000"/>
            <a:headEnd/>
            <a:tailEnd/>
          </a:ln>
        </p:spPr>
        <p:txBody>
          <a:bodyPr/>
          <a:lstStyle/>
          <a:p>
            <a:pPr algn="r"/>
            <a:endParaRPr lang="en-US" sz="1200" b="0">
              <a:latin typeface="Segoe"/>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Breakthrough</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07/7/12/main" xmlns="" val="27632560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AME" val="SingleBoat"/>
</p:tagLst>
</file>

<file path=ppt/tags/tag10.xml><?xml version="1.0" encoding="utf-8"?>
<p:tagLst xmlns:a="http://schemas.openxmlformats.org/drawingml/2006/main" xmlns:r="http://schemas.openxmlformats.org/officeDocument/2006/relationships" xmlns:p="http://schemas.openxmlformats.org/presentationml/2006/main">
  <p:tag name="NAME" val="SingleBoatText"/>
  <p:tag name="LEFT" val=" 143.875"/>
  <p:tag name="TOP" val=" 207"/>
  <p:tag name="LLEFT" val=" 143.875"/>
  <p:tag name="LTOP" val=" 207"/>
</p:tagLst>
</file>

<file path=ppt/tags/tag11.xml><?xml version="1.0" encoding="utf-8"?>
<p:tagLst xmlns:a="http://schemas.openxmlformats.org/drawingml/2006/main" xmlns:r="http://schemas.openxmlformats.org/officeDocument/2006/relationships" xmlns:p="http://schemas.openxmlformats.org/presentationml/2006/main">
  <p:tag name="NAME" val="SingleBoatShape"/>
</p:tagLst>
</file>

<file path=ppt/tags/tag12.xml><?xml version="1.0" encoding="utf-8"?>
<p:tagLst xmlns:a="http://schemas.openxmlformats.org/drawingml/2006/main" xmlns:r="http://schemas.openxmlformats.org/officeDocument/2006/relationships" xmlns:p="http://schemas.openxmlformats.org/presentationml/2006/main">
  <p:tag name="LTOP" val=" 207"/>
  <p:tag name="LLEFT" val=" 143.875"/>
  <p:tag name="TOP" val=" 207"/>
  <p:tag name="LEFT" val=" 143.875"/>
  <p:tag name="NAME" val="SingleBoatText"/>
</p:tagLst>
</file>

<file path=ppt/tags/tag2.xml><?xml version="1.0" encoding="utf-8"?>
<p:tagLst xmlns:a="http://schemas.openxmlformats.org/drawingml/2006/main" xmlns:r="http://schemas.openxmlformats.org/officeDocument/2006/relationships" xmlns:p="http://schemas.openxmlformats.org/presentationml/2006/main">
  <p:tag name="NAME" val="SingleBoat"/>
</p:tagLst>
</file>

<file path=ppt/tags/tag3.xml><?xml version="1.0" encoding="utf-8"?>
<p:tagLst xmlns:a="http://schemas.openxmlformats.org/drawingml/2006/main" xmlns:r="http://schemas.openxmlformats.org/officeDocument/2006/relationships" xmlns:p="http://schemas.openxmlformats.org/presentationml/2006/main">
  <p:tag name="NAME" val="SingleBoat"/>
</p:tagLst>
</file>

<file path=ppt/tags/tag4.xml><?xml version="1.0" encoding="utf-8"?>
<p:tagLst xmlns:a="http://schemas.openxmlformats.org/drawingml/2006/main" xmlns:r="http://schemas.openxmlformats.org/officeDocument/2006/relationships" xmlns:p="http://schemas.openxmlformats.org/presentationml/2006/main">
  <p:tag name="NAME" val="SingleBoat"/>
</p:tagLst>
</file>

<file path=ppt/tags/tag5.xml><?xml version="1.0" encoding="utf-8"?>
<p:tagLst xmlns:a="http://schemas.openxmlformats.org/drawingml/2006/main" xmlns:r="http://schemas.openxmlformats.org/officeDocument/2006/relationships" xmlns:p="http://schemas.openxmlformats.org/presentationml/2006/main">
  <p:tag name="NAME" val="SingleBoatShape"/>
</p:tagLst>
</file>

<file path=ppt/tags/tag6.xml><?xml version="1.0" encoding="utf-8"?>
<p:tagLst xmlns:a="http://schemas.openxmlformats.org/drawingml/2006/main" xmlns:r="http://schemas.openxmlformats.org/officeDocument/2006/relationships" xmlns:p="http://schemas.openxmlformats.org/presentationml/2006/main">
  <p:tag name="NAME" val="SingleBoatText"/>
  <p:tag name="LEFT" val=" 143.875"/>
  <p:tag name="TOP" val=" 207"/>
  <p:tag name="LLEFT" val=" 143.875"/>
  <p:tag name="LTOP" val=" 207"/>
</p:tagLst>
</file>

<file path=ppt/tags/tag7.xml><?xml version="1.0" encoding="utf-8"?>
<p:tagLst xmlns:a="http://schemas.openxmlformats.org/drawingml/2006/main" xmlns:r="http://schemas.openxmlformats.org/officeDocument/2006/relationships" xmlns:p="http://schemas.openxmlformats.org/presentationml/2006/main">
  <p:tag name="NAME" val="SingleBoatShape"/>
</p:tagLst>
</file>

<file path=ppt/tags/tag8.xml><?xml version="1.0" encoding="utf-8"?>
<p:tagLst xmlns:a="http://schemas.openxmlformats.org/drawingml/2006/main" xmlns:r="http://schemas.openxmlformats.org/officeDocument/2006/relationships" xmlns:p="http://schemas.openxmlformats.org/presentationml/2006/main">
  <p:tag name="NAME" val="SingleBoatText"/>
  <p:tag name="LEFT" val=" 143.875"/>
  <p:tag name="TOP" val=" 207"/>
  <p:tag name="LLEFT" val=" 143.875"/>
  <p:tag name="LTOP" val=" 207"/>
</p:tagLst>
</file>

<file path=ppt/tags/tag9.xml><?xml version="1.0" encoding="utf-8"?>
<p:tagLst xmlns:a="http://schemas.openxmlformats.org/drawingml/2006/main" xmlns:r="http://schemas.openxmlformats.org/officeDocument/2006/relationships" xmlns:p="http://schemas.openxmlformats.org/presentationml/2006/main">
  <p:tag name="NAME" val="SingleBoatShap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8CC6EB42EF67047A278C6E580679852" ma:contentTypeVersion="4" ma:contentTypeDescription="Create a new document." ma:contentTypeScope="" ma:versionID="40f89ca09ab3369822c7be1a6d9ba351">
  <xsd:schema xmlns:xsd="http://www.w3.org/2001/XMLSchema" xmlns:p="http://schemas.microsoft.com/office/2006/metadata/properties" xmlns:ns1="http://schemas.microsoft.com/sharepoint/v3" targetNamespace="http://schemas.microsoft.com/office/2006/metadata/properties" ma:root="true" ma:fieldsID="b387f137bb906b7447443f1b7ddcb5f2" ns1:_="">
    <xsd:import namespace="http://schemas.microsoft.com/sharepoint/v3"/>
    <xsd:element name="properties">
      <xsd:complexType>
        <xsd:sequence>
          <xsd:element name="documentManagement">
            <xsd:complexType>
              <xsd:all>
                <xsd:element ref="ns1:PublishingExpirationDate" minOccurs="0"/>
                <xsd:element ref="ns1:PublishingStart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ExpirationDate" ma:index="8" nillable="true" ma:displayName="Scheduling End Date" ma:internalName="PublishingExpirationDate">
      <xsd:simpleType>
        <xsd:restriction base="dms:Unknown"/>
      </xsd:simpleType>
    </xsd:element>
    <xsd:element name="PublishingStartDate" ma:index="9" nillable="true" ma:displayName="Scheduling Start Date" ma:internalName="PublishingStart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2019-07-03T09:25:08+00:00</PublishingExpirationDate>
    <PublishingStartDate xmlns="http://schemas.microsoft.com/sharepoint/v3">2000-01-01T08:00:00+00:00</PublishingStartDate>
  </documentManagement>
</p:properties>
</file>

<file path=customXml/itemProps1.xml><?xml version="1.0" encoding="utf-8"?>
<ds:datastoreItem xmlns:ds="http://schemas.openxmlformats.org/officeDocument/2006/customXml" ds:itemID="{9EBAAA19-FAEF-4D99-8ED0-70D772CDB3F4}"/>
</file>

<file path=customXml/itemProps2.xml><?xml version="1.0" encoding="utf-8"?>
<ds:datastoreItem xmlns:ds="http://schemas.openxmlformats.org/officeDocument/2006/customXml" ds:itemID="{20566DB4-7B3E-41C0-BEDC-A386931DA548}"/>
</file>

<file path=customXml/itemProps3.xml><?xml version="1.0" encoding="utf-8"?>
<ds:datastoreItem xmlns:ds="http://schemas.openxmlformats.org/officeDocument/2006/customXml" ds:itemID="{7D4F6E6A-7634-4A8C-BDA8-32DDD1A092FC}"/>
</file>

<file path=docProps/app.xml><?xml version="1.0" encoding="utf-8"?>
<Properties xmlns="http://schemas.openxmlformats.org/officeDocument/2006/extended-properties" xmlns:vt="http://schemas.openxmlformats.org/officeDocument/2006/docPropsVTypes">
  <Template/>
  <TotalTime>0</TotalTime>
  <Words>1793</Words>
  <Application>Microsoft Office PowerPoint</Application>
  <PresentationFormat>On-screen Show (4:3)</PresentationFormat>
  <Paragraphs>387</Paragraphs>
  <Slides>29</Slides>
  <Notes>29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1" baseType="lpstr">
      <vt:lpstr>Office Theme</vt:lpstr>
      <vt:lpstr>Clip</vt:lpstr>
      <vt:lpstr>IP Legal Training</vt:lpstr>
      <vt:lpstr>Today’s Goals</vt:lpstr>
      <vt:lpstr>Today’s Roadmap</vt:lpstr>
      <vt:lpstr>Slide 4</vt:lpstr>
      <vt:lpstr>How we use our patents</vt:lpstr>
      <vt:lpstr>Microsoft’s Products Overview</vt:lpstr>
      <vt:lpstr>Microsoft’s R&amp;D Investment</vt:lpstr>
      <vt:lpstr>Annual Patent Trends</vt:lpstr>
      <vt:lpstr>The Breakthrough</vt:lpstr>
      <vt:lpstr>Types of IPR – Compared</vt:lpstr>
      <vt:lpstr>Patents – Legal Requirements</vt:lpstr>
      <vt:lpstr>Which of these are patentable?</vt:lpstr>
      <vt:lpstr>Brief History Of Patents At Microsoft</vt:lpstr>
      <vt:lpstr>Components of a Patent Application</vt:lpstr>
      <vt:lpstr>The Application Process at Microsoft</vt:lpstr>
      <vt:lpstr>Microsoft’s Patent Process</vt:lpstr>
      <vt:lpstr>What Should We Patent?</vt:lpstr>
      <vt:lpstr>When Should We Patent? </vt:lpstr>
      <vt:lpstr>Publish or Perish</vt:lpstr>
      <vt:lpstr>Public Disclosure and Patents</vt:lpstr>
      <vt:lpstr>Rita’s Takeaways</vt:lpstr>
      <vt:lpstr>An Interesting Opportunity</vt:lpstr>
      <vt:lpstr>Exchanges of Confidential Info</vt:lpstr>
      <vt:lpstr>Rita’s Takeaways</vt:lpstr>
      <vt:lpstr>The Perfect Solution</vt:lpstr>
      <vt:lpstr>Collaborations</vt:lpstr>
      <vt:lpstr>Rita’s Takeaways</vt:lpstr>
      <vt:lpstr>Slide 28</vt:lpstr>
      <vt:lpstr>Slide 29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2009-07-03T09:15:01Z</dcterms:created>
  <dcterms:modified xsi:type="dcterms:W3CDTF">2009-07-03T09:15:18Z</dcterms:modified>
</cp:coreProperties>
</file>