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45" r:id="rId3"/>
    <p:sldMasterId id="2147483746" r:id="rId4"/>
    <p:sldMasterId id="2147483747" r:id="rId5"/>
    <p:sldMasterId id="2147483748" r:id="rId6"/>
    <p:sldMasterId id="2147483749" r:id="rId7"/>
    <p:sldMasterId id="2147483750" r:id="rId8"/>
    <p:sldMasterId id="2147483751" r:id="rId9"/>
    <p:sldMasterId id="2147483752" r:id="rId10"/>
  </p:sldMasterIdLst>
  <p:notesMasterIdLst>
    <p:notesMasterId r:id="rId36"/>
  </p:notesMasterIdLst>
  <p:handoutMasterIdLst>
    <p:handoutMasterId r:id="rId37"/>
  </p:handoutMasterIdLst>
  <p:sldIdLst>
    <p:sldId id="256" r:id="rId11"/>
    <p:sldId id="259" r:id="rId12"/>
    <p:sldId id="261" r:id="rId13"/>
    <p:sldId id="343" r:id="rId14"/>
    <p:sldId id="354" r:id="rId15"/>
    <p:sldId id="328" r:id="rId16"/>
    <p:sldId id="266" r:id="rId17"/>
    <p:sldId id="298" r:id="rId18"/>
    <p:sldId id="292" r:id="rId19"/>
    <p:sldId id="355" r:id="rId20"/>
    <p:sldId id="356" r:id="rId21"/>
    <p:sldId id="357" r:id="rId22"/>
    <p:sldId id="324" r:id="rId23"/>
    <p:sldId id="334" r:id="rId24"/>
    <p:sldId id="264" r:id="rId25"/>
    <p:sldId id="265" r:id="rId26"/>
    <p:sldId id="358" r:id="rId27"/>
    <p:sldId id="359" r:id="rId28"/>
    <p:sldId id="295" r:id="rId29"/>
    <p:sldId id="346" r:id="rId30"/>
    <p:sldId id="347" r:id="rId31"/>
    <p:sldId id="275" r:id="rId32"/>
    <p:sldId id="350" r:id="rId33"/>
    <p:sldId id="284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539BE-17E8-4C47-A3F4-1DACEB48F2B1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BDCF6-4011-4EC7-A9EF-B83B89B200C4}">
      <dgm:prSet/>
      <dgm:spPr/>
      <dgm:t>
        <a:bodyPr/>
        <a:lstStyle/>
        <a:p>
          <a:pPr rtl="0"/>
          <a:r>
            <a:rPr lang="en-US" dirty="0" smtClean="0"/>
            <a:t>Best products and services</a:t>
          </a:r>
          <a:endParaRPr lang="en-US" dirty="0"/>
        </a:p>
      </dgm:t>
    </dgm:pt>
    <dgm:pt modelId="{8AB324A9-ED96-4E09-B432-B6A974F153AB}" type="parTrans" cxnId="{6AED3E8C-1DB4-4957-98A4-02BF7BAC82A1}">
      <dgm:prSet/>
      <dgm:spPr/>
      <dgm:t>
        <a:bodyPr/>
        <a:lstStyle/>
        <a:p>
          <a:endParaRPr lang="en-US"/>
        </a:p>
      </dgm:t>
    </dgm:pt>
    <dgm:pt modelId="{F4219B51-1D50-4496-8C19-B8B7A1033F2D}" type="sibTrans" cxnId="{6AED3E8C-1DB4-4957-98A4-02BF7BAC82A1}">
      <dgm:prSet/>
      <dgm:spPr/>
      <dgm:t>
        <a:bodyPr/>
        <a:lstStyle/>
        <a:p>
          <a:endParaRPr lang="en-US"/>
        </a:p>
      </dgm:t>
    </dgm:pt>
    <dgm:pt modelId="{077671E5-0658-4CDB-9247-C28EA76E2EBD}">
      <dgm:prSet/>
      <dgm:spPr/>
      <dgm:t>
        <a:bodyPr/>
        <a:lstStyle/>
        <a:p>
          <a:pPr rtl="0"/>
          <a:r>
            <a:rPr lang="en-US" dirty="0" smtClean="0"/>
            <a:t>Competitive marketplace</a:t>
          </a:r>
          <a:endParaRPr lang="en-US" dirty="0"/>
        </a:p>
      </dgm:t>
    </dgm:pt>
    <dgm:pt modelId="{7017C6C9-BF68-4D63-B2F0-54672AAE27B4}" type="parTrans" cxnId="{6434EE26-4416-4982-9BAB-60279B4E593B}">
      <dgm:prSet/>
      <dgm:spPr/>
      <dgm:t>
        <a:bodyPr/>
        <a:lstStyle/>
        <a:p>
          <a:endParaRPr lang="en-US"/>
        </a:p>
      </dgm:t>
    </dgm:pt>
    <dgm:pt modelId="{C53F38CF-A20F-4AFF-B74C-DA1F600146D1}" type="sibTrans" cxnId="{6434EE26-4416-4982-9BAB-60279B4E593B}">
      <dgm:prSet/>
      <dgm:spPr/>
      <dgm:t>
        <a:bodyPr/>
        <a:lstStyle/>
        <a:p>
          <a:endParaRPr lang="en-US"/>
        </a:p>
      </dgm:t>
    </dgm:pt>
    <dgm:pt modelId="{FF63A00E-93D9-4927-A5E9-6EB633882D54}">
      <dgm:prSet/>
      <dgm:spPr/>
      <dgm:t>
        <a:bodyPr/>
        <a:lstStyle/>
        <a:p>
          <a:pPr rtl="0"/>
          <a:r>
            <a:rPr lang="en-US" dirty="0" smtClean="0"/>
            <a:t>IP framework to collaborate and compete</a:t>
          </a:r>
          <a:endParaRPr lang="en-US" dirty="0"/>
        </a:p>
      </dgm:t>
    </dgm:pt>
    <dgm:pt modelId="{577D3F9C-16EB-499C-ABFF-986FEAFAA460}" type="parTrans" cxnId="{0B358325-B92F-472F-8F55-1D45EFE7548A}">
      <dgm:prSet/>
      <dgm:spPr/>
      <dgm:t>
        <a:bodyPr/>
        <a:lstStyle/>
        <a:p>
          <a:endParaRPr lang="en-US"/>
        </a:p>
      </dgm:t>
    </dgm:pt>
    <dgm:pt modelId="{61E0973A-6325-49C3-9D02-D1BA7CB2EE61}" type="sibTrans" cxnId="{0B358325-B92F-472F-8F55-1D45EFE7548A}">
      <dgm:prSet/>
      <dgm:spPr/>
      <dgm:t>
        <a:bodyPr/>
        <a:lstStyle/>
        <a:p>
          <a:endParaRPr lang="en-US"/>
        </a:p>
      </dgm:t>
    </dgm:pt>
    <dgm:pt modelId="{098DD3E7-8E79-4DC9-9F03-D62CA5931E2B}">
      <dgm:prSet/>
      <dgm:spPr/>
      <dgm:t>
        <a:bodyPr/>
        <a:lstStyle/>
        <a:p>
          <a:pPr rtl="0"/>
          <a:r>
            <a:rPr lang="en-US" dirty="0" smtClean="0"/>
            <a:t>Real choice among differentiated products</a:t>
          </a:r>
          <a:endParaRPr lang="en-US" dirty="0"/>
        </a:p>
      </dgm:t>
    </dgm:pt>
    <dgm:pt modelId="{FB365CDD-3A97-47B2-8696-A129E4CAE0DB}" type="parTrans" cxnId="{A1052541-D1AF-4D85-B78F-5DB1EFEACDC0}">
      <dgm:prSet/>
      <dgm:spPr/>
      <dgm:t>
        <a:bodyPr/>
        <a:lstStyle/>
        <a:p>
          <a:endParaRPr lang="en-US"/>
        </a:p>
      </dgm:t>
    </dgm:pt>
    <dgm:pt modelId="{ED5EC91B-1AC6-40C7-AA1E-C99A61375D91}" type="sibTrans" cxnId="{A1052541-D1AF-4D85-B78F-5DB1EFEACDC0}">
      <dgm:prSet/>
      <dgm:spPr/>
      <dgm:t>
        <a:bodyPr/>
        <a:lstStyle/>
        <a:p>
          <a:endParaRPr lang="en-US"/>
        </a:p>
      </dgm:t>
    </dgm:pt>
    <dgm:pt modelId="{72E65CDD-0F9F-4487-8A1F-F609F8A618FB}">
      <dgm:prSet/>
      <dgm:spPr/>
      <dgm:t>
        <a:bodyPr/>
        <a:lstStyle/>
        <a:p>
          <a:pPr rtl="0"/>
          <a:r>
            <a:rPr lang="en-US" dirty="0" smtClean="0"/>
            <a:t>Mutual respect for IP</a:t>
          </a:r>
          <a:endParaRPr lang="en-US" dirty="0"/>
        </a:p>
      </dgm:t>
    </dgm:pt>
    <dgm:pt modelId="{1ECC9150-E0E1-419A-8F7D-2A28996A8285}" type="parTrans" cxnId="{A4E73ED8-E43A-4D30-9912-C3A43486916F}">
      <dgm:prSet/>
      <dgm:spPr/>
      <dgm:t>
        <a:bodyPr/>
        <a:lstStyle/>
        <a:p>
          <a:endParaRPr lang="en-US"/>
        </a:p>
      </dgm:t>
    </dgm:pt>
    <dgm:pt modelId="{1600B670-4D8E-4E82-B28E-A5ED508CE796}" type="sibTrans" cxnId="{A4E73ED8-E43A-4D30-9912-C3A43486916F}">
      <dgm:prSet/>
      <dgm:spPr/>
      <dgm:t>
        <a:bodyPr/>
        <a:lstStyle/>
        <a:p>
          <a:endParaRPr lang="en-US"/>
        </a:p>
      </dgm:t>
    </dgm:pt>
    <dgm:pt modelId="{3FE01217-5360-47E2-BDBC-284D0C1B5EAD}" type="pres">
      <dgm:prSet presAssocID="{C9C539BE-17E8-4C47-A3F4-1DACEB48F2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7B8171-400F-4849-8E51-8FD0D75977BA}" type="pres">
      <dgm:prSet presAssocID="{C9C539BE-17E8-4C47-A3F4-1DACEB48F2B1}" presName="cycle" presStyleCnt="0"/>
      <dgm:spPr/>
    </dgm:pt>
    <dgm:pt modelId="{90E64607-A825-4C20-9216-C9762E48ABC8}" type="pres">
      <dgm:prSet presAssocID="{92FBDCF6-4011-4EC7-A9EF-B83B89B200C4}" presName="nodeFirstNode" presStyleLbl="node1" presStyleIdx="0" presStyleCnt="5" custScaleX="123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B145D-8521-4AB7-B7BD-A8975D6BF19E}" type="pres">
      <dgm:prSet presAssocID="{F4219B51-1D50-4496-8C19-B8B7A1033F2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5AC07AF-AE60-49FB-8F65-2D7B38F53105}" type="pres">
      <dgm:prSet presAssocID="{098DD3E7-8E79-4DC9-9F03-D62CA5931E2B}" presName="nodeFollowingNodes" presStyleLbl="node1" presStyleIdx="1" presStyleCnt="5" custScaleX="123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8F75F-0C2E-4F89-AD4E-D59838E5A295}" type="pres">
      <dgm:prSet presAssocID="{077671E5-0658-4CDB-9247-C28EA76E2EB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DD43F-AA98-4216-83B9-FBB707715E23}" type="pres">
      <dgm:prSet presAssocID="{72E65CDD-0F9F-4487-8A1F-F609F8A618F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E48F3-BFC9-4487-939C-0DBB42BAA983}" type="pres">
      <dgm:prSet presAssocID="{FF63A00E-93D9-4927-A5E9-6EB633882D54}" presName="nodeFollowingNodes" presStyleLbl="node1" presStyleIdx="4" presStyleCnt="5" custScaleX="123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4EE26-4416-4982-9BAB-60279B4E593B}" srcId="{C9C539BE-17E8-4C47-A3F4-1DACEB48F2B1}" destId="{077671E5-0658-4CDB-9247-C28EA76E2EBD}" srcOrd="2" destOrd="0" parTransId="{7017C6C9-BF68-4D63-B2F0-54672AAE27B4}" sibTransId="{C53F38CF-A20F-4AFF-B74C-DA1F600146D1}"/>
    <dgm:cxn modelId="{4301B5A5-9D84-4184-A7CB-6B31343F3288}" type="presOf" srcId="{C9C539BE-17E8-4C47-A3F4-1DACEB48F2B1}" destId="{3FE01217-5360-47E2-BDBC-284D0C1B5EAD}" srcOrd="0" destOrd="0" presId="urn:microsoft.com/office/officeart/2005/8/layout/cycle3"/>
    <dgm:cxn modelId="{BFD24D71-72CF-487A-A1B7-3DD3F685CAC8}" type="presOf" srcId="{72E65CDD-0F9F-4487-8A1F-F609F8A618FB}" destId="{A96DD43F-AA98-4216-83B9-FBB707715E23}" srcOrd="0" destOrd="0" presId="urn:microsoft.com/office/officeart/2005/8/layout/cycle3"/>
    <dgm:cxn modelId="{A4E73ED8-E43A-4D30-9912-C3A43486916F}" srcId="{C9C539BE-17E8-4C47-A3F4-1DACEB48F2B1}" destId="{72E65CDD-0F9F-4487-8A1F-F609F8A618FB}" srcOrd="3" destOrd="0" parTransId="{1ECC9150-E0E1-419A-8F7D-2A28996A8285}" sibTransId="{1600B670-4D8E-4E82-B28E-A5ED508CE796}"/>
    <dgm:cxn modelId="{88392DE4-BD05-48B4-9FBC-45F23B0C5482}" type="presOf" srcId="{F4219B51-1D50-4496-8C19-B8B7A1033F2D}" destId="{772B145D-8521-4AB7-B7BD-A8975D6BF19E}" srcOrd="0" destOrd="0" presId="urn:microsoft.com/office/officeart/2005/8/layout/cycle3"/>
    <dgm:cxn modelId="{A1052541-D1AF-4D85-B78F-5DB1EFEACDC0}" srcId="{C9C539BE-17E8-4C47-A3F4-1DACEB48F2B1}" destId="{098DD3E7-8E79-4DC9-9F03-D62CA5931E2B}" srcOrd="1" destOrd="0" parTransId="{FB365CDD-3A97-47B2-8696-A129E4CAE0DB}" sibTransId="{ED5EC91B-1AC6-40C7-AA1E-C99A61375D91}"/>
    <dgm:cxn modelId="{3DE5E7DD-9568-427E-BC57-62FCEC867848}" type="presOf" srcId="{077671E5-0658-4CDB-9247-C28EA76E2EBD}" destId="{54A8F75F-0C2E-4F89-AD4E-D59838E5A295}" srcOrd="0" destOrd="0" presId="urn:microsoft.com/office/officeart/2005/8/layout/cycle3"/>
    <dgm:cxn modelId="{AF6AA6F9-EE0B-4D0A-AB7C-71E9355D7E24}" type="presOf" srcId="{FF63A00E-93D9-4927-A5E9-6EB633882D54}" destId="{A56E48F3-BFC9-4487-939C-0DBB42BAA983}" srcOrd="0" destOrd="0" presId="urn:microsoft.com/office/officeart/2005/8/layout/cycle3"/>
    <dgm:cxn modelId="{80C85CD9-FBBE-4DBF-BA78-830EF8A2D567}" type="presOf" srcId="{098DD3E7-8E79-4DC9-9F03-D62CA5931E2B}" destId="{75AC07AF-AE60-49FB-8F65-2D7B38F53105}" srcOrd="0" destOrd="0" presId="urn:microsoft.com/office/officeart/2005/8/layout/cycle3"/>
    <dgm:cxn modelId="{0B358325-B92F-472F-8F55-1D45EFE7548A}" srcId="{C9C539BE-17E8-4C47-A3F4-1DACEB48F2B1}" destId="{FF63A00E-93D9-4927-A5E9-6EB633882D54}" srcOrd="4" destOrd="0" parTransId="{577D3F9C-16EB-499C-ABFF-986FEAFAA460}" sibTransId="{61E0973A-6325-49C3-9D02-D1BA7CB2EE61}"/>
    <dgm:cxn modelId="{6AED3E8C-1DB4-4957-98A4-02BF7BAC82A1}" srcId="{C9C539BE-17E8-4C47-A3F4-1DACEB48F2B1}" destId="{92FBDCF6-4011-4EC7-A9EF-B83B89B200C4}" srcOrd="0" destOrd="0" parTransId="{8AB324A9-ED96-4E09-B432-B6A974F153AB}" sibTransId="{F4219B51-1D50-4496-8C19-B8B7A1033F2D}"/>
    <dgm:cxn modelId="{13BA2EB1-1066-466F-B9BC-3C32C85C3136}" type="presOf" srcId="{92FBDCF6-4011-4EC7-A9EF-B83B89B200C4}" destId="{90E64607-A825-4C20-9216-C9762E48ABC8}" srcOrd="0" destOrd="0" presId="urn:microsoft.com/office/officeart/2005/8/layout/cycle3"/>
    <dgm:cxn modelId="{871E23FB-8BD9-41D9-9543-F12E2A7D6AC7}" type="presParOf" srcId="{3FE01217-5360-47E2-BDBC-284D0C1B5EAD}" destId="{7E7B8171-400F-4849-8E51-8FD0D75977BA}" srcOrd="0" destOrd="0" presId="urn:microsoft.com/office/officeart/2005/8/layout/cycle3"/>
    <dgm:cxn modelId="{1408BE25-6C14-4334-B857-75D2562F2F94}" type="presParOf" srcId="{7E7B8171-400F-4849-8E51-8FD0D75977BA}" destId="{90E64607-A825-4C20-9216-C9762E48ABC8}" srcOrd="0" destOrd="0" presId="urn:microsoft.com/office/officeart/2005/8/layout/cycle3"/>
    <dgm:cxn modelId="{63D606D5-F0D4-4E94-9EC3-7D63E30EDA7E}" type="presParOf" srcId="{7E7B8171-400F-4849-8E51-8FD0D75977BA}" destId="{772B145D-8521-4AB7-B7BD-A8975D6BF19E}" srcOrd="1" destOrd="0" presId="urn:microsoft.com/office/officeart/2005/8/layout/cycle3"/>
    <dgm:cxn modelId="{69FACCAA-7EC0-40E2-BD06-B81853E54395}" type="presParOf" srcId="{7E7B8171-400F-4849-8E51-8FD0D75977BA}" destId="{75AC07AF-AE60-49FB-8F65-2D7B38F53105}" srcOrd="2" destOrd="0" presId="urn:microsoft.com/office/officeart/2005/8/layout/cycle3"/>
    <dgm:cxn modelId="{7BF1657B-708E-44D6-93BB-B4C28FD35E1D}" type="presParOf" srcId="{7E7B8171-400F-4849-8E51-8FD0D75977BA}" destId="{54A8F75F-0C2E-4F89-AD4E-D59838E5A295}" srcOrd="3" destOrd="0" presId="urn:microsoft.com/office/officeart/2005/8/layout/cycle3"/>
    <dgm:cxn modelId="{C783BAE9-33B4-46D0-B7F1-B86232B66477}" type="presParOf" srcId="{7E7B8171-400F-4849-8E51-8FD0D75977BA}" destId="{A96DD43F-AA98-4216-83B9-FBB707715E23}" srcOrd="4" destOrd="0" presId="urn:microsoft.com/office/officeart/2005/8/layout/cycle3"/>
    <dgm:cxn modelId="{51821545-1B74-41A0-A5C9-62A94599E756}" type="presParOf" srcId="{7E7B8171-400F-4849-8E51-8FD0D75977BA}" destId="{A56E48F3-BFC9-4487-939C-0DBB42BAA98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1E6EFC-A792-4661-A062-E53A63022B8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0A3A6B-3127-42F7-8A5C-8679A06F77E3}">
      <dgm:prSet/>
      <dgm:spPr/>
      <dgm:t>
        <a:bodyPr/>
        <a:lstStyle/>
        <a:p>
          <a:pPr rtl="0"/>
          <a:r>
            <a:rPr lang="en-US" dirty="0" smtClean="0"/>
            <a:t>Can destroy patent rights</a:t>
          </a:r>
          <a:endParaRPr lang="en-US" dirty="0"/>
        </a:p>
      </dgm:t>
    </dgm:pt>
    <dgm:pt modelId="{5B55EB53-4B5E-497A-9D71-7099B2682511}" type="parTrans" cxnId="{B1D58F0A-29CA-4517-9BFE-B8EDB01E5E8B}">
      <dgm:prSet/>
      <dgm:spPr/>
      <dgm:t>
        <a:bodyPr/>
        <a:lstStyle/>
        <a:p>
          <a:endParaRPr lang="en-US"/>
        </a:p>
      </dgm:t>
    </dgm:pt>
    <dgm:pt modelId="{D7CA0A32-CCFE-4472-A27C-1082EB83F2D8}" type="sibTrans" cxnId="{B1D58F0A-29CA-4517-9BFE-B8EDB01E5E8B}">
      <dgm:prSet/>
      <dgm:spPr/>
      <dgm:t>
        <a:bodyPr/>
        <a:lstStyle/>
        <a:p>
          <a:endParaRPr lang="en-US"/>
        </a:p>
      </dgm:t>
    </dgm:pt>
    <dgm:pt modelId="{AC00364E-16A1-4962-9DDA-241C3B5B7BE7}">
      <dgm:prSet/>
      <dgm:spPr/>
      <dgm:t>
        <a:bodyPr/>
        <a:lstStyle/>
        <a:p>
          <a:pPr rtl="0"/>
          <a:r>
            <a:rPr lang="en-US" dirty="0" smtClean="0"/>
            <a:t>United States: 1-year grace period</a:t>
          </a:r>
          <a:endParaRPr lang="en-US" dirty="0"/>
        </a:p>
      </dgm:t>
    </dgm:pt>
    <dgm:pt modelId="{5B88CE23-E67D-42BF-B7E9-5877B813E8BF}" type="parTrans" cxnId="{F7670597-AD12-40FD-8F6B-ED47629AEA47}">
      <dgm:prSet/>
      <dgm:spPr/>
      <dgm:t>
        <a:bodyPr/>
        <a:lstStyle/>
        <a:p>
          <a:endParaRPr lang="en-US"/>
        </a:p>
      </dgm:t>
    </dgm:pt>
    <dgm:pt modelId="{5536AF1D-FE90-4001-BF42-EAB0E5D8D3EC}" type="sibTrans" cxnId="{F7670597-AD12-40FD-8F6B-ED47629AEA47}">
      <dgm:prSet/>
      <dgm:spPr/>
      <dgm:t>
        <a:bodyPr/>
        <a:lstStyle/>
        <a:p>
          <a:endParaRPr lang="en-US"/>
        </a:p>
      </dgm:t>
    </dgm:pt>
    <dgm:pt modelId="{E3FEE740-0185-4FE1-9F51-425BEB1DB554}">
      <dgm:prSet/>
      <dgm:spPr/>
      <dgm:t>
        <a:bodyPr/>
        <a:lstStyle/>
        <a:p>
          <a:pPr rtl="0"/>
          <a:r>
            <a:rPr lang="en-US" dirty="0" smtClean="0"/>
            <a:t>Outside US: no grace period (strict novelty)</a:t>
          </a:r>
          <a:endParaRPr lang="en-US" dirty="0"/>
        </a:p>
      </dgm:t>
    </dgm:pt>
    <dgm:pt modelId="{9DFD7B25-A248-4550-8F30-88BE50FF35CF}" type="parTrans" cxnId="{B5A53AC2-AC78-4940-93B1-A985C0EB9059}">
      <dgm:prSet/>
      <dgm:spPr/>
      <dgm:t>
        <a:bodyPr/>
        <a:lstStyle/>
        <a:p>
          <a:endParaRPr lang="en-US"/>
        </a:p>
      </dgm:t>
    </dgm:pt>
    <dgm:pt modelId="{73B324EF-88AF-4819-89CC-9F5A670901A0}" type="sibTrans" cxnId="{B5A53AC2-AC78-4940-93B1-A985C0EB9059}">
      <dgm:prSet/>
      <dgm:spPr/>
      <dgm:t>
        <a:bodyPr/>
        <a:lstStyle/>
        <a:p>
          <a:endParaRPr lang="en-US"/>
        </a:p>
      </dgm:t>
    </dgm:pt>
    <dgm:pt modelId="{46965A70-4738-4077-8A5C-0145E3332952}">
      <dgm:prSet/>
      <dgm:spPr/>
      <dgm:t>
        <a:bodyPr/>
        <a:lstStyle/>
        <a:p>
          <a:pPr rtl="0"/>
          <a:r>
            <a:rPr lang="en-US" dirty="0" smtClean="0"/>
            <a:t>What is “public disclosure”?</a:t>
          </a:r>
          <a:endParaRPr lang="en-US" dirty="0"/>
        </a:p>
      </dgm:t>
    </dgm:pt>
    <dgm:pt modelId="{6DEE34B5-6D4D-4AED-B842-A8092C18980E}" type="parTrans" cxnId="{26763F3E-1CD7-4AC6-AB14-3F85D2DA95A4}">
      <dgm:prSet/>
      <dgm:spPr/>
      <dgm:t>
        <a:bodyPr/>
        <a:lstStyle/>
        <a:p>
          <a:endParaRPr lang="en-US"/>
        </a:p>
      </dgm:t>
    </dgm:pt>
    <dgm:pt modelId="{18D64152-1F02-4ACF-903D-C16B433F2F23}" type="sibTrans" cxnId="{26763F3E-1CD7-4AC6-AB14-3F85D2DA95A4}">
      <dgm:prSet/>
      <dgm:spPr/>
      <dgm:t>
        <a:bodyPr/>
        <a:lstStyle/>
        <a:p>
          <a:endParaRPr lang="en-US"/>
        </a:p>
      </dgm:t>
    </dgm:pt>
    <dgm:pt modelId="{74CD7040-8A5F-4D43-AEA0-BDCF858E8980}">
      <dgm:prSet/>
      <dgm:spPr/>
      <dgm:t>
        <a:bodyPr/>
        <a:lstStyle/>
        <a:p>
          <a:pPr rtl="0"/>
          <a:r>
            <a:rPr lang="en-US" dirty="0" smtClean="0"/>
            <a:t>E-mailing draft paper to peers</a:t>
          </a:r>
          <a:endParaRPr lang="en-US" dirty="0"/>
        </a:p>
      </dgm:t>
    </dgm:pt>
    <dgm:pt modelId="{D54E4E18-DF1D-4A1F-97AE-BB2613CB605A}" type="parTrans" cxnId="{BE3ACFFF-F676-49B4-8113-213BD6D16B0E}">
      <dgm:prSet/>
      <dgm:spPr/>
      <dgm:t>
        <a:bodyPr/>
        <a:lstStyle/>
        <a:p>
          <a:endParaRPr lang="en-US"/>
        </a:p>
      </dgm:t>
    </dgm:pt>
    <dgm:pt modelId="{25CF88DF-EE3E-4E63-AF13-50D8542B1D1D}" type="sibTrans" cxnId="{BE3ACFFF-F676-49B4-8113-213BD6D16B0E}">
      <dgm:prSet/>
      <dgm:spPr/>
      <dgm:t>
        <a:bodyPr/>
        <a:lstStyle/>
        <a:p>
          <a:endParaRPr lang="en-US"/>
        </a:p>
      </dgm:t>
    </dgm:pt>
    <dgm:pt modelId="{46FC86F2-628D-466E-913F-44F7D3D57D97}">
      <dgm:prSet/>
      <dgm:spPr/>
      <dgm:t>
        <a:bodyPr/>
        <a:lstStyle/>
        <a:p>
          <a:pPr rtl="0"/>
          <a:r>
            <a:rPr lang="en-US" dirty="0" smtClean="0"/>
            <a:t>Public blog of research</a:t>
          </a:r>
          <a:endParaRPr lang="en-US" dirty="0"/>
        </a:p>
      </dgm:t>
    </dgm:pt>
    <dgm:pt modelId="{37C98584-2B2B-4681-91A1-A40477D2776A}" type="parTrans" cxnId="{624611F4-A3A7-4228-ACA6-152475DC2E5D}">
      <dgm:prSet/>
      <dgm:spPr/>
      <dgm:t>
        <a:bodyPr/>
        <a:lstStyle/>
        <a:p>
          <a:endParaRPr lang="en-US"/>
        </a:p>
      </dgm:t>
    </dgm:pt>
    <dgm:pt modelId="{1F20978E-7DD9-4B73-9624-1B05BAFCC6DD}" type="sibTrans" cxnId="{624611F4-A3A7-4228-ACA6-152475DC2E5D}">
      <dgm:prSet/>
      <dgm:spPr/>
      <dgm:t>
        <a:bodyPr/>
        <a:lstStyle/>
        <a:p>
          <a:endParaRPr lang="en-US"/>
        </a:p>
      </dgm:t>
    </dgm:pt>
    <dgm:pt modelId="{8E927D6C-F17D-4AEC-93E6-3A4DD8DDEDE1}">
      <dgm:prSet/>
      <dgm:spPr/>
      <dgm:t>
        <a:bodyPr/>
        <a:lstStyle/>
        <a:p>
          <a:pPr rtl="0"/>
          <a:r>
            <a:rPr lang="en-US" dirty="0" smtClean="0"/>
            <a:t>External website</a:t>
          </a:r>
          <a:endParaRPr lang="en-US" dirty="0"/>
        </a:p>
      </dgm:t>
    </dgm:pt>
    <dgm:pt modelId="{9EA11EEF-59A4-4A7C-A56F-AFC309120285}" type="parTrans" cxnId="{A5352D8A-7416-44C2-A555-20952B59F5FC}">
      <dgm:prSet/>
      <dgm:spPr/>
      <dgm:t>
        <a:bodyPr/>
        <a:lstStyle/>
        <a:p>
          <a:endParaRPr lang="en-US"/>
        </a:p>
      </dgm:t>
    </dgm:pt>
    <dgm:pt modelId="{FEFC0177-BB0C-4416-ADC6-5C81DE909BB4}" type="sibTrans" cxnId="{A5352D8A-7416-44C2-A555-20952B59F5FC}">
      <dgm:prSet/>
      <dgm:spPr/>
      <dgm:t>
        <a:bodyPr/>
        <a:lstStyle/>
        <a:p>
          <a:endParaRPr lang="en-US"/>
        </a:p>
      </dgm:t>
    </dgm:pt>
    <dgm:pt modelId="{B55E77E7-25FD-4E30-B10D-0668F2F399F0}">
      <dgm:prSet/>
      <dgm:spPr/>
      <dgm:t>
        <a:bodyPr/>
        <a:lstStyle/>
        <a:p>
          <a:pPr rtl="0"/>
          <a:r>
            <a:rPr lang="en-US" dirty="0" smtClean="0"/>
            <a:t>NDA?</a:t>
          </a:r>
          <a:endParaRPr lang="en-US" dirty="0"/>
        </a:p>
      </dgm:t>
    </dgm:pt>
    <dgm:pt modelId="{DC2F52F6-5F5A-4AE1-BA2A-611DCB846D5F}" type="parTrans" cxnId="{F99C70B6-5C6C-484E-86BB-C0F88DF9458B}">
      <dgm:prSet/>
      <dgm:spPr/>
      <dgm:t>
        <a:bodyPr/>
        <a:lstStyle/>
        <a:p>
          <a:endParaRPr lang="en-US"/>
        </a:p>
      </dgm:t>
    </dgm:pt>
    <dgm:pt modelId="{5CA38327-E53D-4750-9DCC-76F7E0B21734}" type="sibTrans" cxnId="{F99C70B6-5C6C-484E-86BB-C0F88DF9458B}">
      <dgm:prSet/>
      <dgm:spPr/>
      <dgm:t>
        <a:bodyPr/>
        <a:lstStyle/>
        <a:p>
          <a:endParaRPr lang="en-US"/>
        </a:p>
      </dgm:t>
    </dgm:pt>
    <dgm:pt modelId="{0A648B57-6690-42C8-BCC6-BC2FFD3C0BED}" type="pres">
      <dgm:prSet presAssocID="{6B1E6EFC-A792-4661-A062-E53A63022B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2FD6A8-7BF0-47D8-953F-85024F043B6A}" type="pres">
      <dgm:prSet presAssocID="{590A3A6B-3127-42F7-8A5C-8679A06F77E3}" presName="circle1" presStyleLbl="node1" presStyleIdx="0" presStyleCnt="2"/>
      <dgm:spPr/>
    </dgm:pt>
    <dgm:pt modelId="{8C6D1D66-762E-4699-916E-A673A343C4D9}" type="pres">
      <dgm:prSet presAssocID="{590A3A6B-3127-42F7-8A5C-8679A06F77E3}" presName="space" presStyleCnt="0"/>
      <dgm:spPr/>
    </dgm:pt>
    <dgm:pt modelId="{A1D43CBE-C378-46D0-B357-D7084C6CE2B9}" type="pres">
      <dgm:prSet presAssocID="{590A3A6B-3127-42F7-8A5C-8679A06F77E3}" presName="rect1" presStyleLbl="alignAcc1" presStyleIdx="0" presStyleCnt="2"/>
      <dgm:spPr/>
      <dgm:t>
        <a:bodyPr/>
        <a:lstStyle/>
        <a:p>
          <a:endParaRPr lang="en-US"/>
        </a:p>
      </dgm:t>
    </dgm:pt>
    <dgm:pt modelId="{0FC28541-0D2B-43CD-931D-1F4B5C768D9A}" type="pres">
      <dgm:prSet presAssocID="{46965A70-4738-4077-8A5C-0145E3332952}" presName="vertSpace2" presStyleLbl="node1" presStyleIdx="0" presStyleCnt="2"/>
      <dgm:spPr/>
    </dgm:pt>
    <dgm:pt modelId="{990EA1FB-06A9-4AB1-B027-E5535DFF69BF}" type="pres">
      <dgm:prSet presAssocID="{46965A70-4738-4077-8A5C-0145E3332952}" presName="circle2" presStyleLbl="node1" presStyleIdx="1" presStyleCnt="2"/>
      <dgm:spPr/>
    </dgm:pt>
    <dgm:pt modelId="{F34775F8-A78D-4A58-94BC-436CC5A7C8D8}" type="pres">
      <dgm:prSet presAssocID="{46965A70-4738-4077-8A5C-0145E3332952}" presName="rect2" presStyleLbl="alignAcc1" presStyleIdx="1" presStyleCnt="2"/>
      <dgm:spPr/>
      <dgm:t>
        <a:bodyPr/>
        <a:lstStyle/>
        <a:p>
          <a:endParaRPr lang="en-US"/>
        </a:p>
      </dgm:t>
    </dgm:pt>
    <dgm:pt modelId="{C69670C6-36FF-48EE-8B4E-9C40A8A05D2F}" type="pres">
      <dgm:prSet presAssocID="{590A3A6B-3127-42F7-8A5C-8679A06F77E3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9DA71-5943-4189-916F-FEFF583F67B0}" type="pres">
      <dgm:prSet presAssocID="{590A3A6B-3127-42F7-8A5C-8679A06F77E3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FCE54-BD6B-429C-9895-4523E9597645}" type="pres">
      <dgm:prSet presAssocID="{46965A70-4738-4077-8A5C-0145E3332952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9C581-2BD8-4ED7-A3E2-A91CD0A6FEA3}" type="pres">
      <dgm:prSet presAssocID="{46965A70-4738-4077-8A5C-0145E3332952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3BB71-82B4-4626-B0BF-B4A55BFE21BF}" type="presOf" srcId="{590A3A6B-3127-42F7-8A5C-8679A06F77E3}" destId="{A1D43CBE-C378-46D0-B357-D7084C6CE2B9}" srcOrd="0" destOrd="0" presId="urn:microsoft.com/office/officeart/2005/8/layout/target3"/>
    <dgm:cxn modelId="{214C5E99-09C1-46A3-98E8-45F05EBCBFD2}" type="presOf" srcId="{E3FEE740-0185-4FE1-9F51-425BEB1DB554}" destId="{9D89DA71-5943-4189-916F-FEFF583F67B0}" srcOrd="0" destOrd="1" presId="urn:microsoft.com/office/officeart/2005/8/layout/target3"/>
    <dgm:cxn modelId="{624611F4-A3A7-4228-ACA6-152475DC2E5D}" srcId="{46965A70-4738-4077-8A5C-0145E3332952}" destId="{46FC86F2-628D-466E-913F-44F7D3D57D97}" srcOrd="1" destOrd="0" parTransId="{37C98584-2B2B-4681-91A1-A40477D2776A}" sibTransId="{1F20978E-7DD9-4B73-9624-1B05BAFCC6DD}"/>
    <dgm:cxn modelId="{F99C70B6-5C6C-484E-86BB-C0F88DF9458B}" srcId="{46965A70-4738-4077-8A5C-0145E3332952}" destId="{B55E77E7-25FD-4E30-B10D-0668F2F399F0}" srcOrd="3" destOrd="0" parTransId="{DC2F52F6-5F5A-4AE1-BA2A-611DCB846D5F}" sibTransId="{5CA38327-E53D-4750-9DCC-76F7E0B21734}"/>
    <dgm:cxn modelId="{13C5337B-93D0-4500-AFB1-6856FD577F3E}" type="presOf" srcId="{46965A70-4738-4077-8A5C-0145E3332952}" destId="{F34775F8-A78D-4A58-94BC-436CC5A7C8D8}" srcOrd="0" destOrd="0" presId="urn:microsoft.com/office/officeart/2005/8/layout/target3"/>
    <dgm:cxn modelId="{BE3ACFFF-F676-49B4-8113-213BD6D16B0E}" srcId="{46965A70-4738-4077-8A5C-0145E3332952}" destId="{74CD7040-8A5F-4D43-AEA0-BDCF858E8980}" srcOrd="0" destOrd="0" parTransId="{D54E4E18-DF1D-4A1F-97AE-BB2613CB605A}" sibTransId="{25CF88DF-EE3E-4E63-AF13-50D8542B1D1D}"/>
    <dgm:cxn modelId="{A5352D8A-7416-44C2-A555-20952B59F5FC}" srcId="{46965A70-4738-4077-8A5C-0145E3332952}" destId="{8E927D6C-F17D-4AEC-93E6-3A4DD8DDEDE1}" srcOrd="2" destOrd="0" parTransId="{9EA11EEF-59A4-4A7C-A56F-AFC309120285}" sibTransId="{FEFC0177-BB0C-4416-ADC6-5C81DE909BB4}"/>
    <dgm:cxn modelId="{9A9B4477-B53E-425E-BD65-0D6F96AD2FA3}" type="presOf" srcId="{6B1E6EFC-A792-4661-A062-E53A63022B8F}" destId="{0A648B57-6690-42C8-BCC6-BC2FFD3C0BED}" srcOrd="0" destOrd="0" presId="urn:microsoft.com/office/officeart/2005/8/layout/target3"/>
    <dgm:cxn modelId="{26763F3E-1CD7-4AC6-AB14-3F85D2DA95A4}" srcId="{6B1E6EFC-A792-4661-A062-E53A63022B8F}" destId="{46965A70-4738-4077-8A5C-0145E3332952}" srcOrd="1" destOrd="0" parTransId="{6DEE34B5-6D4D-4AED-B842-A8092C18980E}" sibTransId="{18D64152-1F02-4ACF-903D-C16B433F2F23}"/>
    <dgm:cxn modelId="{10FD088C-F3BF-48FC-8045-F0E8979BD62D}" type="presOf" srcId="{46FC86F2-628D-466E-913F-44F7D3D57D97}" destId="{F749C581-2BD8-4ED7-A3E2-A91CD0A6FEA3}" srcOrd="0" destOrd="1" presId="urn:microsoft.com/office/officeart/2005/8/layout/target3"/>
    <dgm:cxn modelId="{B1D58F0A-29CA-4517-9BFE-B8EDB01E5E8B}" srcId="{6B1E6EFC-A792-4661-A062-E53A63022B8F}" destId="{590A3A6B-3127-42F7-8A5C-8679A06F77E3}" srcOrd="0" destOrd="0" parTransId="{5B55EB53-4B5E-497A-9D71-7099B2682511}" sibTransId="{D7CA0A32-CCFE-4472-A27C-1082EB83F2D8}"/>
    <dgm:cxn modelId="{B5A53AC2-AC78-4940-93B1-A985C0EB9059}" srcId="{590A3A6B-3127-42F7-8A5C-8679A06F77E3}" destId="{E3FEE740-0185-4FE1-9F51-425BEB1DB554}" srcOrd="1" destOrd="0" parTransId="{9DFD7B25-A248-4550-8F30-88BE50FF35CF}" sibTransId="{73B324EF-88AF-4819-89CC-9F5A670901A0}"/>
    <dgm:cxn modelId="{337EC949-AA10-4AC0-B7B1-36084D0D6D15}" type="presOf" srcId="{46965A70-4738-4077-8A5C-0145E3332952}" destId="{290FCE54-BD6B-429C-9895-4523E9597645}" srcOrd="1" destOrd="0" presId="urn:microsoft.com/office/officeart/2005/8/layout/target3"/>
    <dgm:cxn modelId="{5AC5E3F2-1547-4650-ACBC-92B8313D940D}" type="presOf" srcId="{590A3A6B-3127-42F7-8A5C-8679A06F77E3}" destId="{C69670C6-36FF-48EE-8B4E-9C40A8A05D2F}" srcOrd="1" destOrd="0" presId="urn:microsoft.com/office/officeart/2005/8/layout/target3"/>
    <dgm:cxn modelId="{22341359-8698-4C6A-AC9B-BEBE6B83E4BD}" type="presOf" srcId="{8E927D6C-F17D-4AEC-93E6-3A4DD8DDEDE1}" destId="{F749C581-2BD8-4ED7-A3E2-A91CD0A6FEA3}" srcOrd="0" destOrd="2" presId="urn:microsoft.com/office/officeart/2005/8/layout/target3"/>
    <dgm:cxn modelId="{F7670597-AD12-40FD-8F6B-ED47629AEA47}" srcId="{590A3A6B-3127-42F7-8A5C-8679A06F77E3}" destId="{AC00364E-16A1-4962-9DDA-241C3B5B7BE7}" srcOrd="0" destOrd="0" parTransId="{5B88CE23-E67D-42BF-B7E9-5877B813E8BF}" sibTransId="{5536AF1D-FE90-4001-BF42-EAB0E5D8D3EC}"/>
    <dgm:cxn modelId="{AA02446D-F50A-4555-86CA-A3DF11C6E54B}" type="presOf" srcId="{74CD7040-8A5F-4D43-AEA0-BDCF858E8980}" destId="{F749C581-2BD8-4ED7-A3E2-A91CD0A6FEA3}" srcOrd="0" destOrd="0" presId="urn:microsoft.com/office/officeart/2005/8/layout/target3"/>
    <dgm:cxn modelId="{96645E27-03E8-475B-9951-B11A65A5FAEC}" type="presOf" srcId="{B55E77E7-25FD-4E30-B10D-0668F2F399F0}" destId="{F749C581-2BD8-4ED7-A3E2-A91CD0A6FEA3}" srcOrd="0" destOrd="3" presId="urn:microsoft.com/office/officeart/2005/8/layout/target3"/>
    <dgm:cxn modelId="{7CFCDA20-624D-42BB-BB15-C3D07AF2DFFF}" type="presOf" srcId="{AC00364E-16A1-4962-9DDA-241C3B5B7BE7}" destId="{9D89DA71-5943-4189-916F-FEFF583F67B0}" srcOrd="0" destOrd="0" presId="urn:microsoft.com/office/officeart/2005/8/layout/target3"/>
    <dgm:cxn modelId="{F3FBF730-19C3-4B03-BADB-7EFCECA89D2B}" type="presParOf" srcId="{0A648B57-6690-42C8-BCC6-BC2FFD3C0BED}" destId="{4F2FD6A8-7BF0-47D8-953F-85024F043B6A}" srcOrd="0" destOrd="0" presId="urn:microsoft.com/office/officeart/2005/8/layout/target3"/>
    <dgm:cxn modelId="{97A85D7E-F840-4508-83F1-75EF3E3854BB}" type="presParOf" srcId="{0A648B57-6690-42C8-BCC6-BC2FFD3C0BED}" destId="{8C6D1D66-762E-4699-916E-A673A343C4D9}" srcOrd="1" destOrd="0" presId="urn:microsoft.com/office/officeart/2005/8/layout/target3"/>
    <dgm:cxn modelId="{7CB255A6-8FCF-4C49-8742-088F061C3ED9}" type="presParOf" srcId="{0A648B57-6690-42C8-BCC6-BC2FFD3C0BED}" destId="{A1D43CBE-C378-46D0-B357-D7084C6CE2B9}" srcOrd="2" destOrd="0" presId="urn:microsoft.com/office/officeart/2005/8/layout/target3"/>
    <dgm:cxn modelId="{341494DD-6F86-493E-997B-A26AAD981A62}" type="presParOf" srcId="{0A648B57-6690-42C8-BCC6-BC2FFD3C0BED}" destId="{0FC28541-0D2B-43CD-931D-1F4B5C768D9A}" srcOrd="3" destOrd="0" presId="urn:microsoft.com/office/officeart/2005/8/layout/target3"/>
    <dgm:cxn modelId="{C6A6B682-7328-46B0-B30A-366380C3E8A3}" type="presParOf" srcId="{0A648B57-6690-42C8-BCC6-BC2FFD3C0BED}" destId="{990EA1FB-06A9-4AB1-B027-E5535DFF69BF}" srcOrd="4" destOrd="0" presId="urn:microsoft.com/office/officeart/2005/8/layout/target3"/>
    <dgm:cxn modelId="{69883545-FBB3-4CBA-AE82-784FA560158E}" type="presParOf" srcId="{0A648B57-6690-42C8-BCC6-BC2FFD3C0BED}" destId="{F34775F8-A78D-4A58-94BC-436CC5A7C8D8}" srcOrd="5" destOrd="0" presId="urn:microsoft.com/office/officeart/2005/8/layout/target3"/>
    <dgm:cxn modelId="{55BEEED4-90D1-4E57-A7DD-C4C174A53EF4}" type="presParOf" srcId="{0A648B57-6690-42C8-BCC6-BC2FFD3C0BED}" destId="{C69670C6-36FF-48EE-8B4E-9C40A8A05D2F}" srcOrd="6" destOrd="0" presId="urn:microsoft.com/office/officeart/2005/8/layout/target3"/>
    <dgm:cxn modelId="{145E692A-831D-43AB-BAAA-0C476126AFF7}" type="presParOf" srcId="{0A648B57-6690-42C8-BCC6-BC2FFD3C0BED}" destId="{9D89DA71-5943-4189-916F-FEFF583F67B0}" srcOrd="7" destOrd="0" presId="urn:microsoft.com/office/officeart/2005/8/layout/target3"/>
    <dgm:cxn modelId="{B97C88FA-D03C-49F5-A78F-4742B06C26DA}" type="presParOf" srcId="{0A648B57-6690-42C8-BCC6-BC2FFD3C0BED}" destId="{290FCE54-BD6B-429C-9895-4523E9597645}" srcOrd="8" destOrd="0" presId="urn:microsoft.com/office/officeart/2005/8/layout/target3"/>
    <dgm:cxn modelId="{F9F3659C-C350-4813-9552-2F7F84A22B5E}" type="presParOf" srcId="{0A648B57-6690-42C8-BCC6-BC2FFD3C0BED}" destId="{F749C581-2BD8-4ED7-A3E2-A91CD0A6FEA3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763D7C-92B6-421C-BFF9-0DFF5935F98F}" type="doc">
      <dgm:prSet loTypeId="urn:microsoft.com/office/officeart/2005/8/layout/target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A569C8-B241-4216-93E4-C4D83B8D33DD}">
      <dgm:prSet/>
      <dgm:spPr/>
      <dgm:t>
        <a:bodyPr/>
        <a:lstStyle/>
        <a:p>
          <a:pPr rtl="0"/>
          <a:r>
            <a:rPr lang="en-US" dirty="0" smtClean="0"/>
            <a:t>Can productive discussions take place </a:t>
          </a:r>
          <a:r>
            <a:rPr lang="en-US" u="sng" dirty="0" smtClean="0"/>
            <a:t>without</a:t>
          </a:r>
          <a:r>
            <a:rPr lang="en-US" dirty="0" smtClean="0"/>
            <a:t> exchanging confidential information?</a:t>
          </a:r>
          <a:endParaRPr lang="en-US" dirty="0"/>
        </a:p>
      </dgm:t>
    </dgm:pt>
    <dgm:pt modelId="{12A341D9-ED89-4782-A0BE-DC3E10EBE556}" type="parTrans" cxnId="{8D78A2AC-1663-40F8-8BD8-BF66448BF1A8}">
      <dgm:prSet/>
      <dgm:spPr/>
      <dgm:t>
        <a:bodyPr/>
        <a:lstStyle/>
        <a:p>
          <a:endParaRPr lang="en-US"/>
        </a:p>
      </dgm:t>
    </dgm:pt>
    <dgm:pt modelId="{9905624C-B728-4C39-A68F-6BA8D318AFC3}" type="sibTrans" cxnId="{8D78A2AC-1663-40F8-8BD8-BF66448BF1A8}">
      <dgm:prSet/>
      <dgm:spPr/>
      <dgm:t>
        <a:bodyPr/>
        <a:lstStyle/>
        <a:p>
          <a:endParaRPr lang="en-US"/>
        </a:p>
      </dgm:t>
    </dgm:pt>
    <dgm:pt modelId="{F67491BD-9EC5-42B9-B188-3C1A49C68279}">
      <dgm:prSet/>
      <dgm:spPr/>
      <dgm:t>
        <a:bodyPr/>
        <a:lstStyle/>
        <a:p>
          <a:pPr rtl="0"/>
          <a:r>
            <a:rPr lang="en-US" dirty="0" smtClean="0"/>
            <a:t>NDAs do NOT cover code</a:t>
          </a:r>
          <a:endParaRPr lang="en-US" dirty="0"/>
        </a:p>
      </dgm:t>
    </dgm:pt>
    <dgm:pt modelId="{B0D4E62C-F33B-4E56-92B9-FB7F5E3A414E}" type="parTrans" cxnId="{7B234E3F-B4D7-44CF-9AE6-5C376D6DEDE0}">
      <dgm:prSet/>
      <dgm:spPr/>
      <dgm:t>
        <a:bodyPr/>
        <a:lstStyle/>
        <a:p>
          <a:endParaRPr lang="en-US"/>
        </a:p>
      </dgm:t>
    </dgm:pt>
    <dgm:pt modelId="{5C2982B0-D66E-4219-8A47-7B6E7AAA54A5}" type="sibTrans" cxnId="{7B234E3F-B4D7-44CF-9AE6-5C376D6DEDE0}">
      <dgm:prSet/>
      <dgm:spPr/>
      <dgm:t>
        <a:bodyPr/>
        <a:lstStyle/>
        <a:p>
          <a:endParaRPr lang="en-US"/>
        </a:p>
      </dgm:t>
    </dgm:pt>
    <dgm:pt modelId="{8CB0F17B-E38F-4C0B-8BBA-423FF3603408}">
      <dgm:prSet custT="1"/>
      <dgm:spPr/>
      <dgm:t>
        <a:bodyPr/>
        <a:lstStyle/>
        <a:p>
          <a:pPr rtl="0"/>
          <a:r>
            <a:rPr lang="en-US" sz="4800" dirty="0" smtClean="0"/>
            <a:t>NDA</a:t>
          </a:r>
          <a:endParaRPr lang="en-US" sz="4800" dirty="0"/>
        </a:p>
      </dgm:t>
    </dgm:pt>
    <dgm:pt modelId="{9F3103F8-DF96-45F9-ABB3-77C93CD1A559}" type="parTrans" cxnId="{0E36579F-7336-454B-9847-838085F78601}">
      <dgm:prSet/>
      <dgm:spPr/>
      <dgm:t>
        <a:bodyPr/>
        <a:lstStyle/>
        <a:p>
          <a:endParaRPr lang="en-US"/>
        </a:p>
      </dgm:t>
    </dgm:pt>
    <dgm:pt modelId="{50540F91-3F41-406D-8687-A21BDA55D8ED}" type="sibTrans" cxnId="{0E36579F-7336-454B-9847-838085F78601}">
      <dgm:prSet/>
      <dgm:spPr/>
      <dgm:t>
        <a:bodyPr/>
        <a:lstStyle/>
        <a:p>
          <a:endParaRPr lang="en-US"/>
        </a:p>
      </dgm:t>
    </dgm:pt>
    <dgm:pt modelId="{7809D6EB-5887-4263-BCDC-5DD1ABFC910A}">
      <dgm:prSet/>
      <dgm:spPr/>
      <dgm:t>
        <a:bodyPr/>
        <a:lstStyle/>
        <a:p>
          <a:pPr rtl="0"/>
          <a:r>
            <a:rPr lang="en-US" dirty="0" smtClean="0"/>
            <a:t>Obligations</a:t>
          </a:r>
          <a:endParaRPr lang="en-US" dirty="0"/>
        </a:p>
      </dgm:t>
    </dgm:pt>
    <dgm:pt modelId="{73BFC09E-6B3C-4C5B-9F0F-22DF33409C06}" type="parTrans" cxnId="{89B61512-D9E9-4D3D-8FC4-2334BDAC7634}">
      <dgm:prSet/>
      <dgm:spPr/>
      <dgm:t>
        <a:bodyPr/>
        <a:lstStyle/>
        <a:p>
          <a:endParaRPr lang="en-US"/>
        </a:p>
      </dgm:t>
    </dgm:pt>
    <dgm:pt modelId="{C26EE6CB-DAFC-454F-A750-484E65AE020F}" type="sibTrans" cxnId="{89B61512-D9E9-4D3D-8FC4-2334BDAC7634}">
      <dgm:prSet/>
      <dgm:spPr/>
      <dgm:t>
        <a:bodyPr/>
        <a:lstStyle/>
        <a:p>
          <a:endParaRPr lang="en-US"/>
        </a:p>
      </dgm:t>
    </dgm:pt>
    <dgm:pt modelId="{60DB268B-6649-4BB8-8DFC-C0F1DA27BCF6}">
      <dgm:prSet/>
      <dgm:spPr/>
      <dgm:t>
        <a:bodyPr/>
        <a:lstStyle/>
        <a:p>
          <a:pPr rtl="0"/>
          <a:r>
            <a:rPr lang="en-US" dirty="0" smtClean="0"/>
            <a:t>Appearances of impropriety</a:t>
          </a:r>
          <a:endParaRPr lang="en-US" dirty="0"/>
        </a:p>
      </dgm:t>
    </dgm:pt>
    <dgm:pt modelId="{2BEC57C3-B1C4-440C-AE03-9DE016C17E52}" type="parTrans" cxnId="{79C3D913-E883-4744-B6AA-55EAD4140C60}">
      <dgm:prSet/>
      <dgm:spPr/>
      <dgm:t>
        <a:bodyPr/>
        <a:lstStyle/>
        <a:p>
          <a:endParaRPr lang="en-US"/>
        </a:p>
      </dgm:t>
    </dgm:pt>
    <dgm:pt modelId="{5C532892-0C88-4FC1-BB9E-A10784393BA2}" type="sibTrans" cxnId="{79C3D913-E883-4744-B6AA-55EAD4140C60}">
      <dgm:prSet/>
      <dgm:spPr/>
      <dgm:t>
        <a:bodyPr/>
        <a:lstStyle/>
        <a:p>
          <a:endParaRPr lang="en-US"/>
        </a:p>
      </dgm:t>
    </dgm:pt>
    <dgm:pt modelId="{3FA598A0-3992-4885-BFF4-86821663059B}" type="pres">
      <dgm:prSet presAssocID="{0E763D7C-92B6-421C-BFF9-0DFF5935F98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654229-3F31-4554-A80D-2E7FE27D33C5}" type="pres">
      <dgm:prSet presAssocID="{0E763D7C-92B6-421C-BFF9-0DFF5935F98F}" presName="outerBox" presStyleCnt="0"/>
      <dgm:spPr/>
      <dgm:t>
        <a:bodyPr/>
        <a:lstStyle/>
        <a:p>
          <a:endParaRPr lang="en-US"/>
        </a:p>
      </dgm:t>
    </dgm:pt>
    <dgm:pt modelId="{537C095D-384C-4F29-9000-29B13DC51967}" type="pres">
      <dgm:prSet presAssocID="{0E763D7C-92B6-421C-BFF9-0DFF5935F98F}" presName="outerBoxParent" presStyleLbl="node1" presStyleIdx="0" presStyleCnt="2"/>
      <dgm:spPr/>
      <dgm:t>
        <a:bodyPr/>
        <a:lstStyle/>
        <a:p>
          <a:endParaRPr lang="en-US"/>
        </a:p>
      </dgm:t>
    </dgm:pt>
    <dgm:pt modelId="{6C66E33B-99A2-4908-8E81-619B0EE5537D}" type="pres">
      <dgm:prSet presAssocID="{0E763D7C-92B6-421C-BFF9-0DFF5935F98F}" presName="outerBoxChildren" presStyleCnt="0"/>
      <dgm:spPr/>
      <dgm:t>
        <a:bodyPr/>
        <a:lstStyle/>
        <a:p>
          <a:endParaRPr lang="en-US"/>
        </a:p>
      </dgm:t>
    </dgm:pt>
    <dgm:pt modelId="{74B69403-A305-470C-8545-03672BE669A6}" type="pres">
      <dgm:prSet presAssocID="{0E763D7C-92B6-421C-BFF9-0DFF5935F98F}" presName="middleBox" presStyleCnt="0"/>
      <dgm:spPr/>
      <dgm:t>
        <a:bodyPr/>
        <a:lstStyle/>
        <a:p>
          <a:endParaRPr lang="en-US"/>
        </a:p>
      </dgm:t>
    </dgm:pt>
    <dgm:pt modelId="{42727C67-BB42-4210-BE3A-804B1A556635}" type="pres">
      <dgm:prSet presAssocID="{0E763D7C-92B6-421C-BFF9-0DFF5935F98F}" presName="middleBoxParent" presStyleLbl="node1" presStyleIdx="1" presStyleCnt="2"/>
      <dgm:spPr/>
      <dgm:t>
        <a:bodyPr/>
        <a:lstStyle/>
        <a:p>
          <a:endParaRPr lang="en-US"/>
        </a:p>
      </dgm:t>
    </dgm:pt>
    <dgm:pt modelId="{669B81BE-934B-46C0-B002-5C2E0D9AA6C4}" type="pres">
      <dgm:prSet presAssocID="{0E763D7C-92B6-421C-BFF9-0DFF5935F98F}" presName="middleBoxChildren" presStyleCnt="0"/>
      <dgm:spPr/>
      <dgm:t>
        <a:bodyPr/>
        <a:lstStyle/>
        <a:p>
          <a:endParaRPr lang="en-US"/>
        </a:p>
      </dgm:t>
    </dgm:pt>
    <dgm:pt modelId="{368A634F-B72F-44E6-AA1D-D7537B96EDD7}" type="pres">
      <dgm:prSet presAssocID="{7809D6EB-5887-4263-BCDC-5DD1ABFC910A}" presName="m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2C958-1218-426F-AAAD-00CBAE306884}" type="pres">
      <dgm:prSet presAssocID="{C26EE6CB-DAFC-454F-A750-484E65AE020F}" presName="middleSibTrans" presStyleCnt="0"/>
      <dgm:spPr/>
    </dgm:pt>
    <dgm:pt modelId="{808B3038-087E-4A67-B3E8-3857949C1B96}" type="pres">
      <dgm:prSet presAssocID="{60DB268B-6649-4BB8-8DFC-C0F1DA27BCF6}" presName="m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8B947-DDC2-4245-A5F2-EED5E0853B4E}" type="pres">
      <dgm:prSet presAssocID="{5C532892-0C88-4FC1-BB9E-A10784393BA2}" presName="middleSibTrans" presStyleCnt="0"/>
      <dgm:spPr/>
    </dgm:pt>
    <dgm:pt modelId="{3E41C13A-9F81-4AF7-93C4-19F3F3A8F727}" type="pres">
      <dgm:prSet presAssocID="{F67491BD-9EC5-42B9-B188-3C1A49C68279}" presName="m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4E8DF-D330-4786-966C-6C9968E66509}" type="presOf" srcId="{8CB0F17B-E38F-4C0B-8BBA-423FF3603408}" destId="{42727C67-BB42-4210-BE3A-804B1A556635}" srcOrd="0" destOrd="0" presId="urn:microsoft.com/office/officeart/2005/8/layout/target2"/>
    <dgm:cxn modelId="{0E36579F-7336-454B-9847-838085F78601}" srcId="{0E763D7C-92B6-421C-BFF9-0DFF5935F98F}" destId="{8CB0F17B-E38F-4C0B-8BBA-423FF3603408}" srcOrd="1" destOrd="0" parTransId="{9F3103F8-DF96-45F9-ABB3-77C93CD1A559}" sibTransId="{50540F91-3F41-406D-8687-A21BDA55D8ED}"/>
    <dgm:cxn modelId="{79C3D913-E883-4744-B6AA-55EAD4140C60}" srcId="{8CB0F17B-E38F-4C0B-8BBA-423FF3603408}" destId="{60DB268B-6649-4BB8-8DFC-C0F1DA27BCF6}" srcOrd="1" destOrd="0" parTransId="{2BEC57C3-B1C4-440C-AE03-9DE016C17E52}" sibTransId="{5C532892-0C88-4FC1-BB9E-A10784393BA2}"/>
    <dgm:cxn modelId="{89B61512-D9E9-4D3D-8FC4-2334BDAC7634}" srcId="{8CB0F17B-E38F-4C0B-8BBA-423FF3603408}" destId="{7809D6EB-5887-4263-BCDC-5DD1ABFC910A}" srcOrd="0" destOrd="0" parTransId="{73BFC09E-6B3C-4C5B-9F0F-22DF33409C06}" sibTransId="{C26EE6CB-DAFC-454F-A750-484E65AE020F}"/>
    <dgm:cxn modelId="{AAD5A651-301F-477C-B32C-15D100E0B228}" type="presOf" srcId="{B3A569C8-B241-4216-93E4-C4D83B8D33DD}" destId="{537C095D-384C-4F29-9000-29B13DC51967}" srcOrd="0" destOrd="0" presId="urn:microsoft.com/office/officeart/2005/8/layout/target2"/>
    <dgm:cxn modelId="{37B50510-C0BA-490C-AAD5-4D4A0F1E59AA}" type="presOf" srcId="{60DB268B-6649-4BB8-8DFC-C0F1DA27BCF6}" destId="{808B3038-087E-4A67-B3E8-3857949C1B96}" srcOrd="0" destOrd="0" presId="urn:microsoft.com/office/officeart/2005/8/layout/target2"/>
    <dgm:cxn modelId="{7B234E3F-B4D7-44CF-9AE6-5C376D6DEDE0}" srcId="{8CB0F17B-E38F-4C0B-8BBA-423FF3603408}" destId="{F67491BD-9EC5-42B9-B188-3C1A49C68279}" srcOrd="2" destOrd="0" parTransId="{B0D4E62C-F33B-4E56-92B9-FB7F5E3A414E}" sibTransId="{5C2982B0-D66E-4219-8A47-7B6E7AAA54A5}"/>
    <dgm:cxn modelId="{8D78A2AC-1663-40F8-8BD8-BF66448BF1A8}" srcId="{0E763D7C-92B6-421C-BFF9-0DFF5935F98F}" destId="{B3A569C8-B241-4216-93E4-C4D83B8D33DD}" srcOrd="0" destOrd="0" parTransId="{12A341D9-ED89-4782-A0BE-DC3E10EBE556}" sibTransId="{9905624C-B728-4C39-A68F-6BA8D318AFC3}"/>
    <dgm:cxn modelId="{291AA1B3-9EB5-429B-8C50-60A04FFA420F}" type="presOf" srcId="{7809D6EB-5887-4263-BCDC-5DD1ABFC910A}" destId="{368A634F-B72F-44E6-AA1D-D7537B96EDD7}" srcOrd="0" destOrd="0" presId="urn:microsoft.com/office/officeart/2005/8/layout/target2"/>
    <dgm:cxn modelId="{46A615F2-68DF-47EF-9F0C-3AB54AC14F49}" type="presOf" srcId="{0E763D7C-92B6-421C-BFF9-0DFF5935F98F}" destId="{3FA598A0-3992-4885-BFF4-86821663059B}" srcOrd="0" destOrd="0" presId="urn:microsoft.com/office/officeart/2005/8/layout/target2"/>
    <dgm:cxn modelId="{818F03DF-EA08-42FA-B468-52C88E88FD79}" type="presOf" srcId="{F67491BD-9EC5-42B9-B188-3C1A49C68279}" destId="{3E41C13A-9F81-4AF7-93C4-19F3F3A8F727}" srcOrd="0" destOrd="0" presId="urn:microsoft.com/office/officeart/2005/8/layout/target2"/>
    <dgm:cxn modelId="{A4CE9758-52C1-4D6A-9CCC-7374DFD85BAD}" type="presParOf" srcId="{3FA598A0-3992-4885-BFF4-86821663059B}" destId="{43654229-3F31-4554-A80D-2E7FE27D33C5}" srcOrd="0" destOrd="0" presId="urn:microsoft.com/office/officeart/2005/8/layout/target2"/>
    <dgm:cxn modelId="{0A28379D-DEFB-4FB2-A5B2-4358DC1FA131}" type="presParOf" srcId="{43654229-3F31-4554-A80D-2E7FE27D33C5}" destId="{537C095D-384C-4F29-9000-29B13DC51967}" srcOrd="0" destOrd="0" presId="urn:microsoft.com/office/officeart/2005/8/layout/target2"/>
    <dgm:cxn modelId="{92C79AA3-F9D0-4B06-AA35-1F161D9E8412}" type="presParOf" srcId="{43654229-3F31-4554-A80D-2E7FE27D33C5}" destId="{6C66E33B-99A2-4908-8E81-619B0EE5537D}" srcOrd="1" destOrd="0" presId="urn:microsoft.com/office/officeart/2005/8/layout/target2"/>
    <dgm:cxn modelId="{4B81E26C-995E-4BEF-A4D9-4B36A0165005}" type="presParOf" srcId="{3FA598A0-3992-4885-BFF4-86821663059B}" destId="{74B69403-A305-470C-8545-03672BE669A6}" srcOrd="1" destOrd="0" presId="urn:microsoft.com/office/officeart/2005/8/layout/target2"/>
    <dgm:cxn modelId="{3279CDAF-9E16-4395-81CD-DA3D7FA905B9}" type="presParOf" srcId="{74B69403-A305-470C-8545-03672BE669A6}" destId="{42727C67-BB42-4210-BE3A-804B1A556635}" srcOrd="0" destOrd="0" presId="urn:microsoft.com/office/officeart/2005/8/layout/target2"/>
    <dgm:cxn modelId="{8CA44FC8-1075-47D2-A043-C14824E1F441}" type="presParOf" srcId="{74B69403-A305-470C-8545-03672BE669A6}" destId="{669B81BE-934B-46C0-B002-5C2E0D9AA6C4}" srcOrd="1" destOrd="0" presId="urn:microsoft.com/office/officeart/2005/8/layout/target2"/>
    <dgm:cxn modelId="{F3BBDA72-05A9-4A16-AFD5-D8BC831C9B41}" type="presParOf" srcId="{669B81BE-934B-46C0-B002-5C2E0D9AA6C4}" destId="{368A634F-B72F-44E6-AA1D-D7537B96EDD7}" srcOrd="0" destOrd="0" presId="urn:microsoft.com/office/officeart/2005/8/layout/target2"/>
    <dgm:cxn modelId="{486F973A-9509-4054-98B7-45B6BB707130}" type="presParOf" srcId="{669B81BE-934B-46C0-B002-5C2E0D9AA6C4}" destId="{D112C958-1218-426F-AAAD-00CBAE306884}" srcOrd="1" destOrd="0" presId="urn:microsoft.com/office/officeart/2005/8/layout/target2"/>
    <dgm:cxn modelId="{5B598BC6-DBAF-4C8A-9E63-EA998400F497}" type="presParOf" srcId="{669B81BE-934B-46C0-B002-5C2E0D9AA6C4}" destId="{808B3038-087E-4A67-B3E8-3857949C1B96}" srcOrd="2" destOrd="0" presId="urn:microsoft.com/office/officeart/2005/8/layout/target2"/>
    <dgm:cxn modelId="{254AD8C1-BF12-40D2-9E79-84449C97BDAB}" type="presParOf" srcId="{669B81BE-934B-46C0-B002-5C2E0D9AA6C4}" destId="{3648B947-DDC2-4245-A5F2-EED5E0853B4E}" srcOrd="3" destOrd="0" presId="urn:microsoft.com/office/officeart/2005/8/layout/target2"/>
    <dgm:cxn modelId="{938F6FD0-C8F2-4420-A8AE-B6D46BA3C55D}" type="presParOf" srcId="{669B81BE-934B-46C0-B002-5C2E0D9AA6C4}" destId="{3E41C13A-9F81-4AF7-93C4-19F3F3A8F72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5F4651-B657-46D4-8208-CA60E27A6AB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E3429A29-5381-44DF-8B9D-694881CFFF55}">
      <dgm:prSet phldrT="[Text]"/>
      <dgm:spPr/>
      <dgm:t>
        <a:bodyPr/>
        <a:lstStyle/>
        <a:p>
          <a:r>
            <a:rPr lang="en-US" dirty="0" smtClean="0"/>
            <a:t>Build Relationship</a:t>
          </a:r>
          <a:endParaRPr lang="en-US" dirty="0"/>
        </a:p>
      </dgm:t>
    </dgm:pt>
    <dgm:pt modelId="{F81AFCDC-E1EA-48AB-8C94-BE03519FEB53}" type="parTrans" cxnId="{8ECB4468-5286-4042-A189-2DBDD67B9D35}">
      <dgm:prSet/>
      <dgm:spPr/>
      <dgm:t>
        <a:bodyPr/>
        <a:lstStyle/>
        <a:p>
          <a:endParaRPr lang="en-US"/>
        </a:p>
      </dgm:t>
    </dgm:pt>
    <dgm:pt modelId="{8900F9C1-D385-427F-AC04-0FCA5393DEEC}" type="sibTrans" cxnId="{8ECB4468-5286-4042-A189-2DBDD67B9D35}">
      <dgm:prSet/>
      <dgm:spPr/>
      <dgm:t>
        <a:bodyPr/>
        <a:lstStyle/>
        <a:p>
          <a:endParaRPr lang="en-US"/>
        </a:p>
      </dgm:t>
    </dgm:pt>
    <dgm:pt modelId="{5EAEDDBD-916A-4EBC-836E-46D9AC84A569}">
      <dgm:prSet phldrT="[Text]"/>
      <dgm:spPr/>
      <dgm:t>
        <a:bodyPr/>
        <a:lstStyle/>
        <a:p>
          <a:r>
            <a:rPr lang="en-US" dirty="0" smtClean="0"/>
            <a:t>Identify Problems</a:t>
          </a:r>
        </a:p>
      </dgm:t>
    </dgm:pt>
    <dgm:pt modelId="{6FA37EB8-032C-4BFB-B776-5D80BA35AE0C}" type="parTrans" cxnId="{BEAD2962-0CC4-496E-9946-1F251A9993CA}">
      <dgm:prSet/>
      <dgm:spPr/>
      <dgm:t>
        <a:bodyPr/>
        <a:lstStyle/>
        <a:p>
          <a:endParaRPr lang="en-US"/>
        </a:p>
      </dgm:t>
    </dgm:pt>
    <dgm:pt modelId="{5BF02F37-6724-4F6C-80D1-28446720009E}" type="sibTrans" cxnId="{BEAD2962-0CC4-496E-9946-1F251A9993CA}">
      <dgm:prSet/>
      <dgm:spPr/>
      <dgm:t>
        <a:bodyPr/>
        <a:lstStyle/>
        <a:p>
          <a:endParaRPr lang="en-US"/>
        </a:p>
      </dgm:t>
    </dgm:pt>
    <dgm:pt modelId="{D010E8C4-09E2-4951-96C3-980FA76EB591}">
      <dgm:prSet phldrT="[Text]"/>
      <dgm:spPr/>
      <dgm:t>
        <a:bodyPr/>
        <a:lstStyle/>
        <a:p>
          <a:r>
            <a:rPr lang="en-US" dirty="0" smtClean="0"/>
            <a:t>Solve problems</a:t>
          </a:r>
          <a:endParaRPr lang="en-US" dirty="0"/>
        </a:p>
      </dgm:t>
    </dgm:pt>
    <dgm:pt modelId="{C59B2BD9-8B6A-45A4-AE9C-BB064B1F579E}" type="parTrans" cxnId="{EB78B991-84E4-4F33-8391-788BC7B6577F}">
      <dgm:prSet/>
      <dgm:spPr/>
      <dgm:t>
        <a:bodyPr/>
        <a:lstStyle/>
        <a:p>
          <a:endParaRPr lang="en-US"/>
        </a:p>
      </dgm:t>
    </dgm:pt>
    <dgm:pt modelId="{B667E1BA-6D25-4D6F-8C44-AD2BE7ACD9BF}" type="sibTrans" cxnId="{EB78B991-84E4-4F33-8391-788BC7B6577F}">
      <dgm:prSet/>
      <dgm:spPr/>
      <dgm:t>
        <a:bodyPr/>
        <a:lstStyle/>
        <a:p>
          <a:endParaRPr lang="en-US"/>
        </a:p>
      </dgm:t>
    </dgm:pt>
    <dgm:pt modelId="{55C81414-F448-4FA4-80EA-63E521A47F2D}" type="pres">
      <dgm:prSet presAssocID="{4E5F4651-B657-46D4-8208-CA60E27A6AB8}" presName="Name0" presStyleCnt="0">
        <dgm:presLayoutVars>
          <dgm:dir/>
          <dgm:animLvl val="lvl"/>
          <dgm:resizeHandles val="exact"/>
        </dgm:presLayoutVars>
      </dgm:prSet>
      <dgm:spPr/>
    </dgm:pt>
    <dgm:pt modelId="{AD59C618-C273-4DFC-B0B2-352CA36197B6}" type="pres">
      <dgm:prSet presAssocID="{E3429A29-5381-44DF-8B9D-694881CFFF5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20DD5-B6EA-4F77-972C-493364FB3F3F}" type="pres">
      <dgm:prSet presAssocID="{8900F9C1-D385-427F-AC04-0FCA5393DEEC}" presName="parTxOnlySpace" presStyleCnt="0"/>
      <dgm:spPr/>
    </dgm:pt>
    <dgm:pt modelId="{CE0A692B-F76E-4D79-9667-EBEEC15D15C5}" type="pres">
      <dgm:prSet presAssocID="{5EAEDDBD-916A-4EBC-836E-46D9AC84A56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025D7-2E90-42E3-9426-020073D27A8F}" type="pres">
      <dgm:prSet presAssocID="{5BF02F37-6724-4F6C-80D1-28446720009E}" presName="parTxOnlySpace" presStyleCnt="0"/>
      <dgm:spPr/>
    </dgm:pt>
    <dgm:pt modelId="{7AAC6C51-2BBD-4F40-93BE-C559009C747C}" type="pres">
      <dgm:prSet presAssocID="{D010E8C4-09E2-4951-96C3-980FA76EB59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A475C8-8A78-4ACC-87FF-A20EEF214AE8}" type="presOf" srcId="{5EAEDDBD-916A-4EBC-836E-46D9AC84A569}" destId="{CE0A692B-F76E-4D79-9667-EBEEC15D15C5}" srcOrd="0" destOrd="0" presId="urn:microsoft.com/office/officeart/2005/8/layout/chevron1"/>
    <dgm:cxn modelId="{BEAD2962-0CC4-496E-9946-1F251A9993CA}" srcId="{4E5F4651-B657-46D4-8208-CA60E27A6AB8}" destId="{5EAEDDBD-916A-4EBC-836E-46D9AC84A569}" srcOrd="1" destOrd="0" parTransId="{6FA37EB8-032C-4BFB-B776-5D80BA35AE0C}" sibTransId="{5BF02F37-6724-4F6C-80D1-28446720009E}"/>
    <dgm:cxn modelId="{62C8C461-6FE2-407D-A9E8-BBDA742FB1A8}" type="presOf" srcId="{D010E8C4-09E2-4951-96C3-980FA76EB591}" destId="{7AAC6C51-2BBD-4F40-93BE-C559009C747C}" srcOrd="0" destOrd="0" presId="urn:microsoft.com/office/officeart/2005/8/layout/chevron1"/>
    <dgm:cxn modelId="{EB78B991-84E4-4F33-8391-788BC7B6577F}" srcId="{4E5F4651-B657-46D4-8208-CA60E27A6AB8}" destId="{D010E8C4-09E2-4951-96C3-980FA76EB591}" srcOrd="2" destOrd="0" parTransId="{C59B2BD9-8B6A-45A4-AE9C-BB064B1F579E}" sibTransId="{B667E1BA-6D25-4D6F-8C44-AD2BE7ACD9BF}"/>
    <dgm:cxn modelId="{8ECB4468-5286-4042-A189-2DBDD67B9D35}" srcId="{4E5F4651-B657-46D4-8208-CA60E27A6AB8}" destId="{E3429A29-5381-44DF-8B9D-694881CFFF55}" srcOrd="0" destOrd="0" parTransId="{F81AFCDC-E1EA-48AB-8C94-BE03519FEB53}" sibTransId="{8900F9C1-D385-427F-AC04-0FCA5393DEEC}"/>
    <dgm:cxn modelId="{88C21D6E-5C6F-45BD-9F42-FBEAC4A46584}" type="presOf" srcId="{4E5F4651-B657-46D4-8208-CA60E27A6AB8}" destId="{55C81414-F448-4FA4-80EA-63E521A47F2D}" srcOrd="0" destOrd="0" presId="urn:microsoft.com/office/officeart/2005/8/layout/chevron1"/>
    <dgm:cxn modelId="{DB60AC35-C00A-45F9-B467-D7993BA225ED}" type="presOf" srcId="{E3429A29-5381-44DF-8B9D-694881CFFF55}" destId="{AD59C618-C273-4DFC-B0B2-352CA36197B6}" srcOrd="0" destOrd="0" presId="urn:microsoft.com/office/officeart/2005/8/layout/chevron1"/>
    <dgm:cxn modelId="{5774CCF9-DB76-4F16-942F-13524BC45A33}" type="presParOf" srcId="{55C81414-F448-4FA4-80EA-63E521A47F2D}" destId="{AD59C618-C273-4DFC-B0B2-352CA36197B6}" srcOrd="0" destOrd="0" presId="urn:microsoft.com/office/officeart/2005/8/layout/chevron1"/>
    <dgm:cxn modelId="{D5A02419-6E26-4DDC-9D30-B247DC5339B1}" type="presParOf" srcId="{55C81414-F448-4FA4-80EA-63E521A47F2D}" destId="{96D20DD5-B6EA-4F77-972C-493364FB3F3F}" srcOrd="1" destOrd="0" presId="urn:microsoft.com/office/officeart/2005/8/layout/chevron1"/>
    <dgm:cxn modelId="{BA14064C-1754-47E6-A346-E46B5D0ACB9F}" type="presParOf" srcId="{55C81414-F448-4FA4-80EA-63E521A47F2D}" destId="{CE0A692B-F76E-4D79-9667-EBEEC15D15C5}" srcOrd="2" destOrd="0" presId="urn:microsoft.com/office/officeart/2005/8/layout/chevron1"/>
    <dgm:cxn modelId="{947E442E-BDE8-49B0-85A1-C604CB38ACED}" type="presParOf" srcId="{55C81414-F448-4FA4-80EA-63E521A47F2D}" destId="{DF2025D7-2E90-42E3-9426-020073D27A8F}" srcOrd="3" destOrd="0" presId="urn:microsoft.com/office/officeart/2005/8/layout/chevron1"/>
    <dgm:cxn modelId="{C2E1511D-30FD-419B-891E-D0E658D9CA3A}" type="presParOf" srcId="{55C81414-F448-4FA4-80EA-63E521A47F2D}" destId="{7AAC6C51-2BBD-4F40-93BE-C559009C74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E49340-93CC-4462-9788-6B7D63F02125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54388-8AC0-400A-BE48-A9AE505B3F91}">
      <dgm:prSet/>
      <dgm:spPr/>
      <dgm:t>
        <a:bodyPr/>
        <a:lstStyle/>
        <a:p>
          <a:pPr rtl="0"/>
          <a:r>
            <a:rPr lang="en-US" dirty="0" smtClean="0"/>
            <a:t>Do we want exclusive ownership of this IP? </a:t>
          </a:r>
          <a:endParaRPr lang="en-US" dirty="0"/>
        </a:p>
      </dgm:t>
    </dgm:pt>
    <dgm:pt modelId="{FFE72D2D-987A-4B11-B0A2-AE6D9BC187E7}" type="parTrans" cxnId="{D67131E4-1504-4642-BE43-06F98F206750}">
      <dgm:prSet/>
      <dgm:spPr/>
      <dgm:t>
        <a:bodyPr/>
        <a:lstStyle/>
        <a:p>
          <a:endParaRPr lang="en-US"/>
        </a:p>
      </dgm:t>
    </dgm:pt>
    <dgm:pt modelId="{1C8C0039-39B5-4083-8A66-B8C102062401}" type="sibTrans" cxnId="{D67131E4-1504-4642-BE43-06F98F206750}">
      <dgm:prSet/>
      <dgm:spPr/>
      <dgm:t>
        <a:bodyPr/>
        <a:lstStyle/>
        <a:p>
          <a:endParaRPr lang="en-US"/>
        </a:p>
      </dgm:t>
    </dgm:pt>
    <dgm:pt modelId="{D121CD67-1B69-47E6-A94E-854A496E5D24}">
      <dgm:prSet/>
      <dgm:spPr/>
      <dgm:t>
        <a:bodyPr/>
        <a:lstStyle/>
        <a:p>
          <a:pPr rtl="0"/>
          <a:r>
            <a:rPr lang="en-US" dirty="0" smtClean="0"/>
            <a:t>If Yes - get contract</a:t>
          </a:r>
          <a:endParaRPr lang="en-US" dirty="0"/>
        </a:p>
      </dgm:t>
    </dgm:pt>
    <dgm:pt modelId="{01C3E508-35E2-404A-B4AC-93E26E5CC28E}" type="parTrans" cxnId="{75691FED-227A-4CA7-A6FE-00C7DF27454C}">
      <dgm:prSet/>
      <dgm:spPr/>
      <dgm:t>
        <a:bodyPr/>
        <a:lstStyle/>
        <a:p>
          <a:endParaRPr lang="en-US"/>
        </a:p>
      </dgm:t>
    </dgm:pt>
    <dgm:pt modelId="{4929601C-6425-4D37-AB88-8243AD4B2852}" type="sibTrans" cxnId="{75691FED-227A-4CA7-A6FE-00C7DF27454C}">
      <dgm:prSet/>
      <dgm:spPr/>
      <dgm:t>
        <a:bodyPr/>
        <a:lstStyle/>
        <a:p>
          <a:endParaRPr lang="en-US"/>
        </a:p>
      </dgm:t>
    </dgm:pt>
    <dgm:pt modelId="{C0E50440-9095-4AD9-BDD0-9166A4481152}">
      <dgm:prSet/>
      <dgm:spPr/>
      <dgm:t>
        <a:bodyPr/>
        <a:lstStyle/>
        <a:p>
          <a:pPr rtl="0"/>
          <a:r>
            <a:rPr lang="en-US" dirty="0" smtClean="0"/>
            <a:t>Hire as consultant, Visiting Researcher, Intern, temp, or employee</a:t>
          </a:r>
          <a:endParaRPr lang="en-US" dirty="0"/>
        </a:p>
      </dgm:t>
    </dgm:pt>
    <dgm:pt modelId="{244CEFA6-289F-4E16-8B67-6DB3C6B3F3CB}" type="parTrans" cxnId="{DF8EEBA9-30B8-4787-B3E3-0991E60B3A1F}">
      <dgm:prSet/>
      <dgm:spPr/>
      <dgm:t>
        <a:bodyPr/>
        <a:lstStyle/>
        <a:p>
          <a:endParaRPr lang="en-US"/>
        </a:p>
      </dgm:t>
    </dgm:pt>
    <dgm:pt modelId="{A52EF223-2004-466D-BE3E-923BCC54B2E0}" type="sibTrans" cxnId="{DF8EEBA9-30B8-4787-B3E3-0991E60B3A1F}">
      <dgm:prSet/>
      <dgm:spPr/>
      <dgm:t>
        <a:bodyPr/>
        <a:lstStyle/>
        <a:p>
          <a:endParaRPr lang="en-US"/>
        </a:p>
      </dgm:t>
    </dgm:pt>
    <dgm:pt modelId="{7B1712EA-ABD4-47A2-A244-69045B2047AA}">
      <dgm:prSet/>
      <dgm:spPr/>
      <dgm:t>
        <a:bodyPr/>
        <a:lstStyle/>
        <a:p>
          <a:pPr rtl="0"/>
          <a:r>
            <a:rPr lang="en-US" dirty="0" smtClean="0"/>
            <a:t>MS owns resulting IP</a:t>
          </a:r>
          <a:endParaRPr lang="en-US" dirty="0"/>
        </a:p>
      </dgm:t>
    </dgm:pt>
    <dgm:pt modelId="{5460B447-C110-4666-B1E5-E95C450F3C34}" type="parTrans" cxnId="{4080614F-F7C3-4B50-9569-0EE781E82163}">
      <dgm:prSet/>
      <dgm:spPr/>
      <dgm:t>
        <a:bodyPr/>
        <a:lstStyle/>
        <a:p>
          <a:endParaRPr lang="en-US"/>
        </a:p>
      </dgm:t>
    </dgm:pt>
    <dgm:pt modelId="{650C41E9-3EC6-4396-BACB-18E9770F146A}" type="sibTrans" cxnId="{4080614F-F7C3-4B50-9569-0EE781E82163}">
      <dgm:prSet/>
      <dgm:spPr/>
      <dgm:t>
        <a:bodyPr/>
        <a:lstStyle/>
        <a:p>
          <a:endParaRPr lang="en-US"/>
        </a:p>
      </dgm:t>
    </dgm:pt>
    <dgm:pt modelId="{8A0D2DE2-1E11-45D5-A32F-6B15193B118A}">
      <dgm:prSet/>
      <dgm:spPr/>
      <dgm:t>
        <a:bodyPr/>
        <a:lstStyle/>
        <a:p>
          <a:pPr rtl="0"/>
          <a:r>
            <a:rPr lang="en-US" dirty="0" smtClean="0"/>
            <a:t>Beware of overlap with </a:t>
          </a:r>
          <a:r>
            <a:rPr lang="en-US" dirty="0" err="1" smtClean="0"/>
            <a:t>Uni</a:t>
          </a:r>
          <a:r>
            <a:rPr lang="en-US" dirty="0" smtClean="0"/>
            <a:t> work</a:t>
          </a:r>
          <a:endParaRPr lang="en-US" dirty="0"/>
        </a:p>
      </dgm:t>
    </dgm:pt>
    <dgm:pt modelId="{C346F170-6510-4C83-9CF0-17A7AB56FDC5}" type="parTrans" cxnId="{0CDC8BC1-7D1D-42EA-94EE-3F69DEE683BF}">
      <dgm:prSet/>
      <dgm:spPr/>
      <dgm:t>
        <a:bodyPr/>
        <a:lstStyle/>
        <a:p>
          <a:endParaRPr lang="en-US"/>
        </a:p>
      </dgm:t>
    </dgm:pt>
    <dgm:pt modelId="{F697B38A-83D6-4D32-817C-FA247E023AF3}" type="sibTrans" cxnId="{0CDC8BC1-7D1D-42EA-94EE-3F69DEE683BF}">
      <dgm:prSet/>
      <dgm:spPr/>
      <dgm:t>
        <a:bodyPr/>
        <a:lstStyle/>
        <a:p>
          <a:endParaRPr lang="en-US"/>
        </a:p>
      </dgm:t>
    </dgm:pt>
    <dgm:pt modelId="{8F27E1B4-24A6-451C-BA94-19A0916514D4}">
      <dgm:prSet/>
      <dgm:spPr/>
      <dgm:t>
        <a:bodyPr/>
        <a:lstStyle/>
        <a:p>
          <a:pPr rtl="0"/>
          <a:r>
            <a:rPr lang="en-US" dirty="0" smtClean="0"/>
            <a:t>Plan ahead to get contract </a:t>
          </a:r>
          <a:r>
            <a:rPr lang="en-US" b="1" dirty="0" smtClean="0"/>
            <a:t>before</a:t>
          </a:r>
          <a:r>
            <a:rPr lang="en-US" dirty="0" smtClean="0"/>
            <a:t> work starts</a:t>
          </a:r>
          <a:endParaRPr lang="en-US" dirty="0"/>
        </a:p>
      </dgm:t>
    </dgm:pt>
    <dgm:pt modelId="{8AB0B3BF-E0FF-4ED8-BC84-1C9298A649BB}" type="parTrans" cxnId="{325BED9B-91C3-4E35-BA7E-DB8DF48905D1}">
      <dgm:prSet/>
      <dgm:spPr/>
      <dgm:t>
        <a:bodyPr/>
        <a:lstStyle/>
        <a:p>
          <a:endParaRPr lang="en-US"/>
        </a:p>
      </dgm:t>
    </dgm:pt>
    <dgm:pt modelId="{246F86A3-8BBB-462B-876D-BA1894A1F6DD}" type="sibTrans" cxnId="{325BED9B-91C3-4E35-BA7E-DB8DF48905D1}">
      <dgm:prSet/>
      <dgm:spPr/>
      <dgm:t>
        <a:bodyPr/>
        <a:lstStyle/>
        <a:p>
          <a:endParaRPr lang="en-US"/>
        </a:p>
      </dgm:t>
    </dgm:pt>
    <dgm:pt modelId="{2E4185A8-81B6-42A6-8316-BE3A23B1EBB4}">
      <dgm:prSet/>
      <dgm:spPr/>
      <dgm:t>
        <a:bodyPr/>
        <a:lstStyle/>
        <a:p>
          <a:pPr rtl="0"/>
          <a:r>
            <a:rPr lang="en-US" dirty="0" smtClean="0"/>
            <a:t>Sponsored or Collaborative Research Agreement</a:t>
          </a:r>
          <a:endParaRPr lang="en-US" dirty="0"/>
        </a:p>
      </dgm:t>
    </dgm:pt>
    <dgm:pt modelId="{8D74901B-59A6-477C-8392-5E895D2C20EA}" type="parTrans" cxnId="{82801E52-65B1-4DF3-B141-82FF0FD489F6}">
      <dgm:prSet/>
      <dgm:spPr/>
      <dgm:t>
        <a:bodyPr/>
        <a:lstStyle/>
        <a:p>
          <a:endParaRPr lang="en-US"/>
        </a:p>
      </dgm:t>
    </dgm:pt>
    <dgm:pt modelId="{76DF7E12-7029-4BBF-97A7-DEA043415E0C}" type="sibTrans" cxnId="{82801E52-65B1-4DF3-B141-82FF0FD489F6}">
      <dgm:prSet/>
      <dgm:spPr/>
      <dgm:t>
        <a:bodyPr/>
        <a:lstStyle/>
        <a:p>
          <a:endParaRPr lang="en-US"/>
        </a:p>
      </dgm:t>
    </dgm:pt>
    <dgm:pt modelId="{D519C0C7-997D-4B10-99A6-349354D67158}">
      <dgm:prSet/>
      <dgm:spPr/>
      <dgm:t>
        <a:bodyPr/>
        <a:lstStyle/>
        <a:p>
          <a:pPr rtl="0"/>
          <a:r>
            <a:rPr lang="en-US" dirty="0" smtClean="0"/>
            <a:t>Can be slow</a:t>
          </a:r>
          <a:endParaRPr lang="en-US" dirty="0"/>
        </a:p>
      </dgm:t>
    </dgm:pt>
    <dgm:pt modelId="{25A5C573-3652-4577-9E6C-F27ADA3470CC}" type="parTrans" cxnId="{72F5D22E-E932-4CA5-8DD1-9D578B639119}">
      <dgm:prSet/>
      <dgm:spPr/>
      <dgm:t>
        <a:bodyPr/>
        <a:lstStyle/>
        <a:p>
          <a:endParaRPr lang="en-US"/>
        </a:p>
      </dgm:t>
    </dgm:pt>
    <dgm:pt modelId="{2859A53D-4479-42A6-85A1-4EBA6C698FB7}" type="sibTrans" cxnId="{72F5D22E-E932-4CA5-8DD1-9D578B639119}">
      <dgm:prSet/>
      <dgm:spPr/>
      <dgm:t>
        <a:bodyPr/>
        <a:lstStyle/>
        <a:p>
          <a:endParaRPr lang="en-US"/>
        </a:p>
      </dgm:t>
    </dgm:pt>
    <dgm:pt modelId="{4655EB6A-F67F-4246-912A-4496A88B16B5}">
      <dgm:prSet/>
      <dgm:spPr/>
      <dgm:t>
        <a:bodyPr/>
        <a:lstStyle/>
        <a:p>
          <a:pPr rtl="0"/>
          <a:r>
            <a:rPr lang="en-US" dirty="0" smtClean="0"/>
            <a:t>Limited rights</a:t>
          </a:r>
          <a:endParaRPr lang="en-US" dirty="0"/>
        </a:p>
      </dgm:t>
    </dgm:pt>
    <dgm:pt modelId="{C57A20E1-CD3E-44C1-8518-A93FCB589103}" type="parTrans" cxnId="{1D421FEB-F56A-4D40-97F7-104266829699}">
      <dgm:prSet/>
      <dgm:spPr/>
    </dgm:pt>
    <dgm:pt modelId="{FA5BA847-40C8-429D-BC25-0174D6873FBF}" type="sibTrans" cxnId="{1D421FEB-F56A-4D40-97F7-104266829699}">
      <dgm:prSet/>
      <dgm:spPr/>
    </dgm:pt>
    <dgm:pt modelId="{3B42CE78-E48A-4076-AE27-3B6DB11CCEF0}" type="pres">
      <dgm:prSet presAssocID="{00E49340-93CC-4462-9788-6B7D63F021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C5427-55A9-47A7-871A-DE69E973B07B}" type="pres">
      <dgm:prSet presAssocID="{46454388-8AC0-400A-BE48-A9AE505B3F91}" presName="circle1" presStyleLbl="node1" presStyleIdx="0" presStyleCnt="3"/>
      <dgm:spPr/>
    </dgm:pt>
    <dgm:pt modelId="{DAE9A490-026D-4D89-806F-5107861375AA}" type="pres">
      <dgm:prSet presAssocID="{46454388-8AC0-400A-BE48-A9AE505B3F91}" presName="space" presStyleCnt="0"/>
      <dgm:spPr/>
    </dgm:pt>
    <dgm:pt modelId="{D757459D-E50C-424D-9B51-392024BD6881}" type="pres">
      <dgm:prSet presAssocID="{46454388-8AC0-400A-BE48-A9AE505B3F91}" presName="rect1" presStyleLbl="alignAcc1" presStyleIdx="0" presStyleCnt="3"/>
      <dgm:spPr/>
      <dgm:t>
        <a:bodyPr/>
        <a:lstStyle/>
        <a:p>
          <a:endParaRPr lang="en-US"/>
        </a:p>
      </dgm:t>
    </dgm:pt>
    <dgm:pt modelId="{50B73494-1F92-444A-81EB-842968C78DDF}" type="pres">
      <dgm:prSet presAssocID="{C0E50440-9095-4AD9-BDD0-9166A4481152}" presName="vertSpace2" presStyleLbl="node1" presStyleIdx="0" presStyleCnt="3"/>
      <dgm:spPr/>
    </dgm:pt>
    <dgm:pt modelId="{A3AF09F6-E712-4B25-AFEC-A70C9621AB8D}" type="pres">
      <dgm:prSet presAssocID="{C0E50440-9095-4AD9-BDD0-9166A4481152}" presName="circle2" presStyleLbl="node1" presStyleIdx="1" presStyleCnt="3"/>
      <dgm:spPr/>
    </dgm:pt>
    <dgm:pt modelId="{10380218-58A6-4BB5-A110-4ED7E2BAFF02}" type="pres">
      <dgm:prSet presAssocID="{C0E50440-9095-4AD9-BDD0-9166A4481152}" presName="rect2" presStyleLbl="alignAcc1" presStyleIdx="1" presStyleCnt="3"/>
      <dgm:spPr/>
      <dgm:t>
        <a:bodyPr/>
        <a:lstStyle/>
        <a:p>
          <a:endParaRPr lang="en-US"/>
        </a:p>
      </dgm:t>
    </dgm:pt>
    <dgm:pt modelId="{E6908900-4432-462C-9596-D4A343E5652D}" type="pres">
      <dgm:prSet presAssocID="{2E4185A8-81B6-42A6-8316-BE3A23B1EBB4}" presName="vertSpace3" presStyleLbl="node1" presStyleIdx="1" presStyleCnt="3"/>
      <dgm:spPr/>
    </dgm:pt>
    <dgm:pt modelId="{97D7DA57-97AA-4B77-A423-C4405249A0DA}" type="pres">
      <dgm:prSet presAssocID="{2E4185A8-81B6-42A6-8316-BE3A23B1EBB4}" presName="circle3" presStyleLbl="node1" presStyleIdx="2" presStyleCnt="3"/>
      <dgm:spPr/>
    </dgm:pt>
    <dgm:pt modelId="{4E6AC0BA-68F6-4DB1-9535-45A6E060F217}" type="pres">
      <dgm:prSet presAssocID="{2E4185A8-81B6-42A6-8316-BE3A23B1EBB4}" presName="rect3" presStyleLbl="alignAcc1" presStyleIdx="2" presStyleCnt="3"/>
      <dgm:spPr/>
      <dgm:t>
        <a:bodyPr/>
        <a:lstStyle/>
        <a:p>
          <a:endParaRPr lang="en-US"/>
        </a:p>
      </dgm:t>
    </dgm:pt>
    <dgm:pt modelId="{E5A2F822-356D-4745-B811-998C08603310}" type="pres">
      <dgm:prSet presAssocID="{46454388-8AC0-400A-BE48-A9AE505B3F9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B2310-EB1C-4EB9-B06D-5264F3B8310A}" type="pres">
      <dgm:prSet presAssocID="{46454388-8AC0-400A-BE48-A9AE505B3F9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3882F-AABB-47AA-B033-4928A5E872E1}" type="pres">
      <dgm:prSet presAssocID="{C0E50440-9095-4AD9-BDD0-9166A448115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C9606-E80B-4DF4-8013-AA586F876CF5}" type="pres">
      <dgm:prSet presAssocID="{C0E50440-9095-4AD9-BDD0-9166A448115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2792C-F0A6-4BE9-A516-FFFB43EEED60}" type="pres">
      <dgm:prSet presAssocID="{2E4185A8-81B6-42A6-8316-BE3A23B1EBB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757D-E38C-4CD3-B453-F3D54718CBAB}" type="pres">
      <dgm:prSet presAssocID="{2E4185A8-81B6-42A6-8316-BE3A23B1EBB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E82BA-4B4C-4E91-8B8C-A572E8DAF5E7}" type="presOf" srcId="{D519C0C7-997D-4B10-99A6-349354D67158}" destId="{F93A757D-E38C-4CD3-B453-F3D54718CBAB}" srcOrd="0" destOrd="0" presId="urn:microsoft.com/office/officeart/2005/8/layout/target3"/>
    <dgm:cxn modelId="{75691FED-227A-4CA7-A6FE-00C7DF27454C}" srcId="{46454388-8AC0-400A-BE48-A9AE505B3F91}" destId="{D121CD67-1B69-47E6-A94E-854A496E5D24}" srcOrd="0" destOrd="0" parTransId="{01C3E508-35E2-404A-B4AC-93E26E5CC28E}" sibTransId="{4929601C-6425-4D37-AB88-8243AD4B2852}"/>
    <dgm:cxn modelId="{1EFDC0DB-65F7-459A-BEA8-87DF337BC448}" type="presOf" srcId="{46454388-8AC0-400A-BE48-A9AE505B3F91}" destId="{D757459D-E50C-424D-9B51-392024BD6881}" srcOrd="0" destOrd="0" presId="urn:microsoft.com/office/officeart/2005/8/layout/target3"/>
    <dgm:cxn modelId="{13AD5295-1BFF-47F9-8057-E7C92E37F4FF}" type="presOf" srcId="{2E4185A8-81B6-42A6-8316-BE3A23B1EBB4}" destId="{4DA2792C-F0A6-4BE9-A516-FFFB43EEED60}" srcOrd="1" destOrd="0" presId="urn:microsoft.com/office/officeart/2005/8/layout/target3"/>
    <dgm:cxn modelId="{82801E52-65B1-4DF3-B141-82FF0FD489F6}" srcId="{00E49340-93CC-4462-9788-6B7D63F02125}" destId="{2E4185A8-81B6-42A6-8316-BE3A23B1EBB4}" srcOrd="2" destOrd="0" parTransId="{8D74901B-59A6-477C-8392-5E895D2C20EA}" sibTransId="{76DF7E12-7029-4BBF-97A7-DEA043415E0C}"/>
    <dgm:cxn modelId="{9D2CB246-3D24-43A4-8109-C381F5EA61DC}" type="presOf" srcId="{8F27E1B4-24A6-451C-BA94-19A0916514D4}" destId="{DAFC9606-E80B-4DF4-8013-AA586F876CF5}" srcOrd="0" destOrd="2" presId="urn:microsoft.com/office/officeart/2005/8/layout/target3"/>
    <dgm:cxn modelId="{0CDC8BC1-7D1D-42EA-94EE-3F69DEE683BF}" srcId="{C0E50440-9095-4AD9-BDD0-9166A4481152}" destId="{8A0D2DE2-1E11-45D5-A32F-6B15193B118A}" srcOrd="1" destOrd="0" parTransId="{C346F170-6510-4C83-9CF0-17A7AB56FDC5}" sibTransId="{F697B38A-83D6-4D32-817C-FA247E023AF3}"/>
    <dgm:cxn modelId="{6F26AA64-FE1A-440C-8F56-DADE6D17CAC1}" type="presOf" srcId="{D121CD67-1B69-47E6-A94E-854A496E5D24}" destId="{EF4B2310-EB1C-4EB9-B06D-5264F3B8310A}" srcOrd="0" destOrd="0" presId="urn:microsoft.com/office/officeart/2005/8/layout/target3"/>
    <dgm:cxn modelId="{4080614F-F7C3-4B50-9569-0EE781E82163}" srcId="{C0E50440-9095-4AD9-BDD0-9166A4481152}" destId="{7B1712EA-ABD4-47A2-A244-69045B2047AA}" srcOrd="0" destOrd="0" parTransId="{5460B447-C110-4666-B1E5-E95C450F3C34}" sibTransId="{650C41E9-3EC6-4396-BACB-18E9770F146A}"/>
    <dgm:cxn modelId="{645C57C2-65A2-4B2C-98D1-FFA43E7FA89B}" type="presOf" srcId="{00E49340-93CC-4462-9788-6B7D63F02125}" destId="{3B42CE78-E48A-4076-AE27-3B6DB11CCEF0}" srcOrd="0" destOrd="0" presId="urn:microsoft.com/office/officeart/2005/8/layout/target3"/>
    <dgm:cxn modelId="{3E5BBB92-665A-40FE-B44F-3D942C1BAB1A}" type="presOf" srcId="{7B1712EA-ABD4-47A2-A244-69045B2047AA}" destId="{DAFC9606-E80B-4DF4-8013-AA586F876CF5}" srcOrd="0" destOrd="0" presId="urn:microsoft.com/office/officeart/2005/8/layout/target3"/>
    <dgm:cxn modelId="{9AC1EB0C-3149-4D72-9719-5E7BC5165284}" type="presOf" srcId="{8A0D2DE2-1E11-45D5-A32F-6B15193B118A}" destId="{DAFC9606-E80B-4DF4-8013-AA586F876CF5}" srcOrd="0" destOrd="1" presId="urn:microsoft.com/office/officeart/2005/8/layout/target3"/>
    <dgm:cxn modelId="{D67131E4-1504-4642-BE43-06F98F206750}" srcId="{00E49340-93CC-4462-9788-6B7D63F02125}" destId="{46454388-8AC0-400A-BE48-A9AE505B3F91}" srcOrd="0" destOrd="0" parTransId="{FFE72D2D-987A-4B11-B0A2-AE6D9BC187E7}" sibTransId="{1C8C0039-39B5-4083-8A66-B8C102062401}"/>
    <dgm:cxn modelId="{DF8EEBA9-30B8-4787-B3E3-0991E60B3A1F}" srcId="{00E49340-93CC-4462-9788-6B7D63F02125}" destId="{C0E50440-9095-4AD9-BDD0-9166A4481152}" srcOrd="1" destOrd="0" parTransId="{244CEFA6-289F-4E16-8B67-6DB3C6B3F3CB}" sibTransId="{A52EF223-2004-466D-BE3E-923BCC54B2E0}"/>
    <dgm:cxn modelId="{325BED9B-91C3-4E35-BA7E-DB8DF48905D1}" srcId="{C0E50440-9095-4AD9-BDD0-9166A4481152}" destId="{8F27E1B4-24A6-451C-BA94-19A0916514D4}" srcOrd="2" destOrd="0" parTransId="{8AB0B3BF-E0FF-4ED8-BC84-1C9298A649BB}" sibTransId="{246F86A3-8BBB-462B-876D-BA1894A1F6DD}"/>
    <dgm:cxn modelId="{1D421FEB-F56A-4D40-97F7-104266829699}" srcId="{2E4185A8-81B6-42A6-8316-BE3A23B1EBB4}" destId="{4655EB6A-F67F-4246-912A-4496A88B16B5}" srcOrd="1" destOrd="0" parTransId="{C57A20E1-CD3E-44C1-8518-A93FCB589103}" sibTransId="{FA5BA847-40C8-429D-BC25-0174D6873FBF}"/>
    <dgm:cxn modelId="{D414986A-5329-40B5-B4DB-E3B4B6E974F5}" type="presOf" srcId="{46454388-8AC0-400A-BE48-A9AE505B3F91}" destId="{E5A2F822-356D-4745-B811-998C08603310}" srcOrd="1" destOrd="0" presId="urn:microsoft.com/office/officeart/2005/8/layout/target3"/>
    <dgm:cxn modelId="{9F4842CF-3FA2-46A5-B2B4-0ABF2C0D9C38}" type="presOf" srcId="{2E4185A8-81B6-42A6-8316-BE3A23B1EBB4}" destId="{4E6AC0BA-68F6-4DB1-9535-45A6E060F217}" srcOrd="0" destOrd="0" presId="urn:microsoft.com/office/officeart/2005/8/layout/target3"/>
    <dgm:cxn modelId="{72F5D22E-E932-4CA5-8DD1-9D578B639119}" srcId="{2E4185A8-81B6-42A6-8316-BE3A23B1EBB4}" destId="{D519C0C7-997D-4B10-99A6-349354D67158}" srcOrd="0" destOrd="0" parTransId="{25A5C573-3652-4577-9E6C-F27ADA3470CC}" sibTransId="{2859A53D-4479-42A6-85A1-4EBA6C698FB7}"/>
    <dgm:cxn modelId="{64F96584-2841-42BA-A5ED-1A344980F82D}" type="presOf" srcId="{C0E50440-9095-4AD9-BDD0-9166A4481152}" destId="{10380218-58A6-4BB5-A110-4ED7E2BAFF02}" srcOrd="0" destOrd="0" presId="urn:microsoft.com/office/officeart/2005/8/layout/target3"/>
    <dgm:cxn modelId="{0BEFA18B-F242-487F-82CD-59FE25A3970F}" type="presOf" srcId="{4655EB6A-F67F-4246-912A-4496A88B16B5}" destId="{F93A757D-E38C-4CD3-B453-F3D54718CBAB}" srcOrd="0" destOrd="1" presId="urn:microsoft.com/office/officeart/2005/8/layout/target3"/>
    <dgm:cxn modelId="{43561A46-644C-478B-A786-740B5E6CA335}" type="presOf" srcId="{C0E50440-9095-4AD9-BDD0-9166A4481152}" destId="{5823882F-AABB-47AA-B033-4928A5E872E1}" srcOrd="1" destOrd="0" presId="urn:microsoft.com/office/officeart/2005/8/layout/target3"/>
    <dgm:cxn modelId="{B970E71C-4A46-4675-9C4B-ADBA230C3EAD}" type="presParOf" srcId="{3B42CE78-E48A-4076-AE27-3B6DB11CCEF0}" destId="{A17C5427-55A9-47A7-871A-DE69E973B07B}" srcOrd="0" destOrd="0" presId="urn:microsoft.com/office/officeart/2005/8/layout/target3"/>
    <dgm:cxn modelId="{B90E30EB-5975-430A-87FF-085C6D02F8D6}" type="presParOf" srcId="{3B42CE78-E48A-4076-AE27-3B6DB11CCEF0}" destId="{DAE9A490-026D-4D89-806F-5107861375AA}" srcOrd="1" destOrd="0" presId="urn:microsoft.com/office/officeart/2005/8/layout/target3"/>
    <dgm:cxn modelId="{EEF9AD8B-CA2E-43FB-82CB-267FAACD0E68}" type="presParOf" srcId="{3B42CE78-E48A-4076-AE27-3B6DB11CCEF0}" destId="{D757459D-E50C-424D-9B51-392024BD6881}" srcOrd="2" destOrd="0" presId="urn:microsoft.com/office/officeart/2005/8/layout/target3"/>
    <dgm:cxn modelId="{73365E75-DE1D-4E1A-8A4A-9697F66BA6D1}" type="presParOf" srcId="{3B42CE78-E48A-4076-AE27-3B6DB11CCEF0}" destId="{50B73494-1F92-444A-81EB-842968C78DDF}" srcOrd="3" destOrd="0" presId="urn:microsoft.com/office/officeart/2005/8/layout/target3"/>
    <dgm:cxn modelId="{0FF31816-AC24-4037-A6FC-32E998217AB8}" type="presParOf" srcId="{3B42CE78-E48A-4076-AE27-3B6DB11CCEF0}" destId="{A3AF09F6-E712-4B25-AFEC-A70C9621AB8D}" srcOrd="4" destOrd="0" presId="urn:microsoft.com/office/officeart/2005/8/layout/target3"/>
    <dgm:cxn modelId="{DBE60552-EB2F-434E-B2D1-1B2391C0EDD0}" type="presParOf" srcId="{3B42CE78-E48A-4076-AE27-3B6DB11CCEF0}" destId="{10380218-58A6-4BB5-A110-4ED7E2BAFF02}" srcOrd="5" destOrd="0" presId="urn:microsoft.com/office/officeart/2005/8/layout/target3"/>
    <dgm:cxn modelId="{20EE2BE7-6A90-44E5-A5F6-3AA13F821108}" type="presParOf" srcId="{3B42CE78-E48A-4076-AE27-3B6DB11CCEF0}" destId="{E6908900-4432-462C-9596-D4A343E5652D}" srcOrd="6" destOrd="0" presId="urn:microsoft.com/office/officeart/2005/8/layout/target3"/>
    <dgm:cxn modelId="{60D52874-84A9-4418-9071-65934582371E}" type="presParOf" srcId="{3B42CE78-E48A-4076-AE27-3B6DB11CCEF0}" destId="{97D7DA57-97AA-4B77-A423-C4405249A0DA}" srcOrd="7" destOrd="0" presId="urn:microsoft.com/office/officeart/2005/8/layout/target3"/>
    <dgm:cxn modelId="{00F9CC61-66C9-49A4-BCF0-75E699A06192}" type="presParOf" srcId="{3B42CE78-E48A-4076-AE27-3B6DB11CCEF0}" destId="{4E6AC0BA-68F6-4DB1-9535-45A6E060F217}" srcOrd="8" destOrd="0" presId="urn:microsoft.com/office/officeart/2005/8/layout/target3"/>
    <dgm:cxn modelId="{75516C39-94E5-4FCA-8C20-B2035AB04C11}" type="presParOf" srcId="{3B42CE78-E48A-4076-AE27-3B6DB11CCEF0}" destId="{E5A2F822-356D-4745-B811-998C08603310}" srcOrd="9" destOrd="0" presId="urn:microsoft.com/office/officeart/2005/8/layout/target3"/>
    <dgm:cxn modelId="{46782CFF-4C2A-45CF-A98D-B772AA3AE1D1}" type="presParOf" srcId="{3B42CE78-E48A-4076-AE27-3B6DB11CCEF0}" destId="{EF4B2310-EB1C-4EB9-B06D-5264F3B8310A}" srcOrd="10" destOrd="0" presId="urn:microsoft.com/office/officeart/2005/8/layout/target3"/>
    <dgm:cxn modelId="{D0858E48-17E6-4A79-8030-CD289B0BEE04}" type="presParOf" srcId="{3B42CE78-E48A-4076-AE27-3B6DB11CCEF0}" destId="{5823882F-AABB-47AA-B033-4928A5E872E1}" srcOrd="11" destOrd="0" presId="urn:microsoft.com/office/officeart/2005/8/layout/target3"/>
    <dgm:cxn modelId="{FABE5F5E-826A-4534-920E-6DB6A0ADB3D6}" type="presParOf" srcId="{3B42CE78-E48A-4076-AE27-3B6DB11CCEF0}" destId="{DAFC9606-E80B-4DF4-8013-AA586F876CF5}" srcOrd="12" destOrd="0" presId="urn:microsoft.com/office/officeart/2005/8/layout/target3"/>
    <dgm:cxn modelId="{7067299E-A14B-4D4B-8CAF-3D35868D4562}" type="presParOf" srcId="{3B42CE78-E48A-4076-AE27-3B6DB11CCEF0}" destId="{4DA2792C-F0A6-4BE9-A516-FFFB43EEED60}" srcOrd="13" destOrd="0" presId="urn:microsoft.com/office/officeart/2005/8/layout/target3"/>
    <dgm:cxn modelId="{CD102F23-8379-4DB1-8C4D-EF035FBA4509}" type="presParOf" srcId="{3B42CE78-E48A-4076-AE27-3B6DB11CCEF0}" destId="{F93A757D-E38C-4CD3-B453-F3D54718CBA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2BC532-1F3C-4D58-9B7F-743E5BA91D6F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9ADB2-7B1D-41AF-9BF1-2C0647B0B96B}">
      <dgm:prSet/>
      <dgm:spPr/>
      <dgm:t>
        <a:bodyPr/>
        <a:lstStyle/>
        <a:p>
          <a:pPr rtl="0"/>
          <a:r>
            <a:rPr lang="en-US" dirty="0" smtClean="0"/>
            <a:t>Media</a:t>
          </a:r>
          <a:endParaRPr lang="en-US" dirty="0"/>
        </a:p>
      </dgm:t>
    </dgm:pt>
    <dgm:pt modelId="{A1EB9C00-95CC-467D-9B96-3C1F1D603A12}" type="parTrans" cxnId="{6B6E8C91-511B-47D7-AC29-53E5E6625D46}">
      <dgm:prSet/>
      <dgm:spPr/>
      <dgm:t>
        <a:bodyPr/>
        <a:lstStyle/>
        <a:p>
          <a:endParaRPr lang="en-US"/>
        </a:p>
      </dgm:t>
    </dgm:pt>
    <dgm:pt modelId="{3DA5212E-B16D-41AE-829E-03C49FA2E2CA}" type="sibTrans" cxnId="{6B6E8C91-511B-47D7-AC29-53E5E6625D46}">
      <dgm:prSet/>
      <dgm:spPr/>
      <dgm:t>
        <a:bodyPr/>
        <a:lstStyle/>
        <a:p>
          <a:endParaRPr lang="en-US"/>
        </a:p>
      </dgm:t>
    </dgm:pt>
    <dgm:pt modelId="{8E5E3CE2-3FAD-4D54-B092-C1DEBFDBFA0F}">
      <dgm:prSet/>
      <dgm:spPr/>
      <dgm:t>
        <a:bodyPr/>
        <a:lstStyle/>
        <a:p>
          <a:pPr rtl="0"/>
          <a:r>
            <a:rPr lang="en-US" dirty="0" smtClean="0"/>
            <a:t>Training set (data)</a:t>
          </a:r>
          <a:endParaRPr lang="en-US" dirty="0"/>
        </a:p>
      </dgm:t>
    </dgm:pt>
    <dgm:pt modelId="{BEBA3851-9D04-40C7-AABC-056882371B21}" type="parTrans" cxnId="{E6F69726-CB47-49CA-BA58-8C48442E1FD3}">
      <dgm:prSet/>
      <dgm:spPr/>
      <dgm:t>
        <a:bodyPr/>
        <a:lstStyle/>
        <a:p>
          <a:endParaRPr lang="en-US"/>
        </a:p>
      </dgm:t>
    </dgm:pt>
    <dgm:pt modelId="{D91BADB2-D59D-4F0B-9BC0-3114B7545D41}" type="sibTrans" cxnId="{E6F69726-CB47-49CA-BA58-8C48442E1FD3}">
      <dgm:prSet/>
      <dgm:spPr/>
      <dgm:t>
        <a:bodyPr/>
        <a:lstStyle/>
        <a:p>
          <a:endParaRPr lang="en-US"/>
        </a:p>
      </dgm:t>
    </dgm:pt>
    <dgm:pt modelId="{7FE76493-9252-4B54-8903-6D80CB617085}">
      <dgm:prSet/>
      <dgm:spPr/>
      <dgm:t>
        <a:bodyPr/>
        <a:lstStyle/>
        <a:p>
          <a:pPr rtl="0"/>
          <a:r>
            <a:rPr lang="en-US" dirty="0" smtClean="0"/>
            <a:t>Code</a:t>
          </a:r>
          <a:endParaRPr lang="en-US" dirty="0"/>
        </a:p>
      </dgm:t>
    </dgm:pt>
    <dgm:pt modelId="{3F9423C4-A739-425E-B2CC-21EE08C79376}" type="parTrans" cxnId="{6EB9E3E1-114D-4799-A3CF-771A95256571}">
      <dgm:prSet/>
      <dgm:spPr/>
      <dgm:t>
        <a:bodyPr/>
        <a:lstStyle/>
        <a:p>
          <a:endParaRPr lang="en-US"/>
        </a:p>
      </dgm:t>
    </dgm:pt>
    <dgm:pt modelId="{511B8703-323F-4A90-827C-36302890E49D}" type="sibTrans" cxnId="{6EB9E3E1-114D-4799-A3CF-771A95256571}">
      <dgm:prSet/>
      <dgm:spPr/>
      <dgm:t>
        <a:bodyPr/>
        <a:lstStyle/>
        <a:p>
          <a:endParaRPr lang="en-US"/>
        </a:p>
      </dgm:t>
    </dgm:pt>
    <dgm:pt modelId="{F4762B41-28FC-4F0C-849A-F766640E4B16}">
      <dgm:prSet/>
      <dgm:spPr/>
      <dgm:t>
        <a:bodyPr/>
        <a:lstStyle/>
        <a:p>
          <a:pPr rtl="0"/>
          <a:r>
            <a:rPr lang="en-US" dirty="0" smtClean="0"/>
            <a:t>Libraries</a:t>
          </a:r>
          <a:endParaRPr lang="en-US" dirty="0"/>
        </a:p>
      </dgm:t>
    </dgm:pt>
    <dgm:pt modelId="{F790FB3B-37D2-4455-AFE9-6BC96D0619EA}" type="parTrans" cxnId="{84E2C94C-7C33-4881-B2B2-768887102BA1}">
      <dgm:prSet/>
      <dgm:spPr/>
      <dgm:t>
        <a:bodyPr/>
        <a:lstStyle/>
        <a:p>
          <a:endParaRPr lang="en-US"/>
        </a:p>
      </dgm:t>
    </dgm:pt>
    <dgm:pt modelId="{D35B2075-039D-43D1-850C-A1588B543BE3}" type="sibTrans" cxnId="{84E2C94C-7C33-4881-B2B2-768887102BA1}">
      <dgm:prSet/>
      <dgm:spPr/>
      <dgm:t>
        <a:bodyPr/>
        <a:lstStyle/>
        <a:p>
          <a:endParaRPr lang="en-US"/>
        </a:p>
      </dgm:t>
    </dgm:pt>
    <dgm:pt modelId="{05C0A3D3-BDFD-4E42-973B-175F9100FBB5}">
      <dgm:prSet/>
      <dgm:spPr/>
      <dgm:t>
        <a:bodyPr/>
        <a:lstStyle/>
        <a:p>
          <a:pPr rtl="0"/>
          <a:endParaRPr lang="en-US" dirty="0"/>
        </a:p>
      </dgm:t>
    </dgm:pt>
    <dgm:pt modelId="{55A7FED5-11DA-4F27-B26F-A02BA998EC7C}" type="parTrans" cxnId="{E1AA173A-D193-400D-A613-91E3818DAE55}">
      <dgm:prSet/>
      <dgm:spPr/>
      <dgm:t>
        <a:bodyPr/>
        <a:lstStyle/>
        <a:p>
          <a:endParaRPr lang="en-US"/>
        </a:p>
      </dgm:t>
    </dgm:pt>
    <dgm:pt modelId="{2AD32640-A92E-4FAF-913B-1A9D1CDAF99D}" type="sibTrans" cxnId="{E1AA173A-D193-400D-A613-91E3818DAE55}">
      <dgm:prSet/>
      <dgm:spPr/>
      <dgm:t>
        <a:bodyPr/>
        <a:lstStyle/>
        <a:p>
          <a:endParaRPr lang="en-US"/>
        </a:p>
      </dgm:t>
    </dgm:pt>
    <dgm:pt modelId="{F82ADF6E-3709-475A-AD8C-178CEDAE74E7}" type="pres">
      <dgm:prSet presAssocID="{C12BC532-1F3C-4D58-9B7F-743E5BA91D6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52E910-AB9A-44D9-B119-FA423F6983CC}" type="pres">
      <dgm:prSet presAssocID="{C12BC532-1F3C-4D58-9B7F-743E5BA91D6F}" presName="diamond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07DC8A-E7A8-45B2-B237-3FD15A2AD84E}" type="pres">
      <dgm:prSet presAssocID="{C12BC532-1F3C-4D58-9B7F-743E5BA91D6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79319-C108-4C2C-9722-E71398287420}" type="pres">
      <dgm:prSet presAssocID="{C12BC532-1F3C-4D58-9B7F-743E5BA91D6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1A58E-4185-44C8-9D91-F761AC8A10DB}" type="pres">
      <dgm:prSet presAssocID="{C12BC532-1F3C-4D58-9B7F-743E5BA91D6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9357F-9723-4E0D-B79F-2B8E49E1D5B9}" type="pres">
      <dgm:prSet presAssocID="{C12BC532-1F3C-4D58-9B7F-743E5BA91D6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4FE7B0-1FA3-4FEA-A47B-6F093153C8BD}" type="presOf" srcId="{8A49ADB2-7B1D-41AF-9BF1-2C0647B0B96B}" destId="{DF07DC8A-E7A8-45B2-B237-3FD15A2AD84E}" srcOrd="0" destOrd="0" presId="urn:microsoft.com/office/officeart/2005/8/layout/matrix3"/>
    <dgm:cxn modelId="{F088C509-5126-4FC5-AF81-B679DBA24319}" type="presOf" srcId="{7FE76493-9252-4B54-8903-6D80CB617085}" destId="{EF21A58E-4185-44C8-9D91-F761AC8A10DB}" srcOrd="0" destOrd="0" presId="urn:microsoft.com/office/officeart/2005/8/layout/matrix3"/>
    <dgm:cxn modelId="{C2A8CB57-390A-4530-B6BD-A2AC52C462C9}" type="presOf" srcId="{8E5E3CE2-3FAD-4D54-B092-C1DEBFDBFA0F}" destId="{9AC79319-C108-4C2C-9722-E71398287420}" srcOrd="0" destOrd="0" presId="urn:microsoft.com/office/officeart/2005/8/layout/matrix3"/>
    <dgm:cxn modelId="{6B6E8C91-511B-47D7-AC29-53E5E6625D46}" srcId="{C12BC532-1F3C-4D58-9B7F-743E5BA91D6F}" destId="{8A49ADB2-7B1D-41AF-9BF1-2C0647B0B96B}" srcOrd="0" destOrd="0" parTransId="{A1EB9C00-95CC-467D-9B96-3C1F1D603A12}" sibTransId="{3DA5212E-B16D-41AE-829E-03C49FA2E2CA}"/>
    <dgm:cxn modelId="{E1AA173A-D193-400D-A613-91E3818DAE55}" srcId="{C12BC532-1F3C-4D58-9B7F-743E5BA91D6F}" destId="{05C0A3D3-BDFD-4E42-973B-175F9100FBB5}" srcOrd="4" destOrd="0" parTransId="{55A7FED5-11DA-4F27-B26F-A02BA998EC7C}" sibTransId="{2AD32640-A92E-4FAF-913B-1A9D1CDAF99D}"/>
    <dgm:cxn modelId="{6EB9E3E1-114D-4799-A3CF-771A95256571}" srcId="{C12BC532-1F3C-4D58-9B7F-743E5BA91D6F}" destId="{7FE76493-9252-4B54-8903-6D80CB617085}" srcOrd="2" destOrd="0" parTransId="{3F9423C4-A739-425E-B2CC-21EE08C79376}" sibTransId="{511B8703-323F-4A90-827C-36302890E49D}"/>
    <dgm:cxn modelId="{F62737E8-4575-427D-A290-869B3F549A67}" type="presOf" srcId="{F4762B41-28FC-4F0C-849A-F766640E4B16}" destId="{98E9357F-9723-4E0D-B79F-2B8E49E1D5B9}" srcOrd="0" destOrd="0" presId="urn:microsoft.com/office/officeart/2005/8/layout/matrix3"/>
    <dgm:cxn modelId="{84E2C94C-7C33-4881-B2B2-768887102BA1}" srcId="{C12BC532-1F3C-4D58-9B7F-743E5BA91D6F}" destId="{F4762B41-28FC-4F0C-849A-F766640E4B16}" srcOrd="3" destOrd="0" parTransId="{F790FB3B-37D2-4455-AFE9-6BC96D0619EA}" sibTransId="{D35B2075-039D-43D1-850C-A1588B543BE3}"/>
    <dgm:cxn modelId="{FD3A8EDF-857F-4434-BC72-A87341630AE0}" type="presOf" srcId="{C12BC532-1F3C-4D58-9B7F-743E5BA91D6F}" destId="{F82ADF6E-3709-475A-AD8C-178CEDAE74E7}" srcOrd="0" destOrd="0" presId="urn:microsoft.com/office/officeart/2005/8/layout/matrix3"/>
    <dgm:cxn modelId="{E6F69726-CB47-49CA-BA58-8C48442E1FD3}" srcId="{C12BC532-1F3C-4D58-9B7F-743E5BA91D6F}" destId="{8E5E3CE2-3FAD-4D54-B092-C1DEBFDBFA0F}" srcOrd="1" destOrd="0" parTransId="{BEBA3851-9D04-40C7-AABC-056882371B21}" sibTransId="{D91BADB2-D59D-4F0B-9BC0-3114B7545D41}"/>
    <dgm:cxn modelId="{5CB9E518-0DC2-4C7C-8B38-D6CA9186136D}" type="presParOf" srcId="{F82ADF6E-3709-475A-AD8C-178CEDAE74E7}" destId="{DB52E910-AB9A-44D9-B119-FA423F6983CC}" srcOrd="0" destOrd="0" presId="urn:microsoft.com/office/officeart/2005/8/layout/matrix3"/>
    <dgm:cxn modelId="{E845E3FE-FBAA-4F54-ABA8-2B7C5A303F7F}" type="presParOf" srcId="{F82ADF6E-3709-475A-AD8C-178CEDAE74E7}" destId="{DF07DC8A-E7A8-45B2-B237-3FD15A2AD84E}" srcOrd="1" destOrd="0" presId="urn:microsoft.com/office/officeart/2005/8/layout/matrix3"/>
    <dgm:cxn modelId="{059EB568-1112-47E0-A413-363279EA2302}" type="presParOf" srcId="{F82ADF6E-3709-475A-AD8C-178CEDAE74E7}" destId="{9AC79319-C108-4C2C-9722-E71398287420}" srcOrd="2" destOrd="0" presId="urn:microsoft.com/office/officeart/2005/8/layout/matrix3"/>
    <dgm:cxn modelId="{72146C45-829A-4208-8A2A-92C05499A068}" type="presParOf" srcId="{F82ADF6E-3709-475A-AD8C-178CEDAE74E7}" destId="{EF21A58E-4185-44C8-9D91-F761AC8A10DB}" srcOrd="3" destOrd="0" presId="urn:microsoft.com/office/officeart/2005/8/layout/matrix3"/>
    <dgm:cxn modelId="{68B733CF-F3B3-4556-8B0C-10348BA6E967}" type="presParOf" srcId="{F82ADF6E-3709-475A-AD8C-178CEDAE74E7}" destId="{98E9357F-9723-4E0D-B79F-2B8E49E1D5B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2BC532-1F3C-4D58-9B7F-743E5BA91D6F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9ADB2-7B1D-41AF-9BF1-2C0647B0B96B}">
      <dgm:prSet/>
      <dgm:spPr/>
      <dgm:t>
        <a:bodyPr/>
        <a:lstStyle/>
        <a:p>
          <a:pPr rtl="0"/>
          <a:r>
            <a:rPr lang="en-US" dirty="0" smtClean="0"/>
            <a:t>Demo/Events</a:t>
          </a:r>
          <a:endParaRPr lang="en-US" dirty="0"/>
        </a:p>
      </dgm:t>
    </dgm:pt>
    <dgm:pt modelId="{A1EB9C00-95CC-467D-9B96-3C1F1D603A12}" type="parTrans" cxnId="{6B6E8C91-511B-47D7-AC29-53E5E6625D46}">
      <dgm:prSet/>
      <dgm:spPr/>
      <dgm:t>
        <a:bodyPr/>
        <a:lstStyle/>
        <a:p>
          <a:endParaRPr lang="en-US"/>
        </a:p>
      </dgm:t>
    </dgm:pt>
    <dgm:pt modelId="{3DA5212E-B16D-41AE-829E-03C49FA2E2CA}" type="sibTrans" cxnId="{6B6E8C91-511B-47D7-AC29-53E5E6625D46}">
      <dgm:prSet/>
      <dgm:spPr/>
      <dgm:t>
        <a:bodyPr/>
        <a:lstStyle/>
        <a:p>
          <a:endParaRPr lang="en-US"/>
        </a:p>
      </dgm:t>
    </dgm:pt>
    <dgm:pt modelId="{8E5E3CE2-3FAD-4D54-B092-C1DEBFDBFA0F}">
      <dgm:prSet/>
      <dgm:spPr/>
      <dgm:t>
        <a:bodyPr/>
        <a:lstStyle/>
        <a:p>
          <a:pPr rtl="0"/>
          <a:r>
            <a:rPr lang="en-US" dirty="0" smtClean="0"/>
            <a:t>Images – ©and PII</a:t>
          </a:r>
          <a:endParaRPr lang="en-US" dirty="0"/>
        </a:p>
      </dgm:t>
    </dgm:pt>
    <dgm:pt modelId="{BEBA3851-9D04-40C7-AABC-056882371B21}" type="parTrans" cxnId="{E6F69726-CB47-49CA-BA58-8C48442E1FD3}">
      <dgm:prSet/>
      <dgm:spPr/>
      <dgm:t>
        <a:bodyPr/>
        <a:lstStyle/>
        <a:p>
          <a:endParaRPr lang="en-US"/>
        </a:p>
      </dgm:t>
    </dgm:pt>
    <dgm:pt modelId="{D91BADB2-D59D-4F0B-9BC0-3114B7545D41}" type="sibTrans" cxnId="{E6F69726-CB47-49CA-BA58-8C48442E1FD3}">
      <dgm:prSet/>
      <dgm:spPr/>
      <dgm:t>
        <a:bodyPr/>
        <a:lstStyle/>
        <a:p>
          <a:endParaRPr lang="en-US"/>
        </a:p>
      </dgm:t>
    </dgm:pt>
    <dgm:pt modelId="{7FE76493-9252-4B54-8903-6D80CB617085}">
      <dgm:prSet/>
      <dgm:spPr/>
      <dgm:t>
        <a:bodyPr/>
        <a:lstStyle/>
        <a:p>
          <a:pPr rtl="0"/>
          <a:r>
            <a:rPr lang="en-US" dirty="0" smtClean="0"/>
            <a:t>Publications</a:t>
          </a:r>
          <a:endParaRPr lang="en-US" dirty="0"/>
        </a:p>
      </dgm:t>
    </dgm:pt>
    <dgm:pt modelId="{3F9423C4-A739-425E-B2CC-21EE08C79376}" type="parTrans" cxnId="{6EB9E3E1-114D-4799-A3CF-771A95256571}">
      <dgm:prSet/>
      <dgm:spPr/>
      <dgm:t>
        <a:bodyPr/>
        <a:lstStyle/>
        <a:p>
          <a:endParaRPr lang="en-US"/>
        </a:p>
      </dgm:t>
    </dgm:pt>
    <dgm:pt modelId="{511B8703-323F-4A90-827C-36302890E49D}" type="sibTrans" cxnId="{6EB9E3E1-114D-4799-A3CF-771A95256571}">
      <dgm:prSet/>
      <dgm:spPr/>
      <dgm:t>
        <a:bodyPr/>
        <a:lstStyle/>
        <a:p>
          <a:endParaRPr lang="en-US"/>
        </a:p>
      </dgm:t>
    </dgm:pt>
    <dgm:pt modelId="{F4762B41-28FC-4F0C-849A-F766640E4B16}">
      <dgm:prSet/>
      <dgm:spPr/>
      <dgm:t>
        <a:bodyPr/>
        <a:lstStyle/>
        <a:p>
          <a:pPr rtl="0"/>
          <a:r>
            <a:rPr lang="en-US" dirty="0" smtClean="0"/>
            <a:t>BUG your code and web sites</a:t>
          </a:r>
          <a:endParaRPr lang="en-US" dirty="0"/>
        </a:p>
      </dgm:t>
    </dgm:pt>
    <dgm:pt modelId="{F790FB3B-37D2-4455-AFE9-6BC96D0619EA}" type="parTrans" cxnId="{84E2C94C-7C33-4881-B2B2-768887102BA1}">
      <dgm:prSet/>
      <dgm:spPr/>
      <dgm:t>
        <a:bodyPr/>
        <a:lstStyle/>
        <a:p>
          <a:endParaRPr lang="en-US"/>
        </a:p>
      </dgm:t>
    </dgm:pt>
    <dgm:pt modelId="{D35B2075-039D-43D1-850C-A1588B543BE3}" type="sibTrans" cxnId="{84E2C94C-7C33-4881-B2B2-768887102BA1}">
      <dgm:prSet/>
      <dgm:spPr/>
      <dgm:t>
        <a:bodyPr/>
        <a:lstStyle/>
        <a:p>
          <a:endParaRPr lang="en-US"/>
        </a:p>
      </dgm:t>
    </dgm:pt>
    <dgm:pt modelId="{05C0A3D3-BDFD-4E42-973B-175F9100FBB5}">
      <dgm:prSet/>
      <dgm:spPr/>
      <dgm:t>
        <a:bodyPr/>
        <a:lstStyle/>
        <a:p>
          <a:pPr rtl="0"/>
          <a:endParaRPr lang="en-US" dirty="0"/>
        </a:p>
      </dgm:t>
    </dgm:pt>
    <dgm:pt modelId="{55A7FED5-11DA-4F27-B26F-A02BA998EC7C}" type="parTrans" cxnId="{E1AA173A-D193-400D-A613-91E3818DAE55}">
      <dgm:prSet/>
      <dgm:spPr/>
      <dgm:t>
        <a:bodyPr/>
        <a:lstStyle/>
        <a:p>
          <a:endParaRPr lang="en-US"/>
        </a:p>
      </dgm:t>
    </dgm:pt>
    <dgm:pt modelId="{2AD32640-A92E-4FAF-913B-1A9D1CDAF99D}" type="sibTrans" cxnId="{E1AA173A-D193-400D-A613-91E3818DAE55}">
      <dgm:prSet/>
      <dgm:spPr/>
      <dgm:t>
        <a:bodyPr/>
        <a:lstStyle/>
        <a:p>
          <a:endParaRPr lang="en-US"/>
        </a:p>
      </dgm:t>
    </dgm:pt>
    <dgm:pt modelId="{F82ADF6E-3709-475A-AD8C-178CEDAE74E7}" type="pres">
      <dgm:prSet presAssocID="{C12BC532-1F3C-4D58-9B7F-743E5BA91D6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52E910-AB9A-44D9-B119-FA423F6983CC}" type="pres">
      <dgm:prSet presAssocID="{C12BC532-1F3C-4D58-9B7F-743E5BA91D6F}" presName="diamond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07DC8A-E7A8-45B2-B237-3FD15A2AD84E}" type="pres">
      <dgm:prSet presAssocID="{C12BC532-1F3C-4D58-9B7F-743E5BA91D6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79319-C108-4C2C-9722-E71398287420}" type="pres">
      <dgm:prSet presAssocID="{C12BC532-1F3C-4D58-9B7F-743E5BA91D6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1A58E-4185-44C8-9D91-F761AC8A10DB}" type="pres">
      <dgm:prSet presAssocID="{C12BC532-1F3C-4D58-9B7F-743E5BA91D6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9357F-9723-4E0D-B79F-2B8E49E1D5B9}" type="pres">
      <dgm:prSet presAssocID="{C12BC532-1F3C-4D58-9B7F-743E5BA91D6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9275C-3ABC-417C-882D-E2E08A45478D}" type="presOf" srcId="{8E5E3CE2-3FAD-4D54-B092-C1DEBFDBFA0F}" destId="{9AC79319-C108-4C2C-9722-E71398287420}" srcOrd="0" destOrd="0" presId="urn:microsoft.com/office/officeart/2005/8/layout/matrix3"/>
    <dgm:cxn modelId="{DC8ED6F6-984F-48A0-8A23-2BAE12DC2F35}" type="presOf" srcId="{7FE76493-9252-4B54-8903-6D80CB617085}" destId="{EF21A58E-4185-44C8-9D91-F761AC8A10DB}" srcOrd="0" destOrd="0" presId="urn:microsoft.com/office/officeart/2005/8/layout/matrix3"/>
    <dgm:cxn modelId="{6B6E8C91-511B-47D7-AC29-53E5E6625D46}" srcId="{C12BC532-1F3C-4D58-9B7F-743E5BA91D6F}" destId="{8A49ADB2-7B1D-41AF-9BF1-2C0647B0B96B}" srcOrd="0" destOrd="0" parTransId="{A1EB9C00-95CC-467D-9B96-3C1F1D603A12}" sibTransId="{3DA5212E-B16D-41AE-829E-03C49FA2E2CA}"/>
    <dgm:cxn modelId="{E1AA173A-D193-400D-A613-91E3818DAE55}" srcId="{C12BC532-1F3C-4D58-9B7F-743E5BA91D6F}" destId="{05C0A3D3-BDFD-4E42-973B-175F9100FBB5}" srcOrd="4" destOrd="0" parTransId="{55A7FED5-11DA-4F27-B26F-A02BA998EC7C}" sibTransId="{2AD32640-A92E-4FAF-913B-1A9D1CDAF99D}"/>
    <dgm:cxn modelId="{6EB9E3E1-114D-4799-A3CF-771A95256571}" srcId="{C12BC532-1F3C-4D58-9B7F-743E5BA91D6F}" destId="{7FE76493-9252-4B54-8903-6D80CB617085}" srcOrd="2" destOrd="0" parTransId="{3F9423C4-A739-425E-B2CC-21EE08C79376}" sibTransId="{511B8703-323F-4A90-827C-36302890E49D}"/>
    <dgm:cxn modelId="{BC57D18D-FBBF-4A90-BE48-8C6AD09FB765}" type="presOf" srcId="{F4762B41-28FC-4F0C-849A-F766640E4B16}" destId="{98E9357F-9723-4E0D-B79F-2B8E49E1D5B9}" srcOrd="0" destOrd="0" presId="urn:microsoft.com/office/officeart/2005/8/layout/matrix3"/>
    <dgm:cxn modelId="{CE417210-219B-4DD1-BCEE-DFFF9B80E212}" type="presOf" srcId="{8A49ADB2-7B1D-41AF-9BF1-2C0647B0B96B}" destId="{DF07DC8A-E7A8-45B2-B237-3FD15A2AD84E}" srcOrd="0" destOrd="0" presId="urn:microsoft.com/office/officeart/2005/8/layout/matrix3"/>
    <dgm:cxn modelId="{41EA692B-3184-474D-B6E5-35B18D18E9EC}" type="presOf" srcId="{C12BC532-1F3C-4D58-9B7F-743E5BA91D6F}" destId="{F82ADF6E-3709-475A-AD8C-178CEDAE74E7}" srcOrd="0" destOrd="0" presId="urn:microsoft.com/office/officeart/2005/8/layout/matrix3"/>
    <dgm:cxn modelId="{84E2C94C-7C33-4881-B2B2-768887102BA1}" srcId="{C12BC532-1F3C-4D58-9B7F-743E5BA91D6F}" destId="{F4762B41-28FC-4F0C-849A-F766640E4B16}" srcOrd="3" destOrd="0" parTransId="{F790FB3B-37D2-4455-AFE9-6BC96D0619EA}" sibTransId="{D35B2075-039D-43D1-850C-A1588B543BE3}"/>
    <dgm:cxn modelId="{E6F69726-CB47-49CA-BA58-8C48442E1FD3}" srcId="{C12BC532-1F3C-4D58-9B7F-743E5BA91D6F}" destId="{8E5E3CE2-3FAD-4D54-B092-C1DEBFDBFA0F}" srcOrd="1" destOrd="0" parTransId="{BEBA3851-9D04-40C7-AABC-056882371B21}" sibTransId="{D91BADB2-D59D-4F0B-9BC0-3114B7545D41}"/>
    <dgm:cxn modelId="{73EECE93-00F8-4C4E-91BD-221464FF3EB8}" type="presParOf" srcId="{F82ADF6E-3709-475A-AD8C-178CEDAE74E7}" destId="{DB52E910-AB9A-44D9-B119-FA423F6983CC}" srcOrd="0" destOrd="0" presId="urn:microsoft.com/office/officeart/2005/8/layout/matrix3"/>
    <dgm:cxn modelId="{F4A7E975-B432-4591-A4CC-DF5FF0ABE9B8}" type="presParOf" srcId="{F82ADF6E-3709-475A-AD8C-178CEDAE74E7}" destId="{DF07DC8A-E7A8-45B2-B237-3FD15A2AD84E}" srcOrd="1" destOrd="0" presId="urn:microsoft.com/office/officeart/2005/8/layout/matrix3"/>
    <dgm:cxn modelId="{5DAC9790-8984-4639-85A2-10B97E543DE7}" type="presParOf" srcId="{F82ADF6E-3709-475A-AD8C-178CEDAE74E7}" destId="{9AC79319-C108-4C2C-9722-E71398287420}" srcOrd="2" destOrd="0" presId="urn:microsoft.com/office/officeart/2005/8/layout/matrix3"/>
    <dgm:cxn modelId="{9C1EBEEA-2444-421C-937A-164DB19CE13A}" type="presParOf" srcId="{F82ADF6E-3709-475A-AD8C-178CEDAE74E7}" destId="{EF21A58E-4185-44C8-9D91-F761AC8A10DB}" srcOrd="3" destOrd="0" presId="urn:microsoft.com/office/officeart/2005/8/layout/matrix3"/>
    <dgm:cxn modelId="{C745B40D-E8A6-4768-BA03-39B88D7C778A}" type="presParOf" srcId="{F82ADF6E-3709-475A-AD8C-178CEDAE74E7}" destId="{98E9357F-9723-4E0D-B79F-2B8E49E1D5B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89AA0-DA93-4610-938A-0A66A3547B7C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A33F343-B777-4CAC-A6A0-1C7BC96D6B1A}">
      <dgm:prSet/>
      <dgm:spPr/>
      <dgm:t>
        <a:bodyPr/>
        <a:lstStyle/>
        <a:p>
          <a:pPr rtl="0"/>
          <a:r>
            <a:rPr lang="en-US" dirty="0" smtClean="0"/>
            <a:t>Outbound license or sale</a:t>
          </a:r>
          <a:endParaRPr lang="en-US" dirty="0"/>
        </a:p>
      </dgm:t>
    </dgm:pt>
    <dgm:pt modelId="{E02265BC-A336-4A39-ABCB-9544552A1E4E}" type="parTrans" cxnId="{03FA2DEC-3643-4F6A-AC3B-0D8A93A1C945}">
      <dgm:prSet/>
      <dgm:spPr/>
      <dgm:t>
        <a:bodyPr/>
        <a:lstStyle/>
        <a:p>
          <a:endParaRPr lang="en-US"/>
        </a:p>
      </dgm:t>
    </dgm:pt>
    <dgm:pt modelId="{7243C5AC-B18D-4660-872B-75B3E95B8349}" type="sibTrans" cxnId="{03FA2DEC-3643-4F6A-AC3B-0D8A93A1C945}">
      <dgm:prSet/>
      <dgm:spPr/>
      <dgm:t>
        <a:bodyPr/>
        <a:lstStyle/>
        <a:p>
          <a:endParaRPr lang="en-US"/>
        </a:p>
      </dgm:t>
    </dgm:pt>
    <dgm:pt modelId="{8ED677BC-6C7F-4BDF-92E1-626F70D0013F}">
      <dgm:prSet/>
      <dgm:spPr/>
      <dgm:t>
        <a:bodyPr/>
        <a:lstStyle/>
        <a:p>
          <a:pPr rtl="0"/>
          <a:r>
            <a:rPr lang="en-US" dirty="0" smtClean="0"/>
            <a:t>Identify essential claims</a:t>
          </a:r>
          <a:endParaRPr lang="en-US" dirty="0"/>
        </a:p>
      </dgm:t>
    </dgm:pt>
    <dgm:pt modelId="{95D569D3-91EB-4A89-BEE4-C17408FB4818}" type="parTrans" cxnId="{CD91EE2D-EBFC-402F-B5FB-5296324C5165}">
      <dgm:prSet/>
      <dgm:spPr/>
      <dgm:t>
        <a:bodyPr/>
        <a:lstStyle/>
        <a:p>
          <a:endParaRPr lang="en-US"/>
        </a:p>
      </dgm:t>
    </dgm:pt>
    <dgm:pt modelId="{4618151B-8E41-4442-9443-BE56DC813A9A}" type="sibTrans" cxnId="{CD91EE2D-EBFC-402F-B5FB-5296324C5165}">
      <dgm:prSet/>
      <dgm:spPr/>
      <dgm:t>
        <a:bodyPr/>
        <a:lstStyle/>
        <a:p>
          <a:endParaRPr lang="en-US"/>
        </a:p>
      </dgm:t>
    </dgm:pt>
    <dgm:pt modelId="{AA4093D8-35F8-4805-A28C-47E0A7523C94}">
      <dgm:prSet/>
      <dgm:spPr/>
      <dgm:t>
        <a:bodyPr/>
        <a:lstStyle/>
        <a:p>
          <a:pPr rtl="0"/>
          <a:r>
            <a:rPr lang="en-US" dirty="0" smtClean="0"/>
            <a:t>License often under RAND or RAND-Z terms</a:t>
          </a:r>
          <a:endParaRPr lang="en-US" dirty="0"/>
        </a:p>
      </dgm:t>
    </dgm:pt>
    <dgm:pt modelId="{9CD61C6C-F6A4-4B4D-A31C-686217036706}" type="parTrans" cxnId="{F46402F5-4308-452C-8E63-6D8A8B0212E4}">
      <dgm:prSet/>
      <dgm:spPr/>
      <dgm:t>
        <a:bodyPr/>
        <a:lstStyle/>
        <a:p>
          <a:endParaRPr lang="en-US"/>
        </a:p>
      </dgm:t>
    </dgm:pt>
    <dgm:pt modelId="{39FA316F-1532-47D8-8D29-7882000CB0FB}" type="sibTrans" cxnId="{F46402F5-4308-452C-8E63-6D8A8B0212E4}">
      <dgm:prSet/>
      <dgm:spPr/>
      <dgm:t>
        <a:bodyPr/>
        <a:lstStyle/>
        <a:p>
          <a:endParaRPr lang="en-US"/>
        </a:p>
      </dgm:t>
    </dgm:pt>
    <dgm:pt modelId="{2514463A-D804-472D-AFE0-F506029D2725}">
      <dgm:prSet/>
      <dgm:spPr/>
      <dgm:t>
        <a:bodyPr/>
        <a:lstStyle/>
        <a:p>
          <a:pPr rtl="0"/>
          <a:r>
            <a:rPr lang="en-US" dirty="0" smtClean="0"/>
            <a:t>Litigation</a:t>
          </a:r>
          <a:endParaRPr lang="en-US" dirty="0"/>
        </a:p>
      </dgm:t>
    </dgm:pt>
    <dgm:pt modelId="{EBBAEBCE-91D4-4B56-84DB-60816BE5E222}" type="parTrans" cxnId="{9A41F5BA-0CA7-4CC7-89BC-D172CC098FB7}">
      <dgm:prSet/>
      <dgm:spPr/>
      <dgm:t>
        <a:bodyPr/>
        <a:lstStyle/>
        <a:p>
          <a:endParaRPr lang="en-US"/>
        </a:p>
      </dgm:t>
    </dgm:pt>
    <dgm:pt modelId="{FA146CC0-3A5F-459E-A601-136221B82E66}" type="sibTrans" cxnId="{9A41F5BA-0CA7-4CC7-89BC-D172CC098FB7}">
      <dgm:prSet/>
      <dgm:spPr/>
      <dgm:t>
        <a:bodyPr/>
        <a:lstStyle/>
        <a:p>
          <a:endParaRPr lang="en-US"/>
        </a:p>
      </dgm:t>
    </dgm:pt>
    <dgm:pt modelId="{29F61D90-E059-4120-87BA-5D103F7FFFD9}">
      <dgm:prSet/>
      <dgm:spPr/>
      <dgm:t>
        <a:bodyPr/>
        <a:lstStyle/>
        <a:p>
          <a:pPr rtl="0"/>
          <a:r>
            <a:rPr lang="en-US" dirty="0" smtClean="0"/>
            <a:t>Defensive purpose</a:t>
          </a:r>
          <a:endParaRPr lang="en-US" dirty="0"/>
        </a:p>
      </dgm:t>
    </dgm:pt>
    <dgm:pt modelId="{889F4D9B-5F21-4416-B0B8-12462A0468E3}" type="parTrans" cxnId="{9B8CA39E-A4C4-4AC4-AACE-BF77775B5330}">
      <dgm:prSet/>
      <dgm:spPr/>
      <dgm:t>
        <a:bodyPr/>
        <a:lstStyle/>
        <a:p>
          <a:endParaRPr lang="en-US"/>
        </a:p>
      </dgm:t>
    </dgm:pt>
    <dgm:pt modelId="{20F16514-D192-4E6A-8F2E-3DFF4302335A}" type="sibTrans" cxnId="{9B8CA39E-A4C4-4AC4-AACE-BF77775B5330}">
      <dgm:prSet/>
      <dgm:spPr/>
      <dgm:t>
        <a:bodyPr/>
        <a:lstStyle/>
        <a:p>
          <a:endParaRPr lang="en-US"/>
        </a:p>
      </dgm:t>
    </dgm:pt>
    <dgm:pt modelId="{EFD5FDBC-7ED7-4C99-8C32-D0A235833314}">
      <dgm:prSet/>
      <dgm:spPr/>
      <dgm:t>
        <a:bodyPr/>
        <a:lstStyle/>
        <a:p>
          <a:pPr rtl="0"/>
          <a:r>
            <a:rPr lang="en-US" dirty="0" smtClean="0"/>
            <a:t>Counterclaim when possible</a:t>
          </a:r>
          <a:endParaRPr lang="en-US" dirty="0"/>
        </a:p>
      </dgm:t>
    </dgm:pt>
    <dgm:pt modelId="{15C3DDCC-22D3-4457-9BB6-2ABD5255D366}" type="parTrans" cxnId="{99854336-0839-4488-9836-C68DABD58204}">
      <dgm:prSet/>
      <dgm:spPr/>
      <dgm:t>
        <a:bodyPr/>
        <a:lstStyle/>
        <a:p>
          <a:endParaRPr lang="en-US"/>
        </a:p>
      </dgm:t>
    </dgm:pt>
    <dgm:pt modelId="{893A1966-91F3-4E9D-9E3F-A787CD75B195}" type="sibTrans" cxnId="{99854336-0839-4488-9836-C68DABD58204}">
      <dgm:prSet/>
      <dgm:spPr/>
      <dgm:t>
        <a:bodyPr/>
        <a:lstStyle/>
        <a:p>
          <a:endParaRPr lang="en-US"/>
        </a:p>
      </dgm:t>
    </dgm:pt>
    <dgm:pt modelId="{C9341773-6F70-4C54-B367-630E493F27EE}">
      <dgm:prSet/>
      <dgm:spPr/>
      <dgm:t>
        <a:bodyPr/>
        <a:lstStyle/>
        <a:p>
          <a:pPr rtl="0"/>
          <a:r>
            <a:rPr lang="en-US" dirty="0" smtClean="0"/>
            <a:t>Encourages adoption of our technology</a:t>
          </a:r>
          <a:endParaRPr lang="en-US" dirty="0"/>
        </a:p>
      </dgm:t>
    </dgm:pt>
    <dgm:pt modelId="{8FAAF7C9-8DEF-4010-A974-2D48FAA4B687}" type="parTrans" cxnId="{ED19EA51-0C81-4DA4-9797-ACA70C6F3684}">
      <dgm:prSet/>
      <dgm:spPr/>
      <dgm:t>
        <a:bodyPr/>
        <a:lstStyle/>
        <a:p>
          <a:endParaRPr lang="en-US"/>
        </a:p>
      </dgm:t>
    </dgm:pt>
    <dgm:pt modelId="{C5395842-5EA0-4F9F-9A48-F71CA97B64B8}" type="sibTrans" cxnId="{ED19EA51-0C81-4DA4-9797-ACA70C6F3684}">
      <dgm:prSet/>
      <dgm:spPr/>
      <dgm:t>
        <a:bodyPr/>
        <a:lstStyle/>
        <a:p>
          <a:endParaRPr lang="en-US"/>
        </a:p>
      </dgm:t>
    </dgm:pt>
    <dgm:pt modelId="{2341670E-1FFA-4E41-909E-31EDA08AE7D1}">
      <dgm:prSet/>
      <dgm:spPr/>
      <dgm:t>
        <a:bodyPr/>
        <a:lstStyle/>
        <a:p>
          <a:pPr rtl="0"/>
          <a:r>
            <a:rPr lang="en-US" dirty="0" smtClean="0"/>
            <a:t>Support licensees of Microsoft IP</a:t>
          </a:r>
          <a:endParaRPr lang="en-US" dirty="0"/>
        </a:p>
      </dgm:t>
    </dgm:pt>
    <dgm:pt modelId="{5951B4F6-DE86-40B3-9BFA-4BC8AE0C6C76}" type="parTrans" cxnId="{017B60EE-685B-413C-89F6-C1E480C397F0}">
      <dgm:prSet/>
      <dgm:spPr/>
      <dgm:t>
        <a:bodyPr/>
        <a:lstStyle/>
        <a:p>
          <a:endParaRPr lang="en-US"/>
        </a:p>
      </dgm:t>
    </dgm:pt>
    <dgm:pt modelId="{01E2700C-C041-4E1A-BCB6-EE99D198F7ED}" type="sibTrans" cxnId="{017B60EE-685B-413C-89F6-C1E480C397F0}">
      <dgm:prSet/>
      <dgm:spPr/>
      <dgm:t>
        <a:bodyPr/>
        <a:lstStyle/>
        <a:p>
          <a:endParaRPr lang="en-US"/>
        </a:p>
      </dgm:t>
    </dgm:pt>
    <dgm:pt modelId="{33773A92-A647-499B-9116-B530CD5D3D10}">
      <dgm:prSet/>
      <dgm:spPr/>
      <dgm:t>
        <a:bodyPr/>
        <a:lstStyle/>
        <a:p>
          <a:pPr rtl="0"/>
          <a:r>
            <a:rPr lang="en-US" dirty="0" smtClean="0"/>
            <a:t>Defensive Prior Art</a:t>
          </a:r>
          <a:endParaRPr lang="en-US" dirty="0"/>
        </a:p>
      </dgm:t>
    </dgm:pt>
    <dgm:pt modelId="{66B219ED-E130-406B-9A1E-46B9979BFA13}" type="parTrans" cxnId="{8A52C0FA-5362-464A-95BC-17377B5CF8D2}">
      <dgm:prSet/>
      <dgm:spPr/>
      <dgm:t>
        <a:bodyPr/>
        <a:lstStyle/>
        <a:p>
          <a:endParaRPr lang="en-US"/>
        </a:p>
      </dgm:t>
    </dgm:pt>
    <dgm:pt modelId="{65E824B4-E2EC-47CE-82D8-8228E0DE335C}" type="sibTrans" cxnId="{8A52C0FA-5362-464A-95BC-17377B5CF8D2}">
      <dgm:prSet/>
      <dgm:spPr/>
      <dgm:t>
        <a:bodyPr/>
        <a:lstStyle/>
        <a:p>
          <a:endParaRPr lang="en-US"/>
        </a:p>
      </dgm:t>
    </dgm:pt>
    <dgm:pt modelId="{02646AD9-E45C-48A5-9E35-5E8412B58151}">
      <dgm:prSet/>
      <dgm:spPr/>
      <dgm:t>
        <a:bodyPr/>
        <a:lstStyle/>
        <a:p>
          <a:pPr rtl="0"/>
          <a:r>
            <a:rPr lang="en-US" dirty="0" smtClean="0"/>
            <a:t>Prevent others from obtaining patents</a:t>
          </a:r>
          <a:endParaRPr lang="en-US" dirty="0"/>
        </a:p>
      </dgm:t>
    </dgm:pt>
    <dgm:pt modelId="{450F3F75-B89A-419A-8013-E2B2B40DA44A}" type="parTrans" cxnId="{26BA7232-24EE-45C2-9FFD-A72FD023189F}">
      <dgm:prSet/>
      <dgm:spPr/>
      <dgm:t>
        <a:bodyPr/>
        <a:lstStyle/>
        <a:p>
          <a:endParaRPr lang="en-US"/>
        </a:p>
      </dgm:t>
    </dgm:pt>
    <dgm:pt modelId="{E4060FB1-BF57-4434-B4BD-EDD71E5A80CF}" type="sibTrans" cxnId="{26BA7232-24EE-45C2-9FFD-A72FD023189F}">
      <dgm:prSet/>
      <dgm:spPr/>
      <dgm:t>
        <a:bodyPr/>
        <a:lstStyle/>
        <a:p>
          <a:endParaRPr lang="en-US"/>
        </a:p>
      </dgm:t>
    </dgm:pt>
    <dgm:pt modelId="{E495703F-7F42-4D11-B450-148986A21990}">
      <dgm:prSet/>
      <dgm:spPr/>
      <dgm:t>
        <a:bodyPr/>
        <a:lstStyle/>
        <a:p>
          <a:pPr rtl="0"/>
          <a:r>
            <a:rPr lang="en-US" dirty="0" smtClean="0"/>
            <a:t>Public milestone of our own technology</a:t>
          </a:r>
          <a:endParaRPr lang="en-US" dirty="0"/>
        </a:p>
      </dgm:t>
    </dgm:pt>
    <dgm:pt modelId="{98C2F7DB-3D4C-451A-AD77-21C8723D7132}" type="parTrans" cxnId="{FFDF66E4-A64B-454A-9E8D-A9CBB9CEEB5B}">
      <dgm:prSet/>
      <dgm:spPr/>
      <dgm:t>
        <a:bodyPr/>
        <a:lstStyle/>
        <a:p>
          <a:endParaRPr lang="en-US"/>
        </a:p>
      </dgm:t>
    </dgm:pt>
    <dgm:pt modelId="{885C8A5B-4713-4CA9-8FFD-5106C590CF7A}" type="sibTrans" cxnId="{FFDF66E4-A64B-454A-9E8D-A9CBB9CEEB5B}">
      <dgm:prSet/>
      <dgm:spPr/>
      <dgm:t>
        <a:bodyPr/>
        <a:lstStyle/>
        <a:p>
          <a:endParaRPr lang="en-US"/>
        </a:p>
      </dgm:t>
    </dgm:pt>
    <dgm:pt modelId="{4FCEF53F-C8B9-4A47-A52B-C65938A7BD1B}">
      <dgm:prSet/>
      <dgm:spPr/>
      <dgm:t>
        <a:bodyPr/>
        <a:lstStyle/>
        <a:p>
          <a:pPr rtl="0"/>
          <a:r>
            <a:rPr lang="en-US" dirty="0" smtClean="0"/>
            <a:t>Technology specific</a:t>
          </a:r>
          <a:endParaRPr lang="en-US" dirty="0"/>
        </a:p>
      </dgm:t>
    </dgm:pt>
    <dgm:pt modelId="{8C7F256B-9BAB-49FA-A5E8-2D2A39005FBC}" type="parTrans" cxnId="{41790662-886B-44F7-A7B3-2466B145E686}">
      <dgm:prSet/>
      <dgm:spPr/>
      <dgm:t>
        <a:bodyPr/>
        <a:lstStyle/>
        <a:p>
          <a:endParaRPr lang="en-US"/>
        </a:p>
      </dgm:t>
    </dgm:pt>
    <dgm:pt modelId="{0418ED81-7707-4AA1-BEAB-283DAFCB310F}" type="sibTrans" cxnId="{41790662-886B-44F7-A7B3-2466B145E686}">
      <dgm:prSet/>
      <dgm:spPr/>
      <dgm:t>
        <a:bodyPr/>
        <a:lstStyle/>
        <a:p>
          <a:endParaRPr lang="en-US"/>
        </a:p>
      </dgm:t>
    </dgm:pt>
    <dgm:pt modelId="{8B047E05-D317-4A7F-BD39-9898AEDC462C}">
      <dgm:prSet/>
      <dgm:spPr/>
      <dgm:t>
        <a:bodyPr/>
        <a:lstStyle/>
        <a:p>
          <a:pPr rtl="0"/>
          <a:r>
            <a:rPr lang="en-US" dirty="0" smtClean="0"/>
            <a:t>Usually patent family and know-how</a:t>
          </a:r>
          <a:endParaRPr lang="en-US" dirty="0"/>
        </a:p>
      </dgm:t>
    </dgm:pt>
    <dgm:pt modelId="{B148AEA7-26E3-4B1F-92C1-D7A8C7E49820}" type="parTrans" cxnId="{4C8AB050-4248-40E5-8C9E-889D8B599A18}">
      <dgm:prSet/>
      <dgm:spPr/>
      <dgm:t>
        <a:bodyPr/>
        <a:lstStyle/>
        <a:p>
          <a:endParaRPr lang="en-US"/>
        </a:p>
      </dgm:t>
    </dgm:pt>
    <dgm:pt modelId="{C5CB2942-2235-4B90-9E8C-5F438D6D6C51}" type="sibTrans" cxnId="{4C8AB050-4248-40E5-8C9E-889D8B599A18}">
      <dgm:prSet/>
      <dgm:spPr/>
      <dgm:t>
        <a:bodyPr/>
        <a:lstStyle/>
        <a:p>
          <a:endParaRPr lang="en-US"/>
        </a:p>
      </dgm:t>
    </dgm:pt>
    <dgm:pt modelId="{0C664653-D1D6-4F65-83F8-534C227BEEDC}">
      <dgm:prSet/>
      <dgm:spPr/>
      <dgm:t>
        <a:bodyPr/>
        <a:lstStyle/>
        <a:p>
          <a:pPr rtl="0"/>
          <a:r>
            <a:rPr lang="en-US" dirty="0" smtClean="0"/>
            <a:t>Start up companies, SMEs, end brands, manufacturers</a:t>
          </a:r>
          <a:endParaRPr lang="en-US" dirty="0"/>
        </a:p>
      </dgm:t>
    </dgm:pt>
    <dgm:pt modelId="{1964BAF0-5372-420F-BE4C-B1733708DC68}" type="parTrans" cxnId="{7D3A5F12-6D46-4773-9E37-D08E10ACA350}">
      <dgm:prSet/>
      <dgm:spPr/>
      <dgm:t>
        <a:bodyPr/>
        <a:lstStyle/>
        <a:p>
          <a:endParaRPr lang="en-US"/>
        </a:p>
      </dgm:t>
    </dgm:pt>
    <dgm:pt modelId="{13C40C6F-20A1-4B32-B476-0B5A4A141F63}" type="sibTrans" cxnId="{7D3A5F12-6D46-4773-9E37-D08E10ACA350}">
      <dgm:prSet/>
      <dgm:spPr/>
      <dgm:t>
        <a:bodyPr/>
        <a:lstStyle/>
        <a:p>
          <a:endParaRPr lang="en-US"/>
        </a:p>
      </dgm:t>
    </dgm:pt>
    <dgm:pt modelId="{AD38CD33-2327-4CA3-AC90-51082F527C75}">
      <dgm:prSet/>
      <dgm:spPr/>
      <dgm:t>
        <a:bodyPr/>
        <a:lstStyle/>
        <a:p>
          <a:r>
            <a:rPr lang="en-US" dirty="0" smtClean="0"/>
            <a:t>Cross-License</a:t>
          </a:r>
          <a:endParaRPr lang="en-US" dirty="0"/>
        </a:p>
      </dgm:t>
    </dgm:pt>
    <dgm:pt modelId="{4E9E7A12-0662-44D1-87E5-DCB2946D2C8B}" type="parTrans" cxnId="{7D6D7A38-4034-4E2F-8739-6E71E4187427}">
      <dgm:prSet/>
      <dgm:spPr/>
      <dgm:t>
        <a:bodyPr/>
        <a:lstStyle/>
        <a:p>
          <a:endParaRPr lang="en-US"/>
        </a:p>
      </dgm:t>
    </dgm:pt>
    <dgm:pt modelId="{8C13AB54-FA60-45E7-9F17-74A6871EC960}" type="sibTrans" cxnId="{7D6D7A38-4034-4E2F-8739-6E71E4187427}">
      <dgm:prSet/>
      <dgm:spPr/>
      <dgm:t>
        <a:bodyPr/>
        <a:lstStyle/>
        <a:p>
          <a:endParaRPr lang="en-US"/>
        </a:p>
      </dgm:t>
    </dgm:pt>
    <dgm:pt modelId="{84E1DE8B-28C3-4E2B-BA06-FD8BBFC145FE}">
      <dgm:prSet/>
      <dgm:spPr/>
      <dgm:t>
        <a:bodyPr/>
        <a:lstStyle/>
        <a:p>
          <a:pPr rtl="0"/>
          <a:r>
            <a:rPr lang="en-US" dirty="0" smtClean="0"/>
            <a:t>10-30 representative patents</a:t>
          </a:r>
          <a:endParaRPr lang="en-US" dirty="0"/>
        </a:p>
      </dgm:t>
    </dgm:pt>
    <dgm:pt modelId="{FA1A2FF6-4BAA-4516-9568-C8E0082C6D94}" type="parTrans" cxnId="{CE8810C7-75F2-46BD-AF32-A49DEF33983A}">
      <dgm:prSet/>
      <dgm:spPr/>
      <dgm:t>
        <a:bodyPr/>
        <a:lstStyle/>
        <a:p>
          <a:endParaRPr lang="en-US"/>
        </a:p>
      </dgm:t>
    </dgm:pt>
    <dgm:pt modelId="{C38B84FF-BBAF-4D7D-9A58-19323B1E8221}" type="sibTrans" cxnId="{CE8810C7-75F2-46BD-AF32-A49DEF33983A}">
      <dgm:prSet/>
      <dgm:spPr/>
      <dgm:t>
        <a:bodyPr/>
        <a:lstStyle/>
        <a:p>
          <a:endParaRPr lang="en-US"/>
        </a:p>
      </dgm:t>
    </dgm:pt>
    <dgm:pt modelId="{906CCF15-30BE-4233-B333-95D63A2CE7FA}">
      <dgm:prSet/>
      <dgm:spPr/>
      <dgm:t>
        <a:bodyPr/>
        <a:lstStyle/>
        <a:p>
          <a:pPr rtl="0"/>
          <a:r>
            <a:rPr lang="en-US" dirty="0" smtClean="0"/>
            <a:t>Broad license for specified term</a:t>
          </a:r>
          <a:endParaRPr lang="en-US" dirty="0"/>
        </a:p>
      </dgm:t>
    </dgm:pt>
    <dgm:pt modelId="{693E3FB1-7681-49A7-9CD0-EECD582A9175}" type="parTrans" cxnId="{1ECC9C81-CD05-41B9-A777-659D8111016D}">
      <dgm:prSet/>
      <dgm:spPr/>
      <dgm:t>
        <a:bodyPr/>
        <a:lstStyle/>
        <a:p>
          <a:endParaRPr lang="en-US"/>
        </a:p>
      </dgm:t>
    </dgm:pt>
    <dgm:pt modelId="{4EE8CDF1-684E-472E-8646-D8577B68F50C}" type="sibTrans" cxnId="{1ECC9C81-CD05-41B9-A777-659D8111016D}">
      <dgm:prSet/>
      <dgm:spPr/>
      <dgm:t>
        <a:bodyPr/>
        <a:lstStyle/>
        <a:p>
          <a:endParaRPr lang="en-US"/>
        </a:p>
      </dgm:t>
    </dgm:pt>
    <dgm:pt modelId="{06FD5AFC-C1B0-49C2-A2BD-4FEFDE2F6334}">
      <dgm:prSet/>
      <dgm:spPr/>
      <dgm:t>
        <a:bodyPr/>
        <a:lstStyle/>
        <a:p>
          <a:pPr rtl="0"/>
          <a:r>
            <a:rPr lang="en-US" dirty="0" smtClean="0"/>
            <a:t>Allows collaboration between companies, reduces risk for both sides</a:t>
          </a:r>
          <a:endParaRPr lang="en-US" dirty="0"/>
        </a:p>
      </dgm:t>
    </dgm:pt>
    <dgm:pt modelId="{FB228A5F-C365-4DB0-927B-B35982EE8527}" type="parTrans" cxnId="{DA26DD4F-F25B-49F0-B893-8F78EE476A70}">
      <dgm:prSet/>
      <dgm:spPr/>
      <dgm:t>
        <a:bodyPr/>
        <a:lstStyle/>
        <a:p>
          <a:endParaRPr lang="en-US"/>
        </a:p>
      </dgm:t>
    </dgm:pt>
    <dgm:pt modelId="{77D66289-36CD-4585-AC75-3B8AEF0B9E6F}" type="sibTrans" cxnId="{DA26DD4F-F25B-49F0-B893-8F78EE476A70}">
      <dgm:prSet/>
      <dgm:spPr/>
      <dgm:t>
        <a:bodyPr/>
        <a:lstStyle/>
        <a:p>
          <a:endParaRPr lang="en-US"/>
        </a:p>
      </dgm:t>
    </dgm:pt>
    <dgm:pt modelId="{8F6A5B70-D2AD-4C52-A01C-E93F443D49F7}">
      <dgm:prSet/>
      <dgm:spPr/>
      <dgm:t>
        <a:bodyPr/>
        <a:lstStyle/>
        <a:p>
          <a:r>
            <a:rPr lang="en-US" smtClean="0"/>
            <a:t>Standards</a:t>
          </a:r>
          <a:endParaRPr lang="en-US"/>
        </a:p>
      </dgm:t>
    </dgm:pt>
    <dgm:pt modelId="{BA24C738-C045-46B4-83AE-97DBC217B895}" type="parTrans" cxnId="{D00B1069-A798-4580-B13B-A335D39B857B}">
      <dgm:prSet/>
      <dgm:spPr/>
      <dgm:t>
        <a:bodyPr/>
        <a:lstStyle/>
        <a:p>
          <a:endParaRPr lang="en-US"/>
        </a:p>
      </dgm:t>
    </dgm:pt>
    <dgm:pt modelId="{5C53BE74-5EBC-426F-A6EA-278F2189E6DF}" type="sibTrans" cxnId="{D00B1069-A798-4580-B13B-A335D39B857B}">
      <dgm:prSet/>
      <dgm:spPr/>
      <dgm:t>
        <a:bodyPr/>
        <a:lstStyle/>
        <a:p>
          <a:endParaRPr lang="en-US"/>
        </a:p>
      </dgm:t>
    </dgm:pt>
    <dgm:pt modelId="{871904F3-1E47-46DF-8AA4-37FD8565A6A7}" type="pres">
      <dgm:prSet presAssocID="{FE589AA0-DA93-4610-938A-0A66A3547B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80519-4016-4C05-914E-F8DEA4E74364}" type="pres">
      <dgm:prSet presAssocID="{33773A92-A647-499B-9116-B530CD5D3D10}" presName="linNode" presStyleCnt="0"/>
      <dgm:spPr/>
    </dgm:pt>
    <dgm:pt modelId="{B4AEED0E-FDCD-4C95-97EE-6BC61734BC47}" type="pres">
      <dgm:prSet presAssocID="{33773A92-A647-499B-9116-B530CD5D3D1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3C43B-CA88-40B1-ACC2-5E10CE9F63B9}" type="pres">
      <dgm:prSet presAssocID="{33773A92-A647-499B-9116-B530CD5D3D1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A9634-1D20-478F-8942-9A3C9C7F283E}" type="pres">
      <dgm:prSet presAssocID="{65E824B4-E2EC-47CE-82D8-8228E0DE335C}" presName="sp" presStyleCnt="0"/>
      <dgm:spPr/>
    </dgm:pt>
    <dgm:pt modelId="{BE283D09-F458-48A7-B1E0-74F1AAC0B3A0}" type="pres">
      <dgm:prSet presAssocID="{AA33F343-B777-4CAC-A6A0-1C7BC96D6B1A}" presName="linNode" presStyleCnt="0"/>
      <dgm:spPr/>
      <dgm:t>
        <a:bodyPr/>
        <a:lstStyle/>
        <a:p>
          <a:endParaRPr lang="en-US"/>
        </a:p>
      </dgm:t>
    </dgm:pt>
    <dgm:pt modelId="{8215D224-D523-4561-8994-5C90F71153C0}" type="pres">
      <dgm:prSet presAssocID="{AA33F343-B777-4CAC-A6A0-1C7BC96D6B1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32BED-296F-4C42-A329-76622550C4A3}" type="pres">
      <dgm:prSet presAssocID="{AA33F343-B777-4CAC-A6A0-1C7BC96D6B1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E32BC-1BF0-4A9C-80DA-02D7731A492A}" type="pres">
      <dgm:prSet presAssocID="{7243C5AC-B18D-4660-872B-75B3E95B8349}" presName="sp" presStyleCnt="0"/>
      <dgm:spPr/>
      <dgm:t>
        <a:bodyPr/>
        <a:lstStyle/>
        <a:p>
          <a:endParaRPr lang="en-US"/>
        </a:p>
      </dgm:t>
    </dgm:pt>
    <dgm:pt modelId="{46EC0AE9-DE87-4A94-A4B7-2E266D53B201}" type="pres">
      <dgm:prSet presAssocID="{AD38CD33-2327-4CA3-AC90-51082F527C75}" presName="linNode" presStyleCnt="0"/>
      <dgm:spPr/>
    </dgm:pt>
    <dgm:pt modelId="{0604E045-7B71-43DB-9F37-B6C45535E166}" type="pres">
      <dgm:prSet presAssocID="{AD38CD33-2327-4CA3-AC90-51082F527C7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BE0FC-E4CC-44DE-844E-FB3F59853435}" type="pres">
      <dgm:prSet presAssocID="{AD38CD33-2327-4CA3-AC90-51082F527C7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67148-1DBE-4F31-8589-3CD8DEC4A87A}" type="pres">
      <dgm:prSet presAssocID="{8C13AB54-FA60-45E7-9F17-74A6871EC960}" presName="sp" presStyleCnt="0"/>
      <dgm:spPr/>
    </dgm:pt>
    <dgm:pt modelId="{A336B18D-55DE-4D51-9D27-EAFD88A25EFB}" type="pres">
      <dgm:prSet presAssocID="{8F6A5B70-D2AD-4C52-A01C-E93F443D49F7}" presName="linNode" presStyleCnt="0"/>
      <dgm:spPr/>
    </dgm:pt>
    <dgm:pt modelId="{B56CB5E2-F244-4489-AD88-6AA93405CA86}" type="pres">
      <dgm:prSet presAssocID="{8F6A5B70-D2AD-4C52-A01C-E93F443D49F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81F2C-C1B2-46FC-99A0-5BD8F82EF2FA}" type="pres">
      <dgm:prSet presAssocID="{8F6A5B70-D2AD-4C52-A01C-E93F443D49F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FC568-CDAA-4DE9-8803-F206E2A50F34}" type="pres">
      <dgm:prSet presAssocID="{5C53BE74-5EBC-426F-A6EA-278F2189E6DF}" presName="sp" presStyleCnt="0"/>
      <dgm:spPr/>
    </dgm:pt>
    <dgm:pt modelId="{9F16468F-9108-4899-BD77-0D6779947522}" type="pres">
      <dgm:prSet presAssocID="{2514463A-D804-472D-AFE0-F506029D2725}" presName="linNode" presStyleCnt="0"/>
      <dgm:spPr/>
      <dgm:t>
        <a:bodyPr/>
        <a:lstStyle/>
        <a:p>
          <a:endParaRPr lang="en-US"/>
        </a:p>
      </dgm:t>
    </dgm:pt>
    <dgm:pt modelId="{C9580F89-061C-4D22-949E-4847474E2E40}" type="pres">
      <dgm:prSet presAssocID="{2514463A-D804-472D-AFE0-F506029D272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C8EE2-8A17-42CA-9189-69C3977BD95D}" type="pres">
      <dgm:prSet presAssocID="{2514463A-D804-472D-AFE0-F506029D272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87172-6308-4BB3-B625-D25D865A05D1}" type="presOf" srcId="{29F61D90-E059-4120-87BA-5D103F7FFFD9}" destId="{6A2C8EE2-8A17-42CA-9189-69C3977BD95D}" srcOrd="0" destOrd="0" presId="urn:microsoft.com/office/officeart/2005/8/layout/vList5"/>
    <dgm:cxn modelId="{8A52C0FA-5362-464A-95BC-17377B5CF8D2}" srcId="{FE589AA0-DA93-4610-938A-0A66A3547B7C}" destId="{33773A92-A647-499B-9116-B530CD5D3D10}" srcOrd="0" destOrd="0" parTransId="{66B219ED-E130-406B-9A1E-46B9979BFA13}" sibTransId="{65E824B4-E2EC-47CE-82D8-8228E0DE335C}"/>
    <dgm:cxn modelId="{74E5D338-6F8A-4BA8-BDFC-CF42F45B343A}" type="presOf" srcId="{8B047E05-D317-4A7F-BD39-9898AEDC462C}" destId="{ED332BED-296F-4C42-A329-76622550C4A3}" srcOrd="0" destOrd="1" presId="urn:microsoft.com/office/officeart/2005/8/layout/vList5"/>
    <dgm:cxn modelId="{81157EAE-E3F9-48AD-98A6-F4C01FC87375}" type="presOf" srcId="{AA4093D8-35F8-4805-A28C-47E0A7523C94}" destId="{D8281F2C-C1B2-46FC-99A0-5BD8F82EF2FA}" srcOrd="0" destOrd="1" presId="urn:microsoft.com/office/officeart/2005/8/layout/vList5"/>
    <dgm:cxn modelId="{32950423-6722-4FC8-8EEC-AACF07C889C9}" type="presOf" srcId="{AD38CD33-2327-4CA3-AC90-51082F527C75}" destId="{0604E045-7B71-43DB-9F37-B6C45535E166}" srcOrd="0" destOrd="0" presId="urn:microsoft.com/office/officeart/2005/8/layout/vList5"/>
    <dgm:cxn modelId="{0EC8F22B-AD80-40F7-9ED8-816CB3D44452}" type="presOf" srcId="{2514463A-D804-472D-AFE0-F506029D2725}" destId="{C9580F89-061C-4D22-949E-4847474E2E40}" srcOrd="0" destOrd="0" presId="urn:microsoft.com/office/officeart/2005/8/layout/vList5"/>
    <dgm:cxn modelId="{05EBE0F5-87CF-430A-9B30-48C60DC2E8E2}" type="presOf" srcId="{02646AD9-E45C-48A5-9E35-5E8412B58151}" destId="{CB93C43B-CA88-40B1-ACC2-5E10CE9F63B9}" srcOrd="0" destOrd="0" presId="urn:microsoft.com/office/officeart/2005/8/layout/vList5"/>
    <dgm:cxn modelId="{37743EC8-CF1D-4D66-B5A4-13F7126537B0}" type="presOf" srcId="{E495703F-7F42-4D11-B450-148986A21990}" destId="{CB93C43B-CA88-40B1-ACC2-5E10CE9F63B9}" srcOrd="0" destOrd="1" presId="urn:microsoft.com/office/officeart/2005/8/layout/vList5"/>
    <dgm:cxn modelId="{F46402F5-4308-452C-8E63-6D8A8B0212E4}" srcId="{8F6A5B70-D2AD-4C52-A01C-E93F443D49F7}" destId="{AA4093D8-35F8-4805-A28C-47E0A7523C94}" srcOrd="1" destOrd="0" parTransId="{9CD61C6C-F6A4-4B4D-A31C-686217036706}" sibTransId="{39FA316F-1532-47D8-8D29-7882000CB0FB}"/>
    <dgm:cxn modelId="{41790662-886B-44F7-A7B3-2466B145E686}" srcId="{AA33F343-B777-4CAC-A6A0-1C7BC96D6B1A}" destId="{4FCEF53F-C8B9-4A47-A52B-C65938A7BD1B}" srcOrd="0" destOrd="0" parTransId="{8C7F256B-9BAB-49FA-A5E8-2D2A39005FBC}" sibTransId="{0418ED81-7707-4AA1-BEAB-283DAFCB310F}"/>
    <dgm:cxn modelId="{9596939D-FBBD-438D-8EF9-3DD794459257}" type="presOf" srcId="{FE589AA0-DA93-4610-938A-0A66A3547B7C}" destId="{871904F3-1E47-46DF-8AA4-37FD8565A6A7}" srcOrd="0" destOrd="0" presId="urn:microsoft.com/office/officeart/2005/8/layout/vList5"/>
    <dgm:cxn modelId="{E01C3F8E-786B-4DC8-A7C6-F26BA1FE215A}" type="presOf" srcId="{8ED677BC-6C7F-4BDF-92E1-626F70D0013F}" destId="{D8281F2C-C1B2-46FC-99A0-5BD8F82EF2FA}" srcOrd="0" destOrd="0" presId="urn:microsoft.com/office/officeart/2005/8/layout/vList5"/>
    <dgm:cxn modelId="{7D3A5F12-6D46-4773-9E37-D08E10ACA350}" srcId="{AA33F343-B777-4CAC-A6A0-1C7BC96D6B1A}" destId="{0C664653-D1D6-4F65-83F8-534C227BEEDC}" srcOrd="2" destOrd="0" parTransId="{1964BAF0-5372-420F-BE4C-B1733708DC68}" sibTransId="{13C40C6F-20A1-4B32-B476-0B5A4A141F63}"/>
    <dgm:cxn modelId="{9784D5F3-89B7-4068-B086-763C614E6996}" type="presOf" srcId="{AA33F343-B777-4CAC-A6A0-1C7BC96D6B1A}" destId="{8215D224-D523-4561-8994-5C90F71153C0}" srcOrd="0" destOrd="0" presId="urn:microsoft.com/office/officeart/2005/8/layout/vList5"/>
    <dgm:cxn modelId="{CD91EE2D-EBFC-402F-B5FB-5296324C5165}" srcId="{8F6A5B70-D2AD-4C52-A01C-E93F443D49F7}" destId="{8ED677BC-6C7F-4BDF-92E1-626F70D0013F}" srcOrd="0" destOrd="0" parTransId="{95D569D3-91EB-4A89-BEE4-C17408FB4818}" sibTransId="{4618151B-8E41-4442-9443-BE56DC813A9A}"/>
    <dgm:cxn modelId="{1E4130DA-9736-4994-944F-1A8A6F7C55D7}" type="presOf" srcId="{EFD5FDBC-7ED7-4C99-8C32-D0A235833314}" destId="{6A2C8EE2-8A17-42CA-9189-69C3977BD95D}" srcOrd="0" destOrd="1" presId="urn:microsoft.com/office/officeart/2005/8/layout/vList5"/>
    <dgm:cxn modelId="{7D6D7A38-4034-4E2F-8739-6E71E4187427}" srcId="{FE589AA0-DA93-4610-938A-0A66A3547B7C}" destId="{AD38CD33-2327-4CA3-AC90-51082F527C75}" srcOrd="2" destOrd="0" parTransId="{4E9E7A12-0662-44D1-87E5-DCB2946D2C8B}" sibTransId="{8C13AB54-FA60-45E7-9F17-74A6871EC960}"/>
    <dgm:cxn modelId="{1ECC9C81-CD05-41B9-A777-659D8111016D}" srcId="{AD38CD33-2327-4CA3-AC90-51082F527C75}" destId="{906CCF15-30BE-4233-B333-95D63A2CE7FA}" srcOrd="1" destOrd="0" parTransId="{693E3FB1-7681-49A7-9CD0-EECD582A9175}" sibTransId="{4EE8CDF1-684E-472E-8646-D8577B68F50C}"/>
    <dgm:cxn modelId="{CDE847E0-F2A8-4C36-B83E-31F7A985B783}" type="presOf" srcId="{06FD5AFC-C1B0-49C2-A2BD-4FEFDE2F6334}" destId="{E8ABE0FC-E4CC-44DE-844E-FB3F59853435}" srcOrd="0" destOrd="2" presId="urn:microsoft.com/office/officeart/2005/8/layout/vList5"/>
    <dgm:cxn modelId="{9B8CA39E-A4C4-4AC4-AACE-BF77775B5330}" srcId="{2514463A-D804-472D-AFE0-F506029D2725}" destId="{29F61D90-E059-4120-87BA-5D103F7FFFD9}" srcOrd="0" destOrd="0" parTransId="{889F4D9B-5F21-4416-B0B8-12462A0468E3}" sibTransId="{20F16514-D192-4E6A-8F2E-3DFF4302335A}"/>
    <dgm:cxn modelId="{D1BB55A9-CBD0-48FB-BBD2-295AB5EEE089}" type="presOf" srcId="{C9341773-6F70-4C54-B367-630E493F27EE}" destId="{D8281F2C-C1B2-46FC-99A0-5BD8F82EF2FA}" srcOrd="0" destOrd="2" presId="urn:microsoft.com/office/officeart/2005/8/layout/vList5"/>
    <dgm:cxn modelId="{017B60EE-685B-413C-89F6-C1E480C397F0}" srcId="{2514463A-D804-472D-AFE0-F506029D2725}" destId="{2341670E-1FFA-4E41-909E-31EDA08AE7D1}" srcOrd="2" destOrd="0" parTransId="{5951B4F6-DE86-40B3-9BFA-4BC8AE0C6C76}" sibTransId="{01E2700C-C041-4E1A-BCB6-EE99D198F7ED}"/>
    <dgm:cxn modelId="{CE8810C7-75F2-46BD-AF32-A49DEF33983A}" srcId="{AD38CD33-2327-4CA3-AC90-51082F527C75}" destId="{84E1DE8B-28C3-4E2B-BA06-FD8BBFC145FE}" srcOrd="0" destOrd="0" parTransId="{FA1A2FF6-4BAA-4516-9568-C8E0082C6D94}" sibTransId="{C38B84FF-BBAF-4D7D-9A58-19323B1E8221}"/>
    <dgm:cxn modelId="{ED19EA51-0C81-4DA4-9797-ACA70C6F3684}" srcId="{8F6A5B70-D2AD-4C52-A01C-E93F443D49F7}" destId="{C9341773-6F70-4C54-B367-630E493F27EE}" srcOrd="2" destOrd="0" parTransId="{8FAAF7C9-8DEF-4010-A974-2D48FAA4B687}" sibTransId="{C5395842-5EA0-4F9F-9A48-F71CA97B64B8}"/>
    <dgm:cxn modelId="{D00B1069-A798-4580-B13B-A335D39B857B}" srcId="{FE589AA0-DA93-4610-938A-0A66A3547B7C}" destId="{8F6A5B70-D2AD-4C52-A01C-E93F443D49F7}" srcOrd="3" destOrd="0" parTransId="{BA24C738-C045-46B4-83AE-97DBC217B895}" sibTransId="{5C53BE74-5EBC-426F-A6EA-278F2189E6DF}"/>
    <dgm:cxn modelId="{9A41F5BA-0CA7-4CC7-89BC-D172CC098FB7}" srcId="{FE589AA0-DA93-4610-938A-0A66A3547B7C}" destId="{2514463A-D804-472D-AFE0-F506029D2725}" srcOrd="4" destOrd="0" parTransId="{EBBAEBCE-91D4-4B56-84DB-60816BE5E222}" sibTransId="{FA146CC0-3A5F-459E-A601-136221B82E66}"/>
    <dgm:cxn modelId="{6F014AD7-4A59-464D-8CF8-8C047508A932}" type="presOf" srcId="{33773A92-A647-499B-9116-B530CD5D3D10}" destId="{B4AEED0E-FDCD-4C95-97EE-6BC61734BC47}" srcOrd="0" destOrd="0" presId="urn:microsoft.com/office/officeart/2005/8/layout/vList5"/>
    <dgm:cxn modelId="{6569FCD6-6480-411C-BFB5-4A89802DA218}" type="presOf" srcId="{4FCEF53F-C8B9-4A47-A52B-C65938A7BD1B}" destId="{ED332BED-296F-4C42-A329-76622550C4A3}" srcOrd="0" destOrd="0" presId="urn:microsoft.com/office/officeart/2005/8/layout/vList5"/>
    <dgm:cxn modelId="{E9B229CE-0B1F-4020-82A3-FDB2D552B469}" type="presOf" srcId="{0C664653-D1D6-4F65-83F8-534C227BEEDC}" destId="{ED332BED-296F-4C42-A329-76622550C4A3}" srcOrd="0" destOrd="2" presId="urn:microsoft.com/office/officeart/2005/8/layout/vList5"/>
    <dgm:cxn modelId="{03FA2DEC-3643-4F6A-AC3B-0D8A93A1C945}" srcId="{FE589AA0-DA93-4610-938A-0A66A3547B7C}" destId="{AA33F343-B777-4CAC-A6A0-1C7BC96D6B1A}" srcOrd="1" destOrd="0" parTransId="{E02265BC-A336-4A39-ABCB-9544552A1E4E}" sibTransId="{7243C5AC-B18D-4660-872B-75B3E95B8349}"/>
    <dgm:cxn modelId="{4C8AB050-4248-40E5-8C9E-889D8B599A18}" srcId="{AA33F343-B777-4CAC-A6A0-1C7BC96D6B1A}" destId="{8B047E05-D317-4A7F-BD39-9898AEDC462C}" srcOrd="1" destOrd="0" parTransId="{B148AEA7-26E3-4B1F-92C1-D7A8C7E49820}" sibTransId="{C5CB2942-2235-4B90-9E8C-5F438D6D6C51}"/>
    <dgm:cxn modelId="{26BA7232-24EE-45C2-9FFD-A72FD023189F}" srcId="{33773A92-A647-499B-9116-B530CD5D3D10}" destId="{02646AD9-E45C-48A5-9E35-5E8412B58151}" srcOrd="0" destOrd="0" parTransId="{450F3F75-B89A-419A-8013-E2B2B40DA44A}" sibTransId="{E4060FB1-BF57-4434-B4BD-EDD71E5A80CF}"/>
    <dgm:cxn modelId="{DA26DD4F-F25B-49F0-B893-8F78EE476A70}" srcId="{AD38CD33-2327-4CA3-AC90-51082F527C75}" destId="{06FD5AFC-C1B0-49C2-A2BD-4FEFDE2F6334}" srcOrd="2" destOrd="0" parTransId="{FB228A5F-C365-4DB0-927B-B35982EE8527}" sibTransId="{77D66289-36CD-4585-AC75-3B8AEF0B9E6F}"/>
    <dgm:cxn modelId="{7E2DC9DF-37A0-4C99-BFFC-7F2FCDB85986}" type="presOf" srcId="{84E1DE8B-28C3-4E2B-BA06-FD8BBFC145FE}" destId="{E8ABE0FC-E4CC-44DE-844E-FB3F59853435}" srcOrd="0" destOrd="0" presId="urn:microsoft.com/office/officeart/2005/8/layout/vList5"/>
    <dgm:cxn modelId="{602F2F3C-C3C9-4635-84AF-65D67199F194}" type="presOf" srcId="{2341670E-1FFA-4E41-909E-31EDA08AE7D1}" destId="{6A2C8EE2-8A17-42CA-9189-69C3977BD95D}" srcOrd="0" destOrd="2" presId="urn:microsoft.com/office/officeart/2005/8/layout/vList5"/>
    <dgm:cxn modelId="{FFDF66E4-A64B-454A-9E8D-A9CBB9CEEB5B}" srcId="{33773A92-A647-499B-9116-B530CD5D3D10}" destId="{E495703F-7F42-4D11-B450-148986A21990}" srcOrd="1" destOrd="0" parTransId="{98C2F7DB-3D4C-451A-AD77-21C8723D7132}" sibTransId="{885C8A5B-4713-4CA9-8FFD-5106C590CF7A}"/>
    <dgm:cxn modelId="{A6A75F2A-6562-464F-97A7-FE5C4341EF66}" type="presOf" srcId="{8F6A5B70-D2AD-4C52-A01C-E93F443D49F7}" destId="{B56CB5E2-F244-4489-AD88-6AA93405CA86}" srcOrd="0" destOrd="0" presId="urn:microsoft.com/office/officeart/2005/8/layout/vList5"/>
    <dgm:cxn modelId="{87EE5168-EC9C-4956-B7AA-0FB8C1AD1804}" type="presOf" srcId="{906CCF15-30BE-4233-B333-95D63A2CE7FA}" destId="{E8ABE0FC-E4CC-44DE-844E-FB3F59853435}" srcOrd="0" destOrd="1" presId="urn:microsoft.com/office/officeart/2005/8/layout/vList5"/>
    <dgm:cxn modelId="{99854336-0839-4488-9836-C68DABD58204}" srcId="{2514463A-D804-472D-AFE0-F506029D2725}" destId="{EFD5FDBC-7ED7-4C99-8C32-D0A235833314}" srcOrd="1" destOrd="0" parTransId="{15C3DDCC-22D3-4457-9BB6-2ABD5255D366}" sibTransId="{893A1966-91F3-4E9D-9E3F-A787CD75B195}"/>
    <dgm:cxn modelId="{0C657FE9-D179-4F11-8CE3-E65F1DC1BBAF}" type="presParOf" srcId="{871904F3-1E47-46DF-8AA4-37FD8565A6A7}" destId="{F2480519-4016-4C05-914E-F8DEA4E74364}" srcOrd="0" destOrd="0" presId="urn:microsoft.com/office/officeart/2005/8/layout/vList5"/>
    <dgm:cxn modelId="{74E42C9C-B0C3-4A4A-BFE5-132184CCDB19}" type="presParOf" srcId="{F2480519-4016-4C05-914E-F8DEA4E74364}" destId="{B4AEED0E-FDCD-4C95-97EE-6BC61734BC47}" srcOrd="0" destOrd="0" presId="urn:microsoft.com/office/officeart/2005/8/layout/vList5"/>
    <dgm:cxn modelId="{C51101FC-1926-461A-BA0C-4D387F177B46}" type="presParOf" srcId="{F2480519-4016-4C05-914E-F8DEA4E74364}" destId="{CB93C43B-CA88-40B1-ACC2-5E10CE9F63B9}" srcOrd="1" destOrd="0" presId="urn:microsoft.com/office/officeart/2005/8/layout/vList5"/>
    <dgm:cxn modelId="{4EEC9F8D-D052-40B7-84CF-541DD34B9C9E}" type="presParOf" srcId="{871904F3-1E47-46DF-8AA4-37FD8565A6A7}" destId="{384A9634-1D20-478F-8942-9A3C9C7F283E}" srcOrd="1" destOrd="0" presId="urn:microsoft.com/office/officeart/2005/8/layout/vList5"/>
    <dgm:cxn modelId="{D46A97DF-A615-4E95-AA2D-FF715E99224B}" type="presParOf" srcId="{871904F3-1E47-46DF-8AA4-37FD8565A6A7}" destId="{BE283D09-F458-48A7-B1E0-74F1AAC0B3A0}" srcOrd="2" destOrd="0" presId="urn:microsoft.com/office/officeart/2005/8/layout/vList5"/>
    <dgm:cxn modelId="{A9E5DA02-A6C7-4DD2-9BA2-0EFBBCAF2201}" type="presParOf" srcId="{BE283D09-F458-48A7-B1E0-74F1AAC0B3A0}" destId="{8215D224-D523-4561-8994-5C90F71153C0}" srcOrd="0" destOrd="0" presId="urn:microsoft.com/office/officeart/2005/8/layout/vList5"/>
    <dgm:cxn modelId="{A79AD78E-B2B3-4B00-9AE4-6B52C6ED20EA}" type="presParOf" srcId="{BE283D09-F458-48A7-B1E0-74F1AAC0B3A0}" destId="{ED332BED-296F-4C42-A329-76622550C4A3}" srcOrd="1" destOrd="0" presId="urn:microsoft.com/office/officeart/2005/8/layout/vList5"/>
    <dgm:cxn modelId="{29254FA5-9D5F-430A-A1C9-1B755942D622}" type="presParOf" srcId="{871904F3-1E47-46DF-8AA4-37FD8565A6A7}" destId="{F86E32BC-1BF0-4A9C-80DA-02D7731A492A}" srcOrd="3" destOrd="0" presId="urn:microsoft.com/office/officeart/2005/8/layout/vList5"/>
    <dgm:cxn modelId="{EBF5131D-7F3F-42A5-AC6B-135FBDB4CFEC}" type="presParOf" srcId="{871904F3-1E47-46DF-8AA4-37FD8565A6A7}" destId="{46EC0AE9-DE87-4A94-A4B7-2E266D53B201}" srcOrd="4" destOrd="0" presId="urn:microsoft.com/office/officeart/2005/8/layout/vList5"/>
    <dgm:cxn modelId="{62098E40-BBA6-41BD-A604-C2861881B789}" type="presParOf" srcId="{46EC0AE9-DE87-4A94-A4B7-2E266D53B201}" destId="{0604E045-7B71-43DB-9F37-B6C45535E166}" srcOrd="0" destOrd="0" presId="urn:microsoft.com/office/officeart/2005/8/layout/vList5"/>
    <dgm:cxn modelId="{2ED7F217-A53E-48AB-AE50-4E8138711A73}" type="presParOf" srcId="{46EC0AE9-DE87-4A94-A4B7-2E266D53B201}" destId="{E8ABE0FC-E4CC-44DE-844E-FB3F59853435}" srcOrd="1" destOrd="0" presId="urn:microsoft.com/office/officeart/2005/8/layout/vList5"/>
    <dgm:cxn modelId="{FBB76E55-D3DA-4F36-A770-7657445AA224}" type="presParOf" srcId="{871904F3-1E47-46DF-8AA4-37FD8565A6A7}" destId="{9BB67148-1DBE-4F31-8589-3CD8DEC4A87A}" srcOrd="5" destOrd="0" presId="urn:microsoft.com/office/officeart/2005/8/layout/vList5"/>
    <dgm:cxn modelId="{D9F5D10E-CB08-42E8-90D8-88480753F701}" type="presParOf" srcId="{871904F3-1E47-46DF-8AA4-37FD8565A6A7}" destId="{A336B18D-55DE-4D51-9D27-EAFD88A25EFB}" srcOrd="6" destOrd="0" presId="urn:microsoft.com/office/officeart/2005/8/layout/vList5"/>
    <dgm:cxn modelId="{9B05BCF3-82DD-44AE-AE4E-D26958417BC6}" type="presParOf" srcId="{A336B18D-55DE-4D51-9D27-EAFD88A25EFB}" destId="{B56CB5E2-F244-4489-AD88-6AA93405CA86}" srcOrd="0" destOrd="0" presId="urn:microsoft.com/office/officeart/2005/8/layout/vList5"/>
    <dgm:cxn modelId="{A3716806-D616-49D0-B90C-F2001CFFF78E}" type="presParOf" srcId="{A336B18D-55DE-4D51-9D27-EAFD88A25EFB}" destId="{D8281F2C-C1B2-46FC-99A0-5BD8F82EF2FA}" srcOrd="1" destOrd="0" presId="urn:microsoft.com/office/officeart/2005/8/layout/vList5"/>
    <dgm:cxn modelId="{04FB5D93-FBB2-43E3-853F-6A2F1E50ECE0}" type="presParOf" srcId="{871904F3-1E47-46DF-8AA4-37FD8565A6A7}" destId="{6EFFC568-CDAA-4DE9-8803-F206E2A50F34}" srcOrd="7" destOrd="0" presId="urn:microsoft.com/office/officeart/2005/8/layout/vList5"/>
    <dgm:cxn modelId="{BDBA90F3-0641-4470-B4AC-2B48DC29C965}" type="presParOf" srcId="{871904F3-1E47-46DF-8AA4-37FD8565A6A7}" destId="{9F16468F-9108-4899-BD77-0D6779947522}" srcOrd="8" destOrd="0" presId="urn:microsoft.com/office/officeart/2005/8/layout/vList5"/>
    <dgm:cxn modelId="{6233F855-9409-4E29-AAC7-553A78176EAE}" type="presParOf" srcId="{9F16468F-9108-4899-BD77-0D6779947522}" destId="{C9580F89-061C-4D22-949E-4847474E2E40}" srcOrd="0" destOrd="0" presId="urn:microsoft.com/office/officeart/2005/8/layout/vList5"/>
    <dgm:cxn modelId="{6FA99459-0260-4890-AFE0-D1203CA924E9}" type="presParOf" srcId="{9F16468F-9108-4899-BD77-0D6779947522}" destId="{6A2C8EE2-8A17-42CA-9189-69C3977BD9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72ACC-3AEA-4B5F-8680-3153ACBE7D9D}" type="doc">
      <dgm:prSet loTypeId="urn:microsoft.com/office/officeart/2005/8/layout/vList2" loCatId="list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ACB4CC35-BFD8-4D62-B00D-B72360A82F6E}">
      <dgm:prSet/>
      <dgm:spPr/>
      <dgm:t>
        <a:bodyPr/>
        <a:lstStyle/>
        <a:p>
          <a:pPr rtl="0"/>
          <a:r>
            <a:rPr lang="en-US" dirty="0" smtClean="0"/>
            <a:t>Rita Researcher has just discovered a great new approach to solving an age-old problem, and has written code to implement in a prototype device with a UI.  She wants to protect her discovery so that she can market it.</a:t>
          </a:r>
          <a:endParaRPr lang="en-US" dirty="0"/>
        </a:p>
      </dgm:t>
    </dgm:pt>
    <dgm:pt modelId="{40D83850-D63B-41CB-8B88-B3B456C4609E}" type="parTrans" cxnId="{1DF7D975-A591-4EDB-A7B0-3DE1D2740740}">
      <dgm:prSet/>
      <dgm:spPr/>
      <dgm:t>
        <a:bodyPr/>
        <a:lstStyle/>
        <a:p>
          <a:endParaRPr lang="en-US"/>
        </a:p>
      </dgm:t>
    </dgm:pt>
    <dgm:pt modelId="{DA7E4CA8-5EA9-40BB-A984-BF13E3FE5E97}" type="sibTrans" cxnId="{1DF7D975-A591-4EDB-A7B0-3DE1D2740740}">
      <dgm:prSet/>
      <dgm:spPr/>
      <dgm:t>
        <a:bodyPr/>
        <a:lstStyle/>
        <a:p>
          <a:endParaRPr lang="en-US"/>
        </a:p>
      </dgm:t>
    </dgm:pt>
    <dgm:pt modelId="{9DB319D6-0854-4DF0-B628-1C9281331553}">
      <dgm:prSet/>
      <dgm:spPr/>
      <dgm:t>
        <a:bodyPr/>
        <a:lstStyle/>
        <a:p>
          <a:pPr rtl="0"/>
          <a:r>
            <a:rPr lang="en-US" dirty="0" smtClean="0"/>
            <a:t>What are her options?</a:t>
          </a:r>
        </a:p>
        <a:p>
          <a:pPr rtl="0"/>
          <a:r>
            <a:rPr lang="en-US" dirty="0" smtClean="0"/>
            <a:t>Would there be any difference if her prototype and invention were hardware?</a:t>
          </a:r>
        </a:p>
      </dgm:t>
    </dgm:pt>
    <dgm:pt modelId="{FC3CF5D0-586C-4F6F-8337-B9505C161A05}" type="parTrans" cxnId="{3A9DADFE-FB76-445E-81A4-C3FEFAA0857B}">
      <dgm:prSet/>
      <dgm:spPr/>
      <dgm:t>
        <a:bodyPr/>
        <a:lstStyle/>
        <a:p>
          <a:endParaRPr lang="en-US"/>
        </a:p>
      </dgm:t>
    </dgm:pt>
    <dgm:pt modelId="{9232803B-0234-4C38-8309-8F54EF3A5FC4}" type="sibTrans" cxnId="{3A9DADFE-FB76-445E-81A4-C3FEFAA0857B}">
      <dgm:prSet/>
      <dgm:spPr/>
      <dgm:t>
        <a:bodyPr/>
        <a:lstStyle/>
        <a:p>
          <a:endParaRPr lang="en-US"/>
        </a:p>
      </dgm:t>
    </dgm:pt>
    <dgm:pt modelId="{278F5D8B-73D8-4DF0-8B4A-B2FAEB6D6D83}" type="pres">
      <dgm:prSet presAssocID="{74372ACC-3AEA-4B5F-8680-3153ACBE7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30F1A-6979-49EC-9526-14E43345D44B}" type="pres">
      <dgm:prSet presAssocID="{ACB4CC35-BFD8-4D62-B00D-B72360A82F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FC3C8-32E5-433C-8192-1320E12214E4}" type="pres">
      <dgm:prSet presAssocID="{DA7E4CA8-5EA9-40BB-A984-BF13E3FE5E97}" presName="spacer" presStyleCnt="0"/>
      <dgm:spPr/>
    </dgm:pt>
    <dgm:pt modelId="{0D5C4C7D-B3BC-48CF-B827-F62E8AD5DB06}" type="pres">
      <dgm:prSet presAssocID="{9DB319D6-0854-4DF0-B628-1C92813315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9367E-B5FF-4EC2-9C5B-5EA773D33EB5}" type="presOf" srcId="{ACB4CC35-BFD8-4D62-B00D-B72360A82F6E}" destId="{A2D30F1A-6979-49EC-9526-14E43345D44B}" srcOrd="0" destOrd="0" presId="urn:microsoft.com/office/officeart/2005/8/layout/vList2"/>
    <dgm:cxn modelId="{4CDE2C66-27BA-47CB-839F-A00F18888BA6}" type="presOf" srcId="{74372ACC-3AEA-4B5F-8680-3153ACBE7D9D}" destId="{278F5D8B-73D8-4DF0-8B4A-B2FAEB6D6D83}" srcOrd="0" destOrd="0" presId="urn:microsoft.com/office/officeart/2005/8/layout/vList2"/>
    <dgm:cxn modelId="{3A9DADFE-FB76-445E-81A4-C3FEFAA0857B}" srcId="{74372ACC-3AEA-4B5F-8680-3153ACBE7D9D}" destId="{9DB319D6-0854-4DF0-B628-1C9281331553}" srcOrd="1" destOrd="0" parTransId="{FC3CF5D0-586C-4F6F-8337-B9505C161A05}" sibTransId="{9232803B-0234-4C38-8309-8F54EF3A5FC4}"/>
    <dgm:cxn modelId="{1DF7D975-A591-4EDB-A7B0-3DE1D2740740}" srcId="{74372ACC-3AEA-4B5F-8680-3153ACBE7D9D}" destId="{ACB4CC35-BFD8-4D62-B00D-B72360A82F6E}" srcOrd="0" destOrd="0" parTransId="{40D83850-D63B-41CB-8B88-B3B456C4609E}" sibTransId="{DA7E4CA8-5EA9-40BB-A984-BF13E3FE5E97}"/>
    <dgm:cxn modelId="{A5895160-5BD2-492E-8887-B4DB20B1F8C1}" type="presOf" srcId="{9DB319D6-0854-4DF0-B628-1C9281331553}" destId="{0D5C4C7D-B3BC-48CF-B827-F62E8AD5DB06}" srcOrd="0" destOrd="0" presId="urn:microsoft.com/office/officeart/2005/8/layout/vList2"/>
    <dgm:cxn modelId="{F7CA0F3F-65C8-42A5-9187-27671A3BF1DF}" type="presParOf" srcId="{278F5D8B-73D8-4DF0-8B4A-B2FAEB6D6D83}" destId="{A2D30F1A-6979-49EC-9526-14E43345D44B}" srcOrd="0" destOrd="0" presId="urn:microsoft.com/office/officeart/2005/8/layout/vList2"/>
    <dgm:cxn modelId="{89EE1317-601B-4D46-9AE9-D6666E6AC04A}" type="presParOf" srcId="{278F5D8B-73D8-4DF0-8B4A-B2FAEB6D6D83}" destId="{DA6FC3C8-32E5-433C-8192-1320E12214E4}" srcOrd="1" destOrd="0" presId="urn:microsoft.com/office/officeart/2005/8/layout/vList2"/>
    <dgm:cxn modelId="{2C6EB955-6B49-4D3B-91B4-FECD0A43BFB6}" type="presParOf" srcId="{278F5D8B-73D8-4DF0-8B4A-B2FAEB6D6D83}" destId="{0D5C4C7D-B3BC-48CF-B827-F62E8AD5DB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95CEC-6D38-490C-AE31-6F4DC309686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20F78-374B-411F-99DF-B40903A20135}">
      <dgm:prSet/>
      <dgm:spPr/>
      <dgm:t>
        <a:bodyPr/>
        <a:lstStyle/>
        <a:p>
          <a:pPr rtl="0"/>
          <a:r>
            <a:rPr lang="en-US" b="1" dirty="0" smtClean="0"/>
            <a:t>Code files</a:t>
          </a:r>
          <a:endParaRPr lang="en-US" dirty="0"/>
        </a:p>
      </dgm:t>
    </dgm:pt>
    <dgm:pt modelId="{8CDF6392-41F3-4E39-B61F-D7093B4B877E}" type="parTrans" cxnId="{7EBF759C-DF17-4B48-A795-079BAD25A926}">
      <dgm:prSet/>
      <dgm:spPr/>
      <dgm:t>
        <a:bodyPr/>
        <a:lstStyle/>
        <a:p>
          <a:endParaRPr lang="en-US"/>
        </a:p>
      </dgm:t>
    </dgm:pt>
    <dgm:pt modelId="{AFC4349C-65E7-44B9-91A3-75133F1CC77B}" type="sibTrans" cxnId="{7EBF759C-DF17-4B48-A795-079BAD25A926}">
      <dgm:prSet/>
      <dgm:spPr/>
      <dgm:t>
        <a:bodyPr/>
        <a:lstStyle/>
        <a:p>
          <a:endParaRPr lang="en-US"/>
        </a:p>
      </dgm:t>
    </dgm:pt>
    <dgm:pt modelId="{ECA507F0-174D-4163-9B78-6C981303D5E3}">
      <dgm:prSet/>
      <dgm:spPr/>
      <dgm:t>
        <a:bodyPr/>
        <a:lstStyle/>
        <a:p>
          <a:pPr rtl="0"/>
          <a:r>
            <a:rPr lang="en-US" b="1" dirty="0" smtClean="0"/>
            <a:t>Code Functionality</a:t>
          </a:r>
          <a:endParaRPr lang="en-US" b="1" dirty="0"/>
        </a:p>
      </dgm:t>
    </dgm:pt>
    <dgm:pt modelId="{EC2EA184-4498-4166-A9C7-3AAB6745AFB0}" type="parTrans" cxnId="{333A1149-3DF7-466E-BCAA-09FC9A5D3A53}">
      <dgm:prSet/>
      <dgm:spPr/>
      <dgm:t>
        <a:bodyPr/>
        <a:lstStyle/>
        <a:p>
          <a:endParaRPr lang="en-US"/>
        </a:p>
      </dgm:t>
    </dgm:pt>
    <dgm:pt modelId="{E56199B3-A91F-4DDA-8B7B-EAA7395DCD5C}" type="sibTrans" cxnId="{333A1149-3DF7-466E-BCAA-09FC9A5D3A53}">
      <dgm:prSet/>
      <dgm:spPr/>
      <dgm:t>
        <a:bodyPr/>
        <a:lstStyle/>
        <a:p>
          <a:endParaRPr lang="en-US"/>
        </a:p>
      </dgm:t>
    </dgm:pt>
    <dgm:pt modelId="{C0C9C636-85F8-4A4C-AF1D-90E7BE5B0488}">
      <dgm:prSet/>
      <dgm:spPr/>
      <dgm:t>
        <a:bodyPr/>
        <a:lstStyle/>
        <a:p>
          <a:pPr rtl="0"/>
          <a:r>
            <a:rPr lang="en-US" b="1" dirty="0" smtClean="0"/>
            <a:t>UI</a:t>
          </a:r>
          <a:endParaRPr lang="en-US" dirty="0"/>
        </a:p>
      </dgm:t>
    </dgm:pt>
    <dgm:pt modelId="{6FD0CA44-5F0E-4892-B169-6B7F257BE2B4}" type="parTrans" cxnId="{467C20E5-6A79-4E11-8ED6-747330F13F64}">
      <dgm:prSet/>
      <dgm:spPr/>
      <dgm:t>
        <a:bodyPr/>
        <a:lstStyle/>
        <a:p>
          <a:endParaRPr lang="en-US"/>
        </a:p>
      </dgm:t>
    </dgm:pt>
    <dgm:pt modelId="{E86E9BC5-47DD-46AB-9F04-592910CE4463}" type="sibTrans" cxnId="{467C20E5-6A79-4E11-8ED6-747330F13F64}">
      <dgm:prSet/>
      <dgm:spPr/>
      <dgm:t>
        <a:bodyPr/>
        <a:lstStyle/>
        <a:p>
          <a:endParaRPr lang="en-US"/>
        </a:p>
      </dgm:t>
    </dgm:pt>
    <dgm:pt modelId="{DDC04817-7C80-46A5-9050-5B1AC41759E1}">
      <dgm:prSet/>
      <dgm:spPr/>
      <dgm:t>
        <a:bodyPr/>
        <a:lstStyle/>
        <a:p>
          <a:pPr rtl="0"/>
          <a:r>
            <a:rPr lang="en-US" b="1" dirty="0" smtClean="0"/>
            <a:t>Device</a:t>
          </a:r>
          <a:endParaRPr lang="en-US" dirty="0"/>
        </a:p>
      </dgm:t>
    </dgm:pt>
    <dgm:pt modelId="{93F220C2-F7BC-48D1-B836-422682B6591E}" type="parTrans" cxnId="{67439215-8F3B-464B-BE76-5856D780FC97}">
      <dgm:prSet/>
      <dgm:spPr/>
      <dgm:t>
        <a:bodyPr/>
        <a:lstStyle/>
        <a:p>
          <a:endParaRPr lang="en-US"/>
        </a:p>
      </dgm:t>
    </dgm:pt>
    <dgm:pt modelId="{E5F97553-FD91-4A52-862E-EF86303AA1B8}" type="sibTrans" cxnId="{67439215-8F3B-464B-BE76-5856D780FC97}">
      <dgm:prSet/>
      <dgm:spPr/>
      <dgm:t>
        <a:bodyPr/>
        <a:lstStyle/>
        <a:p>
          <a:endParaRPr lang="en-US"/>
        </a:p>
      </dgm:t>
    </dgm:pt>
    <dgm:pt modelId="{6A0C5ECF-8D62-43B3-B18B-2C579DDC9124}">
      <dgm:prSet/>
      <dgm:spPr/>
      <dgm:t>
        <a:bodyPr/>
        <a:lstStyle/>
        <a:p>
          <a:pPr rtl="0"/>
          <a:r>
            <a:rPr lang="en-US" b="1" dirty="0" smtClean="0"/>
            <a:t>Product/company name</a:t>
          </a:r>
          <a:endParaRPr lang="en-US" dirty="0"/>
        </a:p>
      </dgm:t>
    </dgm:pt>
    <dgm:pt modelId="{9597BECE-5F9D-4167-BF96-C4AF530DBCFC}" type="parTrans" cxnId="{15EDEF42-083B-4C03-A568-94408BFCD8D9}">
      <dgm:prSet/>
      <dgm:spPr/>
      <dgm:t>
        <a:bodyPr/>
        <a:lstStyle/>
        <a:p>
          <a:endParaRPr lang="en-US"/>
        </a:p>
      </dgm:t>
    </dgm:pt>
    <dgm:pt modelId="{2584D399-B003-4311-9FF5-CA2BFD9A78EA}" type="sibTrans" cxnId="{15EDEF42-083B-4C03-A568-94408BFCD8D9}">
      <dgm:prSet/>
      <dgm:spPr/>
      <dgm:t>
        <a:bodyPr/>
        <a:lstStyle/>
        <a:p>
          <a:endParaRPr lang="en-US"/>
        </a:p>
      </dgm:t>
    </dgm:pt>
    <dgm:pt modelId="{30FF683C-3764-40A3-9CD5-281A0F9E54E2}">
      <dgm:prSet/>
      <dgm:spPr/>
      <dgm:t>
        <a:bodyPr/>
        <a:lstStyle/>
        <a:p>
          <a:pPr rtl="0"/>
          <a:r>
            <a:rPr lang="en-US" dirty="0" smtClean="0"/>
            <a:t>Copyright</a:t>
          </a:r>
          <a:endParaRPr lang="en-US" dirty="0"/>
        </a:p>
      </dgm:t>
    </dgm:pt>
    <dgm:pt modelId="{A4021C8B-65BB-4413-898D-C297F084AABC}" type="parTrans" cxnId="{B529C2D3-8DBE-4855-9487-5B43C0104E7C}">
      <dgm:prSet/>
      <dgm:spPr/>
      <dgm:t>
        <a:bodyPr/>
        <a:lstStyle/>
        <a:p>
          <a:endParaRPr lang="en-US"/>
        </a:p>
      </dgm:t>
    </dgm:pt>
    <dgm:pt modelId="{15357CE1-2414-4DFB-8559-E336626DE7E0}" type="sibTrans" cxnId="{B529C2D3-8DBE-4855-9487-5B43C0104E7C}">
      <dgm:prSet/>
      <dgm:spPr/>
      <dgm:t>
        <a:bodyPr/>
        <a:lstStyle/>
        <a:p>
          <a:endParaRPr lang="en-US"/>
        </a:p>
      </dgm:t>
    </dgm:pt>
    <dgm:pt modelId="{8BB47464-8003-4BC7-B58E-D526A8144C4F}">
      <dgm:prSet/>
      <dgm:spPr/>
      <dgm:t>
        <a:bodyPr/>
        <a:lstStyle/>
        <a:p>
          <a:pPr rtl="0"/>
          <a:r>
            <a:rPr lang="en-US" b="1" dirty="0" smtClean="0"/>
            <a:t>Utility Patent</a:t>
          </a:r>
          <a:endParaRPr lang="en-US" b="1" dirty="0"/>
        </a:p>
      </dgm:t>
    </dgm:pt>
    <dgm:pt modelId="{6D25BF38-A4D2-47FB-A8A5-17A3BF211736}" type="parTrans" cxnId="{1FBF8291-4075-443B-984E-F79384341790}">
      <dgm:prSet/>
      <dgm:spPr/>
      <dgm:t>
        <a:bodyPr/>
        <a:lstStyle/>
        <a:p>
          <a:endParaRPr lang="en-US"/>
        </a:p>
      </dgm:t>
    </dgm:pt>
    <dgm:pt modelId="{17E548C3-0311-459E-B35E-725B981C0BC4}" type="sibTrans" cxnId="{1FBF8291-4075-443B-984E-F79384341790}">
      <dgm:prSet/>
      <dgm:spPr/>
      <dgm:t>
        <a:bodyPr/>
        <a:lstStyle/>
        <a:p>
          <a:endParaRPr lang="en-US"/>
        </a:p>
      </dgm:t>
    </dgm:pt>
    <dgm:pt modelId="{DC18B3FD-6DB0-4244-AB40-FCF2B4685A15}">
      <dgm:prSet/>
      <dgm:spPr/>
      <dgm:t>
        <a:bodyPr/>
        <a:lstStyle/>
        <a:p>
          <a:pPr rtl="0"/>
          <a:r>
            <a:rPr lang="en-US" dirty="0" smtClean="0"/>
            <a:t>Design and Utility Patent</a:t>
          </a:r>
          <a:endParaRPr lang="en-US" dirty="0"/>
        </a:p>
      </dgm:t>
    </dgm:pt>
    <dgm:pt modelId="{05C3CCA5-3D06-4095-B8AC-3FE797DA1BCE}" type="parTrans" cxnId="{CCAD4B90-06B5-4DAF-BB0C-F8E1EC06EFE1}">
      <dgm:prSet/>
      <dgm:spPr/>
      <dgm:t>
        <a:bodyPr/>
        <a:lstStyle/>
        <a:p>
          <a:endParaRPr lang="en-US"/>
        </a:p>
      </dgm:t>
    </dgm:pt>
    <dgm:pt modelId="{FDBF574D-83B7-4BDA-8779-62CFEB887C62}" type="sibTrans" cxnId="{CCAD4B90-06B5-4DAF-BB0C-F8E1EC06EFE1}">
      <dgm:prSet/>
      <dgm:spPr/>
      <dgm:t>
        <a:bodyPr/>
        <a:lstStyle/>
        <a:p>
          <a:endParaRPr lang="en-US"/>
        </a:p>
      </dgm:t>
    </dgm:pt>
    <dgm:pt modelId="{A22A899F-938D-415C-AD3C-7CF721BE19EF}">
      <dgm:prSet/>
      <dgm:spPr/>
      <dgm:t>
        <a:bodyPr/>
        <a:lstStyle/>
        <a:p>
          <a:pPr rtl="0"/>
          <a:r>
            <a:rPr lang="en-US" dirty="0" smtClean="0"/>
            <a:t>Design and Utility Patent</a:t>
          </a:r>
          <a:endParaRPr lang="en-US" dirty="0"/>
        </a:p>
      </dgm:t>
    </dgm:pt>
    <dgm:pt modelId="{1EA720BD-327C-44E9-A70F-FB70009E6BF3}" type="parTrans" cxnId="{E4B80E64-CCB1-424C-AFD3-78F2C5829303}">
      <dgm:prSet/>
      <dgm:spPr/>
      <dgm:t>
        <a:bodyPr/>
        <a:lstStyle/>
        <a:p>
          <a:endParaRPr lang="en-US"/>
        </a:p>
      </dgm:t>
    </dgm:pt>
    <dgm:pt modelId="{52841222-876C-4B98-B3CE-5B10D210EEF9}" type="sibTrans" cxnId="{E4B80E64-CCB1-424C-AFD3-78F2C5829303}">
      <dgm:prSet/>
      <dgm:spPr/>
      <dgm:t>
        <a:bodyPr/>
        <a:lstStyle/>
        <a:p>
          <a:endParaRPr lang="en-US"/>
        </a:p>
      </dgm:t>
    </dgm:pt>
    <dgm:pt modelId="{7713EA73-3B26-41AE-B219-DCB667EDDCFF}">
      <dgm:prSet/>
      <dgm:spPr/>
      <dgm:t>
        <a:bodyPr/>
        <a:lstStyle/>
        <a:p>
          <a:pPr rtl="0"/>
          <a:r>
            <a:rPr lang="en-US" dirty="0" smtClean="0"/>
            <a:t>Trademark</a:t>
          </a:r>
          <a:endParaRPr lang="en-US" dirty="0"/>
        </a:p>
      </dgm:t>
    </dgm:pt>
    <dgm:pt modelId="{E2A90323-6B48-45A1-AEE3-60AAB1D6DEA9}" type="parTrans" cxnId="{CB1D0249-9083-4BA3-B528-4AD902869058}">
      <dgm:prSet/>
      <dgm:spPr/>
      <dgm:t>
        <a:bodyPr/>
        <a:lstStyle/>
        <a:p>
          <a:endParaRPr lang="en-US"/>
        </a:p>
      </dgm:t>
    </dgm:pt>
    <dgm:pt modelId="{E6B3FEFF-3A62-4A4A-981C-AF4875081E81}" type="sibTrans" cxnId="{CB1D0249-9083-4BA3-B528-4AD902869058}">
      <dgm:prSet/>
      <dgm:spPr/>
      <dgm:t>
        <a:bodyPr/>
        <a:lstStyle/>
        <a:p>
          <a:endParaRPr lang="en-US"/>
        </a:p>
      </dgm:t>
    </dgm:pt>
    <dgm:pt modelId="{4B663888-94F3-4A69-8796-CADF2B3F062B}" type="pres">
      <dgm:prSet presAssocID="{3F295CEC-6D38-490C-AE31-6F4DC309686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824225-CE0F-48E7-9714-4904610B6218}" type="pres">
      <dgm:prSet presAssocID="{A5C20F78-374B-411F-99DF-B40903A20135}" presName="horFlow" presStyleCnt="0"/>
      <dgm:spPr/>
    </dgm:pt>
    <dgm:pt modelId="{82680401-35D1-4076-B2D5-CD526F7BB35B}" type="pres">
      <dgm:prSet presAssocID="{A5C20F78-374B-411F-99DF-B40903A20135}" presName="bigChev" presStyleLbl="node1" presStyleIdx="0" presStyleCnt="5" custScaleX="144999"/>
      <dgm:spPr/>
      <dgm:t>
        <a:bodyPr/>
        <a:lstStyle/>
        <a:p>
          <a:endParaRPr lang="en-US"/>
        </a:p>
      </dgm:t>
    </dgm:pt>
    <dgm:pt modelId="{074D0FAB-2504-42C5-A599-C833254113F9}" type="pres">
      <dgm:prSet presAssocID="{A4021C8B-65BB-4413-898D-C297F084AABC}" presName="parTrans" presStyleCnt="0"/>
      <dgm:spPr/>
    </dgm:pt>
    <dgm:pt modelId="{3AEDF75E-7EA6-47FE-99D1-80D6730CA1D8}" type="pres">
      <dgm:prSet presAssocID="{30FF683C-3764-40A3-9CD5-281A0F9E54E2}" presName="node" presStyleLbl="alignAccFollowNode1" presStyleIdx="0" presStyleCnt="5" custScaleX="220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EF3FA-BD16-489D-97D6-4218E697D153}" type="pres">
      <dgm:prSet presAssocID="{A5C20F78-374B-411F-99DF-B40903A20135}" presName="vSp" presStyleCnt="0"/>
      <dgm:spPr/>
    </dgm:pt>
    <dgm:pt modelId="{C33F6820-F388-49AB-A1AE-92EB4D0CFD59}" type="pres">
      <dgm:prSet presAssocID="{ECA507F0-174D-4163-9B78-6C981303D5E3}" presName="horFlow" presStyleCnt="0"/>
      <dgm:spPr/>
    </dgm:pt>
    <dgm:pt modelId="{F4578912-34E9-4CED-AC64-FF9FDB59B5DC}" type="pres">
      <dgm:prSet presAssocID="{ECA507F0-174D-4163-9B78-6C981303D5E3}" presName="bigChev" presStyleLbl="node1" presStyleIdx="1" presStyleCnt="5" custScaleX="144999"/>
      <dgm:spPr/>
      <dgm:t>
        <a:bodyPr/>
        <a:lstStyle/>
        <a:p>
          <a:endParaRPr lang="en-US"/>
        </a:p>
      </dgm:t>
    </dgm:pt>
    <dgm:pt modelId="{730D0337-0BAE-4605-B988-5034BBB8D340}" type="pres">
      <dgm:prSet presAssocID="{6D25BF38-A4D2-47FB-A8A5-17A3BF211736}" presName="parTrans" presStyleCnt="0"/>
      <dgm:spPr/>
    </dgm:pt>
    <dgm:pt modelId="{AD1B5120-B8BE-4C03-9A8D-260E0201FFA7}" type="pres">
      <dgm:prSet presAssocID="{8BB47464-8003-4BC7-B58E-D526A8144C4F}" presName="node" presStyleLbl="alignAccFollowNode1" presStyleIdx="1" presStyleCnt="5" custScaleX="220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4E897-F407-4F36-914E-7CB6F60A720A}" type="pres">
      <dgm:prSet presAssocID="{ECA507F0-174D-4163-9B78-6C981303D5E3}" presName="vSp" presStyleCnt="0"/>
      <dgm:spPr/>
    </dgm:pt>
    <dgm:pt modelId="{21D591A6-5DD8-4E6F-BD14-604EAB92A9AD}" type="pres">
      <dgm:prSet presAssocID="{C0C9C636-85F8-4A4C-AF1D-90E7BE5B0488}" presName="horFlow" presStyleCnt="0"/>
      <dgm:spPr/>
    </dgm:pt>
    <dgm:pt modelId="{CC8426C3-9A53-4658-BC2C-931D06B780E1}" type="pres">
      <dgm:prSet presAssocID="{C0C9C636-85F8-4A4C-AF1D-90E7BE5B0488}" presName="bigChev" presStyleLbl="node1" presStyleIdx="2" presStyleCnt="5" custScaleX="144999"/>
      <dgm:spPr/>
      <dgm:t>
        <a:bodyPr/>
        <a:lstStyle/>
        <a:p>
          <a:endParaRPr lang="en-US"/>
        </a:p>
      </dgm:t>
    </dgm:pt>
    <dgm:pt modelId="{2294882E-4AFA-4C7E-AB77-A67A31C7FC19}" type="pres">
      <dgm:prSet presAssocID="{05C3CCA5-3D06-4095-B8AC-3FE797DA1BCE}" presName="parTrans" presStyleCnt="0"/>
      <dgm:spPr/>
    </dgm:pt>
    <dgm:pt modelId="{58F29FEF-8ACA-4BC4-9C38-9115F8B59EC4}" type="pres">
      <dgm:prSet presAssocID="{DC18B3FD-6DB0-4244-AB40-FCF2B4685A15}" presName="node" presStyleLbl="alignAccFollowNode1" presStyleIdx="2" presStyleCnt="5" custScaleX="220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5D9AF-26A1-4187-A3C5-D24FEF689D66}" type="pres">
      <dgm:prSet presAssocID="{C0C9C636-85F8-4A4C-AF1D-90E7BE5B0488}" presName="vSp" presStyleCnt="0"/>
      <dgm:spPr/>
    </dgm:pt>
    <dgm:pt modelId="{CCF97A3A-5F79-4E32-8C11-C84381DA2E93}" type="pres">
      <dgm:prSet presAssocID="{DDC04817-7C80-46A5-9050-5B1AC41759E1}" presName="horFlow" presStyleCnt="0"/>
      <dgm:spPr/>
    </dgm:pt>
    <dgm:pt modelId="{6E426ECD-1153-489B-A81D-1D666A12241C}" type="pres">
      <dgm:prSet presAssocID="{DDC04817-7C80-46A5-9050-5B1AC41759E1}" presName="bigChev" presStyleLbl="node1" presStyleIdx="3" presStyleCnt="5" custScaleX="144999"/>
      <dgm:spPr/>
      <dgm:t>
        <a:bodyPr/>
        <a:lstStyle/>
        <a:p>
          <a:endParaRPr lang="en-US"/>
        </a:p>
      </dgm:t>
    </dgm:pt>
    <dgm:pt modelId="{9DF6657F-B767-46CD-8BC2-B5E79685E4CA}" type="pres">
      <dgm:prSet presAssocID="{1EA720BD-327C-44E9-A70F-FB70009E6BF3}" presName="parTrans" presStyleCnt="0"/>
      <dgm:spPr/>
    </dgm:pt>
    <dgm:pt modelId="{5574AE10-7939-4BDC-92E0-7BE142486606}" type="pres">
      <dgm:prSet presAssocID="{A22A899F-938D-415C-AD3C-7CF721BE19EF}" presName="node" presStyleLbl="alignAccFollowNode1" presStyleIdx="3" presStyleCnt="5" custScaleX="220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DDB18-0F89-44B3-97FC-57CC809255B9}" type="pres">
      <dgm:prSet presAssocID="{DDC04817-7C80-46A5-9050-5B1AC41759E1}" presName="vSp" presStyleCnt="0"/>
      <dgm:spPr/>
    </dgm:pt>
    <dgm:pt modelId="{B2826957-BD7B-4E22-9554-2BC14483D192}" type="pres">
      <dgm:prSet presAssocID="{6A0C5ECF-8D62-43B3-B18B-2C579DDC9124}" presName="horFlow" presStyleCnt="0"/>
      <dgm:spPr/>
    </dgm:pt>
    <dgm:pt modelId="{83B60774-7CA3-4AB9-996F-1ADD7BCE939C}" type="pres">
      <dgm:prSet presAssocID="{6A0C5ECF-8D62-43B3-B18B-2C579DDC9124}" presName="bigChev" presStyleLbl="node1" presStyleIdx="4" presStyleCnt="5" custScaleX="144999"/>
      <dgm:spPr/>
      <dgm:t>
        <a:bodyPr/>
        <a:lstStyle/>
        <a:p>
          <a:endParaRPr lang="en-US"/>
        </a:p>
      </dgm:t>
    </dgm:pt>
    <dgm:pt modelId="{C4FEDDF3-C64C-4DC8-997C-266AC9F9327A}" type="pres">
      <dgm:prSet presAssocID="{E2A90323-6B48-45A1-AEE3-60AAB1D6DEA9}" presName="parTrans" presStyleCnt="0"/>
      <dgm:spPr/>
    </dgm:pt>
    <dgm:pt modelId="{9EEDB971-AD90-4C70-9895-D4108686C759}" type="pres">
      <dgm:prSet presAssocID="{7713EA73-3B26-41AE-B219-DCB667EDDCFF}" presName="node" presStyleLbl="alignAccFollowNode1" presStyleIdx="4" presStyleCnt="5" custScaleX="220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AD4B90-06B5-4DAF-BB0C-F8E1EC06EFE1}" srcId="{C0C9C636-85F8-4A4C-AF1D-90E7BE5B0488}" destId="{DC18B3FD-6DB0-4244-AB40-FCF2B4685A15}" srcOrd="0" destOrd="0" parTransId="{05C3CCA5-3D06-4095-B8AC-3FE797DA1BCE}" sibTransId="{FDBF574D-83B7-4BDA-8779-62CFEB887C62}"/>
    <dgm:cxn modelId="{B529C2D3-8DBE-4855-9487-5B43C0104E7C}" srcId="{A5C20F78-374B-411F-99DF-B40903A20135}" destId="{30FF683C-3764-40A3-9CD5-281A0F9E54E2}" srcOrd="0" destOrd="0" parTransId="{A4021C8B-65BB-4413-898D-C297F084AABC}" sibTransId="{15357CE1-2414-4DFB-8559-E336626DE7E0}"/>
    <dgm:cxn modelId="{7EDDA61B-8D7B-4889-B459-94850050EBC9}" type="presOf" srcId="{3F295CEC-6D38-490C-AE31-6F4DC3096869}" destId="{4B663888-94F3-4A69-8796-CADF2B3F062B}" srcOrd="0" destOrd="0" presId="urn:microsoft.com/office/officeart/2005/8/layout/lProcess3"/>
    <dgm:cxn modelId="{03556DA6-8F70-4DDF-B110-9BDB0DA41A18}" type="presOf" srcId="{C0C9C636-85F8-4A4C-AF1D-90E7BE5B0488}" destId="{CC8426C3-9A53-4658-BC2C-931D06B780E1}" srcOrd="0" destOrd="0" presId="urn:microsoft.com/office/officeart/2005/8/layout/lProcess3"/>
    <dgm:cxn modelId="{E948715F-BE97-4F1B-92D2-D56AF8B6A804}" type="presOf" srcId="{A22A899F-938D-415C-AD3C-7CF721BE19EF}" destId="{5574AE10-7939-4BDC-92E0-7BE142486606}" srcOrd="0" destOrd="0" presId="urn:microsoft.com/office/officeart/2005/8/layout/lProcess3"/>
    <dgm:cxn modelId="{1FBF8291-4075-443B-984E-F79384341790}" srcId="{ECA507F0-174D-4163-9B78-6C981303D5E3}" destId="{8BB47464-8003-4BC7-B58E-D526A8144C4F}" srcOrd="0" destOrd="0" parTransId="{6D25BF38-A4D2-47FB-A8A5-17A3BF211736}" sibTransId="{17E548C3-0311-459E-B35E-725B981C0BC4}"/>
    <dgm:cxn modelId="{467C20E5-6A79-4E11-8ED6-747330F13F64}" srcId="{3F295CEC-6D38-490C-AE31-6F4DC3096869}" destId="{C0C9C636-85F8-4A4C-AF1D-90E7BE5B0488}" srcOrd="2" destOrd="0" parTransId="{6FD0CA44-5F0E-4892-B169-6B7F257BE2B4}" sibTransId="{E86E9BC5-47DD-46AB-9F04-592910CE4463}"/>
    <dgm:cxn modelId="{AA5760E7-7420-41EA-ABF4-C22844DCD2BC}" type="presOf" srcId="{6A0C5ECF-8D62-43B3-B18B-2C579DDC9124}" destId="{83B60774-7CA3-4AB9-996F-1ADD7BCE939C}" srcOrd="0" destOrd="0" presId="urn:microsoft.com/office/officeart/2005/8/layout/lProcess3"/>
    <dgm:cxn modelId="{E4B80E64-CCB1-424C-AFD3-78F2C5829303}" srcId="{DDC04817-7C80-46A5-9050-5B1AC41759E1}" destId="{A22A899F-938D-415C-AD3C-7CF721BE19EF}" srcOrd="0" destOrd="0" parTransId="{1EA720BD-327C-44E9-A70F-FB70009E6BF3}" sibTransId="{52841222-876C-4B98-B3CE-5B10D210EEF9}"/>
    <dgm:cxn modelId="{7EBF759C-DF17-4B48-A795-079BAD25A926}" srcId="{3F295CEC-6D38-490C-AE31-6F4DC3096869}" destId="{A5C20F78-374B-411F-99DF-B40903A20135}" srcOrd="0" destOrd="0" parTransId="{8CDF6392-41F3-4E39-B61F-D7093B4B877E}" sibTransId="{AFC4349C-65E7-44B9-91A3-75133F1CC77B}"/>
    <dgm:cxn modelId="{CB1D0249-9083-4BA3-B528-4AD902869058}" srcId="{6A0C5ECF-8D62-43B3-B18B-2C579DDC9124}" destId="{7713EA73-3B26-41AE-B219-DCB667EDDCFF}" srcOrd="0" destOrd="0" parTransId="{E2A90323-6B48-45A1-AEE3-60AAB1D6DEA9}" sibTransId="{E6B3FEFF-3A62-4A4A-981C-AF4875081E81}"/>
    <dgm:cxn modelId="{15EDEF42-083B-4C03-A568-94408BFCD8D9}" srcId="{3F295CEC-6D38-490C-AE31-6F4DC3096869}" destId="{6A0C5ECF-8D62-43B3-B18B-2C579DDC9124}" srcOrd="4" destOrd="0" parTransId="{9597BECE-5F9D-4167-BF96-C4AF530DBCFC}" sibTransId="{2584D399-B003-4311-9FF5-CA2BFD9A78EA}"/>
    <dgm:cxn modelId="{697C2DA2-FEB9-40C4-B63D-24EDD2998D6E}" type="presOf" srcId="{7713EA73-3B26-41AE-B219-DCB667EDDCFF}" destId="{9EEDB971-AD90-4C70-9895-D4108686C759}" srcOrd="0" destOrd="0" presId="urn:microsoft.com/office/officeart/2005/8/layout/lProcess3"/>
    <dgm:cxn modelId="{41E6777E-13F1-4194-99CD-0C46A40C9EF4}" type="presOf" srcId="{DC18B3FD-6DB0-4244-AB40-FCF2B4685A15}" destId="{58F29FEF-8ACA-4BC4-9C38-9115F8B59EC4}" srcOrd="0" destOrd="0" presId="urn:microsoft.com/office/officeart/2005/8/layout/lProcess3"/>
    <dgm:cxn modelId="{C228C083-734D-4767-B600-6747AD09E780}" type="presOf" srcId="{A5C20F78-374B-411F-99DF-B40903A20135}" destId="{82680401-35D1-4076-B2D5-CD526F7BB35B}" srcOrd="0" destOrd="0" presId="urn:microsoft.com/office/officeart/2005/8/layout/lProcess3"/>
    <dgm:cxn modelId="{67439215-8F3B-464B-BE76-5856D780FC97}" srcId="{3F295CEC-6D38-490C-AE31-6F4DC3096869}" destId="{DDC04817-7C80-46A5-9050-5B1AC41759E1}" srcOrd="3" destOrd="0" parTransId="{93F220C2-F7BC-48D1-B836-422682B6591E}" sibTransId="{E5F97553-FD91-4A52-862E-EF86303AA1B8}"/>
    <dgm:cxn modelId="{82585041-9C10-4724-A9A6-489F2096BB1F}" type="presOf" srcId="{DDC04817-7C80-46A5-9050-5B1AC41759E1}" destId="{6E426ECD-1153-489B-A81D-1D666A12241C}" srcOrd="0" destOrd="0" presId="urn:microsoft.com/office/officeart/2005/8/layout/lProcess3"/>
    <dgm:cxn modelId="{333A1149-3DF7-466E-BCAA-09FC9A5D3A53}" srcId="{3F295CEC-6D38-490C-AE31-6F4DC3096869}" destId="{ECA507F0-174D-4163-9B78-6C981303D5E3}" srcOrd="1" destOrd="0" parTransId="{EC2EA184-4498-4166-A9C7-3AAB6745AFB0}" sibTransId="{E56199B3-A91F-4DDA-8B7B-EAA7395DCD5C}"/>
    <dgm:cxn modelId="{9F25D19F-7645-49AD-94D8-197D84DA94A5}" type="presOf" srcId="{30FF683C-3764-40A3-9CD5-281A0F9E54E2}" destId="{3AEDF75E-7EA6-47FE-99D1-80D6730CA1D8}" srcOrd="0" destOrd="0" presId="urn:microsoft.com/office/officeart/2005/8/layout/lProcess3"/>
    <dgm:cxn modelId="{B9BFD261-15BD-451D-9648-214404F041E1}" type="presOf" srcId="{ECA507F0-174D-4163-9B78-6C981303D5E3}" destId="{F4578912-34E9-4CED-AC64-FF9FDB59B5DC}" srcOrd="0" destOrd="0" presId="urn:microsoft.com/office/officeart/2005/8/layout/lProcess3"/>
    <dgm:cxn modelId="{BE999225-0EC7-4857-9925-D497D09434F5}" type="presOf" srcId="{8BB47464-8003-4BC7-B58E-D526A8144C4F}" destId="{AD1B5120-B8BE-4C03-9A8D-260E0201FFA7}" srcOrd="0" destOrd="0" presId="urn:microsoft.com/office/officeart/2005/8/layout/lProcess3"/>
    <dgm:cxn modelId="{8C1F9FA4-F693-4BE1-A19A-019E8DD49792}" type="presParOf" srcId="{4B663888-94F3-4A69-8796-CADF2B3F062B}" destId="{36824225-CE0F-48E7-9714-4904610B6218}" srcOrd="0" destOrd="0" presId="urn:microsoft.com/office/officeart/2005/8/layout/lProcess3"/>
    <dgm:cxn modelId="{60503FD9-94C0-456F-B548-C9917EB585D1}" type="presParOf" srcId="{36824225-CE0F-48E7-9714-4904610B6218}" destId="{82680401-35D1-4076-B2D5-CD526F7BB35B}" srcOrd="0" destOrd="0" presId="urn:microsoft.com/office/officeart/2005/8/layout/lProcess3"/>
    <dgm:cxn modelId="{0EE8FD47-A533-4FD4-9442-05C391A04553}" type="presParOf" srcId="{36824225-CE0F-48E7-9714-4904610B6218}" destId="{074D0FAB-2504-42C5-A599-C833254113F9}" srcOrd="1" destOrd="0" presId="urn:microsoft.com/office/officeart/2005/8/layout/lProcess3"/>
    <dgm:cxn modelId="{BBBA9574-79E4-4876-8454-9B05CE34A6BB}" type="presParOf" srcId="{36824225-CE0F-48E7-9714-4904610B6218}" destId="{3AEDF75E-7EA6-47FE-99D1-80D6730CA1D8}" srcOrd="2" destOrd="0" presId="urn:microsoft.com/office/officeart/2005/8/layout/lProcess3"/>
    <dgm:cxn modelId="{C942803A-FB0A-46FE-9998-5204014CB492}" type="presParOf" srcId="{4B663888-94F3-4A69-8796-CADF2B3F062B}" destId="{B08EF3FA-BD16-489D-97D6-4218E697D153}" srcOrd="1" destOrd="0" presId="urn:microsoft.com/office/officeart/2005/8/layout/lProcess3"/>
    <dgm:cxn modelId="{E184A3EA-33EA-4AAA-BE5E-13F102892AA1}" type="presParOf" srcId="{4B663888-94F3-4A69-8796-CADF2B3F062B}" destId="{C33F6820-F388-49AB-A1AE-92EB4D0CFD59}" srcOrd="2" destOrd="0" presId="urn:microsoft.com/office/officeart/2005/8/layout/lProcess3"/>
    <dgm:cxn modelId="{D8255CCA-A503-4EF2-889E-8A0B08A32CFE}" type="presParOf" srcId="{C33F6820-F388-49AB-A1AE-92EB4D0CFD59}" destId="{F4578912-34E9-4CED-AC64-FF9FDB59B5DC}" srcOrd="0" destOrd="0" presId="urn:microsoft.com/office/officeart/2005/8/layout/lProcess3"/>
    <dgm:cxn modelId="{4B1EA5BD-0BD2-41FD-9398-28921FFFF9F0}" type="presParOf" srcId="{C33F6820-F388-49AB-A1AE-92EB4D0CFD59}" destId="{730D0337-0BAE-4605-B988-5034BBB8D340}" srcOrd="1" destOrd="0" presId="urn:microsoft.com/office/officeart/2005/8/layout/lProcess3"/>
    <dgm:cxn modelId="{F4D4EA55-B934-4FD0-BB8E-29ABEF42DBCD}" type="presParOf" srcId="{C33F6820-F388-49AB-A1AE-92EB4D0CFD59}" destId="{AD1B5120-B8BE-4C03-9A8D-260E0201FFA7}" srcOrd="2" destOrd="0" presId="urn:microsoft.com/office/officeart/2005/8/layout/lProcess3"/>
    <dgm:cxn modelId="{4835D53F-EAD5-44C1-8782-10DDADC34042}" type="presParOf" srcId="{4B663888-94F3-4A69-8796-CADF2B3F062B}" destId="{2F94E897-F407-4F36-914E-7CB6F60A720A}" srcOrd="3" destOrd="0" presId="urn:microsoft.com/office/officeart/2005/8/layout/lProcess3"/>
    <dgm:cxn modelId="{E3A67E9E-245D-49F3-B850-1CC48E2B48C8}" type="presParOf" srcId="{4B663888-94F3-4A69-8796-CADF2B3F062B}" destId="{21D591A6-5DD8-4E6F-BD14-604EAB92A9AD}" srcOrd="4" destOrd="0" presId="urn:microsoft.com/office/officeart/2005/8/layout/lProcess3"/>
    <dgm:cxn modelId="{7955914D-6281-4F80-B6F6-D4054F711CE7}" type="presParOf" srcId="{21D591A6-5DD8-4E6F-BD14-604EAB92A9AD}" destId="{CC8426C3-9A53-4658-BC2C-931D06B780E1}" srcOrd="0" destOrd="0" presId="urn:microsoft.com/office/officeart/2005/8/layout/lProcess3"/>
    <dgm:cxn modelId="{2FEB6AD9-DB2C-4D87-A950-B3D17B181AEA}" type="presParOf" srcId="{21D591A6-5DD8-4E6F-BD14-604EAB92A9AD}" destId="{2294882E-4AFA-4C7E-AB77-A67A31C7FC19}" srcOrd="1" destOrd="0" presId="urn:microsoft.com/office/officeart/2005/8/layout/lProcess3"/>
    <dgm:cxn modelId="{92E06351-1EFB-4523-B597-160A1FC114DE}" type="presParOf" srcId="{21D591A6-5DD8-4E6F-BD14-604EAB92A9AD}" destId="{58F29FEF-8ACA-4BC4-9C38-9115F8B59EC4}" srcOrd="2" destOrd="0" presId="urn:microsoft.com/office/officeart/2005/8/layout/lProcess3"/>
    <dgm:cxn modelId="{E9A08034-CB27-417C-AECF-B0F2773EC421}" type="presParOf" srcId="{4B663888-94F3-4A69-8796-CADF2B3F062B}" destId="{43F5D9AF-26A1-4187-A3C5-D24FEF689D66}" srcOrd="5" destOrd="0" presId="urn:microsoft.com/office/officeart/2005/8/layout/lProcess3"/>
    <dgm:cxn modelId="{38717558-DC39-489E-8DE3-CA8166940930}" type="presParOf" srcId="{4B663888-94F3-4A69-8796-CADF2B3F062B}" destId="{CCF97A3A-5F79-4E32-8C11-C84381DA2E93}" srcOrd="6" destOrd="0" presId="urn:microsoft.com/office/officeart/2005/8/layout/lProcess3"/>
    <dgm:cxn modelId="{A7D91B38-CEBB-41F8-97E4-0AB1EE6B7167}" type="presParOf" srcId="{CCF97A3A-5F79-4E32-8C11-C84381DA2E93}" destId="{6E426ECD-1153-489B-A81D-1D666A12241C}" srcOrd="0" destOrd="0" presId="urn:microsoft.com/office/officeart/2005/8/layout/lProcess3"/>
    <dgm:cxn modelId="{900C991E-0B45-492F-8E07-D5F8CE47C3AD}" type="presParOf" srcId="{CCF97A3A-5F79-4E32-8C11-C84381DA2E93}" destId="{9DF6657F-B767-46CD-8BC2-B5E79685E4CA}" srcOrd="1" destOrd="0" presId="urn:microsoft.com/office/officeart/2005/8/layout/lProcess3"/>
    <dgm:cxn modelId="{15DD4FA6-0F82-49E4-974D-AAAED1054C48}" type="presParOf" srcId="{CCF97A3A-5F79-4E32-8C11-C84381DA2E93}" destId="{5574AE10-7939-4BDC-92E0-7BE142486606}" srcOrd="2" destOrd="0" presId="urn:microsoft.com/office/officeart/2005/8/layout/lProcess3"/>
    <dgm:cxn modelId="{A68C30DC-93CC-46E7-9873-02967D5127E2}" type="presParOf" srcId="{4B663888-94F3-4A69-8796-CADF2B3F062B}" destId="{C21DDB18-0F89-44B3-97FC-57CC809255B9}" srcOrd="7" destOrd="0" presId="urn:microsoft.com/office/officeart/2005/8/layout/lProcess3"/>
    <dgm:cxn modelId="{6048A8FE-B860-45D2-91A1-71755D4D363C}" type="presParOf" srcId="{4B663888-94F3-4A69-8796-CADF2B3F062B}" destId="{B2826957-BD7B-4E22-9554-2BC14483D192}" srcOrd="8" destOrd="0" presId="urn:microsoft.com/office/officeart/2005/8/layout/lProcess3"/>
    <dgm:cxn modelId="{9285BA4F-7A39-4140-BC43-E5D4F842904C}" type="presParOf" srcId="{B2826957-BD7B-4E22-9554-2BC14483D192}" destId="{83B60774-7CA3-4AB9-996F-1ADD7BCE939C}" srcOrd="0" destOrd="0" presId="urn:microsoft.com/office/officeart/2005/8/layout/lProcess3"/>
    <dgm:cxn modelId="{ED4564FF-48BB-4FD1-96FA-7222055B900C}" type="presParOf" srcId="{B2826957-BD7B-4E22-9554-2BC14483D192}" destId="{C4FEDDF3-C64C-4DC8-997C-266AC9F9327A}" srcOrd="1" destOrd="0" presId="urn:microsoft.com/office/officeart/2005/8/layout/lProcess3"/>
    <dgm:cxn modelId="{1A8206CE-4435-4FCD-8C44-749FC6B1C34D}" type="presParOf" srcId="{B2826957-BD7B-4E22-9554-2BC14483D192}" destId="{9EEDB971-AD90-4C70-9895-D4108686C75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135419-0ADB-4C61-849D-C9604FF486F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5FA69-69DC-4BF1-A4F6-E3F4E50A7429}">
      <dgm:prSet/>
      <dgm:spPr/>
      <dgm:t>
        <a:bodyPr/>
        <a:lstStyle/>
        <a:p>
          <a:pPr rtl="0"/>
          <a:r>
            <a:rPr lang="en-US" dirty="0" smtClean="0"/>
            <a:t>Publication</a:t>
          </a:r>
          <a:endParaRPr lang="en-US" dirty="0"/>
        </a:p>
      </dgm:t>
    </dgm:pt>
    <dgm:pt modelId="{9DD82299-F948-4F61-88D0-A3E649F7D632}" type="parTrans" cxnId="{6B3696E0-0290-4223-89BF-1F012AFA8512}">
      <dgm:prSet/>
      <dgm:spPr/>
      <dgm:t>
        <a:bodyPr/>
        <a:lstStyle/>
        <a:p>
          <a:endParaRPr lang="en-US"/>
        </a:p>
      </dgm:t>
    </dgm:pt>
    <dgm:pt modelId="{72E12DDB-9AF1-4DBD-B0B9-81C47BE62623}" type="sibTrans" cxnId="{6B3696E0-0290-4223-89BF-1F012AFA8512}">
      <dgm:prSet/>
      <dgm:spPr/>
      <dgm:t>
        <a:bodyPr/>
        <a:lstStyle/>
        <a:p>
          <a:endParaRPr lang="en-US"/>
        </a:p>
      </dgm:t>
    </dgm:pt>
    <dgm:pt modelId="{5EC38AE3-8B6C-4D24-BE0B-91A14878F43F}">
      <dgm:prSet/>
      <dgm:spPr/>
      <dgm:t>
        <a:bodyPr/>
        <a:lstStyle/>
        <a:p>
          <a:pPr rtl="0"/>
          <a:r>
            <a:rPr lang="en-US" dirty="0" smtClean="0"/>
            <a:t>Best used when invention has low right-to-exclude value</a:t>
          </a:r>
          <a:endParaRPr lang="en-US" dirty="0"/>
        </a:p>
      </dgm:t>
    </dgm:pt>
    <dgm:pt modelId="{3734A10C-40A5-48AD-85CA-19B83FDC98E9}" type="parTrans" cxnId="{77BA270A-23F3-40C9-8C43-53AA0BCE2A33}">
      <dgm:prSet/>
      <dgm:spPr/>
      <dgm:t>
        <a:bodyPr/>
        <a:lstStyle/>
        <a:p>
          <a:endParaRPr lang="en-US"/>
        </a:p>
      </dgm:t>
    </dgm:pt>
    <dgm:pt modelId="{4C480E49-2864-4FB0-9678-08E5FCF39774}" type="sibTrans" cxnId="{77BA270A-23F3-40C9-8C43-53AA0BCE2A33}">
      <dgm:prSet/>
      <dgm:spPr/>
      <dgm:t>
        <a:bodyPr/>
        <a:lstStyle/>
        <a:p>
          <a:endParaRPr lang="en-US"/>
        </a:p>
      </dgm:t>
    </dgm:pt>
    <dgm:pt modelId="{C29BDF55-A498-4CD3-B4B7-05A63BB67FE8}">
      <dgm:prSet/>
      <dgm:spPr/>
      <dgm:t>
        <a:bodyPr/>
        <a:lstStyle/>
        <a:p>
          <a:pPr rtl="0"/>
          <a:r>
            <a:rPr lang="en-US" dirty="0" smtClean="0"/>
            <a:t>Trade Secret </a:t>
          </a:r>
          <a:endParaRPr lang="en-US" dirty="0"/>
        </a:p>
      </dgm:t>
    </dgm:pt>
    <dgm:pt modelId="{9912BAA2-E5E8-4F16-8FFF-E69527F45A2A}" type="parTrans" cxnId="{ED8641CF-83F9-46D3-B670-113EF635AA53}">
      <dgm:prSet/>
      <dgm:spPr/>
      <dgm:t>
        <a:bodyPr/>
        <a:lstStyle/>
        <a:p>
          <a:endParaRPr lang="en-US"/>
        </a:p>
      </dgm:t>
    </dgm:pt>
    <dgm:pt modelId="{A16F3039-0CA1-4CE8-8668-3A922F45DE02}" type="sibTrans" cxnId="{ED8641CF-83F9-46D3-B670-113EF635AA53}">
      <dgm:prSet/>
      <dgm:spPr/>
      <dgm:t>
        <a:bodyPr/>
        <a:lstStyle/>
        <a:p>
          <a:endParaRPr lang="en-US"/>
        </a:p>
      </dgm:t>
    </dgm:pt>
    <dgm:pt modelId="{9E2621DA-A8BE-47B4-9614-FCE6BE5454B3}">
      <dgm:prSet/>
      <dgm:spPr/>
      <dgm:t>
        <a:bodyPr/>
        <a:lstStyle/>
        <a:p>
          <a:pPr rtl="0"/>
          <a:r>
            <a:rPr lang="en-US" dirty="0" smtClean="0"/>
            <a:t>Invention can be kept secret</a:t>
          </a:r>
          <a:endParaRPr lang="en-US" dirty="0"/>
        </a:p>
      </dgm:t>
    </dgm:pt>
    <dgm:pt modelId="{ECFCD2D1-A641-4DA6-B5EF-F3335BE851F9}" type="parTrans" cxnId="{C1745A69-B409-4E3A-856F-056DE32812F4}">
      <dgm:prSet/>
      <dgm:spPr/>
      <dgm:t>
        <a:bodyPr/>
        <a:lstStyle/>
        <a:p>
          <a:endParaRPr lang="en-US"/>
        </a:p>
      </dgm:t>
    </dgm:pt>
    <dgm:pt modelId="{45D77AB5-6972-46F8-9277-79BB71F0CDF0}" type="sibTrans" cxnId="{C1745A69-B409-4E3A-856F-056DE32812F4}">
      <dgm:prSet/>
      <dgm:spPr/>
      <dgm:t>
        <a:bodyPr/>
        <a:lstStyle/>
        <a:p>
          <a:endParaRPr lang="en-US"/>
        </a:p>
      </dgm:t>
    </dgm:pt>
    <dgm:pt modelId="{C586ABCC-7AFA-4B23-AB34-B503583FAA9C}" type="pres">
      <dgm:prSet presAssocID="{0A135419-0ADB-4C61-849D-C9604FF486F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A190A-F50E-4041-8ADB-2BB8BBCAA198}" type="pres">
      <dgm:prSet presAssocID="{0A135419-0ADB-4C61-849D-C9604FF486F3}" presName="ribbon" presStyleLbl="node1" presStyleIdx="0" presStyleCnt="1"/>
      <dgm:spPr/>
    </dgm:pt>
    <dgm:pt modelId="{30698FB5-789A-451D-9FDC-4A5A69912EF8}" type="pres">
      <dgm:prSet presAssocID="{0A135419-0ADB-4C61-849D-C9604FF486F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4EB60-F5C6-49EF-9A92-3887F3FD1819}" type="pres">
      <dgm:prSet presAssocID="{0A135419-0ADB-4C61-849D-C9604FF486F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BA270A-23F3-40C9-8C43-53AA0BCE2A33}" srcId="{AAE5FA69-69DC-4BF1-A4F6-E3F4E50A7429}" destId="{5EC38AE3-8B6C-4D24-BE0B-91A14878F43F}" srcOrd="0" destOrd="0" parTransId="{3734A10C-40A5-48AD-85CA-19B83FDC98E9}" sibTransId="{4C480E49-2864-4FB0-9678-08E5FCF39774}"/>
    <dgm:cxn modelId="{C1745A69-B409-4E3A-856F-056DE32812F4}" srcId="{C29BDF55-A498-4CD3-B4B7-05A63BB67FE8}" destId="{9E2621DA-A8BE-47B4-9614-FCE6BE5454B3}" srcOrd="0" destOrd="0" parTransId="{ECFCD2D1-A641-4DA6-B5EF-F3335BE851F9}" sibTransId="{45D77AB5-6972-46F8-9277-79BB71F0CDF0}"/>
    <dgm:cxn modelId="{3A8B3CFD-B7DB-413D-AD42-691C8917AC58}" type="presOf" srcId="{0A135419-0ADB-4C61-849D-C9604FF486F3}" destId="{C586ABCC-7AFA-4B23-AB34-B503583FAA9C}" srcOrd="0" destOrd="0" presId="urn:microsoft.com/office/officeart/2005/8/layout/arrow6"/>
    <dgm:cxn modelId="{6B3696E0-0290-4223-89BF-1F012AFA8512}" srcId="{0A135419-0ADB-4C61-849D-C9604FF486F3}" destId="{AAE5FA69-69DC-4BF1-A4F6-E3F4E50A7429}" srcOrd="0" destOrd="0" parTransId="{9DD82299-F948-4F61-88D0-A3E649F7D632}" sibTransId="{72E12DDB-9AF1-4DBD-B0B9-81C47BE62623}"/>
    <dgm:cxn modelId="{627748DD-56D2-44CC-8B4B-166AD8BF6601}" type="presOf" srcId="{AAE5FA69-69DC-4BF1-A4F6-E3F4E50A7429}" destId="{30698FB5-789A-451D-9FDC-4A5A69912EF8}" srcOrd="0" destOrd="0" presId="urn:microsoft.com/office/officeart/2005/8/layout/arrow6"/>
    <dgm:cxn modelId="{22D22393-2C64-4356-BB59-BC702E9B4C9C}" type="presOf" srcId="{C29BDF55-A498-4CD3-B4B7-05A63BB67FE8}" destId="{9944EB60-F5C6-49EF-9A92-3887F3FD1819}" srcOrd="0" destOrd="0" presId="urn:microsoft.com/office/officeart/2005/8/layout/arrow6"/>
    <dgm:cxn modelId="{8DB31C01-A9BA-4132-8260-C47280A03186}" type="presOf" srcId="{9E2621DA-A8BE-47B4-9614-FCE6BE5454B3}" destId="{9944EB60-F5C6-49EF-9A92-3887F3FD1819}" srcOrd="0" destOrd="1" presId="urn:microsoft.com/office/officeart/2005/8/layout/arrow6"/>
    <dgm:cxn modelId="{BF112DEC-BA41-40A4-9A6E-36EDDB74A29B}" type="presOf" srcId="{5EC38AE3-8B6C-4D24-BE0B-91A14878F43F}" destId="{30698FB5-789A-451D-9FDC-4A5A69912EF8}" srcOrd="0" destOrd="1" presId="urn:microsoft.com/office/officeart/2005/8/layout/arrow6"/>
    <dgm:cxn modelId="{ED8641CF-83F9-46D3-B670-113EF635AA53}" srcId="{0A135419-0ADB-4C61-849D-C9604FF486F3}" destId="{C29BDF55-A498-4CD3-B4B7-05A63BB67FE8}" srcOrd="1" destOrd="0" parTransId="{9912BAA2-E5E8-4F16-8FFF-E69527F45A2A}" sibTransId="{A16F3039-0CA1-4CE8-8668-3A922F45DE02}"/>
    <dgm:cxn modelId="{61535812-524A-4D07-A8ED-E25C61127152}" type="presParOf" srcId="{C586ABCC-7AFA-4B23-AB34-B503583FAA9C}" destId="{2CAA190A-F50E-4041-8ADB-2BB8BBCAA198}" srcOrd="0" destOrd="0" presId="urn:microsoft.com/office/officeart/2005/8/layout/arrow6"/>
    <dgm:cxn modelId="{3A144676-25D1-4D71-B67F-F6CBB6955F92}" type="presParOf" srcId="{C586ABCC-7AFA-4B23-AB34-B503583FAA9C}" destId="{30698FB5-789A-451D-9FDC-4A5A69912EF8}" srcOrd="1" destOrd="0" presId="urn:microsoft.com/office/officeart/2005/8/layout/arrow6"/>
    <dgm:cxn modelId="{A44BBA86-001A-40BB-A358-776941F1F10A}" type="presParOf" srcId="{C586ABCC-7AFA-4B23-AB34-B503583FAA9C}" destId="{9944EB60-F5C6-49EF-9A92-3887F3FD181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241D70-16DF-41ED-8B60-486729CFC93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E9529-D6C8-4481-9FFF-F921BD985220}">
      <dgm:prSet/>
      <dgm:spPr/>
      <dgm:t>
        <a:bodyPr/>
        <a:lstStyle/>
        <a:p>
          <a:pPr rtl="0"/>
          <a:r>
            <a:rPr lang="en-US" dirty="0" smtClean="0"/>
            <a:t>It’s Not Enough Just To Be Different</a:t>
          </a:r>
          <a:endParaRPr lang="en-US" dirty="0"/>
        </a:p>
      </dgm:t>
    </dgm:pt>
    <dgm:pt modelId="{36995FC3-827C-48E5-92FD-CF2DD71F8131}" type="parTrans" cxnId="{3EF4D5E2-765C-4F05-AEEF-6FBE84E866E4}">
      <dgm:prSet/>
      <dgm:spPr/>
      <dgm:t>
        <a:bodyPr/>
        <a:lstStyle/>
        <a:p>
          <a:endParaRPr lang="en-US"/>
        </a:p>
      </dgm:t>
    </dgm:pt>
    <dgm:pt modelId="{09C0DC5D-CF3F-4548-949D-5C90FD59B128}" type="sibTrans" cxnId="{3EF4D5E2-765C-4F05-AEEF-6FBE84E866E4}">
      <dgm:prSet/>
      <dgm:spPr/>
      <dgm:t>
        <a:bodyPr/>
        <a:lstStyle/>
        <a:p>
          <a:endParaRPr lang="en-US"/>
        </a:p>
      </dgm:t>
    </dgm:pt>
    <dgm:pt modelId="{FAFA0355-7C26-4DBD-90D2-698B22594ABF}">
      <dgm:prSet/>
      <dgm:spPr/>
      <dgm:t>
        <a:bodyPr/>
        <a:lstStyle/>
        <a:p>
          <a:pPr rtl="0"/>
          <a:r>
            <a:rPr lang="en-US" dirty="0" smtClean="0"/>
            <a:t>New/</a:t>
          </a:r>
        </a:p>
        <a:p>
          <a:pPr rtl="0"/>
          <a:r>
            <a:rPr lang="en-US" dirty="0" smtClean="0"/>
            <a:t>Novelty</a:t>
          </a:r>
          <a:endParaRPr lang="en-US" dirty="0"/>
        </a:p>
      </dgm:t>
    </dgm:pt>
    <dgm:pt modelId="{CC354875-A342-4F8F-BDFF-51F2BB841A49}" type="parTrans" cxnId="{BF6544F3-6113-4C51-8489-74CC8957D4A8}">
      <dgm:prSet/>
      <dgm:spPr/>
      <dgm:t>
        <a:bodyPr/>
        <a:lstStyle/>
        <a:p>
          <a:endParaRPr lang="en-US"/>
        </a:p>
      </dgm:t>
    </dgm:pt>
    <dgm:pt modelId="{6A7AC79D-0EA2-463E-83DD-B3A3CEA009D1}" type="sibTrans" cxnId="{BF6544F3-6113-4C51-8489-74CC8957D4A8}">
      <dgm:prSet/>
      <dgm:spPr/>
      <dgm:t>
        <a:bodyPr/>
        <a:lstStyle/>
        <a:p>
          <a:endParaRPr lang="en-US"/>
        </a:p>
      </dgm:t>
    </dgm:pt>
    <dgm:pt modelId="{7CA67FB8-56C2-4E61-A6CE-3B8A1C1C5032}">
      <dgm:prSet/>
      <dgm:spPr/>
      <dgm:t>
        <a:bodyPr/>
        <a:lstStyle/>
        <a:p>
          <a:pPr rtl="0"/>
          <a:r>
            <a:rPr lang="en-US" dirty="0" smtClean="0"/>
            <a:t>Non-obvious/</a:t>
          </a:r>
        </a:p>
        <a:p>
          <a:pPr rtl="0"/>
          <a:r>
            <a:rPr lang="en-US" dirty="0" smtClean="0"/>
            <a:t>Inventive Step</a:t>
          </a:r>
          <a:endParaRPr lang="en-US" dirty="0"/>
        </a:p>
      </dgm:t>
    </dgm:pt>
    <dgm:pt modelId="{BA743938-333C-485B-B25E-8F4E7DB1371E}" type="parTrans" cxnId="{8846A128-0154-41D2-A536-06A0F772EC5C}">
      <dgm:prSet/>
      <dgm:spPr/>
      <dgm:t>
        <a:bodyPr/>
        <a:lstStyle/>
        <a:p>
          <a:endParaRPr lang="en-US"/>
        </a:p>
      </dgm:t>
    </dgm:pt>
    <dgm:pt modelId="{4EA919C0-8CC9-4F4B-8845-AB7DC9686DAC}" type="sibTrans" cxnId="{8846A128-0154-41D2-A536-06A0F772EC5C}">
      <dgm:prSet/>
      <dgm:spPr/>
      <dgm:t>
        <a:bodyPr/>
        <a:lstStyle/>
        <a:p>
          <a:endParaRPr lang="en-US"/>
        </a:p>
      </dgm:t>
    </dgm:pt>
    <dgm:pt modelId="{B528988F-16FB-4214-9605-2100B2D81965}">
      <dgm:prSet/>
      <dgm:spPr/>
      <dgm:t>
        <a:bodyPr/>
        <a:lstStyle/>
        <a:p>
          <a:pPr rtl="0"/>
          <a:r>
            <a:rPr lang="en-US" dirty="0" smtClean="0"/>
            <a:t>Multiple references</a:t>
          </a:r>
          <a:endParaRPr lang="en-US" dirty="0"/>
        </a:p>
      </dgm:t>
    </dgm:pt>
    <dgm:pt modelId="{E760CFA4-5638-42CE-A5A8-A5FDD8335CCE}" type="parTrans" cxnId="{9E961FDA-A7AA-4368-8024-677990A84B2A}">
      <dgm:prSet/>
      <dgm:spPr/>
      <dgm:t>
        <a:bodyPr/>
        <a:lstStyle/>
        <a:p>
          <a:endParaRPr lang="en-US"/>
        </a:p>
      </dgm:t>
    </dgm:pt>
    <dgm:pt modelId="{BA377596-0984-44A1-8AA7-0D91B2AFC34A}" type="sibTrans" cxnId="{9E961FDA-A7AA-4368-8024-677990A84B2A}">
      <dgm:prSet/>
      <dgm:spPr/>
      <dgm:t>
        <a:bodyPr/>
        <a:lstStyle/>
        <a:p>
          <a:endParaRPr lang="en-US"/>
        </a:p>
      </dgm:t>
    </dgm:pt>
    <dgm:pt modelId="{D001CB28-E4EE-4BD6-A9BD-3DEB6E46232A}">
      <dgm:prSet/>
      <dgm:spPr/>
      <dgm:t>
        <a:bodyPr/>
        <a:lstStyle/>
        <a:p>
          <a:pPr rtl="0"/>
          <a:r>
            <a:rPr lang="en-US" dirty="0" smtClean="0"/>
            <a:t>Tension with broadness</a:t>
          </a:r>
          <a:endParaRPr lang="en-US" dirty="0"/>
        </a:p>
      </dgm:t>
    </dgm:pt>
    <dgm:pt modelId="{85F1E6CB-3681-468B-8CB6-3CC05BDF8550}" type="parTrans" cxnId="{A99E511A-DDFF-42D4-BE10-F44B1896DC9E}">
      <dgm:prSet/>
      <dgm:spPr/>
      <dgm:t>
        <a:bodyPr/>
        <a:lstStyle/>
        <a:p>
          <a:endParaRPr lang="en-US"/>
        </a:p>
      </dgm:t>
    </dgm:pt>
    <dgm:pt modelId="{B640141B-9A20-4C51-A2C7-A2E6B08EBE16}" type="sibTrans" cxnId="{A99E511A-DDFF-42D4-BE10-F44B1896DC9E}">
      <dgm:prSet/>
      <dgm:spPr/>
      <dgm:t>
        <a:bodyPr/>
        <a:lstStyle/>
        <a:p>
          <a:endParaRPr lang="en-US"/>
        </a:p>
      </dgm:t>
    </dgm:pt>
    <dgm:pt modelId="{764E0F85-215B-4494-913E-D95A62CAC389}">
      <dgm:prSet/>
      <dgm:spPr/>
      <dgm:t>
        <a:bodyPr/>
        <a:lstStyle/>
        <a:p>
          <a:pPr rtl="0"/>
          <a:r>
            <a:rPr lang="en-US" dirty="0" smtClean="0"/>
            <a:t>Useful/</a:t>
          </a:r>
        </a:p>
        <a:p>
          <a:pPr rtl="0"/>
          <a:r>
            <a:rPr lang="en-US" dirty="0" err="1" smtClean="0"/>
            <a:t>Indust</a:t>
          </a:r>
          <a:r>
            <a:rPr lang="en-US" dirty="0" smtClean="0"/>
            <a:t>. applicability</a:t>
          </a:r>
          <a:endParaRPr lang="en-US" dirty="0"/>
        </a:p>
      </dgm:t>
    </dgm:pt>
    <dgm:pt modelId="{ABDFB8A8-62C3-413A-8213-05BB661232EB}" type="parTrans" cxnId="{A089E965-A3D9-4A86-B4EC-C7E4C6FAB6D2}">
      <dgm:prSet/>
      <dgm:spPr/>
    </dgm:pt>
    <dgm:pt modelId="{853415FB-BB76-4C80-915A-C2A44506669D}" type="sibTrans" cxnId="{A089E965-A3D9-4A86-B4EC-C7E4C6FAB6D2}">
      <dgm:prSet/>
      <dgm:spPr/>
    </dgm:pt>
    <dgm:pt modelId="{44AAAF1C-CECD-4871-ABAA-659012D135E9}" type="pres">
      <dgm:prSet presAssocID="{27241D70-16DF-41ED-8B60-486729CFC9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20B064-84A4-4950-9D15-F6F477DF9907}" type="pres">
      <dgm:prSet presAssocID="{6C4E9529-D6C8-4481-9FFF-F921BD985220}" presName="vertOne" presStyleCnt="0"/>
      <dgm:spPr/>
    </dgm:pt>
    <dgm:pt modelId="{15BBBFEB-179C-4EE0-88D3-EF114A7153A0}" type="pres">
      <dgm:prSet presAssocID="{6C4E9529-D6C8-4481-9FFF-F921BD98522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77FD7-B306-40D8-8599-817F1663172A}" type="pres">
      <dgm:prSet presAssocID="{6C4E9529-D6C8-4481-9FFF-F921BD985220}" presName="parTransOne" presStyleCnt="0"/>
      <dgm:spPr/>
    </dgm:pt>
    <dgm:pt modelId="{4E0DE1CF-2B3C-45FE-A100-805E0E896C81}" type="pres">
      <dgm:prSet presAssocID="{6C4E9529-D6C8-4481-9FFF-F921BD985220}" presName="horzOne" presStyleCnt="0"/>
      <dgm:spPr/>
    </dgm:pt>
    <dgm:pt modelId="{93476C6D-919B-4637-ACE5-D42B3598DDD1}" type="pres">
      <dgm:prSet presAssocID="{FAFA0355-7C26-4DBD-90D2-698B22594ABF}" presName="vertTwo" presStyleCnt="0"/>
      <dgm:spPr/>
    </dgm:pt>
    <dgm:pt modelId="{BDCC3B2E-E09A-437B-99CA-42FEAFDBC534}" type="pres">
      <dgm:prSet presAssocID="{FAFA0355-7C26-4DBD-90D2-698B22594ABF}" presName="txTwo" presStyleLbl="node2" presStyleIdx="0" presStyleCnt="3" custScaleY="208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C6266F-C120-417B-B725-586BEDEE7D6D}" type="pres">
      <dgm:prSet presAssocID="{FAFA0355-7C26-4DBD-90D2-698B22594ABF}" presName="horzTwo" presStyleCnt="0"/>
      <dgm:spPr/>
    </dgm:pt>
    <dgm:pt modelId="{95737374-41CD-4051-8015-18FE6A0ACE7A}" type="pres">
      <dgm:prSet presAssocID="{6A7AC79D-0EA2-463E-83DD-B3A3CEA009D1}" presName="sibSpaceTwo" presStyleCnt="0"/>
      <dgm:spPr/>
    </dgm:pt>
    <dgm:pt modelId="{8533DB67-73E7-4C67-8267-AF43DC5A9FB6}" type="pres">
      <dgm:prSet presAssocID="{7CA67FB8-56C2-4E61-A6CE-3B8A1C1C5032}" presName="vertTwo" presStyleCnt="0"/>
      <dgm:spPr/>
    </dgm:pt>
    <dgm:pt modelId="{2A7D354B-FF8E-45D8-87E4-329788D61C00}" type="pres">
      <dgm:prSet presAssocID="{7CA67FB8-56C2-4E61-A6CE-3B8A1C1C5032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99E26-0DB1-4D4C-A731-C60C2863C278}" type="pres">
      <dgm:prSet presAssocID="{7CA67FB8-56C2-4E61-A6CE-3B8A1C1C5032}" presName="parTransTwo" presStyleCnt="0"/>
      <dgm:spPr/>
    </dgm:pt>
    <dgm:pt modelId="{AAA174B0-46AF-4F0E-8C75-7907413ECE74}" type="pres">
      <dgm:prSet presAssocID="{7CA67FB8-56C2-4E61-A6CE-3B8A1C1C5032}" presName="horzTwo" presStyleCnt="0"/>
      <dgm:spPr/>
    </dgm:pt>
    <dgm:pt modelId="{02ECF4B1-4252-4738-B552-CBD9EAF15134}" type="pres">
      <dgm:prSet presAssocID="{B528988F-16FB-4214-9605-2100B2D81965}" presName="vertThree" presStyleCnt="0"/>
      <dgm:spPr/>
    </dgm:pt>
    <dgm:pt modelId="{CDB1F2A6-3B75-4E05-AACC-FA1D9277ACEB}" type="pres">
      <dgm:prSet presAssocID="{B528988F-16FB-4214-9605-2100B2D8196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D5340F-1201-4C8C-8CC4-274E15732195}" type="pres">
      <dgm:prSet presAssocID="{B528988F-16FB-4214-9605-2100B2D81965}" presName="horzThree" presStyleCnt="0"/>
      <dgm:spPr/>
    </dgm:pt>
    <dgm:pt modelId="{A3023CB0-E96A-4412-9517-DEF6FBA67EFC}" type="pres">
      <dgm:prSet presAssocID="{BA377596-0984-44A1-8AA7-0D91B2AFC34A}" presName="sibSpaceThree" presStyleCnt="0"/>
      <dgm:spPr/>
    </dgm:pt>
    <dgm:pt modelId="{1947C289-2E18-4418-B435-1425341ECB8B}" type="pres">
      <dgm:prSet presAssocID="{D001CB28-E4EE-4BD6-A9BD-3DEB6E46232A}" presName="vertThree" presStyleCnt="0"/>
      <dgm:spPr/>
    </dgm:pt>
    <dgm:pt modelId="{1767341D-9F80-466A-97FD-67624509F546}" type="pres">
      <dgm:prSet presAssocID="{D001CB28-E4EE-4BD6-A9BD-3DEB6E46232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22CEB-DA1B-47B8-9BDB-FFB3C72C39CC}" type="pres">
      <dgm:prSet presAssocID="{D001CB28-E4EE-4BD6-A9BD-3DEB6E46232A}" presName="horzThree" presStyleCnt="0"/>
      <dgm:spPr/>
    </dgm:pt>
    <dgm:pt modelId="{79D90A3E-6203-414B-AA71-3CF4FDB0C8EF}" type="pres">
      <dgm:prSet presAssocID="{4EA919C0-8CC9-4F4B-8845-AB7DC9686DAC}" presName="sibSpaceTwo" presStyleCnt="0"/>
      <dgm:spPr/>
    </dgm:pt>
    <dgm:pt modelId="{011E935A-B755-4D81-85D4-336C81F08421}" type="pres">
      <dgm:prSet presAssocID="{764E0F85-215B-4494-913E-D95A62CAC389}" presName="vertTwo" presStyleCnt="0"/>
      <dgm:spPr/>
    </dgm:pt>
    <dgm:pt modelId="{8F9CE549-249F-49D2-A5D1-6417F0079D5A}" type="pres">
      <dgm:prSet presAssocID="{764E0F85-215B-4494-913E-D95A62CAC389}" presName="txTwo" presStyleLbl="node2" presStyleIdx="2" presStyleCnt="3" custScaleY="213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2EBEBC-2E0B-455C-A354-AEF948821F2A}" type="pres">
      <dgm:prSet presAssocID="{764E0F85-215B-4494-913E-D95A62CAC389}" presName="horzTwo" presStyleCnt="0"/>
      <dgm:spPr/>
    </dgm:pt>
  </dgm:ptLst>
  <dgm:cxnLst>
    <dgm:cxn modelId="{A99E511A-DDFF-42D4-BE10-F44B1896DC9E}" srcId="{7CA67FB8-56C2-4E61-A6CE-3B8A1C1C5032}" destId="{D001CB28-E4EE-4BD6-A9BD-3DEB6E46232A}" srcOrd="1" destOrd="0" parTransId="{85F1E6CB-3681-468B-8CB6-3CC05BDF8550}" sibTransId="{B640141B-9A20-4C51-A2C7-A2E6B08EBE16}"/>
    <dgm:cxn modelId="{D9F4C9DE-F92A-42A4-9C13-B68D0C60F8DD}" type="presOf" srcId="{764E0F85-215B-4494-913E-D95A62CAC389}" destId="{8F9CE549-249F-49D2-A5D1-6417F0079D5A}" srcOrd="0" destOrd="0" presId="urn:microsoft.com/office/officeart/2005/8/layout/hierarchy4"/>
    <dgm:cxn modelId="{9E961FDA-A7AA-4368-8024-677990A84B2A}" srcId="{7CA67FB8-56C2-4E61-A6CE-3B8A1C1C5032}" destId="{B528988F-16FB-4214-9605-2100B2D81965}" srcOrd="0" destOrd="0" parTransId="{E760CFA4-5638-42CE-A5A8-A5FDD8335CCE}" sibTransId="{BA377596-0984-44A1-8AA7-0D91B2AFC34A}"/>
    <dgm:cxn modelId="{CC06B1FF-9C54-4C9C-B5FE-B090D33B4514}" type="presOf" srcId="{D001CB28-E4EE-4BD6-A9BD-3DEB6E46232A}" destId="{1767341D-9F80-466A-97FD-67624509F546}" srcOrd="0" destOrd="0" presId="urn:microsoft.com/office/officeart/2005/8/layout/hierarchy4"/>
    <dgm:cxn modelId="{94A519F4-9B0B-4103-87EC-D3AFDBA52E8C}" type="presOf" srcId="{FAFA0355-7C26-4DBD-90D2-698B22594ABF}" destId="{BDCC3B2E-E09A-437B-99CA-42FEAFDBC534}" srcOrd="0" destOrd="0" presId="urn:microsoft.com/office/officeart/2005/8/layout/hierarchy4"/>
    <dgm:cxn modelId="{BF6544F3-6113-4C51-8489-74CC8957D4A8}" srcId="{6C4E9529-D6C8-4481-9FFF-F921BD985220}" destId="{FAFA0355-7C26-4DBD-90D2-698B22594ABF}" srcOrd="0" destOrd="0" parTransId="{CC354875-A342-4F8F-BDFF-51F2BB841A49}" sibTransId="{6A7AC79D-0EA2-463E-83DD-B3A3CEA009D1}"/>
    <dgm:cxn modelId="{67E6C5E7-9AC0-46EB-8044-05A3ADEECD10}" type="presOf" srcId="{27241D70-16DF-41ED-8B60-486729CFC93C}" destId="{44AAAF1C-CECD-4871-ABAA-659012D135E9}" srcOrd="0" destOrd="0" presId="urn:microsoft.com/office/officeart/2005/8/layout/hierarchy4"/>
    <dgm:cxn modelId="{4F0BE4F8-20CF-4441-A541-792BEDA5D900}" type="presOf" srcId="{7CA67FB8-56C2-4E61-A6CE-3B8A1C1C5032}" destId="{2A7D354B-FF8E-45D8-87E4-329788D61C00}" srcOrd="0" destOrd="0" presId="urn:microsoft.com/office/officeart/2005/8/layout/hierarchy4"/>
    <dgm:cxn modelId="{A089E965-A3D9-4A86-B4EC-C7E4C6FAB6D2}" srcId="{6C4E9529-D6C8-4481-9FFF-F921BD985220}" destId="{764E0F85-215B-4494-913E-D95A62CAC389}" srcOrd="2" destOrd="0" parTransId="{ABDFB8A8-62C3-413A-8213-05BB661232EB}" sibTransId="{853415FB-BB76-4C80-915A-C2A44506669D}"/>
    <dgm:cxn modelId="{3EF4D5E2-765C-4F05-AEEF-6FBE84E866E4}" srcId="{27241D70-16DF-41ED-8B60-486729CFC93C}" destId="{6C4E9529-D6C8-4481-9FFF-F921BD985220}" srcOrd="0" destOrd="0" parTransId="{36995FC3-827C-48E5-92FD-CF2DD71F8131}" sibTransId="{09C0DC5D-CF3F-4548-949D-5C90FD59B128}"/>
    <dgm:cxn modelId="{1B3776D6-1495-436B-8305-F425DFA3DA1D}" type="presOf" srcId="{B528988F-16FB-4214-9605-2100B2D81965}" destId="{CDB1F2A6-3B75-4E05-AACC-FA1D9277ACEB}" srcOrd="0" destOrd="0" presId="urn:microsoft.com/office/officeart/2005/8/layout/hierarchy4"/>
    <dgm:cxn modelId="{8846A128-0154-41D2-A536-06A0F772EC5C}" srcId="{6C4E9529-D6C8-4481-9FFF-F921BD985220}" destId="{7CA67FB8-56C2-4E61-A6CE-3B8A1C1C5032}" srcOrd="1" destOrd="0" parTransId="{BA743938-333C-485B-B25E-8F4E7DB1371E}" sibTransId="{4EA919C0-8CC9-4F4B-8845-AB7DC9686DAC}"/>
    <dgm:cxn modelId="{A73D8F55-E224-4C91-9110-F391DC3434FF}" type="presOf" srcId="{6C4E9529-D6C8-4481-9FFF-F921BD985220}" destId="{15BBBFEB-179C-4EE0-88D3-EF114A7153A0}" srcOrd="0" destOrd="0" presId="urn:microsoft.com/office/officeart/2005/8/layout/hierarchy4"/>
    <dgm:cxn modelId="{0F5C7D63-6DDE-4D82-BEAA-CF1CB884B56C}" type="presParOf" srcId="{44AAAF1C-CECD-4871-ABAA-659012D135E9}" destId="{4520B064-84A4-4950-9D15-F6F477DF9907}" srcOrd="0" destOrd="0" presId="urn:microsoft.com/office/officeart/2005/8/layout/hierarchy4"/>
    <dgm:cxn modelId="{0BD0F9CA-8082-4446-A0A3-44646284BC7D}" type="presParOf" srcId="{4520B064-84A4-4950-9D15-F6F477DF9907}" destId="{15BBBFEB-179C-4EE0-88D3-EF114A7153A0}" srcOrd="0" destOrd="0" presId="urn:microsoft.com/office/officeart/2005/8/layout/hierarchy4"/>
    <dgm:cxn modelId="{06B9AE18-D716-4678-955E-E6C5B33C7219}" type="presParOf" srcId="{4520B064-84A4-4950-9D15-F6F477DF9907}" destId="{05377FD7-B306-40D8-8599-817F1663172A}" srcOrd="1" destOrd="0" presId="urn:microsoft.com/office/officeart/2005/8/layout/hierarchy4"/>
    <dgm:cxn modelId="{8930D012-E461-496D-97F7-C72CC4AFA3F7}" type="presParOf" srcId="{4520B064-84A4-4950-9D15-F6F477DF9907}" destId="{4E0DE1CF-2B3C-45FE-A100-805E0E896C81}" srcOrd="2" destOrd="0" presId="urn:microsoft.com/office/officeart/2005/8/layout/hierarchy4"/>
    <dgm:cxn modelId="{57C6F826-D30D-4646-9F1F-0187ACCDA547}" type="presParOf" srcId="{4E0DE1CF-2B3C-45FE-A100-805E0E896C81}" destId="{93476C6D-919B-4637-ACE5-D42B3598DDD1}" srcOrd="0" destOrd="0" presId="urn:microsoft.com/office/officeart/2005/8/layout/hierarchy4"/>
    <dgm:cxn modelId="{B0950071-7D24-449E-8D4C-AF585A3D6A01}" type="presParOf" srcId="{93476C6D-919B-4637-ACE5-D42B3598DDD1}" destId="{BDCC3B2E-E09A-437B-99CA-42FEAFDBC534}" srcOrd="0" destOrd="0" presId="urn:microsoft.com/office/officeart/2005/8/layout/hierarchy4"/>
    <dgm:cxn modelId="{8E298AD9-E512-4788-9937-33B5E74245BA}" type="presParOf" srcId="{93476C6D-919B-4637-ACE5-D42B3598DDD1}" destId="{53C6266F-C120-417B-B725-586BEDEE7D6D}" srcOrd="1" destOrd="0" presId="urn:microsoft.com/office/officeart/2005/8/layout/hierarchy4"/>
    <dgm:cxn modelId="{324041AE-BAFA-45B6-B85A-57F54109E3F0}" type="presParOf" srcId="{4E0DE1CF-2B3C-45FE-A100-805E0E896C81}" destId="{95737374-41CD-4051-8015-18FE6A0ACE7A}" srcOrd="1" destOrd="0" presId="urn:microsoft.com/office/officeart/2005/8/layout/hierarchy4"/>
    <dgm:cxn modelId="{67403D44-54F8-4BD5-83C2-EA71544CA4DB}" type="presParOf" srcId="{4E0DE1CF-2B3C-45FE-A100-805E0E896C81}" destId="{8533DB67-73E7-4C67-8267-AF43DC5A9FB6}" srcOrd="2" destOrd="0" presId="urn:microsoft.com/office/officeart/2005/8/layout/hierarchy4"/>
    <dgm:cxn modelId="{4985FF7B-6FCA-40A2-AC2B-86FDFD73B7AE}" type="presParOf" srcId="{8533DB67-73E7-4C67-8267-AF43DC5A9FB6}" destId="{2A7D354B-FF8E-45D8-87E4-329788D61C00}" srcOrd="0" destOrd="0" presId="urn:microsoft.com/office/officeart/2005/8/layout/hierarchy4"/>
    <dgm:cxn modelId="{6DBFBF75-18A8-4CAE-8F54-00CE9D8857A0}" type="presParOf" srcId="{8533DB67-73E7-4C67-8267-AF43DC5A9FB6}" destId="{4BF99E26-0DB1-4D4C-A731-C60C2863C278}" srcOrd="1" destOrd="0" presId="urn:microsoft.com/office/officeart/2005/8/layout/hierarchy4"/>
    <dgm:cxn modelId="{E38C72BD-8190-41A1-BD71-AE332F704ED1}" type="presParOf" srcId="{8533DB67-73E7-4C67-8267-AF43DC5A9FB6}" destId="{AAA174B0-46AF-4F0E-8C75-7907413ECE74}" srcOrd="2" destOrd="0" presId="urn:microsoft.com/office/officeart/2005/8/layout/hierarchy4"/>
    <dgm:cxn modelId="{3C7DF4A1-5DCD-498A-96B4-28A18689B995}" type="presParOf" srcId="{AAA174B0-46AF-4F0E-8C75-7907413ECE74}" destId="{02ECF4B1-4252-4738-B552-CBD9EAF15134}" srcOrd="0" destOrd="0" presId="urn:microsoft.com/office/officeart/2005/8/layout/hierarchy4"/>
    <dgm:cxn modelId="{DF295B72-BA4E-4FC6-8889-F9DD44A6EC29}" type="presParOf" srcId="{02ECF4B1-4252-4738-B552-CBD9EAF15134}" destId="{CDB1F2A6-3B75-4E05-AACC-FA1D9277ACEB}" srcOrd="0" destOrd="0" presId="urn:microsoft.com/office/officeart/2005/8/layout/hierarchy4"/>
    <dgm:cxn modelId="{D54E636E-E8E0-4FB7-B86C-8B15D66B8FA1}" type="presParOf" srcId="{02ECF4B1-4252-4738-B552-CBD9EAF15134}" destId="{33D5340F-1201-4C8C-8CC4-274E15732195}" srcOrd="1" destOrd="0" presId="urn:microsoft.com/office/officeart/2005/8/layout/hierarchy4"/>
    <dgm:cxn modelId="{2D77ACB2-6A1C-48D8-9456-63DA7D3F17E9}" type="presParOf" srcId="{AAA174B0-46AF-4F0E-8C75-7907413ECE74}" destId="{A3023CB0-E96A-4412-9517-DEF6FBA67EFC}" srcOrd="1" destOrd="0" presId="urn:microsoft.com/office/officeart/2005/8/layout/hierarchy4"/>
    <dgm:cxn modelId="{7A2E4986-8C6E-44C5-98FE-AEA08D360EC5}" type="presParOf" srcId="{AAA174B0-46AF-4F0E-8C75-7907413ECE74}" destId="{1947C289-2E18-4418-B435-1425341ECB8B}" srcOrd="2" destOrd="0" presId="urn:microsoft.com/office/officeart/2005/8/layout/hierarchy4"/>
    <dgm:cxn modelId="{CE38A95A-64E9-4C2D-8A9E-BBF35BD8C7CB}" type="presParOf" srcId="{1947C289-2E18-4418-B435-1425341ECB8B}" destId="{1767341D-9F80-466A-97FD-67624509F546}" srcOrd="0" destOrd="0" presId="urn:microsoft.com/office/officeart/2005/8/layout/hierarchy4"/>
    <dgm:cxn modelId="{F85F2A99-D87E-40EE-BC32-B03F72DAF768}" type="presParOf" srcId="{1947C289-2E18-4418-B435-1425341ECB8B}" destId="{17722CEB-DA1B-47B8-9BDB-FFB3C72C39CC}" srcOrd="1" destOrd="0" presId="urn:microsoft.com/office/officeart/2005/8/layout/hierarchy4"/>
    <dgm:cxn modelId="{E6CA26CB-FFCC-4236-94C3-F70426CD6F6E}" type="presParOf" srcId="{4E0DE1CF-2B3C-45FE-A100-805E0E896C81}" destId="{79D90A3E-6203-414B-AA71-3CF4FDB0C8EF}" srcOrd="3" destOrd="0" presId="urn:microsoft.com/office/officeart/2005/8/layout/hierarchy4"/>
    <dgm:cxn modelId="{A6965957-109E-4E14-BDDF-C57FDE37F801}" type="presParOf" srcId="{4E0DE1CF-2B3C-45FE-A100-805E0E896C81}" destId="{011E935A-B755-4D81-85D4-336C81F08421}" srcOrd="4" destOrd="0" presId="urn:microsoft.com/office/officeart/2005/8/layout/hierarchy4"/>
    <dgm:cxn modelId="{831D4F1D-70A1-49DA-A5EF-F14F0BC03CCF}" type="presParOf" srcId="{011E935A-B755-4D81-85D4-336C81F08421}" destId="{8F9CE549-249F-49D2-A5D1-6417F0079D5A}" srcOrd="0" destOrd="0" presId="urn:microsoft.com/office/officeart/2005/8/layout/hierarchy4"/>
    <dgm:cxn modelId="{FDEB03A8-C3C0-4CE4-83D3-770B3132C88E}" type="presParOf" srcId="{011E935A-B755-4D81-85D4-336C81F08421}" destId="{8E2EBEBC-2E0B-455C-A354-AEF948821F2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BED1BE-B407-423A-9158-E81349BBF646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52FB0B-922D-4DE3-84F7-8D29085F3CC4}">
      <dgm:prSet phldrT="[Text]"/>
      <dgm:spPr/>
      <dgm:t>
        <a:bodyPr/>
        <a:lstStyle/>
        <a:p>
          <a:r>
            <a:rPr lang="en-US" dirty="0" smtClean="0"/>
            <a:t>Specification</a:t>
          </a:r>
          <a:endParaRPr lang="en-US" dirty="0"/>
        </a:p>
      </dgm:t>
    </dgm:pt>
    <dgm:pt modelId="{F2012043-AD39-4086-821A-CFEBE234DF09}" type="parTrans" cxnId="{ADE02C60-1330-45AA-B782-E64B7191ED39}">
      <dgm:prSet/>
      <dgm:spPr/>
      <dgm:t>
        <a:bodyPr/>
        <a:lstStyle/>
        <a:p>
          <a:endParaRPr lang="en-US"/>
        </a:p>
      </dgm:t>
    </dgm:pt>
    <dgm:pt modelId="{C238AD35-14BD-4B55-8A50-B9D6297B2A57}" type="sibTrans" cxnId="{ADE02C60-1330-45AA-B782-E64B7191ED39}">
      <dgm:prSet/>
      <dgm:spPr/>
      <dgm:t>
        <a:bodyPr/>
        <a:lstStyle/>
        <a:p>
          <a:endParaRPr lang="en-US"/>
        </a:p>
      </dgm:t>
    </dgm:pt>
    <dgm:pt modelId="{98681217-529E-458C-B461-782034C1562A}">
      <dgm:prSet phldrT="[Text]"/>
      <dgm:spPr/>
      <dgm:t>
        <a:bodyPr/>
        <a:lstStyle/>
        <a:p>
          <a:r>
            <a:rPr lang="en-US" dirty="0" smtClean="0"/>
            <a:t>a written description of the invention with instructions on how to use it</a:t>
          </a:r>
          <a:endParaRPr lang="en-US" dirty="0"/>
        </a:p>
      </dgm:t>
    </dgm:pt>
    <dgm:pt modelId="{34C976AE-BA6F-4BFF-BB0A-27CEFF564F87}" type="parTrans" cxnId="{A7064FF6-E29C-4C2A-908C-D0FFFEB86299}">
      <dgm:prSet/>
      <dgm:spPr/>
      <dgm:t>
        <a:bodyPr/>
        <a:lstStyle/>
        <a:p>
          <a:endParaRPr lang="en-US"/>
        </a:p>
      </dgm:t>
    </dgm:pt>
    <dgm:pt modelId="{76C0A866-2037-453C-B3A5-24C85B4471DD}" type="sibTrans" cxnId="{A7064FF6-E29C-4C2A-908C-D0FFFEB86299}">
      <dgm:prSet/>
      <dgm:spPr/>
      <dgm:t>
        <a:bodyPr/>
        <a:lstStyle/>
        <a:p>
          <a:endParaRPr lang="en-US"/>
        </a:p>
      </dgm:t>
    </dgm:pt>
    <dgm:pt modelId="{EA553CE4-8B67-410C-AB76-CC157C5F8DD2}">
      <dgm:prSet phldrT="[Text]"/>
      <dgm:spPr/>
      <dgm:t>
        <a:bodyPr/>
        <a:lstStyle/>
        <a:p>
          <a:r>
            <a:rPr lang="en-US" dirty="0" smtClean="0"/>
            <a:t>Claims</a:t>
          </a:r>
          <a:endParaRPr lang="en-US" dirty="0"/>
        </a:p>
      </dgm:t>
    </dgm:pt>
    <dgm:pt modelId="{D0DB89EB-6B08-4B7A-8D81-323842ED2DB7}" type="parTrans" cxnId="{5034D678-DD03-46A7-825E-326D1AC19490}">
      <dgm:prSet/>
      <dgm:spPr/>
      <dgm:t>
        <a:bodyPr/>
        <a:lstStyle/>
        <a:p>
          <a:endParaRPr lang="en-US"/>
        </a:p>
      </dgm:t>
    </dgm:pt>
    <dgm:pt modelId="{597392B9-A6A3-4AAF-87A5-3BEDB6A50D7C}" type="sibTrans" cxnId="{5034D678-DD03-46A7-825E-326D1AC19490}">
      <dgm:prSet/>
      <dgm:spPr/>
      <dgm:t>
        <a:bodyPr/>
        <a:lstStyle/>
        <a:p>
          <a:endParaRPr lang="en-US"/>
        </a:p>
      </dgm:t>
    </dgm:pt>
    <dgm:pt modelId="{9EDBAFC6-CFE7-4892-B3D2-63B57F48804A}">
      <dgm:prSet phldrT="[Text]"/>
      <dgm:spPr/>
      <dgm:t>
        <a:bodyPr/>
        <a:lstStyle/>
        <a:p>
          <a:r>
            <a:rPr lang="en-US" dirty="0" smtClean="0"/>
            <a:t>defines the scope of what you claim to be the new and non-obvious part of your invention</a:t>
          </a:r>
          <a:endParaRPr lang="en-US" dirty="0"/>
        </a:p>
      </dgm:t>
    </dgm:pt>
    <dgm:pt modelId="{464F8DAB-78E7-45D6-9466-3792A211EA2C}" type="parTrans" cxnId="{3585A94C-BCBC-4286-B771-F4446D26CF2A}">
      <dgm:prSet/>
      <dgm:spPr/>
      <dgm:t>
        <a:bodyPr/>
        <a:lstStyle/>
        <a:p>
          <a:endParaRPr lang="en-US"/>
        </a:p>
      </dgm:t>
    </dgm:pt>
    <dgm:pt modelId="{B65883EB-9220-42EC-BBE1-EAD079BD9138}" type="sibTrans" cxnId="{3585A94C-BCBC-4286-B771-F4446D26CF2A}">
      <dgm:prSet/>
      <dgm:spPr/>
      <dgm:t>
        <a:bodyPr/>
        <a:lstStyle/>
        <a:p>
          <a:endParaRPr lang="en-US"/>
        </a:p>
      </dgm:t>
    </dgm:pt>
    <dgm:pt modelId="{C2B25CCC-3D9C-44EC-A506-046C8676825A}">
      <dgm:prSet phldrT="[Text]"/>
      <dgm:spPr/>
      <dgm:t>
        <a:bodyPr/>
        <a:lstStyle/>
        <a:p>
          <a:r>
            <a:rPr lang="en-US" dirty="0" smtClean="0"/>
            <a:t>Figures</a:t>
          </a:r>
        </a:p>
      </dgm:t>
    </dgm:pt>
    <dgm:pt modelId="{051F7097-4E0D-44B1-835A-437046C2B6E0}" type="parTrans" cxnId="{8C2373DA-1682-4D3E-BA36-9BD6609E32D3}">
      <dgm:prSet/>
      <dgm:spPr/>
      <dgm:t>
        <a:bodyPr/>
        <a:lstStyle/>
        <a:p>
          <a:endParaRPr lang="en-US"/>
        </a:p>
      </dgm:t>
    </dgm:pt>
    <dgm:pt modelId="{741EDDE2-03A4-4032-92EE-7CCEFE5A48E4}" type="sibTrans" cxnId="{8C2373DA-1682-4D3E-BA36-9BD6609E32D3}">
      <dgm:prSet/>
      <dgm:spPr/>
      <dgm:t>
        <a:bodyPr/>
        <a:lstStyle/>
        <a:p>
          <a:endParaRPr lang="en-US"/>
        </a:p>
      </dgm:t>
    </dgm:pt>
    <dgm:pt modelId="{E7A6B874-9B85-460D-90CA-DC60FAEF3959}">
      <dgm:prSet phldrT="[Text]"/>
      <dgm:spPr/>
      <dgm:t>
        <a:bodyPr/>
        <a:lstStyle/>
        <a:p>
          <a:r>
            <a:rPr lang="en-US" dirty="0" smtClean="0"/>
            <a:t>optional, but useful to further explain the invention and how it works</a:t>
          </a:r>
          <a:endParaRPr lang="en-US" dirty="0"/>
        </a:p>
      </dgm:t>
    </dgm:pt>
    <dgm:pt modelId="{A88EB922-FACA-44E2-8EC1-00A034104A34}" type="parTrans" cxnId="{DFD9F978-2B9F-46DC-A181-CBE60CE71F6F}">
      <dgm:prSet/>
      <dgm:spPr/>
      <dgm:t>
        <a:bodyPr/>
        <a:lstStyle/>
        <a:p>
          <a:endParaRPr lang="en-US"/>
        </a:p>
      </dgm:t>
    </dgm:pt>
    <dgm:pt modelId="{00988FC6-268B-420A-BE7C-6C1163454B26}" type="sibTrans" cxnId="{DFD9F978-2B9F-46DC-A181-CBE60CE71F6F}">
      <dgm:prSet/>
      <dgm:spPr/>
      <dgm:t>
        <a:bodyPr/>
        <a:lstStyle/>
        <a:p>
          <a:endParaRPr lang="en-US"/>
        </a:p>
      </dgm:t>
    </dgm:pt>
    <dgm:pt modelId="{2EDB1C9A-9EFE-47A2-9F69-11864A14CAA3}">
      <dgm:prSet phldrT="[Text]"/>
      <dgm:spPr/>
      <dgm:t>
        <a:bodyPr/>
        <a:lstStyle/>
        <a:p>
          <a:r>
            <a:rPr lang="en-US" dirty="0" smtClean="0"/>
            <a:t>Technical</a:t>
          </a:r>
        </a:p>
        <a:p>
          <a:r>
            <a:rPr lang="en-US" dirty="0" smtClean="0"/>
            <a:t>Requirements</a:t>
          </a:r>
          <a:endParaRPr lang="en-US" dirty="0"/>
        </a:p>
      </dgm:t>
    </dgm:pt>
    <dgm:pt modelId="{1D13FD63-3F15-48D6-BE56-FF0D5DD74239}" type="parTrans" cxnId="{DB4445D6-E6DB-4D87-8202-1493B6B4B4F1}">
      <dgm:prSet/>
      <dgm:spPr/>
      <dgm:t>
        <a:bodyPr/>
        <a:lstStyle/>
        <a:p>
          <a:endParaRPr lang="en-US"/>
        </a:p>
      </dgm:t>
    </dgm:pt>
    <dgm:pt modelId="{EF0028AE-4549-4078-A31B-6068753D9BAE}" type="sibTrans" cxnId="{DB4445D6-E6DB-4D87-8202-1493B6B4B4F1}">
      <dgm:prSet/>
      <dgm:spPr/>
      <dgm:t>
        <a:bodyPr/>
        <a:lstStyle/>
        <a:p>
          <a:endParaRPr lang="en-US"/>
        </a:p>
      </dgm:t>
    </dgm:pt>
    <dgm:pt modelId="{847ADD08-CB1D-4A67-B62E-4CD7EC9BE043}">
      <dgm:prSet phldrT="[Text]"/>
      <dgm:spPr/>
      <dgm:t>
        <a:bodyPr/>
        <a:lstStyle/>
        <a:p>
          <a:r>
            <a:rPr lang="en-US" dirty="0" smtClean="0"/>
            <a:t>enablement and best mode</a:t>
          </a:r>
          <a:endParaRPr lang="en-US" dirty="0"/>
        </a:p>
      </dgm:t>
    </dgm:pt>
    <dgm:pt modelId="{450C07A4-BDB5-4ED3-8981-139CE28D98E0}" type="parTrans" cxnId="{64C6C85C-FB00-4785-8EC4-1EE01A3F5578}">
      <dgm:prSet/>
      <dgm:spPr/>
      <dgm:t>
        <a:bodyPr/>
        <a:lstStyle/>
        <a:p>
          <a:endParaRPr lang="en-US"/>
        </a:p>
      </dgm:t>
    </dgm:pt>
    <dgm:pt modelId="{5F5F9FF3-3763-4460-B490-A71EDE413EBD}" type="sibTrans" cxnId="{64C6C85C-FB00-4785-8EC4-1EE01A3F5578}">
      <dgm:prSet/>
      <dgm:spPr/>
      <dgm:t>
        <a:bodyPr/>
        <a:lstStyle/>
        <a:p>
          <a:endParaRPr lang="en-US"/>
        </a:p>
      </dgm:t>
    </dgm:pt>
    <dgm:pt modelId="{DA41AE36-8640-462F-A810-13C17C1158C7}" type="pres">
      <dgm:prSet presAssocID="{76BED1BE-B407-423A-9158-E81349BBF6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63417-21B7-41D1-9689-8A208CB10D34}" type="pres">
      <dgm:prSet presAssocID="{B752FB0B-922D-4DE3-84F7-8D29085F3CC4}" presName="linNode" presStyleCnt="0"/>
      <dgm:spPr/>
    </dgm:pt>
    <dgm:pt modelId="{DA0E8268-3DE4-4C59-BBF6-150C763F031E}" type="pres">
      <dgm:prSet presAssocID="{B752FB0B-922D-4DE3-84F7-8D29085F3CC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46150-CAFE-41FB-A698-61A14BE077E6}" type="pres">
      <dgm:prSet presAssocID="{B752FB0B-922D-4DE3-84F7-8D29085F3CC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EBD13-A964-4C82-AFB0-AC2987A6D391}" type="pres">
      <dgm:prSet presAssocID="{C238AD35-14BD-4B55-8A50-B9D6297B2A57}" presName="sp" presStyleCnt="0"/>
      <dgm:spPr/>
    </dgm:pt>
    <dgm:pt modelId="{D5C11435-25D9-4425-8B49-2ADC6093778E}" type="pres">
      <dgm:prSet presAssocID="{EA553CE4-8B67-410C-AB76-CC157C5F8DD2}" presName="linNode" presStyleCnt="0"/>
      <dgm:spPr/>
    </dgm:pt>
    <dgm:pt modelId="{4FCBE3F8-9FC3-4612-BA1C-8C6041BBC0B5}" type="pres">
      <dgm:prSet presAssocID="{EA553CE4-8B67-410C-AB76-CC157C5F8DD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D95FD-B0B8-4872-B28E-1428B6DB6CFE}" type="pres">
      <dgm:prSet presAssocID="{EA553CE4-8B67-410C-AB76-CC157C5F8DD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14AB1-6921-43F5-880B-4AB86587D952}" type="pres">
      <dgm:prSet presAssocID="{597392B9-A6A3-4AAF-87A5-3BEDB6A50D7C}" presName="sp" presStyleCnt="0"/>
      <dgm:spPr/>
    </dgm:pt>
    <dgm:pt modelId="{28EC7ED8-F2A5-44F2-80CD-14A244AEFD47}" type="pres">
      <dgm:prSet presAssocID="{C2B25CCC-3D9C-44EC-A506-046C8676825A}" presName="linNode" presStyleCnt="0"/>
      <dgm:spPr/>
    </dgm:pt>
    <dgm:pt modelId="{79481B73-27F6-47B2-8234-FCB52836BF82}" type="pres">
      <dgm:prSet presAssocID="{C2B25CCC-3D9C-44EC-A506-046C8676825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B0C7B-A0F8-49FD-AFBD-741FF30FF07C}" type="pres">
      <dgm:prSet presAssocID="{C2B25CCC-3D9C-44EC-A506-046C8676825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D5E41-FB0F-4F4E-97AC-DE83D0D2EDCE}" type="pres">
      <dgm:prSet presAssocID="{741EDDE2-03A4-4032-92EE-7CCEFE5A48E4}" presName="sp" presStyleCnt="0"/>
      <dgm:spPr/>
    </dgm:pt>
    <dgm:pt modelId="{021E954D-C52A-4EBA-BA12-E6671011619A}" type="pres">
      <dgm:prSet presAssocID="{2EDB1C9A-9EFE-47A2-9F69-11864A14CAA3}" presName="linNode" presStyleCnt="0"/>
      <dgm:spPr/>
    </dgm:pt>
    <dgm:pt modelId="{5A54517F-B204-4F32-AA63-5D426260FA9B}" type="pres">
      <dgm:prSet presAssocID="{2EDB1C9A-9EFE-47A2-9F69-11864A14CAA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F484B-C37D-4801-A10B-3DCF3E5221B7}" type="pres">
      <dgm:prSet presAssocID="{2EDB1C9A-9EFE-47A2-9F69-11864A14CAA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F5EDB0-9C1E-418C-B3F8-75E1F27FA980}" type="presOf" srcId="{98681217-529E-458C-B461-782034C1562A}" destId="{84146150-CAFE-41FB-A698-61A14BE077E6}" srcOrd="0" destOrd="0" presId="urn:microsoft.com/office/officeart/2005/8/layout/vList5"/>
    <dgm:cxn modelId="{0FC18BE8-CEC2-480A-8D05-9A6DE9F48A78}" type="presOf" srcId="{847ADD08-CB1D-4A67-B62E-4CD7EC9BE043}" destId="{6D5F484B-C37D-4801-A10B-3DCF3E5221B7}" srcOrd="0" destOrd="0" presId="urn:microsoft.com/office/officeart/2005/8/layout/vList5"/>
    <dgm:cxn modelId="{AE451CEF-CEBC-4459-884E-94C1F5D5AD2C}" type="presOf" srcId="{EA553CE4-8B67-410C-AB76-CC157C5F8DD2}" destId="{4FCBE3F8-9FC3-4612-BA1C-8C6041BBC0B5}" srcOrd="0" destOrd="0" presId="urn:microsoft.com/office/officeart/2005/8/layout/vList5"/>
    <dgm:cxn modelId="{DB4445D6-E6DB-4D87-8202-1493B6B4B4F1}" srcId="{76BED1BE-B407-423A-9158-E81349BBF646}" destId="{2EDB1C9A-9EFE-47A2-9F69-11864A14CAA3}" srcOrd="3" destOrd="0" parTransId="{1D13FD63-3F15-48D6-BE56-FF0D5DD74239}" sibTransId="{EF0028AE-4549-4078-A31B-6068753D9BAE}"/>
    <dgm:cxn modelId="{3C54FB91-6F3E-41E2-A9E1-7487330F2054}" type="presOf" srcId="{9EDBAFC6-CFE7-4892-B3D2-63B57F48804A}" destId="{026D95FD-B0B8-4872-B28E-1428B6DB6CFE}" srcOrd="0" destOrd="0" presId="urn:microsoft.com/office/officeart/2005/8/layout/vList5"/>
    <dgm:cxn modelId="{ABE653F4-16FE-4CFC-BAFD-669416036637}" type="presOf" srcId="{E7A6B874-9B85-460D-90CA-DC60FAEF3959}" destId="{E5BB0C7B-A0F8-49FD-AFBD-741FF30FF07C}" srcOrd="0" destOrd="0" presId="urn:microsoft.com/office/officeart/2005/8/layout/vList5"/>
    <dgm:cxn modelId="{3585A94C-BCBC-4286-B771-F4446D26CF2A}" srcId="{EA553CE4-8B67-410C-AB76-CC157C5F8DD2}" destId="{9EDBAFC6-CFE7-4892-B3D2-63B57F48804A}" srcOrd="0" destOrd="0" parTransId="{464F8DAB-78E7-45D6-9466-3792A211EA2C}" sibTransId="{B65883EB-9220-42EC-BBE1-EAD079BD9138}"/>
    <dgm:cxn modelId="{9120ED14-1FB2-4D43-9AE1-B6C8CFF0A753}" type="presOf" srcId="{76BED1BE-B407-423A-9158-E81349BBF646}" destId="{DA41AE36-8640-462F-A810-13C17C1158C7}" srcOrd="0" destOrd="0" presId="urn:microsoft.com/office/officeart/2005/8/layout/vList5"/>
    <dgm:cxn modelId="{A7064FF6-E29C-4C2A-908C-D0FFFEB86299}" srcId="{B752FB0B-922D-4DE3-84F7-8D29085F3CC4}" destId="{98681217-529E-458C-B461-782034C1562A}" srcOrd="0" destOrd="0" parTransId="{34C976AE-BA6F-4BFF-BB0A-27CEFF564F87}" sibTransId="{76C0A866-2037-453C-B3A5-24C85B4471DD}"/>
    <dgm:cxn modelId="{251E9AFD-865E-4876-B75C-C176814EDD2B}" type="presOf" srcId="{C2B25CCC-3D9C-44EC-A506-046C8676825A}" destId="{79481B73-27F6-47B2-8234-FCB52836BF82}" srcOrd="0" destOrd="0" presId="urn:microsoft.com/office/officeart/2005/8/layout/vList5"/>
    <dgm:cxn modelId="{64C6C85C-FB00-4785-8EC4-1EE01A3F5578}" srcId="{2EDB1C9A-9EFE-47A2-9F69-11864A14CAA3}" destId="{847ADD08-CB1D-4A67-B62E-4CD7EC9BE043}" srcOrd="0" destOrd="0" parTransId="{450C07A4-BDB5-4ED3-8981-139CE28D98E0}" sibTransId="{5F5F9FF3-3763-4460-B490-A71EDE413EBD}"/>
    <dgm:cxn modelId="{F3903B36-113A-4108-AF9C-3D31C633A80D}" type="presOf" srcId="{2EDB1C9A-9EFE-47A2-9F69-11864A14CAA3}" destId="{5A54517F-B204-4F32-AA63-5D426260FA9B}" srcOrd="0" destOrd="0" presId="urn:microsoft.com/office/officeart/2005/8/layout/vList5"/>
    <dgm:cxn modelId="{5034D678-DD03-46A7-825E-326D1AC19490}" srcId="{76BED1BE-B407-423A-9158-E81349BBF646}" destId="{EA553CE4-8B67-410C-AB76-CC157C5F8DD2}" srcOrd="1" destOrd="0" parTransId="{D0DB89EB-6B08-4B7A-8D81-323842ED2DB7}" sibTransId="{597392B9-A6A3-4AAF-87A5-3BEDB6A50D7C}"/>
    <dgm:cxn modelId="{ADE02C60-1330-45AA-B782-E64B7191ED39}" srcId="{76BED1BE-B407-423A-9158-E81349BBF646}" destId="{B752FB0B-922D-4DE3-84F7-8D29085F3CC4}" srcOrd="0" destOrd="0" parTransId="{F2012043-AD39-4086-821A-CFEBE234DF09}" sibTransId="{C238AD35-14BD-4B55-8A50-B9D6297B2A57}"/>
    <dgm:cxn modelId="{DFD9F978-2B9F-46DC-A181-CBE60CE71F6F}" srcId="{C2B25CCC-3D9C-44EC-A506-046C8676825A}" destId="{E7A6B874-9B85-460D-90CA-DC60FAEF3959}" srcOrd="0" destOrd="0" parTransId="{A88EB922-FACA-44E2-8EC1-00A034104A34}" sibTransId="{00988FC6-268B-420A-BE7C-6C1163454B26}"/>
    <dgm:cxn modelId="{8C2373DA-1682-4D3E-BA36-9BD6609E32D3}" srcId="{76BED1BE-B407-423A-9158-E81349BBF646}" destId="{C2B25CCC-3D9C-44EC-A506-046C8676825A}" srcOrd="2" destOrd="0" parTransId="{051F7097-4E0D-44B1-835A-437046C2B6E0}" sibTransId="{741EDDE2-03A4-4032-92EE-7CCEFE5A48E4}"/>
    <dgm:cxn modelId="{B6F38944-4F95-4D12-98FE-79F31DAED44A}" type="presOf" srcId="{B752FB0B-922D-4DE3-84F7-8D29085F3CC4}" destId="{DA0E8268-3DE4-4C59-BBF6-150C763F031E}" srcOrd="0" destOrd="0" presId="urn:microsoft.com/office/officeart/2005/8/layout/vList5"/>
    <dgm:cxn modelId="{EF96515B-81C8-40B3-BD03-6052705FF34B}" type="presParOf" srcId="{DA41AE36-8640-462F-A810-13C17C1158C7}" destId="{57863417-21B7-41D1-9689-8A208CB10D34}" srcOrd="0" destOrd="0" presId="urn:microsoft.com/office/officeart/2005/8/layout/vList5"/>
    <dgm:cxn modelId="{12F968CD-DE31-49EA-8BF9-F3CDA2AB8DAF}" type="presParOf" srcId="{57863417-21B7-41D1-9689-8A208CB10D34}" destId="{DA0E8268-3DE4-4C59-BBF6-150C763F031E}" srcOrd="0" destOrd="0" presId="urn:microsoft.com/office/officeart/2005/8/layout/vList5"/>
    <dgm:cxn modelId="{38235CBE-5880-4F2A-8C9F-326F7F044DCA}" type="presParOf" srcId="{57863417-21B7-41D1-9689-8A208CB10D34}" destId="{84146150-CAFE-41FB-A698-61A14BE077E6}" srcOrd="1" destOrd="0" presId="urn:microsoft.com/office/officeart/2005/8/layout/vList5"/>
    <dgm:cxn modelId="{F37B87F4-4732-410F-8BF0-823D2486B2C8}" type="presParOf" srcId="{DA41AE36-8640-462F-A810-13C17C1158C7}" destId="{045EBD13-A964-4C82-AFB0-AC2987A6D391}" srcOrd="1" destOrd="0" presId="urn:microsoft.com/office/officeart/2005/8/layout/vList5"/>
    <dgm:cxn modelId="{53B77F2F-B400-46D2-8653-8D52F133029E}" type="presParOf" srcId="{DA41AE36-8640-462F-A810-13C17C1158C7}" destId="{D5C11435-25D9-4425-8B49-2ADC6093778E}" srcOrd="2" destOrd="0" presId="urn:microsoft.com/office/officeart/2005/8/layout/vList5"/>
    <dgm:cxn modelId="{ED0BDD7D-6719-4BA0-A0BF-710710A998CD}" type="presParOf" srcId="{D5C11435-25D9-4425-8B49-2ADC6093778E}" destId="{4FCBE3F8-9FC3-4612-BA1C-8C6041BBC0B5}" srcOrd="0" destOrd="0" presId="urn:microsoft.com/office/officeart/2005/8/layout/vList5"/>
    <dgm:cxn modelId="{79EF9E02-F4D5-4D7E-8D6A-B2C5A4C7632E}" type="presParOf" srcId="{D5C11435-25D9-4425-8B49-2ADC6093778E}" destId="{026D95FD-B0B8-4872-B28E-1428B6DB6CFE}" srcOrd="1" destOrd="0" presId="urn:microsoft.com/office/officeart/2005/8/layout/vList5"/>
    <dgm:cxn modelId="{B4D390E4-FC40-4E90-9328-851EB445FF21}" type="presParOf" srcId="{DA41AE36-8640-462F-A810-13C17C1158C7}" destId="{20F14AB1-6921-43F5-880B-4AB86587D952}" srcOrd="3" destOrd="0" presId="urn:microsoft.com/office/officeart/2005/8/layout/vList5"/>
    <dgm:cxn modelId="{E78B9E40-C609-4EC2-85DA-10C24EE52577}" type="presParOf" srcId="{DA41AE36-8640-462F-A810-13C17C1158C7}" destId="{28EC7ED8-F2A5-44F2-80CD-14A244AEFD47}" srcOrd="4" destOrd="0" presId="urn:microsoft.com/office/officeart/2005/8/layout/vList5"/>
    <dgm:cxn modelId="{BA2169E2-9000-4274-9750-E9307798B87A}" type="presParOf" srcId="{28EC7ED8-F2A5-44F2-80CD-14A244AEFD47}" destId="{79481B73-27F6-47B2-8234-FCB52836BF82}" srcOrd="0" destOrd="0" presId="urn:microsoft.com/office/officeart/2005/8/layout/vList5"/>
    <dgm:cxn modelId="{DB32A5C4-BA1C-4F12-8765-7B6F705DF050}" type="presParOf" srcId="{28EC7ED8-F2A5-44F2-80CD-14A244AEFD47}" destId="{E5BB0C7B-A0F8-49FD-AFBD-741FF30FF07C}" srcOrd="1" destOrd="0" presId="urn:microsoft.com/office/officeart/2005/8/layout/vList5"/>
    <dgm:cxn modelId="{AC45116E-DF09-4CDF-BA04-EE07947D210C}" type="presParOf" srcId="{DA41AE36-8640-462F-A810-13C17C1158C7}" destId="{7F3D5E41-FB0F-4F4E-97AC-DE83D0D2EDCE}" srcOrd="5" destOrd="0" presId="urn:microsoft.com/office/officeart/2005/8/layout/vList5"/>
    <dgm:cxn modelId="{F4941D1F-9F86-40BB-B29A-1236791C7F6A}" type="presParOf" srcId="{DA41AE36-8640-462F-A810-13C17C1158C7}" destId="{021E954D-C52A-4EBA-BA12-E6671011619A}" srcOrd="6" destOrd="0" presId="urn:microsoft.com/office/officeart/2005/8/layout/vList5"/>
    <dgm:cxn modelId="{CC0A15FF-85C3-4E36-B221-C7332BEADB43}" type="presParOf" srcId="{021E954D-C52A-4EBA-BA12-E6671011619A}" destId="{5A54517F-B204-4F32-AA63-5D426260FA9B}" srcOrd="0" destOrd="0" presId="urn:microsoft.com/office/officeart/2005/8/layout/vList5"/>
    <dgm:cxn modelId="{07F09A7C-E61B-422E-9402-A6F86756DE9B}" type="presParOf" srcId="{021E954D-C52A-4EBA-BA12-E6671011619A}" destId="{6D5F484B-C37D-4801-A10B-3DCF3E5221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D65586-292F-4A14-AFA6-425BFB108DD8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B846DF-219D-4221-B82F-AA86C7CB61D0}">
      <dgm:prSet phldrT="[Text]" custT="1"/>
      <dgm:spPr/>
      <dgm:t>
        <a:bodyPr/>
        <a:lstStyle/>
        <a:p>
          <a:r>
            <a:rPr lang="en-US" sz="1800" dirty="0" smtClean="0"/>
            <a:t>Invention Disclosure Form</a:t>
          </a:r>
        </a:p>
      </dgm:t>
    </dgm:pt>
    <dgm:pt modelId="{4A5EA842-1EF1-4C94-B1A1-3063B44AEC95}" type="parTrans" cxnId="{A7C09EDE-2B95-40CE-B9F1-D2EA7E87B68E}">
      <dgm:prSet/>
      <dgm:spPr/>
      <dgm:t>
        <a:bodyPr/>
        <a:lstStyle/>
        <a:p>
          <a:endParaRPr lang="en-US"/>
        </a:p>
      </dgm:t>
    </dgm:pt>
    <dgm:pt modelId="{C33433D1-A458-480F-A5A8-406D673CB7A5}" type="sibTrans" cxnId="{A7C09EDE-2B95-40CE-B9F1-D2EA7E87B68E}">
      <dgm:prSet/>
      <dgm:spPr/>
      <dgm:t>
        <a:bodyPr/>
        <a:lstStyle/>
        <a:p>
          <a:endParaRPr lang="en-US"/>
        </a:p>
      </dgm:t>
    </dgm:pt>
    <dgm:pt modelId="{C9B8B784-57CE-4E03-A190-C0C3FD5005C3}">
      <dgm:prSet phldrT="[Text]" custT="1"/>
      <dgm:spPr/>
      <dgm:t>
        <a:bodyPr/>
        <a:lstStyle/>
        <a:p>
          <a:r>
            <a:rPr lang="en-US" sz="1800" dirty="0" smtClean="0"/>
            <a:t>Disclosure</a:t>
          </a:r>
        </a:p>
        <a:p>
          <a:r>
            <a:rPr lang="en-US" sz="1800" dirty="0" smtClean="0"/>
            <a:t>Meeting</a:t>
          </a:r>
          <a:endParaRPr lang="en-US" sz="1800" dirty="0"/>
        </a:p>
      </dgm:t>
    </dgm:pt>
    <dgm:pt modelId="{2EAC9AB7-40E1-4E72-9FCD-3F39FC95AE9F}" type="parTrans" cxnId="{BACE55D7-A4A7-41E3-8438-B25CDE5A8052}">
      <dgm:prSet/>
      <dgm:spPr/>
      <dgm:t>
        <a:bodyPr/>
        <a:lstStyle/>
        <a:p>
          <a:endParaRPr lang="en-US"/>
        </a:p>
      </dgm:t>
    </dgm:pt>
    <dgm:pt modelId="{C024514B-871D-4D79-8AE5-DE673EA32B1B}" type="sibTrans" cxnId="{BACE55D7-A4A7-41E3-8438-B25CDE5A8052}">
      <dgm:prSet/>
      <dgm:spPr/>
      <dgm:t>
        <a:bodyPr/>
        <a:lstStyle/>
        <a:p>
          <a:endParaRPr lang="en-US"/>
        </a:p>
      </dgm:t>
    </dgm:pt>
    <dgm:pt modelId="{CC08C45A-631B-4F64-92CA-C58B4F07F98F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 meeting with drafting attorney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5A5725-4F0C-46D3-AFFF-F76E1AE56B4E}" type="parTrans" cxnId="{AAA64D4C-BA4A-4F72-89FF-F357E1569D7B}">
      <dgm:prSet/>
      <dgm:spPr/>
      <dgm:t>
        <a:bodyPr/>
        <a:lstStyle/>
        <a:p>
          <a:endParaRPr lang="en-US"/>
        </a:p>
      </dgm:t>
    </dgm:pt>
    <dgm:pt modelId="{C977EEC6-D5F9-47AF-9796-AD7F6F517F61}" type="sibTrans" cxnId="{AAA64D4C-BA4A-4F72-89FF-F357E1569D7B}">
      <dgm:prSet/>
      <dgm:spPr/>
      <dgm:t>
        <a:bodyPr/>
        <a:lstStyle/>
        <a:p>
          <a:endParaRPr lang="en-US"/>
        </a:p>
      </dgm:t>
    </dgm:pt>
    <dgm:pt modelId="{F29BB682-8993-45E3-AAF9-971A0221038E}">
      <dgm:prSet phldrT="[Text]" custT="1"/>
      <dgm:spPr/>
      <dgm:t>
        <a:bodyPr/>
        <a:lstStyle/>
        <a:p>
          <a:r>
            <a:rPr lang="en-US" sz="1800" dirty="0" smtClean="0"/>
            <a:t>Application</a:t>
          </a:r>
        </a:p>
        <a:p>
          <a:r>
            <a:rPr lang="en-US" sz="1800" dirty="0" smtClean="0"/>
            <a:t>Drafted</a:t>
          </a:r>
          <a:endParaRPr lang="en-US" sz="1800" dirty="0"/>
        </a:p>
      </dgm:t>
    </dgm:pt>
    <dgm:pt modelId="{47543386-AF62-407A-8BC3-04D6F8077B0A}" type="parTrans" cxnId="{DB2AF31D-AA11-46C7-B047-49177A3F595F}">
      <dgm:prSet/>
      <dgm:spPr/>
      <dgm:t>
        <a:bodyPr/>
        <a:lstStyle/>
        <a:p>
          <a:endParaRPr lang="en-US"/>
        </a:p>
      </dgm:t>
    </dgm:pt>
    <dgm:pt modelId="{C8360558-3C67-444D-B965-2B38BF1A9CE8}" type="sibTrans" cxnId="{DB2AF31D-AA11-46C7-B047-49177A3F595F}">
      <dgm:prSet/>
      <dgm:spPr/>
      <dgm:t>
        <a:bodyPr/>
        <a:lstStyle/>
        <a:p>
          <a:endParaRPr lang="en-US"/>
        </a:p>
      </dgm:t>
    </dgm:pt>
    <dgm:pt modelId="{8DE3E466-37C2-4E2B-9C6C-5B1E1D1DCA24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draft application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34CF2F-617B-4CE9-B615-206E2ECE07E4}" type="parTrans" cxnId="{F12452DA-F99F-4025-AE74-4591B6E2B718}">
      <dgm:prSet/>
      <dgm:spPr/>
      <dgm:t>
        <a:bodyPr/>
        <a:lstStyle/>
        <a:p>
          <a:endParaRPr lang="en-US"/>
        </a:p>
      </dgm:t>
    </dgm:pt>
    <dgm:pt modelId="{B9864953-5A9D-4B7C-9988-953427C5F20F}" type="sibTrans" cxnId="{F12452DA-F99F-4025-AE74-4591B6E2B718}">
      <dgm:prSet/>
      <dgm:spPr/>
      <dgm:t>
        <a:bodyPr/>
        <a:lstStyle/>
        <a:p>
          <a:endParaRPr lang="en-US"/>
        </a:p>
      </dgm:t>
    </dgm:pt>
    <dgm:pt modelId="{38B966BF-8CFD-47FA-ABFE-5073A8C347BB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Describe the problem space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C991F5-DACA-42EB-8C37-91BA0A3CBE20}" type="parTrans" cxnId="{22D3E138-EC68-4421-A36C-7EABC8439782}">
      <dgm:prSet/>
      <dgm:spPr/>
      <dgm:t>
        <a:bodyPr/>
        <a:lstStyle/>
        <a:p>
          <a:endParaRPr lang="en-US"/>
        </a:p>
      </dgm:t>
    </dgm:pt>
    <dgm:pt modelId="{B1ACC6DC-7BFE-4466-B0AD-BAEADE6C3B36}" type="sibTrans" cxnId="{22D3E138-EC68-4421-A36C-7EABC8439782}">
      <dgm:prSet/>
      <dgm:spPr/>
      <dgm:t>
        <a:bodyPr/>
        <a:lstStyle/>
        <a:p>
          <a:endParaRPr lang="en-US"/>
        </a:p>
      </dgm:t>
    </dgm:pt>
    <dgm:pt modelId="{80590549-A433-41F7-8BB3-58844BD3CC80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Block diagrams are helpful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C32DB3-2D29-4C63-99A1-CCAEEAC9669C}" type="parTrans" cxnId="{50E08F58-B8BD-449E-896E-4D6F113D90F7}">
      <dgm:prSet/>
      <dgm:spPr/>
      <dgm:t>
        <a:bodyPr/>
        <a:lstStyle/>
        <a:p>
          <a:endParaRPr lang="en-US"/>
        </a:p>
      </dgm:t>
    </dgm:pt>
    <dgm:pt modelId="{8A49F096-0870-44D2-8C1D-55C08EA54763}" type="sibTrans" cxnId="{50E08F58-B8BD-449E-896E-4D6F113D90F7}">
      <dgm:prSet/>
      <dgm:spPr/>
      <dgm:t>
        <a:bodyPr/>
        <a:lstStyle/>
        <a:p>
          <a:endParaRPr lang="en-US"/>
        </a:p>
      </dgm:t>
    </dgm:pt>
    <dgm:pt modelId="{3DC7036B-A6A9-461D-AAED-C176ADD10182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Talk about details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4F7B19-0D1F-45C0-97A3-6BE520D8DFC1}" type="parTrans" cxnId="{44375E01-F2D6-4CBF-A3F1-17E5CC880C99}">
      <dgm:prSet/>
      <dgm:spPr/>
      <dgm:t>
        <a:bodyPr/>
        <a:lstStyle/>
        <a:p>
          <a:endParaRPr lang="en-US"/>
        </a:p>
      </dgm:t>
    </dgm:pt>
    <dgm:pt modelId="{BF2857CA-59CE-4B9A-A5D4-5446994F15C6}" type="sibTrans" cxnId="{44375E01-F2D6-4CBF-A3F1-17E5CC880C99}">
      <dgm:prSet/>
      <dgm:spPr/>
      <dgm:t>
        <a:bodyPr/>
        <a:lstStyle/>
        <a:p>
          <a:endParaRPr lang="en-US"/>
        </a:p>
      </dgm:t>
    </dgm:pt>
    <dgm:pt modelId="{C354AD6D-8DED-49B0-A9CE-2C4B7A383478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Discuss changes with drafting attorney if minor issues remain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06FA2-F12D-48DC-99E9-E2B5CED25F46}" type="parTrans" cxnId="{595F5365-7305-4694-AA53-4F36E7B4F83E}">
      <dgm:prSet/>
      <dgm:spPr/>
      <dgm:t>
        <a:bodyPr/>
        <a:lstStyle/>
        <a:p>
          <a:endParaRPr lang="en-US"/>
        </a:p>
      </dgm:t>
    </dgm:pt>
    <dgm:pt modelId="{4A804204-98DC-4456-903F-E969DA766B4D}" type="sibTrans" cxnId="{595F5365-7305-4694-AA53-4F36E7B4F83E}">
      <dgm:prSet/>
      <dgm:spPr/>
      <dgm:t>
        <a:bodyPr/>
        <a:lstStyle/>
        <a:p>
          <a:endParaRPr lang="en-US"/>
        </a:p>
      </dgm:t>
    </dgm:pt>
    <dgm:pt modelId="{A655CC00-6736-4CA4-B770-E242378472C5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Update direction and priority of technology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3F11DF-EF63-4F36-92D3-B58B182B38CB}" type="parTrans" cxnId="{24F920C8-515F-43A7-B010-D2C5360456DB}">
      <dgm:prSet/>
      <dgm:spPr/>
      <dgm:t>
        <a:bodyPr/>
        <a:lstStyle/>
        <a:p>
          <a:endParaRPr lang="en-US"/>
        </a:p>
      </dgm:t>
    </dgm:pt>
    <dgm:pt modelId="{A57B541C-08BE-444A-BB75-450483D62560}" type="sibTrans" cxnId="{24F920C8-515F-43A7-B010-D2C5360456DB}">
      <dgm:prSet/>
      <dgm:spPr/>
      <dgm:t>
        <a:bodyPr/>
        <a:lstStyle/>
        <a:p>
          <a:endParaRPr lang="en-US"/>
        </a:p>
      </dgm:t>
    </dgm:pt>
    <dgm:pt modelId="{E0D28D43-1B7E-496B-96DF-001F4DE7F70E}">
      <dgm:prSet phldrT="[Text]" custT="1"/>
      <dgm:spPr/>
      <dgm:t>
        <a:bodyPr/>
        <a:lstStyle/>
        <a:p>
          <a:r>
            <a:rPr lang="en-US" sz="1600" dirty="0" smtClean="0"/>
            <a:t>Prosecution and Issuance</a:t>
          </a:r>
          <a:endParaRPr lang="en-US" sz="1600" dirty="0"/>
        </a:p>
      </dgm:t>
    </dgm:pt>
    <dgm:pt modelId="{367DD9EE-26D1-4F1C-93C1-69F527661BE4}" type="parTrans" cxnId="{42DF965C-6E65-46F6-AEF0-1D1F9557E926}">
      <dgm:prSet/>
      <dgm:spPr/>
      <dgm:t>
        <a:bodyPr/>
        <a:lstStyle/>
        <a:p>
          <a:endParaRPr lang="en-US"/>
        </a:p>
      </dgm:t>
    </dgm:pt>
    <dgm:pt modelId="{7481B60F-58F6-446C-9538-070B8CBCABAB}" type="sibTrans" cxnId="{42DF965C-6E65-46F6-AEF0-1D1F9557E926}">
      <dgm:prSet/>
      <dgm:spPr/>
      <dgm:t>
        <a:bodyPr/>
        <a:lstStyle/>
        <a:p>
          <a:endParaRPr lang="en-US"/>
        </a:p>
      </dgm:t>
    </dgm:pt>
    <dgm:pt modelId="{C54C18E6-0301-4CA5-8796-4CF67144ED3C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 allowed claims valuable?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503F3-7435-4E6B-988A-A0F18AAD450C}" type="parTrans" cxnId="{D54E7918-EA71-482B-94FE-97314007490D}">
      <dgm:prSet/>
      <dgm:spPr/>
      <dgm:t>
        <a:bodyPr/>
        <a:lstStyle/>
        <a:p>
          <a:endParaRPr lang="en-US"/>
        </a:p>
      </dgm:t>
    </dgm:pt>
    <dgm:pt modelId="{07321B10-FD5A-4266-94D4-56E59A8DF78C}" type="sibTrans" cxnId="{D54E7918-EA71-482B-94FE-97314007490D}">
      <dgm:prSet/>
      <dgm:spPr/>
      <dgm:t>
        <a:bodyPr/>
        <a:lstStyle/>
        <a:p>
          <a:endParaRPr lang="en-US"/>
        </a:p>
      </dgm:t>
    </dgm:pt>
    <dgm:pt modelId="{F6D56CB2-DAB0-4D07-B09E-D847DEDFA1E9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8BDC74-DC5F-43F9-993A-62E75F624BC3}" type="parTrans" cxnId="{AEEF3D06-7658-4D5D-9E8B-D12E1D848F04}">
      <dgm:prSet/>
      <dgm:spPr/>
      <dgm:t>
        <a:bodyPr/>
        <a:lstStyle/>
        <a:p>
          <a:endParaRPr lang="en-US"/>
        </a:p>
      </dgm:t>
    </dgm:pt>
    <dgm:pt modelId="{BFD0A6FD-4B88-4A97-8808-3D244C7F6E96}" type="sibTrans" cxnId="{AEEF3D06-7658-4D5D-9E8B-D12E1D848F04}">
      <dgm:prSet/>
      <dgm:spPr/>
      <dgm:t>
        <a:bodyPr/>
        <a:lstStyle/>
        <a:p>
          <a:endParaRPr lang="en-US"/>
        </a:p>
      </dgm:t>
    </dgm:pt>
    <dgm:pt modelId="{E0BEFAAB-9BEE-4D10-99C0-2E42A30ED60D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D8707-DEED-4BB1-8E98-CC8B7FE8D5B1}" type="parTrans" cxnId="{EC46E2D6-260B-4633-AE79-C6B84F989B9A}">
      <dgm:prSet/>
      <dgm:spPr/>
      <dgm:t>
        <a:bodyPr/>
        <a:lstStyle/>
        <a:p>
          <a:endParaRPr lang="en-US"/>
        </a:p>
      </dgm:t>
    </dgm:pt>
    <dgm:pt modelId="{2B4D1C1D-2904-452F-B72E-E957442CABE1}" type="sibTrans" cxnId="{EC46E2D6-260B-4633-AE79-C6B84F989B9A}">
      <dgm:prSet/>
      <dgm:spPr/>
      <dgm:t>
        <a:bodyPr/>
        <a:lstStyle/>
        <a:p>
          <a:endParaRPr lang="en-US"/>
        </a:p>
      </dgm:t>
    </dgm:pt>
    <dgm:pt modelId="{8410FB8E-DAB0-4211-9C71-02A846EE0A00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1F0D57-C034-4CFE-B0A7-D6A51EC2CBCC}" type="parTrans" cxnId="{92BF5149-DED4-4461-A2EE-4C729B785F48}">
      <dgm:prSet/>
      <dgm:spPr/>
      <dgm:t>
        <a:bodyPr/>
        <a:lstStyle/>
        <a:p>
          <a:endParaRPr lang="en-US"/>
        </a:p>
      </dgm:t>
    </dgm:pt>
    <dgm:pt modelId="{A7E453E2-74E4-4800-BE10-09064972854A}" type="sibTrans" cxnId="{92BF5149-DED4-4461-A2EE-4C729B785F48}">
      <dgm:prSet/>
      <dgm:spPr/>
      <dgm:t>
        <a:bodyPr/>
        <a:lstStyle/>
        <a:p>
          <a:endParaRPr lang="en-US"/>
        </a:p>
      </dgm:t>
    </dgm:pt>
    <dgm:pt modelId="{3A9DC344-CC34-43B0-9156-8BEAA66500C7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Advantages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7B868A-0F04-45A4-B232-33DF7869F551}" type="parTrans" cxnId="{F82B2381-8023-4E74-960A-6CAC515EC9DB}">
      <dgm:prSet/>
      <dgm:spPr/>
      <dgm:t>
        <a:bodyPr/>
        <a:lstStyle/>
        <a:p>
          <a:endParaRPr lang="en-US"/>
        </a:p>
      </dgm:t>
    </dgm:pt>
    <dgm:pt modelId="{69B0DD35-99CD-4862-BD06-391DCFFA41D3}" type="sibTrans" cxnId="{F82B2381-8023-4E74-960A-6CAC515EC9DB}">
      <dgm:prSet/>
      <dgm:spPr/>
      <dgm:t>
        <a:bodyPr/>
        <a:lstStyle/>
        <a:p>
          <a:endParaRPr lang="en-US"/>
        </a:p>
      </dgm:t>
    </dgm:pt>
    <dgm:pt modelId="{00CA8EA9-32A8-4C94-AB1A-2E6903D9D1A9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 solutions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FF7F8-D056-4DE0-9442-30183DFAACDE}" type="parTrans" cxnId="{02FAD98C-D158-41FE-90E4-4C521D4C8C02}">
      <dgm:prSet/>
      <dgm:spPr/>
      <dgm:t>
        <a:bodyPr/>
        <a:lstStyle/>
        <a:p>
          <a:endParaRPr lang="en-US"/>
        </a:p>
      </dgm:t>
    </dgm:pt>
    <dgm:pt modelId="{A2598C73-8E8F-432C-A383-751FD9A43890}" type="sibTrans" cxnId="{02FAD98C-D158-41FE-90E4-4C521D4C8C02}">
      <dgm:prSet/>
      <dgm:spPr/>
      <dgm:t>
        <a:bodyPr/>
        <a:lstStyle/>
        <a:p>
          <a:endParaRPr lang="en-US"/>
        </a:p>
      </dgm:t>
    </dgm:pt>
    <dgm:pt modelId="{043FE51E-8A58-408B-9FFA-6913896C2715}" type="pres">
      <dgm:prSet presAssocID="{73D65586-292F-4A14-AFA6-425BFB108D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E1717-23E6-4A02-A1B8-CE8F3A66A56F}" type="pres">
      <dgm:prSet presAssocID="{58B846DF-219D-4221-B82F-AA86C7CB61D0}" presName="composite" presStyleCnt="0"/>
      <dgm:spPr/>
    </dgm:pt>
    <dgm:pt modelId="{76B0DDC4-F589-4D9B-A37F-963C6F1CF413}" type="pres">
      <dgm:prSet presAssocID="{58B846DF-219D-4221-B82F-AA86C7CB61D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AB8F0-3689-4DCE-B7DF-4CD2975EDA87}" type="pres">
      <dgm:prSet presAssocID="{58B846DF-219D-4221-B82F-AA86C7CB61D0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5D768-031F-48E3-9AD7-D0DF60879AF2}" type="pres">
      <dgm:prSet presAssocID="{C33433D1-A458-480F-A5A8-406D673CB7A5}" presName="space" presStyleCnt="0"/>
      <dgm:spPr/>
    </dgm:pt>
    <dgm:pt modelId="{92618BBD-520B-43D2-9D8E-90F3618B6AEA}" type="pres">
      <dgm:prSet presAssocID="{C9B8B784-57CE-4E03-A190-C0C3FD5005C3}" presName="composite" presStyleCnt="0"/>
      <dgm:spPr/>
    </dgm:pt>
    <dgm:pt modelId="{C5CD1C01-DC24-46AA-997C-B1CFE970ABF2}" type="pres">
      <dgm:prSet presAssocID="{C9B8B784-57CE-4E03-A190-C0C3FD5005C3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95370-B0D0-4D4E-8E53-9E95511D842F}" type="pres">
      <dgm:prSet presAssocID="{C9B8B784-57CE-4E03-A190-C0C3FD5005C3}" presName="desTx" presStyleLbl="revTx" presStyleIdx="1" presStyleCnt="4" custScaleX="112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7C6BF-1069-4D11-AF24-39C7EA411FB9}" type="pres">
      <dgm:prSet presAssocID="{C024514B-871D-4D79-8AE5-DE673EA32B1B}" presName="space" presStyleCnt="0"/>
      <dgm:spPr/>
    </dgm:pt>
    <dgm:pt modelId="{EB68D3F2-F748-41C7-9D11-758A6A766910}" type="pres">
      <dgm:prSet presAssocID="{F29BB682-8993-45E3-AAF9-971A0221038E}" presName="composite" presStyleCnt="0"/>
      <dgm:spPr/>
    </dgm:pt>
    <dgm:pt modelId="{08D91174-FE56-4187-A856-8D0D4BDFC79F}" type="pres">
      <dgm:prSet presAssocID="{F29BB682-8993-45E3-AAF9-971A0221038E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C681F-DFD0-494E-986F-58EBE617258C}" type="pres">
      <dgm:prSet presAssocID="{F29BB682-8993-45E3-AAF9-971A0221038E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E662C-BEA5-41EC-A259-7C11D5AE72B7}" type="pres">
      <dgm:prSet presAssocID="{C8360558-3C67-444D-B965-2B38BF1A9CE8}" presName="space" presStyleCnt="0"/>
      <dgm:spPr/>
    </dgm:pt>
    <dgm:pt modelId="{FD1457DA-13A0-44A6-96DE-4D5C1E68A92A}" type="pres">
      <dgm:prSet presAssocID="{E0D28D43-1B7E-496B-96DF-001F4DE7F70E}" presName="composite" presStyleCnt="0"/>
      <dgm:spPr/>
    </dgm:pt>
    <dgm:pt modelId="{4803CFB2-5974-4F92-A172-C6D864DD4B80}" type="pres">
      <dgm:prSet presAssocID="{E0D28D43-1B7E-496B-96DF-001F4DE7F70E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846AE-3265-4DB8-A010-9CC9A65F927E}" type="pres">
      <dgm:prSet presAssocID="{E0D28D43-1B7E-496B-96DF-001F4DE7F70E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F920C8-515F-43A7-B010-D2C5360456DB}" srcId="{E0D28D43-1B7E-496B-96DF-001F4DE7F70E}" destId="{A655CC00-6736-4CA4-B770-E242378472C5}" srcOrd="0" destOrd="0" parTransId="{093F11DF-EF63-4F36-92D3-B58B182B38CB}" sibTransId="{A57B541C-08BE-444A-BB75-450483D62560}"/>
    <dgm:cxn modelId="{F12452DA-F99F-4025-AE74-4591B6E2B718}" srcId="{F29BB682-8993-45E3-AAF9-971A0221038E}" destId="{8DE3E466-37C2-4E2B-9C6C-5B1E1D1DCA24}" srcOrd="0" destOrd="0" parTransId="{E234CF2F-617B-4CE9-B615-206E2ECE07E4}" sibTransId="{B9864953-5A9D-4B7C-9988-953427C5F20F}"/>
    <dgm:cxn modelId="{F8067A64-BFFE-4821-AEC0-88130C754B20}" type="presOf" srcId="{8DE3E466-37C2-4E2B-9C6C-5B1E1D1DCA24}" destId="{0BBC681F-DFD0-494E-986F-58EBE617258C}" srcOrd="0" destOrd="0" presId="urn:microsoft.com/office/officeart/2005/8/layout/chevron1"/>
    <dgm:cxn modelId="{BACE55D7-A4A7-41E3-8438-B25CDE5A8052}" srcId="{73D65586-292F-4A14-AFA6-425BFB108DD8}" destId="{C9B8B784-57CE-4E03-A190-C0C3FD5005C3}" srcOrd="1" destOrd="0" parTransId="{2EAC9AB7-40E1-4E72-9FCD-3F39FC95AE9F}" sibTransId="{C024514B-871D-4D79-8AE5-DE673EA32B1B}"/>
    <dgm:cxn modelId="{6C5AD3EF-2221-4362-9796-69EBB7FF9E79}" type="presOf" srcId="{3DC7036B-A6A9-461D-AAED-C176ADD10182}" destId="{E7D95370-B0D0-4D4E-8E53-9E95511D842F}" srcOrd="0" destOrd="3" presId="urn:microsoft.com/office/officeart/2005/8/layout/chevron1"/>
    <dgm:cxn modelId="{0191CEB2-0E4A-41EF-A21A-09602F693E8F}" type="presOf" srcId="{73D65586-292F-4A14-AFA6-425BFB108DD8}" destId="{043FE51E-8A58-408B-9FFA-6913896C2715}" srcOrd="0" destOrd="0" presId="urn:microsoft.com/office/officeart/2005/8/layout/chevron1"/>
    <dgm:cxn modelId="{673D90A4-1A47-4A66-BCBF-995210927D5E}" type="presOf" srcId="{E0D28D43-1B7E-496B-96DF-001F4DE7F70E}" destId="{4803CFB2-5974-4F92-A172-C6D864DD4B80}" srcOrd="0" destOrd="0" presId="urn:microsoft.com/office/officeart/2005/8/layout/chevron1"/>
    <dgm:cxn modelId="{DB2AF31D-AA11-46C7-B047-49177A3F595F}" srcId="{73D65586-292F-4A14-AFA6-425BFB108DD8}" destId="{F29BB682-8993-45E3-AAF9-971A0221038E}" srcOrd="2" destOrd="0" parTransId="{47543386-AF62-407A-8BC3-04D6F8077B0A}" sibTransId="{C8360558-3C67-444D-B965-2B38BF1A9CE8}"/>
    <dgm:cxn modelId="{AEEF3D06-7658-4D5D-9E8B-D12E1D848F04}" srcId="{58B846DF-219D-4221-B82F-AA86C7CB61D0}" destId="{F6D56CB2-DAB0-4D07-B09E-D847DEDFA1E9}" srcOrd="0" destOrd="0" parTransId="{308BDC74-DC5F-43F9-993A-62E75F624BC3}" sibTransId="{BFD0A6FD-4B88-4A97-8808-3D244C7F6E96}"/>
    <dgm:cxn modelId="{F7FF96CD-F5C8-47EF-B909-A574A543B4A5}" type="presOf" srcId="{38B966BF-8CFD-47FA-ABFE-5073A8C347BB}" destId="{E7D95370-B0D0-4D4E-8E53-9E95511D842F}" srcOrd="0" destOrd="1" presId="urn:microsoft.com/office/officeart/2005/8/layout/chevron1"/>
    <dgm:cxn modelId="{60B3C30F-6E29-4D18-899A-D9024B7AFE22}" type="presOf" srcId="{80590549-A433-41F7-8BB3-58844BD3CC80}" destId="{E7D95370-B0D0-4D4E-8E53-9E95511D842F}" srcOrd="0" destOrd="2" presId="urn:microsoft.com/office/officeart/2005/8/layout/chevron1"/>
    <dgm:cxn modelId="{E9497F8C-9D3A-46CD-86AC-A51AB9426465}" type="presOf" srcId="{CC08C45A-631B-4F64-92CA-C58B4F07F98F}" destId="{E7D95370-B0D0-4D4E-8E53-9E95511D842F}" srcOrd="0" destOrd="0" presId="urn:microsoft.com/office/officeart/2005/8/layout/chevron1"/>
    <dgm:cxn modelId="{A7C09EDE-2B95-40CE-B9F1-D2EA7E87B68E}" srcId="{73D65586-292F-4A14-AFA6-425BFB108DD8}" destId="{58B846DF-219D-4221-B82F-AA86C7CB61D0}" srcOrd="0" destOrd="0" parTransId="{4A5EA842-1EF1-4C94-B1A1-3063B44AEC95}" sibTransId="{C33433D1-A458-480F-A5A8-406D673CB7A5}"/>
    <dgm:cxn modelId="{11DBF7BE-B186-475C-BDAF-7BED0830677D}" type="presOf" srcId="{C354AD6D-8DED-49B0-A9CE-2C4B7A383478}" destId="{0BBC681F-DFD0-494E-986F-58EBE617258C}" srcOrd="0" destOrd="1" presId="urn:microsoft.com/office/officeart/2005/8/layout/chevron1"/>
    <dgm:cxn modelId="{595F5365-7305-4694-AA53-4F36E7B4F83E}" srcId="{F29BB682-8993-45E3-AAF9-971A0221038E}" destId="{C354AD6D-8DED-49B0-A9CE-2C4B7A383478}" srcOrd="1" destOrd="0" parTransId="{D2A06FA2-F12D-48DC-99E9-E2B5CED25F46}" sibTransId="{4A804204-98DC-4456-903F-E969DA766B4D}"/>
    <dgm:cxn modelId="{F82B2381-8023-4E74-960A-6CAC515EC9DB}" srcId="{58B846DF-219D-4221-B82F-AA86C7CB61D0}" destId="{3A9DC344-CC34-43B0-9156-8BEAA66500C7}" srcOrd="3" destOrd="0" parTransId="{437B868A-0F04-45A4-B232-33DF7869F551}" sibTransId="{69B0DD35-99CD-4862-BD06-391DCFFA41D3}"/>
    <dgm:cxn modelId="{92BF5149-DED4-4461-A2EE-4C729B785F48}" srcId="{58B846DF-219D-4221-B82F-AA86C7CB61D0}" destId="{8410FB8E-DAB0-4211-9C71-02A846EE0A00}" srcOrd="2" destOrd="0" parTransId="{E21F0D57-C034-4CFE-B0A7-D6A51EC2CBCC}" sibTransId="{A7E453E2-74E4-4800-BE10-09064972854A}"/>
    <dgm:cxn modelId="{B1DEC246-8B3D-4215-ADA2-0620FC0332D9}" type="presOf" srcId="{00CA8EA9-32A8-4C94-AB1A-2E6903D9D1A9}" destId="{D12AB8F0-3689-4DCE-B7DF-4CD2975EDA87}" srcOrd="0" destOrd="4" presId="urn:microsoft.com/office/officeart/2005/8/layout/chevron1"/>
    <dgm:cxn modelId="{BA990F8D-C9F0-4699-B0EB-8307267261E0}" type="presOf" srcId="{3A9DC344-CC34-43B0-9156-8BEAA66500C7}" destId="{D12AB8F0-3689-4DCE-B7DF-4CD2975EDA87}" srcOrd="0" destOrd="3" presId="urn:microsoft.com/office/officeart/2005/8/layout/chevron1"/>
    <dgm:cxn modelId="{890B8FF8-7D60-4FE6-9FD1-1CE43DA8DC87}" type="presOf" srcId="{C9B8B784-57CE-4E03-A190-C0C3FD5005C3}" destId="{C5CD1C01-DC24-46AA-997C-B1CFE970ABF2}" srcOrd="0" destOrd="0" presId="urn:microsoft.com/office/officeart/2005/8/layout/chevron1"/>
    <dgm:cxn modelId="{174B1CB6-0382-43EB-B3C2-41D1A1F4FF25}" type="presOf" srcId="{8410FB8E-DAB0-4211-9C71-02A846EE0A00}" destId="{D12AB8F0-3689-4DCE-B7DF-4CD2975EDA87}" srcOrd="0" destOrd="2" presId="urn:microsoft.com/office/officeart/2005/8/layout/chevron1"/>
    <dgm:cxn modelId="{42DF965C-6E65-46F6-AEF0-1D1F9557E926}" srcId="{73D65586-292F-4A14-AFA6-425BFB108DD8}" destId="{E0D28D43-1B7E-496B-96DF-001F4DE7F70E}" srcOrd="3" destOrd="0" parTransId="{367DD9EE-26D1-4F1C-93C1-69F527661BE4}" sibTransId="{7481B60F-58F6-446C-9538-070B8CBCABAB}"/>
    <dgm:cxn modelId="{6055C1B8-1B5E-43ED-B47D-DA57D203A548}" type="presOf" srcId="{A655CC00-6736-4CA4-B770-E242378472C5}" destId="{8CE846AE-3265-4DB8-A010-9CC9A65F927E}" srcOrd="0" destOrd="0" presId="urn:microsoft.com/office/officeart/2005/8/layout/chevron1"/>
    <dgm:cxn modelId="{73939D14-D5D8-4CC3-832F-1D53E857C4D2}" type="presOf" srcId="{E0BEFAAB-9BEE-4D10-99C0-2E42A30ED60D}" destId="{D12AB8F0-3689-4DCE-B7DF-4CD2975EDA87}" srcOrd="0" destOrd="1" presId="urn:microsoft.com/office/officeart/2005/8/layout/chevron1"/>
    <dgm:cxn modelId="{AAA64D4C-BA4A-4F72-89FF-F357E1569D7B}" srcId="{C9B8B784-57CE-4E03-A190-C0C3FD5005C3}" destId="{CC08C45A-631B-4F64-92CA-C58B4F07F98F}" srcOrd="0" destOrd="0" parTransId="{395A5725-4F0C-46D3-AFFF-F76E1AE56B4E}" sibTransId="{C977EEC6-D5F9-47AF-9796-AD7F6F517F61}"/>
    <dgm:cxn modelId="{02FAD98C-D158-41FE-90E4-4C521D4C8C02}" srcId="{58B846DF-219D-4221-B82F-AA86C7CB61D0}" destId="{00CA8EA9-32A8-4C94-AB1A-2E6903D9D1A9}" srcOrd="4" destOrd="0" parTransId="{6CAFF7F8-D056-4DE0-9442-30183DFAACDE}" sibTransId="{A2598C73-8E8F-432C-A383-751FD9A43890}"/>
    <dgm:cxn modelId="{921044F7-CBCB-413C-9587-A09AB192A5EC}" type="presOf" srcId="{58B846DF-219D-4221-B82F-AA86C7CB61D0}" destId="{76B0DDC4-F589-4D9B-A37F-963C6F1CF413}" srcOrd="0" destOrd="0" presId="urn:microsoft.com/office/officeart/2005/8/layout/chevron1"/>
    <dgm:cxn modelId="{EC46E2D6-260B-4633-AE79-C6B84F989B9A}" srcId="{58B846DF-219D-4221-B82F-AA86C7CB61D0}" destId="{E0BEFAAB-9BEE-4D10-99C0-2E42A30ED60D}" srcOrd="1" destOrd="0" parTransId="{D32D8707-DEED-4BB1-8E98-CC8B7FE8D5B1}" sibTransId="{2B4D1C1D-2904-452F-B72E-E957442CABE1}"/>
    <dgm:cxn modelId="{50E08F58-B8BD-449E-896E-4D6F113D90F7}" srcId="{C9B8B784-57CE-4E03-A190-C0C3FD5005C3}" destId="{80590549-A433-41F7-8BB3-58844BD3CC80}" srcOrd="2" destOrd="0" parTransId="{5CC32DB3-2D29-4C63-99A1-CCAEEAC9669C}" sibTransId="{8A49F096-0870-44D2-8C1D-55C08EA54763}"/>
    <dgm:cxn modelId="{95778ECF-DE56-4C00-B4BF-C6DF9200C3F4}" type="presOf" srcId="{F6D56CB2-DAB0-4D07-B09E-D847DEDFA1E9}" destId="{D12AB8F0-3689-4DCE-B7DF-4CD2975EDA87}" srcOrd="0" destOrd="0" presId="urn:microsoft.com/office/officeart/2005/8/layout/chevron1"/>
    <dgm:cxn modelId="{22D3E138-EC68-4421-A36C-7EABC8439782}" srcId="{C9B8B784-57CE-4E03-A190-C0C3FD5005C3}" destId="{38B966BF-8CFD-47FA-ABFE-5073A8C347BB}" srcOrd="1" destOrd="0" parTransId="{6CC991F5-DACA-42EB-8C37-91BA0A3CBE20}" sibTransId="{B1ACC6DC-7BFE-4466-B0AD-BAEADE6C3B36}"/>
    <dgm:cxn modelId="{BE0D6892-9E07-47C1-B6BB-6C5E82D83030}" type="presOf" srcId="{C54C18E6-0301-4CA5-8796-4CF67144ED3C}" destId="{8CE846AE-3265-4DB8-A010-9CC9A65F927E}" srcOrd="0" destOrd="1" presId="urn:microsoft.com/office/officeart/2005/8/layout/chevron1"/>
    <dgm:cxn modelId="{44375E01-F2D6-4CBF-A3F1-17E5CC880C99}" srcId="{C9B8B784-57CE-4E03-A190-C0C3FD5005C3}" destId="{3DC7036B-A6A9-461D-AAED-C176ADD10182}" srcOrd="3" destOrd="0" parTransId="{FA4F7B19-0D1F-45C0-97A3-6BE520D8DFC1}" sibTransId="{BF2857CA-59CE-4B9A-A5D4-5446994F15C6}"/>
    <dgm:cxn modelId="{D54E7918-EA71-482B-94FE-97314007490D}" srcId="{E0D28D43-1B7E-496B-96DF-001F4DE7F70E}" destId="{C54C18E6-0301-4CA5-8796-4CF67144ED3C}" srcOrd="1" destOrd="0" parTransId="{F99503F3-7435-4E6B-988A-A0F18AAD450C}" sibTransId="{07321B10-FD5A-4266-94D4-56E59A8DF78C}"/>
    <dgm:cxn modelId="{8C325048-1734-496D-B455-B905655C1B4D}" type="presOf" srcId="{F29BB682-8993-45E3-AAF9-971A0221038E}" destId="{08D91174-FE56-4187-A856-8D0D4BDFC79F}" srcOrd="0" destOrd="0" presId="urn:microsoft.com/office/officeart/2005/8/layout/chevron1"/>
    <dgm:cxn modelId="{77329F37-25EF-40D1-AE6F-E9DBB6ACA881}" type="presParOf" srcId="{043FE51E-8A58-408B-9FFA-6913896C2715}" destId="{028E1717-23E6-4A02-A1B8-CE8F3A66A56F}" srcOrd="0" destOrd="0" presId="urn:microsoft.com/office/officeart/2005/8/layout/chevron1"/>
    <dgm:cxn modelId="{DCDE5A6B-E707-41DC-AE03-6734BC192FCB}" type="presParOf" srcId="{028E1717-23E6-4A02-A1B8-CE8F3A66A56F}" destId="{76B0DDC4-F589-4D9B-A37F-963C6F1CF413}" srcOrd="0" destOrd="0" presId="urn:microsoft.com/office/officeart/2005/8/layout/chevron1"/>
    <dgm:cxn modelId="{B23E99AC-967A-4326-B77F-16F02DA4B900}" type="presParOf" srcId="{028E1717-23E6-4A02-A1B8-CE8F3A66A56F}" destId="{D12AB8F0-3689-4DCE-B7DF-4CD2975EDA87}" srcOrd="1" destOrd="0" presId="urn:microsoft.com/office/officeart/2005/8/layout/chevron1"/>
    <dgm:cxn modelId="{676B9F2A-F632-496D-93BB-692DDA60BC3A}" type="presParOf" srcId="{043FE51E-8A58-408B-9FFA-6913896C2715}" destId="{B105D768-031F-48E3-9AD7-D0DF60879AF2}" srcOrd="1" destOrd="0" presId="urn:microsoft.com/office/officeart/2005/8/layout/chevron1"/>
    <dgm:cxn modelId="{B89C69B0-24CA-4A94-BBDB-DEB508C7AD43}" type="presParOf" srcId="{043FE51E-8A58-408B-9FFA-6913896C2715}" destId="{92618BBD-520B-43D2-9D8E-90F3618B6AEA}" srcOrd="2" destOrd="0" presId="urn:microsoft.com/office/officeart/2005/8/layout/chevron1"/>
    <dgm:cxn modelId="{D348F807-5E6C-4AE1-A4E3-B9FC4F86226F}" type="presParOf" srcId="{92618BBD-520B-43D2-9D8E-90F3618B6AEA}" destId="{C5CD1C01-DC24-46AA-997C-B1CFE970ABF2}" srcOrd="0" destOrd="0" presId="urn:microsoft.com/office/officeart/2005/8/layout/chevron1"/>
    <dgm:cxn modelId="{488D6334-FA23-41DD-A3F0-5F44FB1BEF2D}" type="presParOf" srcId="{92618BBD-520B-43D2-9D8E-90F3618B6AEA}" destId="{E7D95370-B0D0-4D4E-8E53-9E95511D842F}" srcOrd="1" destOrd="0" presId="urn:microsoft.com/office/officeart/2005/8/layout/chevron1"/>
    <dgm:cxn modelId="{98FB8A50-3DAA-44FC-BB63-B2CF9947E6A4}" type="presParOf" srcId="{043FE51E-8A58-408B-9FFA-6913896C2715}" destId="{0A87C6BF-1069-4D11-AF24-39C7EA411FB9}" srcOrd="3" destOrd="0" presId="urn:microsoft.com/office/officeart/2005/8/layout/chevron1"/>
    <dgm:cxn modelId="{79F3FB0F-D8E3-4768-AA46-1C8C7B49B77E}" type="presParOf" srcId="{043FE51E-8A58-408B-9FFA-6913896C2715}" destId="{EB68D3F2-F748-41C7-9D11-758A6A766910}" srcOrd="4" destOrd="0" presId="urn:microsoft.com/office/officeart/2005/8/layout/chevron1"/>
    <dgm:cxn modelId="{3DC11A8D-2C24-45FD-AEF1-A0295989868B}" type="presParOf" srcId="{EB68D3F2-F748-41C7-9D11-758A6A766910}" destId="{08D91174-FE56-4187-A856-8D0D4BDFC79F}" srcOrd="0" destOrd="0" presId="urn:microsoft.com/office/officeart/2005/8/layout/chevron1"/>
    <dgm:cxn modelId="{E47865DA-54E0-4D79-87D4-EB414E2D32B3}" type="presParOf" srcId="{EB68D3F2-F748-41C7-9D11-758A6A766910}" destId="{0BBC681F-DFD0-494E-986F-58EBE617258C}" srcOrd="1" destOrd="0" presId="urn:microsoft.com/office/officeart/2005/8/layout/chevron1"/>
    <dgm:cxn modelId="{4AA544DB-2B3A-4115-B391-E10EE59B3D86}" type="presParOf" srcId="{043FE51E-8A58-408B-9FFA-6913896C2715}" destId="{7CBE662C-BEA5-41EC-A259-7C11D5AE72B7}" srcOrd="5" destOrd="0" presId="urn:microsoft.com/office/officeart/2005/8/layout/chevron1"/>
    <dgm:cxn modelId="{001D8D3C-18E6-4F05-94A9-03EDA708E85B}" type="presParOf" srcId="{043FE51E-8A58-408B-9FFA-6913896C2715}" destId="{FD1457DA-13A0-44A6-96DE-4D5C1E68A92A}" srcOrd="6" destOrd="0" presId="urn:microsoft.com/office/officeart/2005/8/layout/chevron1"/>
    <dgm:cxn modelId="{A79C59CA-72CB-4F02-9145-5AE5D6614308}" type="presParOf" srcId="{FD1457DA-13A0-44A6-96DE-4D5C1E68A92A}" destId="{4803CFB2-5974-4F92-A172-C6D864DD4B80}" srcOrd="0" destOrd="0" presId="urn:microsoft.com/office/officeart/2005/8/layout/chevron1"/>
    <dgm:cxn modelId="{018D4B48-BF86-41B1-8A1F-8E398DA81278}" type="presParOf" srcId="{FD1457DA-13A0-44A6-96DE-4D5C1E68A92A}" destId="{8CE846AE-3265-4DB8-A010-9CC9A65F927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14666F-65F9-4528-9338-9566B14070CD}" type="doc">
      <dgm:prSet loTypeId="urn:microsoft.com/office/officeart/2005/8/layout/vList2" loCatId="list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42944E9B-6D03-44E3-81AA-F236712CE0C0}">
      <dgm:prSet/>
      <dgm:spPr/>
      <dgm:t>
        <a:bodyPr/>
        <a:lstStyle/>
        <a:p>
          <a:pPr rtl="0"/>
          <a:r>
            <a:rPr lang="en-US" dirty="0" smtClean="0"/>
            <a:t>Rita Researcher submits a paper for publication by the Hyper Tech Society, a pre-eminent organization in her field.  The Hyper Tech Society has a confidentiality policy for its submissions but publishes accepted papers.  A few weeks after her submission, she learns that her paper will be published in a week.  She contacts her Patty Patents, her patent attorney, about filing a patent application on the technology disclosed in the paper.</a:t>
          </a:r>
          <a:endParaRPr lang="en-US" dirty="0"/>
        </a:p>
      </dgm:t>
    </dgm:pt>
    <dgm:pt modelId="{7EF84305-B9BC-4356-A3AF-EEF3F90563C5}" type="parTrans" cxnId="{1777297D-1EDD-4855-AA89-F4894398412C}">
      <dgm:prSet/>
      <dgm:spPr/>
      <dgm:t>
        <a:bodyPr/>
        <a:lstStyle/>
        <a:p>
          <a:endParaRPr lang="en-US"/>
        </a:p>
      </dgm:t>
    </dgm:pt>
    <dgm:pt modelId="{861CAB7C-FBA7-43B0-BA32-105DFDC46683}" type="sibTrans" cxnId="{1777297D-1EDD-4855-AA89-F4894398412C}">
      <dgm:prSet/>
      <dgm:spPr/>
      <dgm:t>
        <a:bodyPr/>
        <a:lstStyle/>
        <a:p>
          <a:endParaRPr lang="en-US"/>
        </a:p>
      </dgm:t>
    </dgm:pt>
    <dgm:pt modelId="{6105EDAD-1D12-4DA3-A18A-004A1B980605}">
      <dgm:prSet/>
      <dgm:spPr/>
      <dgm:t>
        <a:bodyPr/>
        <a:lstStyle/>
        <a:p>
          <a:pPr rtl="0"/>
          <a:r>
            <a:rPr lang="en-US" dirty="0" smtClean="0"/>
            <a:t>Can Patty obtain patent protection for Rita’s invention?  If so, where?</a:t>
          </a:r>
        </a:p>
      </dgm:t>
    </dgm:pt>
    <dgm:pt modelId="{A37681BA-83B2-4C2E-90C9-7A3ACB32DF29}" type="parTrans" cxnId="{6E1F2E18-D008-4F4D-890E-393FE0B8182A}">
      <dgm:prSet/>
      <dgm:spPr/>
      <dgm:t>
        <a:bodyPr/>
        <a:lstStyle/>
        <a:p>
          <a:endParaRPr lang="en-US"/>
        </a:p>
      </dgm:t>
    </dgm:pt>
    <dgm:pt modelId="{70430B55-B620-43F5-8B14-9B0E1F130469}" type="sibTrans" cxnId="{6E1F2E18-D008-4F4D-890E-393FE0B8182A}">
      <dgm:prSet/>
      <dgm:spPr/>
      <dgm:t>
        <a:bodyPr/>
        <a:lstStyle/>
        <a:p>
          <a:endParaRPr lang="en-US"/>
        </a:p>
      </dgm:t>
    </dgm:pt>
    <dgm:pt modelId="{B855966A-60D1-4F91-9A90-33AC86B26718}" type="pres">
      <dgm:prSet presAssocID="{4714666F-65F9-4528-9338-9566B14070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57390-7803-40C2-B56C-C94EB536FBD0}" type="pres">
      <dgm:prSet presAssocID="{42944E9B-6D03-44E3-81AA-F236712CE0C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4BF60-FF90-418B-A57B-4A94EBA34C92}" type="pres">
      <dgm:prSet presAssocID="{861CAB7C-FBA7-43B0-BA32-105DFDC46683}" presName="spacer" presStyleCnt="0"/>
      <dgm:spPr/>
    </dgm:pt>
    <dgm:pt modelId="{4856D37D-DEF0-487F-BA95-8185496986AC}" type="pres">
      <dgm:prSet presAssocID="{6105EDAD-1D12-4DA3-A18A-004A1B9806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A491C9-5AA8-40E2-A4A7-08174195AE27}" type="presOf" srcId="{42944E9B-6D03-44E3-81AA-F236712CE0C0}" destId="{A2657390-7803-40C2-B56C-C94EB536FBD0}" srcOrd="0" destOrd="0" presId="urn:microsoft.com/office/officeart/2005/8/layout/vList2"/>
    <dgm:cxn modelId="{6E1F2E18-D008-4F4D-890E-393FE0B8182A}" srcId="{4714666F-65F9-4528-9338-9566B14070CD}" destId="{6105EDAD-1D12-4DA3-A18A-004A1B980605}" srcOrd="1" destOrd="0" parTransId="{A37681BA-83B2-4C2E-90C9-7A3ACB32DF29}" sibTransId="{70430B55-B620-43F5-8B14-9B0E1F130469}"/>
    <dgm:cxn modelId="{8546B83A-3BAC-40F8-90DF-9EB86DB28895}" type="presOf" srcId="{6105EDAD-1D12-4DA3-A18A-004A1B980605}" destId="{4856D37D-DEF0-487F-BA95-8185496986AC}" srcOrd="0" destOrd="0" presId="urn:microsoft.com/office/officeart/2005/8/layout/vList2"/>
    <dgm:cxn modelId="{1777297D-1EDD-4855-AA89-F4894398412C}" srcId="{4714666F-65F9-4528-9338-9566B14070CD}" destId="{42944E9B-6D03-44E3-81AA-F236712CE0C0}" srcOrd="0" destOrd="0" parTransId="{7EF84305-B9BC-4356-A3AF-EEF3F90563C5}" sibTransId="{861CAB7C-FBA7-43B0-BA32-105DFDC46683}"/>
    <dgm:cxn modelId="{56330BB4-DF5E-4C71-B9C3-138C7588B46C}" type="presOf" srcId="{4714666F-65F9-4528-9338-9566B14070CD}" destId="{B855966A-60D1-4F91-9A90-33AC86B26718}" srcOrd="0" destOrd="0" presId="urn:microsoft.com/office/officeart/2005/8/layout/vList2"/>
    <dgm:cxn modelId="{B908BBF5-2195-45AA-8838-E10979A1AC2F}" type="presParOf" srcId="{B855966A-60D1-4F91-9A90-33AC86B26718}" destId="{A2657390-7803-40C2-B56C-C94EB536FBD0}" srcOrd="0" destOrd="0" presId="urn:microsoft.com/office/officeart/2005/8/layout/vList2"/>
    <dgm:cxn modelId="{86BE2A54-F796-4750-9EF4-FE55014BC206}" type="presParOf" srcId="{B855966A-60D1-4F91-9A90-33AC86B26718}" destId="{ADC4BF60-FF90-418B-A57B-4A94EBA34C92}" srcOrd="1" destOrd="0" presId="urn:microsoft.com/office/officeart/2005/8/layout/vList2"/>
    <dgm:cxn modelId="{43552374-1DFE-49CF-9B10-EDCA39709C69}" type="presParOf" srcId="{B855966A-60D1-4F91-9A90-33AC86B26718}" destId="{4856D37D-DEF0-487F-BA95-8185496986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B145D-8521-4AB7-B7BD-A8975D6BF19E}">
      <dsp:nvSpPr>
        <dsp:cNvPr id="0" name=""/>
        <dsp:cNvSpPr/>
      </dsp:nvSpPr>
      <dsp:spPr>
        <a:xfrm>
          <a:off x="1867779" y="-208045"/>
          <a:ext cx="4494040" cy="4494040"/>
        </a:xfrm>
        <a:prstGeom prst="circularArrow">
          <a:avLst>
            <a:gd name="adj1" fmla="val 5544"/>
            <a:gd name="adj2" fmla="val 330680"/>
            <a:gd name="adj3" fmla="val 13198576"/>
            <a:gd name="adj4" fmla="val 1774826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E64607-A825-4C20-9216-C9762E48ABC8}">
      <dsp:nvSpPr>
        <dsp:cNvPr id="0" name=""/>
        <dsp:cNvSpPr/>
      </dsp:nvSpPr>
      <dsp:spPr>
        <a:xfrm>
          <a:off x="2813241" y="1135"/>
          <a:ext cx="2603116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Best products and services</a:t>
          </a:r>
          <a:endParaRPr lang="en-US" sz="1900" kern="1200" dirty="0"/>
        </a:p>
      </dsp:txBody>
      <dsp:txXfrm>
        <a:off x="2864831" y="52725"/>
        <a:ext cx="2499936" cy="953648"/>
      </dsp:txXfrm>
    </dsp:sp>
    <dsp:sp modelId="{75AC07AF-AE60-49FB-8F65-2D7B38F53105}">
      <dsp:nvSpPr>
        <dsp:cNvPr id="0" name=""/>
        <dsp:cNvSpPr/>
      </dsp:nvSpPr>
      <dsp:spPr>
        <a:xfrm>
          <a:off x="4635879" y="1325359"/>
          <a:ext cx="2603116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Real choice among differentiated products</a:t>
          </a:r>
          <a:endParaRPr lang="en-US" sz="1900" kern="1200" dirty="0"/>
        </a:p>
      </dsp:txBody>
      <dsp:txXfrm>
        <a:off x="4687469" y="1376949"/>
        <a:ext cx="2499936" cy="953648"/>
      </dsp:txXfrm>
    </dsp:sp>
    <dsp:sp modelId="{54A8F75F-0C2E-4F89-AD4E-D59838E5A295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Competitive marketplace</a:t>
          </a:r>
          <a:endParaRPr lang="en-US" sz="1900" kern="1200" dirty="0"/>
        </a:p>
      </dsp:txBody>
      <dsp:txXfrm>
        <a:off x="4236013" y="3519589"/>
        <a:ext cx="2010477" cy="953648"/>
      </dsp:txXfrm>
    </dsp:sp>
    <dsp:sp modelId="{A96DD43F-AA98-4216-83B9-FBB707715E23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Mutual respect for IP</a:t>
          </a:r>
          <a:endParaRPr lang="en-US" sz="1900" kern="1200" dirty="0"/>
        </a:p>
      </dsp:txBody>
      <dsp:txXfrm>
        <a:off x="1983109" y="3519589"/>
        <a:ext cx="2010477" cy="953648"/>
      </dsp:txXfrm>
    </dsp:sp>
    <dsp:sp modelId="{A56E48F3-BFC9-4487-939C-0DBB42BAA983}">
      <dsp:nvSpPr>
        <dsp:cNvPr id="0" name=""/>
        <dsp:cNvSpPr/>
      </dsp:nvSpPr>
      <dsp:spPr>
        <a:xfrm>
          <a:off x="990603" y="1325359"/>
          <a:ext cx="2603116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IP framework to collaborate and compete</a:t>
          </a:r>
          <a:endParaRPr lang="en-US" sz="1900" kern="1200" dirty="0"/>
        </a:p>
      </dsp:txBody>
      <dsp:txXfrm>
        <a:off x="1042193" y="1376949"/>
        <a:ext cx="2499936" cy="9536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FD6A8-7BF0-47D8-953F-85024F043B6A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3CBE-C378-46D0-B357-D7084C6CE2B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Can destroy patent rights</a:t>
          </a:r>
          <a:endParaRPr lang="en-US" sz="4000" kern="1200" dirty="0"/>
        </a:p>
      </dsp:txBody>
      <dsp:txXfrm>
        <a:off x="2262981" y="0"/>
        <a:ext cx="2983309" cy="2149832"/>
      </dsp:txXfrm>
    </dsp:sp>
    <dsp:sp modelId="{990EA1FB-06A9-4AB1-B027-E5535DFF69BF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775F8-A78D-4A58-94BC-436CC5A7C8D8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What is “public disclosure”?</a:t>
          </a:r>
          <a:endParaRPr lang="en-US" sz="4000" kern="1200" dirty="0"/>
        </a:p>
      </dsp:txBody>
      <dsp:txXfrm>
        <a:off x="2262981" y="2149832"/>
        <a:ext cx="2983309" cy="2149832"/>
      </dsp:txXfrm>
    </dsp:sp>
    <dsp:sp modelId="{9D89DA71-5943-4189-916F-FEFF583F67B0}">
      <dsp:nvSpPr>
        <dsp:cNvPr id="0" name=""/>
        <dsp:cNvSpPr/>
      </dsp:nvSpPr>
      <dsp:spPr>
        <a:xfrm>
          <a:off x="5246290" y="0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United States: 1-year grace period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Outside US: no grace period (strict novelty)</a:t>
          </a:r>
          <a:endParaRPr lang="en-US" sz="2200" kern="1200" dirty="0"/>
        </a:p>
      </dsp:txBody>
      <dsp:txXfrm>
        <a:off x="5246290" y="0"/>
        <a:ext cx="2983309" cy="2149832"/>
      </dsp:txXfrm>
    </dsp:sp>
    <dsp:sp modelId="{F749C581-2BD8-4ED7-A3E2-A91CD0A6FEA3}">
      <dsp:nvSpPr>
        <dsp:cNvPr id="0" name=""/>
        <dsp:cNvSpPr/>
      </dsp:nvSpPr>
      <dsp:spPr>
        <a:xfrm>
          <a:off x="5246290" y="2149832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E-mailing draft paper to peers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Public blog of research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External website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NDA?</a:t>
          </a:r>
          <a:endParaRPr lang="en-US" sz="2200" kern="1200" dirty="0"/>
        </a:p>
      </dsp:txBody>
      <dsp:txXfrm>
        <a:off x="5246290" y="2149832"/>
        <a:ext cx="2983309" cy="2149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C095D-384C-4F29-9000-29B13DC51967}">
      <dsp:nvSpPr>
        <dsp:cNvPr id="0" name=""/>
        <dsp:cNvSpPr/>
      </dsp:nvSpPr>
      <dsp:spPr>
        <a:xfrm>
          <a:off x="0" y="0"/>
          <a:ext cx="8229600" cy="4830763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3749209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Can productive discussions take place </a:t>
          </a:r>
          <a:r>
            <a:rPr lang="en-US" sz="2600" u="sng" kern="1200" dirty="0" smtClean="0"/>
            <a:t>without</a:t>
          </a:r>
          <a:r>
            <a:rPr lang="en-US" sz="2600" kern="1200" dirty="0" smtClean="0"/>
            <a:t> exchanging confidential information?</a:t>
          </a:r>
          <a:endParaRPr lang="en-US" sz="2600" kern="1200" dirty="0"/>
        </a:p>
      </dsp:txBody>
      <dsp:txXfrm>
        <a:off x="120265" y="120265"/>
        <a:ext cx="7989070" cy="4590233"/>
      </dsp:txXfrm>
    </dsp:sp>
    <dsp:sp modelId="{42727C67-BB42-4210-BE3A-804B1A556635}">
      <dsp:nvSpPr>
        <dsp:cNvPr id="0" name=""/>
        <dsp:cNvSpPr/>
      </dsp:nvSpPr>
      <dsp:spPr>
        <a:xfrm>
          <a:off x="205740" y="1207690"/>
          <a:ext cx="7818120" cy="338153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2147274" numCol="1" spcCol="1270" anchor="t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NDA</a:t>
          </a:r>
          <a:endParaRPr lang="en-US" sz="4800" kern="1200" dirty="0"/>
        </a:p>
      </dsp:txBody>
      <dsp:txXfrm>
        <a:off x="309734" y="1311684"/>
        <a:ext cx="7610132" cy="3173546"/>
      </dsp:txXfrm>
    </dsp:sp>
    <dsp:sp modelId="{368A634F-B72F-44E6-AA1D-D7537B96EDD7}">
      <dsp:nvSpPr>
        <dsp:cNvPr id="0" name=""/>
        <dsp:cNvSpPr/>
      </dsp:nvSpPr>
      <dsp:spPr>
        <a:xfrm>
          <a:off x="401193" y="2729381"/>
          <a:ext cx="2447934" cy="152169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Obligations</a:t>
          </a:r>
          <a:endParaRPr lang="en-US" sz="2800" kern="1200" dirty="0"/>
        </a:p>
      </dsp:txBody>
      <dsp:txXfrm>
        <a:off x="447990" y="2776178"/>
        <a:ext cx="2354340" cy="1428096"/>
      </dsp:txXfrm>
    </dsp:sp>
    <dsp:sp modelId="{808B3038-087E-4A67-B3E8-3857949C1B96}">
      <dsp:nvSpPr>
        <dsp:cNvPr id="0" name=""/>
        <dsp:cNvSpPr/>
      </dsp:nvSpPr>
      <dsp:spPr>
        <a:xfrm>
          <a:off x="2889813" y="2729381"/>
          <a:ext cx="2447934" cy="152169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Appearances of impropriety</a:t>
          </a:r>
          <a:endParaRPr lang="en-US" sz="2800" kern="1200" dirty="0"/>
        </a:p>
      </dsp:txBody>
      <dsp:txXfrm>
        <a:off x="2936610" y="2776178"/>
        <a:ext cx="2354340" cy="1428096"/>
      </dsp:txXfrm>
    </dsp:sp>
    <dsp:sp modelId="{3E41C13A-9F81-4AF7-93C4-19F3F3A8F727}">
      <dsp:nvSpPr>
        <dsp:cNvPr id="0" name=""/>
        <dsp:cNvSpPr/>
      </dsp:nvSpPr>
      <dsp:spPr>
        <a:xfrm>
          <a:off x="5378433" y="2729381"/>
          <a:ext cx="2447934" cy="152169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NDAs do NOT cover code</a:t>
          </a:r>
          <a:endParaRPr lang="en-US" sz="2800" kern="1200" dirty="0"/>
        </a:p>
      </dsp:txBody>
      <dsp:txXfrm>
        <a:off x="5425230" y="2776178"/>
        <a:ext cx="2354340" cy="14280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9C618-C273-4DFC-B0B2-352CA36197B6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Build Relationship</a:t>
          </a:r>
          <a:endParaRPr lang="en-US" sz="2500" kern="1200" dirty="0"/>
        </a:p>
      </dsp:txBody>
      <dsp:txXfrm>
        <a:off x="589895" y="1675497"/>
        <a:ext cx="1762452" cy="1174968"/>
      </dsp:txXfrm>
    </dsp:sp>
    <dsp:sp modelId="{CE0A692B-F76E-4D79-9667-EBEEC15D15C5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Identify Problems</a:t>
          </a:r>
        </a:p>
      </dsp:txBody>
      <dsp:txXfrm>
        <a:off x="3233573" y="1675497"/>
        <a:ext cx="1762452" cy="1174968"/>
      </dsp:txXfrm>
    </dsp:sp>
    <dsp:sp modelId="{7AAC6C51-2BBD-4F40-93BE-C559009C747C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Solve problems</a:t>
          </a:r>
          <a:endParaRPr lang="en-US" sz="2500" kern="1200" dirty="0"/>
        </a:p>
      </dsp:txBody>
      <dsp:txXfrm>
        <a:off x="5877252" y="1675497"/>
        <a:ext cx="1762452" cy="11749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5427-55A9-47A7-871A-DE69E973B07B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57459D-E50C-424D-9B51-392024BD6881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 we want exclusive ownership of this IP? </a:t>
          </a:r>
          <a:endParaRPr lang="en-US" sz="2100" kern="1200" dirty="0"/>
        </a:p>
      </dsp:txBody>
      <dsp:txXfrm>
        <a:off x="2262981" y="0"/>
        <a:ext cx="2983309" cy="1357791"/>
      </dsp:txXfrm>
    </dsp:sp>
    <dsp:sp modelId="{A3AF09F6-E712-4B25-AFEC-A70C9621AB8D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380218-58A6-4BB5-A110-4ED7E2BAFF02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Hire as consultant, Visiting Researcher, Intern, temp, or employee</a:t>
          </a:r>
          <a:endParaRPr lang="en-US" sz="2100" kern="1200" dirty="0"/>
        </a:p>
      </dsp:txBody>
      <dsp:txXfrm>
        <a:off x="2262981" y="1357791"/>
        <a:ext cx="2983309" cy="1357787"/>
      </dsp:txXfrm>
    </dsp:sp>
    <dsp:sp modelId="{97D7DA57-97AA-4B77-A423-C4405249A0DA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6AC0BA-68F6-4DB1-9535-45A6E060F217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Sponsored or Collaborative Research Agreement</a:t>
          </a:r>
          <a:endParaRPr lang="en-US" sz="2100" kern="1200" dirty="0"/>
        </a:p>
      </dsp:txBody>
      <dsp:txXfrm>
        <a:off x="2262981" y="2715579"/>
        <a:ext cx="2983309" cy="1357787"/>
      </dsp:txXfrm>
    </dsp:sp>
    <dsp:sp modelId="{EF4B2310-EB1C-4EB9-B06D-5264F3B8310A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If Yes - get contract</a:t>
          </a:r>
          <a:endParaRPr lang="en-US" sz="1600" kern="1200" dirty="0"/>
        </a:p>
      </dsp:txBody>
      <dsp:txXfrm>
        <a:off x="5246290" y="0"/>
        <a:ext cx="2983309" cy="1357791"/>
      </dsp:txXfrm>
    </dsp:sp>
    <dsp:sp modelId="{DAFC9606-E80B-4DF4-8013-AA586F876CF5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MS owns resulting IP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Beware of overlap with </a:t>
          </a:r>
          <a:r>
            <a:rPr lang="en-US" sz="1600" kern="1200" dirty="0" err="1" smtClean="0"/>
            <a:t>Uni</a:t>
          </a:r>
          <a:r>
            <a:rPr lang="en-US" sz="1600" kern="1200" dirty="0" smtClean="0"/>
            <a:t> work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Plan ahead to get contract </a:t>
          </a:r>
          <a:r>
            <a:rPr lang="en-US" sz="1600" b="1" kern="1200" dirty="0" smtClean="0"/>
            <a:t>before</a:t>
          </a:r>
          <a:r>
            <a:rPr lang="en-US" sz="1600" kern="1200" dirty="0" smtClean="0"/>
            <a:t> work starts</a:t>
          </a:r>
          <a:endParaRPr lang="en-US" sz="1600" kern="1200" dirty="0"/>
        </a:p>
      </dsp:txBody>
      <dsp:txXfrm>
        <a:off x="5246290" y="1357791"/>
        <a:ext cx="2983309" cy="1357787"/>
      </dsp:txXfrm>
    </dsp:sp>
    <dsp:sp modelId="{F93A757D-E38C-4CD3-B453-F3D54718CBAB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Can be slow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Limited rights</a:t>
          </a:r>
          <a:endParaRPr lang="en-US" sz="1600" kern="1200" dirty="0"/>
        </a:p>
      </dsp:txBody>
      <dsp:txXfrm>
        <a:off x="5246290" y="2715579"/>
        <a:ext cx="2983309" cy="13577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2E910-AB9A-44D9-B119-FA423F6983CC}">
      <dsp:nvSpPr>
        <dsp:cNvPr id="0" name=""/>
        <dsp:cNvSpPr/>
      </dsp:nvSpPr>
      <dsp:spPr>
        <a:xfrm>
          <a:off x="23018" y="0"/>
          <a:ext cx="4525963" cy="4525963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07DC8A-E7A8-45B2-B237-3FD15A2AD84E}">
      <dsp:nvSpPr>
        <dsp:cNvPr id="0" name=""/>
        <dsp:cNvSpPr/>
      </dsp:nvSpPr>
      <dsp:spPr>
        <a:xfrm>
          <a:off x="452984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Media</a:t>
          </a:r>
          <a:endParaRPr lang="en-US" sz="3000" kern="1200" dirty="0"/>
        </a:p>
      </dsp:txBody>
      <dsp:txXfrm>
        <a:off x="539150" y="516132"/>
        <a:ext cx="1592793" cy="1592793"/>
      </dsp:txXfrm>
    </dsp:sp>
    <dsp:sp modelId="{9AC79319-C108-4C2C-9722-E71398287420}">
      <dsp:nvSpPr>
        <dsp:cNvPr id="0" name=""/>
        <dsp:cNvSpPr/>
      </dsp:nvSpPr>
      <dsp:spPr>
        <a:xfrm>
          <a:off x="2353889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Training set (data)</a:t>
          </a:r>
          <a:endParaRPr lang="en-US" sz="3000" kern="1200" dirty="0"/>
        </a:p>
      </dsp:txBody>
      <dsp:txXfrm>
        <a:off x="2440055" y="516132"/>
        <a:ext cx="1592793" cy="1592793"/>
      </dsp:txXfrm>
    </dsp:sp>
    <dsp:sp modelId="{EF21A58E-4185-44C8-9D91-F761AC8A10DB}">
      <dsp:nvSpPr>
        <dsp:cNvPr id="0" name=""/>
        <dsp:cNvSpPr/>
      </dsp:nvSpPr>
      <dsp:spPr>
        <a:xfrm>
          <a:off x="452984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Code</a:t>
          </a:r>
          <a:endParaRPr lang="en-US" sz="3000" kern="1200" dirty="0"/>
        </a:p>
      </dsp:txBody>
      <dsp:txXfrm>
        <a:off x="539150" y="2417036"/>
        <a:ext cx="1592793" cy="1592793"/>
      </dsp:txXfrm>
    </dsp:sp>
    <dsp:sp modelId="{98E9357F-9723-4E0D-B79F-2B8E49E1D5B9}">
      <dsp:nvSpPr>
        <dsp:cNvPr id="0" name=""/>
        <dsp:cNvSpPr/>
      </dsp:nvSpPr>
      <dsp:spPr>
        <a:xfrm>
          <a:off x="2353889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Libraries</a:t>
          </a:r>
          <a:endParaRPr lang="en-US" sz="3000" kern="1200" dirty="0"/>
        </a:p>
      </dsp:txBody>
      <dsp:txXfrm>
        <a:off x="2440055" y="2417036"/>
        <a:ext cx="1592793" cy="15927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2E910-AB9A-44D9-B119-FA423F6983CC}">
      <dsp:nvSpPr>
        <dsp:cNvPr id="0" name=""/>
        <dsp:cNvSpPr/>
      </dsp:nvSpPr>
      <dsp:spPr>
        <a:xfrm>
          <a:off x="99218" y="0"/>
          <a:ext cx="4525963" cy="4525963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07DC8A-E7A8-45B2-B237-3FD15A2AD84E}">
      <dsp:nvSpPr>
        <dsp:cNvPr id="0" name=""/>
        <dsp:cNvSpPr/>
      </dsp:nvSpPr>
      <dsp:spPr>
        <a:xfrm>
          <a:off x="529184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Demo/Events</a:t>
          </a:r>
          <a:endParaRPr lang="en-US" sz="2000" kern="1200" dirty="0"/>
        </a:p>
      </dsp:txBody>
      <dsp:txXfrm>
        <a:off x="615350" y="516132"/>
        <a:ext cx="1592793" cy="1592793"/>
      </dsp:txXfrm>
    </dsp:sp>
    <dsp:sp modelId="{9AC79319-C108-4C2C-9722-E71398287420}">
      <dsp:nvSpPr>
        <dsp:cNvPr id="0" name=""/>
        <dsp:cNvSpPr/>
      </dsp:nvSpPr>
      <dsp:spPr>
        <a:xfrm>
          <a:off x="2430089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Images – ©and PII</a:t>
          </a:r>
          <a:endParaRPr lang="en-US" sz="2000" kern="1200" dirty="0"/>
        </a:p>
      </dsp:txBody>
      <dsp:txXfrm>
        <a:off x="2516255" y="516132"/>
        <a:ext cx="1592793" cy="1592793"/>
      </dsp:txXfrm>
    </dsp:sp>
    <dsp:sp modelId="{EF21A58E-4185-44C8-9D91-F761AC8A10DB}">
      <dsp:nvSpPr>
        <dsp:cNvPr id="0" name=""/>
        <dsp:cNvSpPr/>
      </dsp:nvSpPr>
      <dsp:spPr>
        <a:xfrm>
          <a:off x="529184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Publications</a:t>
          </a:r>
          <a:endParaRPr lang="en-US" sz="2000" kern="1200" dirty="0"/>
        </a:p>
      </dsp:txBody>
      <dsp:txXfrm>
        <a:off x="615350" y="2417036"/>
        <a:ext cx="1592793" cy="1592793"/>
      </dsp:txXfrm>
    </dsp:sp>
    <dsp:sp modelId="{98E9357F-9723-4E0D-B79F-2B8E49E1D5B9}">
      <dsp:nvSpPr>
        <dsp:cNvPr id="0" name=""/>
        <dsp:cNvSpPr/>
      </dsp:nvSpPr>
      <dsp:spPr>
        <a:xfrm>
          <a:off x="2430089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BUG your code and web sites</a:t>
          </a:r>
          <a:endParaRPr lang="en-US" sz="2000" kern="1200" dirty="0"/>
        </a:p>
      </dsp:txBody>
      <dsp:txXfrm>
        <a:off x="2516255" y="2417036"/>
        <a:ext cx="1592793" cy="15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3C43B-CA88-40B1-ACC2-5E10CE9F63B9}">
      <dsp:nvSpPr>
        <dsp:cNvPr id="0" name=""/>
        <dsp:cNvSpPr/>
      </dsp:nvSpPr>
      <dsp:spPr>
        <a:xfrm rot="5400000">
          <a:off x="5248282" y="-2196676"/>
          <a:ext cx="695690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Prevent others from obtaining patents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Public milestone of our own technology</a:t>
          </a:r>
          <a:endParaRPr lang="en-US" sz="1200" kern="1200" dirty="0"/>
        </a:p>
      </dsp:txBody>
      <dsp:txXfrm rot="-5400000">
        <a:off x="2962656" y="122911"/>
        <a:ext cx="5232983" cy="627768"/>
      </dsp:txXfrm>
    </dsp:sp>
    <dsp:sp modelId="{B4AEED0E-FDCD-4C95-97EE-6BC61734BC47}">
      <dsp:nvSpPr>
        <dsp:cNvPr id="0" name=""/>
        <dsp:cNvSpPr/>
      </dsp:nvSpPr>
      <dsp:spPr>
        <a:xfrm>
          <a:off x="0" y="1988"/>
          <a:ext cx="2962656" cy="869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Defensive Prior Art</a:t>
          </a:r>
          <a:endParaRPr lang="en-US" sz="2400" kern="1200" dirty="0"/>
        </a:p>
      </dsp:txBody>
      <dsp:txXfrm>
        <a:off x="42451" y="44439"/>
        <a:ext cx="2877754" cy="784710"/>
      </dsp:txXfrm>
    </dsp:sp>
    <dsp:sp modelId="{ED332BED-296F-4C42-A329-76622550C4A3}">
      <dsp:nvSpPr>
        <dsp:cNvPr id="0" name=""/>
        <dsp:cNvSpPr/>
      </dsp:nvSpPr>
      <dsp:spPr>
        <a:xfrm rot="5400000">
          <a:off x="5248282" y="-1283583"/>
          <a:ext cx="695690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Technology specific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Usually patent family and know-how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Start up companies, SMEs, end brands, manufacturers</a:t>
          </a:r>
          <a:endParaRPr lang="en-US" sz="1200" kern="1200" dirty="0"/>
        </a:p>
      </dsp:txBody>
      <dsp:txXfrm rot="-5400000">
        <a:off x="2962656" y="1036004"/>
        <a:ext cx="5232983" cy="627768"/>
      </dsp:txXfrm>
    </dsp:sp>
    <dsp:sp modelId="{8215D224-D523-4561-8994-5C90F71153C0}">
      <dsp:nvSpPr>
        <dsp:cNvPr id="0" name=""/>
        <dsp:cNvSpPr/>
      </dsp:nvSpPr>
      <dsp:spPr>
        <a:xfrm>
          <a:off x="0" y="915082"/>
          <a:ext cx="2962656" cy="8696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Outbound license or sale</a:t>
          </a:r>
          <a:endParaRPr lang="en-US" sz="2400" kern="1200" dirty="0"/>
        </a:p>
      </dsp:txBody>
      <dsp:txXfrm>
        <a:off x="42451" y="957533"/>
        <a:ext cx="2877754" cy="784710"/>
      </dsp:txXfrm>
    </dsp:sp>
    <dsp:sp modelId="{E8ABE0FC-E4CC-44DE-844E-FB3F59853435}">
      <dsp:nvSpPr>
        <dsp:cNvPr id="0" name=""/>
        <dsp:cNvSpPr/>
      </dsp:nvSpPr>
      <dsp:spPr>
        <a:xfrm rot="5400000">
          <a:off x="5248282" y="-370490"/>
          <a:ext cx="695690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10-30 representative patents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Broad license for specified term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Allows collaboration between companies, reduces risk for both sides</a:t>
          </a:r>
          <a:endParaRPr lang="en-US" sz="1200" kern="1200" dirty="0"/>
        </a:p>
      </dsp:txBody>
      <dsp:txXfrm rot="-5400000">
        <a:off x="2962656" y="1949097"/>
        <a:ext cx="5232983" cy="627768"/>
      </dsp:txXfrm>
    </dsp:sp>
    <dsp:sp modelId="{0604E045-7B71-43DB-9F37-B6C45535E166}">
      <dsp:nvSpPr>
        <dsp:cNvPr id="0" name=""/>
        <dsp:cNvSpPr/>
      </dsp:nvSpPr>
      <dsp:spPr>
        <a:xfrm>
          <a:off x="0" y="1828175"/>
          <a:ext cx="2962656" cy="8696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Cross-License</a:t>
          </a:r>
          <a:endParaRPr lang="en-US" sz="2400" kern="1200" dirty="0"/>
        </a:p>
      </dsp:txBody>
      <dsp:txXfrm>
        <a:off x="42451" y="1870626"/>
        <a:ext cx="2877754" cy="784710"/>
      </dsp:txXfrm>
    </dsp:sp>
    <dsp:sp modelId="{D8281F2C-C1B2-46FC-99A0-5BD8F82EF2FA}">
      <dsp:nvSpPr>
        <dsp:cNvPr id="0" name=""/>
        <dsp:cNvSpPr/>
      </dsp:nvSpPr>
      <dsp:spPr>
        <a:xfrm rot="5400000">
          <a:off x="5248282" y="542602"/>
          <a:ext cx="695690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Identify essential claims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License often under RAND or RAND-Z terms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Encourages adoption of our technology</a:t>
          </a:r>
          <a:endParaRPr lang="en-US" sz="1200" kern="1200" dirty="0"/>
        </a:p>
      </dsp:txBody>
      <dsp:txXfrm rot="-5400000">
        <a:off x="2962656" y="2862190"/>
        <a:ext cx="5232983" cy="627768"/>
      </dsp:txXfrm>
    </dsp:sp>
    <dsp:sp modelId="{B56CB5E2-F244-4489-AD88-6AA93405CA86}">
      <dsp:nvSpPr>
        <dsp:cNvPr id="0" name=""/>
        <dsp:cNvSpPr/>
      </dsp:nvSpPr>
      <dsp:spPr>
        <a:xfrm>
          <a:off x="0" y="2741268"/>
          <a:ext cx="2962656" cy="8696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Standards</a:t>
          </a:r>
          <a:endParaRPr lang="en-US" sz="2400" kern="1200"/>
        </a:p>
      </dsp:txBody>
      <dsp:txXfrm>
        <a:off x="42451" y="2783719"/>
        <a:ext cx="2877754" cy="784710"/>
      </dsp:txXfrm>
    </dsp:sp>
    <dsp:sp modelId="{6A2C8EE2-8A17-42CA-9189-69C3977BD95D}">
      <dsp:nvSpPr>
        <dsp:cNvPr id="0" name=""/>
        <dsp:cNvSpPr/>
      </dsp:nvSpPr>
      <dsp:spPr>
        <a:xfrm rot="5400000">
          <a:off x="5248282" y="1455695"/>
          <a:ext cx="695690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Defensive purpose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Counterclaim when possible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Support licensees of Microsoft IP</a:t>
          </a:r>
          <a:endParaRPr lang="en-US" sz="1200" kern="1200" dirty="0"/>
        </a:p>
      </dsp:txBody>
      <dsp:txXfrm rot="-5400000">
        <a:off x="2962656" y="3775283"/>
        <a:ext cx="5232983" cy="627768"/>
      </dsp:txXfrm>
    </dsp:sp>
    <dsp:sp modelId="{C9580F89-061C-4D22-949E-4847474E2E40}">
      <dsp:nvSpPr>
        <dsp:cNvPr id="0" name=""/>
        <dsp:cNvSpPr/>
      </dsp:nvSpPr>
      <dsp:spPr>
        <a:xfrm>
          <a:off x="0" y="3654361"/>
          <a:ext cx="2962656" cy="8696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Litigation</a:t>
          </a:r>
          <a:endParaRPr lang="en-US" sz="2400" kern="1200" dirty="0"/>
        </a:p>
      </dsp:txBody>
      <dsp:txXfrm>
        <a:off x="42451" y="3696812"/>
        <a:ext cx="2877754" cy="784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30F1A-6979-49EC-9526-14E43345D44B}">
      <dsp:nvSpPr>
        <dsp:cNvPr id="0" name=""/>
        <dsp:cNvSpPr/>
      </dsp:nvSpPr>
      <dsp:spPr>
        <a:xfrm>
          <a:off x="0" y="369921"/>
          <a:ext cx="8229600" cy="1855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Rita Researcher has just discovered a great new approach to solving an age-old problem, and has written code to implement in a prototype device with a UI.  She wants to protect her discovery so that she can market it.</a:t>
          </a:r>
          <a:endParaRPr lang="en-US" sz="2600" kern="1200" dirty="0"/>
        </a:p>
      </dsp:txBody>
      <dsp:txXfrm>
        <a:off x="90584" y="460505"/>
        <a:ext cx="8048432" cy="1674452"/>
      </dsp:txXfrm>
    </dsp:sp>
    <dsp:sp modelId="{0D5C4C7D-B3BC-48CF-B827-F62E8AD5DB06}">
      <dsp:nvSpPr>
        <dsp:cNvPr id="0" name=""/>
        <dsp:cNvSpPr/>
      </dsp:nvSpPr>
      <dsp:spPr>
        <a:xfrm>
          <a:off x="0" y="2300421"/>
          <a:ext cx="8229600" cy="18556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What are her options?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Would there be any difference if her prototype and invention were hardware?</a:t>
          </a:r>
        </a:p>
      </dsp:txBody>
      <dsp:txXfrm>
        <a:off x="90584" y="2391005"/>
        <a:ext cx="8048432" cy="1674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80401-35D1-4076-B2D5-CD526F7BB35B}">
      <dsp:nvSpPr>
        <dsp:cNvPr id="0" name=""/>
        <dsp:cNvSpPr/>
      </dsp:nvSpPr>
      <dsp:spPr>
        <a:xfrm>
          <a:off x="381004" y="3369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Code files</a:t>
          </a:r>
          <a:endParaRPr lang="en-US" sz="2200" kern="1200" dirty="0"/>
        </a:p>
      </dsp:txBody>
      <dsp:txXfrm>
        <a:off x="787409" y="3369"/>
        <a:ext cx="2133606" cy="812809"/>
      </dsp:txXfrm>
    </dsp:sp>
    <dsp:sp modelId="{3AEDF75E-7EA6-47FE-99D1-80D6730CA1D8}">
      <dsp:nvSpPr>
        <dsp:cNvPr id="0" name=""/>
        <dsp:cNvSpPr/>
      </dsp:nvSpPr>
      <dsp:spPr>
        <a:xfrm>
          <a:off x="3063256" y="72458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Copyright</a:t>
          </a:r>
          <a:endParaRPr lang="en-US" sz="2300" kern="1200" dirty="0"/>
        </a:p>
      </dsp:txBody>
      <dsp:txXfrm>
        <a:off x="3400572" y="72458"/>
        <a:ext cx="3043907" cy="674632"/>
      </dsp:txXfrm>
    </dsp:sp>
    <dsp:sp modelId="{F4578912-34E9-4CED-AC64-FF9FDB59B5DC}">
      <dsp:nvSpPr>
        <dsp:cNvPr id="0" name=""/>
        <dsp:cNvSpPr/>
      </dsp:nvSpPr>
      <dsp:spPr>
        <a:xfrm>
          <a:off x="381004" y="929973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Code Functionality</a:t>
          </a:r>
          <a:endParaRPr lang="en-US" sz="2200" b="1" kern="1200" dirty="0"/>
        </a:p>
      </dsp:txBody>
      <dsp:txXfrm>
        <a:off x="787409" y="929973"/>
        <a:ext cx="2133606" cy="812809"/>
      </dsp:txXfrm>
    </dsp:sp>
    <dsp:sp modelId="{AD1B5120-B8BE-4C03-9A8D-260E0201FFA7}">
      <dsp:nvSpPr>
        <dsp:cNvPr id="0" name=""/>
        <dsp:cNvSpPr/>
      </dsp:nvSpPr>
      <dsp:spPr>
        <a:xfrm>
          <a:off x="3063256" y="999062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Utility Patent</a:t>
          </a:r>
          <a:endParaRPr lang="en-US" sz="2300" b="1" kern="1200" dirty="0"/>
        </a:p>
      </dsp:txBody>
      <dsp:txXfrm>
        <a:off x="3400572" y="999062"/>
        <a:ext cx="3043907" cy="674632"/>
      </dsp:txXfrm>
    </dsp:sp>
    <dsp:sp modelId="{CC8426C3-9A53-4658-BC2C-931D06B780E1}">
      <dsp:nvSpPr>
        <dsp:cNvPr id="0" name=""/>
        <dsp:cNvSpPr/>
      </dsp:nvSpPr>
      <dsp:spPr>
        <a:xfrm>
          <a:off x="381004" y="1856576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UI</a:t>
          </a:r>
          <a:endParaRPr lang="en-US" sz="2200" kern="1200" dirty="0"/>
        </a:p>
      </dsp:txBody>
      <dsp:txXfrm>
        <a:off x="787409" y="1856576"/>
        <a:ext cx="2133606" cy="812809"/>
      </dsp:txXfrm>
    </dsp:sp>
    <dsp:sp modelId="{58F29FEF-8ACA-4BC4-9C38-9115F8B59EC4}">
      <dsp:nvSpPr>
        <dsp:cNvPr id="0" name=""/>
        <dsp:cNvSpPr/>
      </dsp:nvSpPr>
      <dsp:spPr>
        <a:xfrm>
          <a:off x="3063256" y="1925665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 and Utility Patent</a:t>
          </a:r>
          <a:endParaRPr lang="en-US" sz="2300" kern="1200" dirty="0"/>
        </a:p>
      </dsp:txBody>
      <dsp:txXfrm>
        <a:off x="3400572" y="1925665"/>
        <a:ext cx="3043907" cy="674632"/>
      </dsp:txXfrm>
    </dsp:sp>
    <dsp:sp modelId="{6E426ECD-1153-489B-A81D-1D666A12241C}">
      <dsp:nvSpPr>
        <dsp:cNvPr id="0" name=""/>
        <dsp:cNvSpPr/>
      </dsp:nvSpPr>
      <dsp:spPr>
        <a:xfrm>
          <a:off x="381004" y="2783179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Device</a:t>
          </a:r>
          <a:endParaRPr lang="en-US" sz="2200" kern="1200" dirty="0"/>
        </a:p>
      </dsp:txBody>
      <dsp:txXfrm>
        <a:off x="787409" y="2783179"/>
        <a:ext cx="2133606" cy="812809"/>
      </dsp:txXfrm>
    </dsp:sp>
    <dsp:sp modelId="{5574AE10-7939-4BDC-92E0-7BE142486606}">
      <dsp:nvSpPr>
        <dsp:cNvPr id="0" name=""/>
        <dsp:cNvSpPr/>
      </dsp:nvSpPr>
      <dsp:spPr>
        <a:xfrm>
          <a:off x="3063256" y="2852268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 and Utility Patent</a:t>
          </a:r>
          <a:endParaRPr lang="en-US" sz="2300" kern="1200" dirty="0"/>
        </a:p>
      </dsp:txBody>
      <dsp:txXfrm>
        <a:off x="3400572" y="2852268"/>
        <a:ext cx="3043907" cy="674632"/>
      </dsp:txXfrm>
    </dsp:sp>
    <dsp:sp modelId="{83B60774-7CA3-4AB9-996F-1ADD7BCE939C}">
      <dsp:nvSpPr>
        <dsp:cNvPr id="0" name=""/>
        <dsp:cNvSpPr/>
      </dsp:nvSpPr>
      <dsp:spPr>
        <a:xfrm>
          <a:off x="381004" y="3709783"/>
          <a:ext cx="2946415" cy="812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Product/company name</a:t>
          </a:r>
          <a:endParaRPr lang="en-US" sz="2200" kern="1200" dirty="0"/>
        </a:p>
      </dsp:txBody>
      <dsp:txXfrm>
        <a:off x="787409" y="3709783"/>
        <a:ext cx="2133606" cy="812809"/>
      </dsp:txXfrm>
    </dsp:sp>
    <dsp:sp modelId="{9EEDB971-AD90-4C70-9895-D4108686C759}">
      <dsp:nvSpPr>
        <dsp:cNvPr id="0" name=""/>
        <dsp:cNvSpPr/>
      </dsp:nvSpPr>
      <dsp:spPr>
        <a:xfrm>
          <a:off x="3063256" y="3778872"/>
          <a:ext cx="3718539" cy="67463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Trademark</a:t>
          </a:r>
          <a:endParaRPr lang="en-US" sz="2300" kern="1200" dirty="0"/>
        </a:p>
      </dsp:txBody>
      <dsp:txXfrm>
        <a:off x="3400572" y="3778872"/>
        <a:ext cx="3043907" cy="674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190A-F50E-4041-8ADB-2BB8BBCAA198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98FB5-789A-451D-9FDC-4A5A69912EF8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Publication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Best used when invention has low right-to-exclude value</a:t>
          </a:r>
          <a:endParaRPr lang="en-US" sz="2100" kern="1200" dirty="0"/>
        </a:p>
      </dsp:txBody>
      <dsp:txXfrm>
        <a:off x="987552" y="1193133"/>
        <a:ext cx="2715768" cy="1613001"/>
      </dsp:txXfrm>
    </dsp:sp>
    <dsp:sp modelId="{9944EB60-F5C6-49EF-9A92-3887F3FD181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Trade Secret 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Invention can be kept secret</a:t>
          </a:r>
          <a:endParaRPr lang="en-US" sz="2100" kern="1200" dirty="0"/>
        </a:p>
      </dsp:txBody>
      <dsp:txXfrm>
        <a:off x="4114800" y="1719827"/>
        <a:ext cx="3209544" cy="1613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BBFEB-179C-4EE0-88D3-EF114A7153A0}">
      <dsp:nvSpPr>
        <dsp:cNvPr id="0" name=""/>
        <dsp:cNvSpPr/>
      </dsp:nvSpPr>
      <dsp:spPr>
        <a:xfrm>
          <a:off x="3897" y="1474"/>
          <a:ext cx="8221804" cy="13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It’s Not Enough Just To Be Different</a:t>
          </a:r>
          <a:endParaRPr lang="en-US" sz="4300" kern="1200" dirty="0"/>
        </a:p>
      </dsp:txBody>
      <dsp:txXfrm>
        <a:off x="44804" y="42381"/>
        <a:ext cx="8139990" cy="1314869"/>
      </dsp:txXfrm>
    </dsp:sp>
    <dsp:sp modelId="{BDCC3B2E-E09A-437B-99CA-42FEAFDBC534}">
      <dsp:nvSpPr>
        <dsp:cNvPr id="0" name=""/>
        <dsp:cNvSpPr/>
      </dsp:nvSpPr>
      <dsp:spPr>
        <a:xfrm>
          <a:off x="11922" y="1540375"/>
          <a:ext cx="1949110" cy="2909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New/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Novelty</a:t>
          </a:r>
          <a:endParaRPr lang="en-US" sz="2600" kern="1200" dirty="0"/>
        </a:p>
      </dsp:txBody>
      <dsp:txXfrm>
        <a:off x="69009" y="1597462"/>
        <a:ext cx="1834936" cy="2795244"/>
      </dsp:txXfrm>
    </dsp:sp>
    <dsp:sp modelId="{2A7D354B-FF8E-45D8-87E4-329788D61C00}">
      <dsp:nvSpPr>
        <dsp:cNvPr id="0" name=""/>
        <dsp:cNvSpPr/>
      </dsp:nvSpPr>
      <dsp:spPr>
        <a:xfrm>
          <a:off x="2124758" y="1540375"/>
          <a:ext cx="3980083" cy="13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Non-obvious/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Inventive Step</a:t>
          </a:r>
          <a:endParaRPr lang="en-US" sz="2600" kern="1200" dirty="0"/>
        </a:p>
      </dsp:txBody>
      <dsp:txXfrm>
        <a:off x="2165665" y="1581282"/>
        <a:ext cx="3898269" cy="1314869"/>
      </dsp:txXfrm>
    </dsp:sp>
    <dsp:sp modelId="{CDB1F2A6-3B75-4E05-AACC-FA1D9277ACEB}">
      <dsp:nvSpPr>
        <dsp:cNvPr id="0" name=""/>
        <dsp:cNvSpPr/>
      </dsp:nvSpPr>
      <dsp:spPr>
        <a:xfrm>
          <a:off x="2124758" y="3079277"/>
          <a:ext cx="1949110" cy="13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Multiple references</a:t>
          </a:r>
          <a:endParaRPr lang="en-US" sz="2600" kern="1200" dirty="0"/>
        </a:p>
      </dsp:txBody>
      <dsp:txXfrm>
        <a:off x="2165665" y="3120184"/>
        <a:ext cx="1867296" cy="1314869"/>
      </dsp:txXfrm>
    </dsp:sp>
    <dsp:sp modelId="{1767341D-9F80-466A-97FD-67624509F546}">
      <dsp:nvSpPr>
        <dsp:cNvPr id="0" name=""/>
        <dsp:cNvSpPr/>
      </dsp:nvSpPr>
      <dsp:spPr>
        <a:xfrm>
          <a:off x="4155731" y="3079277"/>
          <a:ext cx="1949110" cy="13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Tension with broadness</a:t>
          </a:r>
          <a:endParaRPr lang="en-US" sz="2600" kern="1200" dirty="0"/>
        </a:p>
      </dsp:txBody>
      <dsp:txXfrm>
        <a:off x="4196638" y="3120184"/>
        <a:ext cx="1867296" cy="1314869"/>
      </dsp:txXfrm>
    </dsp:sp>
    <dsp:sp modelId="{8F9CE549-249F-49D2-A5D1-6417F0079D5A}">
      <dsp:nvSpPr>
        <dsp:cNvPr id="0" name=""/>
        <dsp:cNvSpPr/>
      </dsp:nvSpPr>
      <dsp:spPr>
        <a:xfrm>
          <a:off x="6268566" y="1540375"/>
          <a:ext cx="1949110" cy="298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Useful/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Indust</a:t>
          </a:r>
          <a:r>
            <a:rPr lang="en-US" sz="2600" kern="1200" dirty="0" smtClean="0"/>
            <a:t>. applicability</a:t>
          </a:r>
          <a:endParaRPr lang="en-US" sz="2600" kern="1200" dirty="0"/>
        </a:p>
      </dsp:txBody>
      <dsp:txXfrm>
        <a:off x="6325653" y="1597462"/>
        <a:ext cx="1834936" cy="2869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46150-CAFE-41FB-A698-61A14BE077E6}">
      <dsp:nvSpPr>
        <dsp:cNvPr id="0" name=""/>
        <dsp:cNvSpPr/>
      </dsp:nvSpPr>
      <dsp:spPr>
        <a:xfrm rot="5400000">
          <a:off x="5177906" y="-2108520"/>
          <a:ext cx="83644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written description of the invention with instructions on how to use it</a:t>
          </a:r>
          <a:endParaRPr lang="en-US" sz="2000" kern="1200" dirty="0"/>
        </a:p>
      </dsp:txBody>
      <dsp:txXfrm rot="-5400000">
        <a:off x="2962656" y="147562"/>
        <a:ext cx="5226112" cy="754779"/>
      </dsp:txXfrm>
    </dsp:sp>
    <dsp:sp modelId="{DA0E8268-3DE4-4C59-BBF6-150C763F031E}">
      <dsp:nvSpPr>
        <dsp:cNvPr id="0" name=""/>
        <dsp:cNvSpPr/>
      </dsp:nvSpPr>
      <dsp:spPr>
        <a:xfrm>
          <a:off x="0" y="2173"/>
          <a:ext cx="2962656" cy="10455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Specification</a:t>
          </a:r>
          <a:endParaRPr lang="en-US" sz="2500" kern="1200" dirty="0"/>
        </a:p>
      </dsp:txBody>
      <dsp:txXfrm>
        <a:off x="51040" y="53213"/>
        <a:ext cx="2860576" cy="943474"/>
      </dsp:txXfrm>
    </dsp:sp>
    <dsp:sp modelId="{026D95FD-B0B8-4872-B28E-1428B6DB6CFE}">
      <dsp:nvSpPr>
        <dsp:cNvPr id="0" name=""/>
        <dsp:cNvSpPr/>
      </dsp:nvSpPr>
      <dsp:spPr>
        <a:xfrm rot="5400000">
          <a:off x="5177906" y="-1010688"/>
          <a:ext cx="83644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-674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-67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defines the scope of what you claim to be the new and non-obvious part of your invention</a:t>
          </a:r>
          <a:endParaRPr lang="en-US" sz="2000" kern="1200" dirty="0"/>
        </a:p>
      </dsp:txBody>
      <dsp:txXfrm rot="-5400000">
        <a:off x="2962656" y="1245394"/>
        <a:ext cx="5226112" cy="754779"/>
      </dsp:txXfrm>
    </dsp:sp>
    <dsp:sp modelId="{4FCBE3F8-9FC3-4612-BA1C-8C6041BBC0B5}">
      <dsp:nvSpPr>
        <dsp:cNvPr id="0" name=""/>
        <dsp:cNvSpPr/>
      </dsp:nvSpPr>
      <dsp:spPr>
        <a:xfrm>
          <a:off x="0" y="1100006"/>
          <a:ext cx="2962656" cy="10455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33333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33333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Claims</a:t>
          </a:r>
          <a:endParaRPr lang="en-US" sz="2500" kern="1200" dirty="0"/>
        </a:p>
      </dsp:txBody>
      <dsp:txXfrm>
        <a:off x="51040" y="1151046"/>
        <a:ext cx="2860576" cy="943474"/>
      </dsp:txXfrm>
    </dsp:sp>
    <dsp:sp modelId="{E5BB0C7B-A0F8-49FD-AFBD-741FF30FF07C}">
      <dsp:nvSpPr>
        <dsp:cNvPr id="0" name=""/>
        <dsp:cNvSpPr/>
      </dsp:nvSpPr>
      <dsp:spPr>
        <a:xfrm rot="5400000">
          <a:off x="5177906" y="87144"/>
          <a:ext cx="83644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-1348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-134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optional, but useful to further explain the invention and how it works</a:t>
          </a:r>
          <a:endParaRPr lang="en-US" sz="2000" kern="1200" dirty="0"/>
        </a:p>
      </dsp:txBody>
      <dsp:txXfrm rot="-5400000">
        <a:off x="2962656" y="2343226"/>
        <a:ext cx="5226112" cy="754779"/>
      </dsp:txXfrm>
    </dsp:sp>
    <dsp:sp modelId="{79481B73-27F6-47B2-8234-FCB52836BF82}">
      <dsp:nvSpPr>
        <dsp:cNvPr id="0" name=""/>
        <dsp:cNvSpPr/>
      </dsp:nvSpPr>
      <dsp:spPr>
        <a:xfrm>
          <a:off x="0" y="2197838"/>
          <a:ext cx="2962656" cy="10455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66667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66667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6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Figures</a:t>
          </a:r>
        </a:p>
      </dsp:txBody>
      <dsp:txXfrm>
        <a:off x="51040" y="2248878"/>
        <a:ext cx="2860576" cy="943474"/>
      </dsp:txXfrm>
    </dsp:sp>
    <dsp:sp modelId="{6D5F484B-C37D-4801-A10B-3DCF3E5221B7}">
      <dsp:nvSpPr>
        <dsp:cNvPr id="0" name=""/>
        <dsp:cNvSpPr/>
      </dsp:nvSpPr>
      <dsp:spPr>
        <a:xfrm rot="5400000">
          <a:off x="5177906" y="1184976"/>
          <a:ext cx="83644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-2022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-202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enablement and best mode</a:t>
          </a:r>
          <a:endParaRPr lang="en-US" sz="2000" kern="1200" dirty="0"/>
        </a:p>
      </dsp:txBody>
      <dsp:txXfrm rot="-5400000">
        <a:off x="2962656" y="3441058"/>
        <a:ext cx="5226112" cy="754779"/>
      </dsp:txXfrm>
    </dsp:sp>
    <dsp:sp modelId="{5A54517F-B204-4F32-AA63-5D426260FA9B}">
      <dsp:nvSpPr>
        <dsp:cNvPr id="0" name=""/>
        <dsp:cNvSpPr/>
      </dsp:nvSpPr>
      <dsp:spPr>
        <a:xfrm>
          <a:off x="0" y="3295671"/>
          <a:ext cx="2962656" cy="10455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10000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10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10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Technical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Requirements</a:t>
          </a:r>
          <a:endParaRPr lang="en-US" sz="2500" kern="1200" dirty="0"/>
        </a:p>
      </dsp:txBody>
      <dsp:txXfrm>
        <a:off x="51040" y="3346711"/>
        <a:ext cx="2860576" cy="9434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0DDC4-F589-4D9B-A37F-963C6F1CF413}">
      <dsp:nvSpPr>
        <dsp:cNvPr id="0" name=""/>
        <dsp:cNvSpPr/>
      </dsp:nvSpPr>
      <dsp:spPr>
        <a:xfrm>
          <a:off x="3078" y="839153"/>
          <a:ext cx="2190005" cy="8760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Invention Disclosure Form</a:t>
          </a:r>
        </a:p>
      </dsp:txBody>
      <dsp:txXfrm>
        <a:off x="441079" y="839153"/>
        <a:ext cx="1314003" cy="876002"/>
      </dsp:txXfrm>
    </dsp:sp>
    <dsp:sp modelId="{D12AB8F0-3689-4DCE-B7DF-4CD2975EDA87}">
      <dsp:nvSpPr>
        <dsp:cNvPr id="0" name=""/>
        <dsp:cNvSpPr/>
      </dsp:nvSpPr>
      <dsp:spPr>
        <a:xfrm>
          <a:off x="3078" y="1824656"/>
          <a:ext cx="1752004" cy="167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Advantages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 solutions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8" y="1824656"/>
        <a:ext cx="1752004" cy="1679589"/>
      </dsp:txXfrm>
    </dsp:sp>
    <dsp:sp modelId="{C5CD1C01-DC24-46AA-997C-B1CFE970ABF2}">
      <dsp:nvSpPr>
        <dsp:cNvPr id="0" name=""/>
        <dsp:cNvSpPr/>
      </dsp:nvSpPr>
      <dsp:spPr>
        <a:xfrm>
          <a:off x="2088503" y="839153"/>
          <a:ext cx="2190005" cy="876002"/>
        </a:xfrm>
        <a:prstGeom prst="chevron">
          <a:avLst/>
        </a:prstGeom>
        <a:gradFill rotWithShape="0">
          <a:gsLst>
            <a:gs pos="0">
              <a:schemeClr val="accent2">
                <a:hueOff val="-31324"/>
                <a:satOff val="-15906"/>
                <a:lumOff val="15752"/>
                <a:alphaOff val="0"/>
                <a:shade val="51000"/>
                <a:satMod val="130000"/>
              </a:schemeClr>
            </a:gs>
            <a:gs pos="80000">
              <a:schemeClr val="accent2">
                <a:hueOff val="-31324"/>
                <a:satOff val="-15906"/>
                <a:lumOff val="15752"/>
                <a:alphaOff val="0"/>
                <a:shade val="93000"/>
                <a:satMod val="130000"/>
              </a:schemeClr>
            </a:gs>
            <a:gs pos="100000">
              <a:schemeClr val="accent2">
                <a:hueOff val="-31324"/>
                <a:satOff val="-15906"/>
                <a:lumOff val="1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Disclosure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Meeting</a:t>
          </a:r>
          <a:endParaRPr lang="en-US" sz="1800" kern="1200" dirty="0"/>
        </a:p>
      </dsp:txBody>
      <dsp:txXfrm>
        <a:off x="2526504" y="839153"/>
        <a:ext cx="1314003" cy="876002"/>
      </dsp:txXfrm>
    </dsp:sp>
    <dsp:sp modelId="{E7D95370-B0D0-4D4E-8E53-9E95511D842F}">
      <dsp:nvSpPr>
        <dsp:cNvPr id="0" name=""/>
        <dsp:cNvSpPr/>
      </dsp:nvSpPr>
      <dsp:spPr>
        <a:xfrm>
          <a:off x="1977084" y="1824656"/>
          <a:ext cx="1974842" cy="167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 meeting with drafting attorney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Describe the problem space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Block diagrams are helpful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Talk about details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7084" y="1824656"/>
        <a:ext cx="1974842" cy="1679589"/>
      </dsp:txXfrm>
    </dsp:sp>
    <dsp:sp modelId="{08D91174-FE56-4187-A856-8D0D4BDFC79F}">
      <dsp:nvSpPr>
        <dsp:cNvPr id="0" name=""/>
        <dsp:cNvSpPr/>
      </dsp:nvSpPr>
      <dsp:spPr>
        <a:xfrm>
          <a:off x="4062509" y="839153"/>
          <a:ext cx="2190005" cy="876002"/>
        </a:xfrm>
        <a:prstGeom prst="chevron">
          <a:avLst/>
        </a:prstGeom>
        <a:gradFill rotWithShape="0">
          <a:gsLst>
            <a:gs pos="0">
              <a:schemeClr val="accent2">
                <a:hueOff val="-62647"/>
                <a:satOff val="-31813"/>
                <a:lumOff val="31503"/>
                <a:alphaOff val="0"/>
                <a:shade val="51000"/>
                <a:satMod val="130000"/>
              </a:schemeClr>
            </a:gs>
            <a:gs pos="80000">
              <a:schemeClr val="accent2">
                <a:hueOff val="-62647"/>
                <a:satOff val="-31813"/>
                <a:lumOff val="31503"/>
                <a:alphaOff val="0"/>
                <a:shade val="93000"/>
                <a:satMod val="130000"/>
              </a:schemeClr>
            </a:gs>
            <a:gs pos="100000">
              <a:schemeClr val="accent2">
                <a:hueOff val="-62647"/>
                <a:satOff val="-31813"/>
                <a:lumOff val="315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Application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Drafted</a:t>
          </a:r>
          <a:endParaRPr lang="en-US" sz="1800" kern="1200" dirty="0"/>
        </a:p>
      </dsp:txBody>
      <dsp:txXfrm>
        <a:off x="4500510" y="839153"/>
        <a:ext cx="1314003" cy="876002"/>
      </dsp:txXfrm>
    </dsp:sp>
    <dsp:sp modelId="{0BBC681F-DFD0-494E-986F-58EBE617258C}">
      <dsp:nvSpPr>
        <dsp:cNvPr id="0" name=""/>
        <dsp:cNvSpPr/>
      </dsp:nvSpPr>
      <dsp:spPr>
        <a:xfrm>
          <a:off x="4062509" y="1824656"/>
          <a:ext cx="1752004" cy="167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draft application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Discuss changes with drafting attorney if minor issues remain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2509" y="1824656"/>
        <a:ext cx="1752004" cy="1679589"/>
      </dsp:txXfrm>
    </dsp:sp>
    <dsp:sp modelId="{4803CFB2-5974-4F92-A172-C6D864DD4B80}">
      <dsp:nvSpPr>
        <dsp:cNvPr id="0" name=""/>
        <dsp:cNvSpPr/>
      </dsp:nvSpPr>
      <dsp:spPr>
        <a:xfrm>
          <a:off x="6036515" y="839153"/>
          <a:ext cx="2190005" cy="876002"/>
        </a:xfrm>
        <a:prstGeom prst="chevron">
          <a:avLst/>
        </a:prstGeom>
        <a:gradFill rotWithShape="0">
          <a:gsLst>
            <a:gs pos="0">
              <a:schemeClr val="accent2">
                <a:hueOff val="-93971"/>
                <a:satOff val="-47719"/>
                <a:lumOff val="47255"/>
                <a:alphaOff val="0"/>
                <a:shade val="51000"/>
                <a:satMod val="130000"/>
              </a:schemeClr>
            </a:gs>
            <a:gs pos="80000">
              <a:schemeClr val="accent2">
                <a:hueOff val="-93971"/>
                <a:satOff val="-47719"/>
                <a:lumOff val="47255"/>
                <a:alphaOff val="0"/>
                <a:shade val="93000"/>
                <a:satMod val="130000"/>
              </a:schemeClr>
            </a:gs>
            <a:gs pos="100000">
              <a:schemeClr val="accent2">
                <a:hueOff val="-93971"/>
                <a:satOff val="-47719"/>
                <a:lumOff val="4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Prosecution and Issuance</a:t>
          </a:r>
          <a:endParaRPr lang="en-US" sz="1600" kern="1200" dirty="0"/>
        </a:p>
      </dsp:txBody>
      <dsp:txXfrm>
        <a:off x="6474516" y="839153"/>
        <a:ext cx="1314003" cy="876002"/>
      </dsp:txXfrm>
    </dsp:sp>
    <dsp:sp modelId="{8CE846AE-3265-4DB8-A010-9CC9A65F927E}">
      <dsp:nvSpPr>
        <dsp:cNvPr id="0" name=""/>
        <dsp:cNvSpPr/>
      </dsp:nvSpPr>
      <dsp:spPr>
        <a:xfrm>
          <a:off x="6036515" y="1824656"/>
          <a:ext cx="1752004" cy="167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Update direction and priority of technology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 allowed claims valuable?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36515" y="1824656"/>
        <a:ext cx="1752004" cy="16795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57390-7803-40C2-B56C-C94EB536FBD0}">
      <dsp:nvSpPr>
        <dsp:cNvPr id="0" name=""/>
        <dsp:cNvSpPr/>
      </dsp:nvSpPr>
      <dsp:spPr>
        <a:xfrm>
          <a:off x="0" y="23219"/>
          <a:ext cx="8229600" cy="2574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Rita Researcher submits a paper for publication by the Hyper Tech Society, a pre-eminent organization in her field.  The Hyper Tech Society has a confidentiality policy for its submissions but publishes accepted papers.  A few weeks after her submission, she learns that her paper will be published in a week.  She contacts her Patty Patents, her patent attorney, about filing a patent application on the technology disclosed in the paper.</a:t>
          </a:r>
          <a:endParaRPr lang="en-US" sz="2200" kern="1200" dirty="0"/>
        </a:p>
      </dsp:txBody>
      <dsp:txXfrm>
        <a:off x="125652" y="148871"/>
        <a:ext cx="7978296" cy="2322696"/>
      </dsp:txXfrm>
    </dsp:sp>
    <dsp:sp modelId="{4856D37D-DEF0-487F-BA95-8185496986AC}">
      <dsp:nvSpPr>
        <dsp:cNvPr id="0" name=""/>
        <dsp:cNvSpPr/>
      </dsp:nvSpPr>
      <dsp:spPr>
        <a:xfrm>
          <a:off x="0" y="2660580"/>
          <a:ext cx="8229600" cy="2574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Can Patty obtain patent protection for Rita’s invention?  If so, where?</a:t>
          </a:r>
        </a:p>
      </dsp:txBody>
      <dsp:txXfrm>
        <a:off x="125652" y="2786232"/>
        <a:ext cx="7978296" cy="232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6220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4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864251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latin typeface="Arial" charset="0"/>
              </a:rPr>
              <a:t>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3012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4034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41813"/>
            <a:ext cx="5060950" cy="4130675"/>
          </a:xfrm>
          <a:noFill/>
        </p:spPr>
        <p:txBody>
          <a:bodyPr wrap="square" lIns="90353" tIns="45176" rIns="90353" bIns="45176" numCol="1" anchor="t" anchorCtr="0" compatLnSpc="1">
            <a:prstTxWarp prst="textNoShape">
              <a:avLst/>
            </a:prstTxWarp>
          </a:bodyPr>
          <a:lstStyle/>
          <a:p>
            <a:pPr defTabSz="906463">
              <a:lnSpc>
                <a:spcPct val="90000"/>
              </a:lnSpc>
              <a:spcBef>
                <a:spcPct val="40000"/>
              </a:spcBef>
            </a:pPr>
            <a:endParaRPr lang="en-US"/>
          </a:p>
        </p:txBody>
      </p:sp>
      <p:sp>
        <p:nvSpPr>
          <p:cNvPr id="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5060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17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7/1/2010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6084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18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11/4/2009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048000" y="152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8/2/2010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hyperlink" Target="http://msweb/tipsntricks/Redirect/MSWRedir.asp?countme=http://msweb/MySite/Public.aspx?guid=4C37B7BF-A358-46C8-AF5A-C96C81BAADAF&amp;source=OBsb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Pictur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noFill/>
          <a:ln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IP Legal Training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</a:rPr>
              <a:t>2 July 2010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</a:rPr>
              <a:t>Carole Boelitz (</a:t>
            </a:r>
            <a:r>
              <a:rPr lang="en-US" dirty="0" err="1">
                <a:latin typeface="+mn-lt"/>
              </a:rPr>
              <a:t>caroleb</a:t>
            </a:r>
            <a:r>
              <a:rPr lang="en-US" dirty="0">
                <a:latin typeface="+mn-lt"/>
              </a:rPr>
              <a:t>)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</a:rPr>
              <a:t>Mobile: +44 776 435 9689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</a:rPr>
              <a:t>Office: +44 1223 479 868</a:t>
            </a:r>
          </a:p>
        </p:txBody>
      </p:sp>
      <p:sp>
        <p:nvSpPr>
          <p:cNvPr id="5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Breakthrough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3886200"/>
            <a:ext cx="3355975" cy="2590800"/>
            <a:chOff x="685800" y="3733800"/>
            <a:chExt cx="3356517" cy="2590800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85800" y="3733800"/>
              <a:ext cx="3356517" cy="259080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6572" t="9848" r="20692" b="59091"/>
            <a:stretch>
              <a:fillRect/>
            </a:stretch>
          </p:blipFill>
          <p:spPr bwMode="auto">
            <a:xfrm>
              <a:off x="762000" y="3810000"/>
              <a:ext cx="3211551" cy="2438400"/>
            </a:xfrm>
            <a:prstGeom prst="rect">
              <a:avLst/>
            </a:prstGeom>
            <a:noFill/>
          </p:spPr>
        </p:pic>
      </p:grpSp>
      <p:sp>
        <p:nvSpPr>
          <p:cNvPr id="12421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8788" y="231775"/>
            <a:ext cx="8570912" cy="641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j-lt"/>
              </a:rPr>
              <a:t>Which of these are patentable?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4800" y="1044575"/>
            <a:ext cx="2362200" cy="2689225"/>
            <a:chOff x="304800" y="1044575"/>
            <a:chExt cx="2651125" cy="3028950"/>
          </a:xfrm>
        </p:grpSpPr>
        <p:sp>
          <p:nvSpPr>
            <p:cNvPr id="1242138" name="Rectangle 7"/>
            <p:cNvSpPr>
              <a:spLocks noChangeArrowheads="1"/>
            </p:cNvSpPr>
            <p:nvPr/>
          </p:nvSpPr>
          <p:spPr bwMode="auto">
            <a:xfrm>
              <a:off x="304800" y="1044575"/>
              <a:ext cx="2651125" cy="302895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2" name="Picture 7" descr="Projec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937" y="1128713"/>
              <a:ext cx="2484438" cy="2859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990600"/>
            <a:ext cx="3276600" cy="357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 l="17783" t="19697" r="18738" b="34091"/>
          <a:stretch>
            <a:fillRect/>
          </a:stretch>
        </p:blipFill>
        <p:spPr bwMode="auto">
          <a:xfrm>
            <a:off x="5334000" y="3657600"/>
            <a:ext cx="34102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25 0.17778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17778 L -0.03333 -0.07777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26667 -0.13333 " pathEditMode="relative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13334 L -0.05833 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41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2605 -0.177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Rita’s product</a:t>
            </a:r>
          </a:p>
        </p:txBody>
      </p:sp>
      <p:graphicFrame>
        <p:nvGraphicFramePr>
          <p:cNvPr id="9" name="Picture 3"/>
          <p:cNvGraphicFramePr>
            <a:graphicFrameLocks noGrp="1"/>
          </p:cNvGraphicFramePr>
          <p:nvPr>
            <p:ph sz="half" idx="4294967295"/>
          </p:nvPr>
        </p:nvGraphicFramePr>
        <p:xfrm>
          <a:off x="457200" y="1600200"/>
          <a:ext cx="716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 b="1">
                <a:solidFill>
                  <a:schemeClr val="tx1">
                    <a:tint val="75000"/>
                  </a:schemeClr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Patent Alternatives</a:t>
            </a:r>
          </a:p>
        </p:txBody>
      </p:sp>
      <p:graphicFrame>
        <p:nvGraphicFramePr>
          <p:cNvPr id="7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13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Patentability in reality</a:t>
            </a:r>
          </a:p>
        </p:txBody>
      </p:sp>
      <p:graphicFrame>
        <p:nvGraphicFramePr>
          <p:cNvPr id="10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Components of a Patent Application</a:t>
            </a:r>
          </a:p>
        </p:txBody>
      </p:sp>
      <p:sp>
        <p:nvSpPr>
          <p:cNvPr id="6" name="Text Box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15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8288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 Application Process at Microsoft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381000" y="16764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16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Publish or Perish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Public Disclosure and Patents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" name="AutoShape 2"/>
          <p:cNvSpPr>
            <a:spLocks/>
          </p:cNvSpPr>
          <p:nvPr/>
        </p:nvSpPr>
        <p:spPr bwMode="auto">
          <a:xfrm>
            <a:off x="1676400" y="4114800"/>
            <a:ext cx="1219200" cy="1143000"/>
          </a:xfrm>
          <a:custGeom>
            <a:avLst/>
            <a:gdLst>
              <a:gd name="T0" fmla="*/ 609600 w 1219200"/>
              <a:gd name="T1" fmla="*/ 0 h 1143000"/>
              <a:gd name="T2" fmla="*/ 1 w 1219200"/>
              <a:gd name="T3" fmla="*/ 436586 h 1143000"/>
              <a:gd name="T4" fmla="*/ 232846 w 1219200"/>
              <a:gd name="T5" fmla="*/ 1142996 h 1143000"/>
              <a:gd name="T6" fmla="*/ 986354 w 1219200"/>
              <a:gd name="T7" fmla="*/ 1142996 h 1143000"/>
              <a:gd name="T8" fmla="*/ 1219199 w 1219200"/>
              <a:gd name="T9" fmla="*/ 436586 h 11430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76757 w 1219200"/>
              <a:gd name="T16" fmla="*/ 436589 h 1143000"/>
              <a:gd name="T17" fmla="*/ 842443 w 1219200"/>
              <a:gd name="T18" fmla="*/ 873168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200" h="1143000">
                <a:moveTo>
                  <a:pt x="1" y="436586"/>
                </a:moveTo>
                <a:lnTo>
                  <a:pt x="465696" y="436589"/>
                </a:lnTo>
                <a:lnTo>
                  <a:pt x="609600" y="0"/>
                </a:lnTo>
                <a:lnTo>
                  <a:pt x="753504" y="436589"/>
                </a:lnTo>
                <a:lnTo>
                  <a:pt x="1219199" y="436586"/>
                </a:lnTo>
                <a:lnTo>
                  <a:pt x="842443" y="706409"/>
                </a:lnTo>
                <a:lnTo>
                  <a:pt x="986354" y="1142996"/>
                </a:lnTo>
                <a:lnTo>
                  <a:pt x="609600" y="873168"/>
                </a:lnTo>
                <a:lnTo>
                  <a:pt x="232846" y="1142996"/>
                </a:lnTo>
                <a:lnTo>
                  <a:pt x="376757" y="706409"/>
                </a:ln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Rectangle 3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 Should We Patent? </a:t>
            </a:r>
          </a:p>
        </p:txBody>
      </p:sp>
      <p:sp>
        <p:nvSpPr>
          <p:cNvPr id="58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19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62"/>
          <p:cNvSpPr txBox="1">
            <a:spLocks noChangeArrowheads="1"/>
          </p:cNvSpPr>
          <p:nvPr/>
        </p:nvSpPr>
        <p:spPr>
          <a:xfrm>
            <a:off x="2438400" y="1676400"/>
            <a:ext cx="4035425" cy="9271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31775" indent="-231775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File Early</a:t>
            </a:r>
          </a:p>
          <a:p>
            <a:pPr marL="231775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dirty="0"/>
              <a:t>Identify IP early in design phase</a:t>
            </a:r>
          </a:p>
          <a:p>
            <a:pPr marL="231775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dirty="0"/>
              <a:t>Formulate protection strategy</a:t>
            </a:r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838200" y="3124200"/>
            <a:ext cx="7467600" cy="2895600"/>
            <a:chOff x="896938" y="3652838"/>
            <a:chExt cx="7178675" cy="2818105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 flipH="1">
              <a:off x="4248150" y="4583113"/>
              <a:ext cx="0" cy="5905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4237038" y="5694363"/>
              <a:ext cx="9525" cy="3365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705" name="Group 9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303338" y="3946525"/>
              <a:ext cx="1608137" cy="263525"/>
              <a:chOff x="1734" y="1673"/>
              <a:chExt cx="870" cy="514"/>
            </a:xfrm>
          </p:grpSpPr>
          <p:sp>
            <p:nvSpPr>
              <p:cNvPr id="29745" name="AutoShape 49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blackWhite">
              <a:xfrm>
                <a:off x="1734" y="1673"/>
                <a:ext cx="870" cy="514"/>
              </a:xfrm>
              <a:custGeom>
                <a:avLst/>
                <a:gdLst>
                  <a:gd name="T0" fmla="*/ 0 w 870"/>
                  <a:gd name="T1" fmla="*/ 0 h 514"/>
                  <a:gd name="T2" fmla="*/ 777 w 870"/>
                  <a:gd name="T3" fmla="*/ 0 h 514"/>
                  <a:gd name="T4" fmla="*/ 870 w 870"/>
                  <a:gd name="T5" fmla="*/ 257 h 514"/>
                  <a:gd name="T6" fmla="*/ 777 w 870"/>
                  <a:gd name="T7" fmla="*/ 514 h 514"/>
                  <a:gd name="T8" fmla="*/ 0 w 870"/>
                  <a:gd name="T9" fmla="*/ 514 h 514"/>
                  <a:gd name="T10" fmla="*/ 0 w 870"/>
                  <a:gd name="T11" fmla="*/ 257 h 514"/>
                  <a:gd name="T12" fmla="*/ 0 w 870"/>
                  <a:gd name="T13" fmla="*/ 0 h 5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0"/>
                  <a:gd name="T22" fmla="*/ 0 h 514"/>
                  <a:gd name="T23" fmla="*/ 870 w 870"/>
                  <a:gd name="T24" fmla="*/ 514 h 5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0" h="514">
                    <a:moveTo>
                      <a:pt x="0" y="0"/>
                    </a:moveTo>
                    <a:lnTo>
                      <a:pt x="777" y="0"/>
                    </a:lnTo>
                    <a:lnTo>
                      <a:pt x="870" y="257"/>
                    </a:lnTo>
                    <a:lnTo>
                      <a:pt x="777" y="514"/>
                    </a:lnTo>
                    <a:lnTo>
                      <a:pt x="0" y="514"/>
                    </a:lnTo>
                    <a:lnTo>
                      <a:pt x="0" y="25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blackWhite">
              <a:xfrm>
                <a:off x="1766" y="1703"/>
                <a:ext cx="745" cy="443"/>
              </a:xfrm>
              <a:prstGeom prst="rect">
                <a:avLst/>
              </a:prstGeom>
              <a:gradFill rotWithShape="0">
                <a:gsLst>
                  <a:gs pos="0">
                    <a:srgbClr val="6699FF">
                      <a:gamma/>
                      <a:shade val="46275"/>
                      <a:invGamma/>
                    </a:srgbClr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49" tIns="0" rIns="1149" bIns="0" anchor="ctr"/>
              <a:lstStyle/>
              <a:p>
                <a:pPr algn="ctr" defTabSz="630238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 Semibold"/>
                  </a:rPr>
                  <a:t>Project Def</a:t>
                </a:r>
              </a:p>
            </p:txBody>
          </p:sp>
        </p:grpSp>
        <p:grpSp>
          <p:nvGrpSpPr>
            <p:cNvPr id="29706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673350" y="3946525"/>
              <a:ext cx="1876425" cy="263525"/>
              <a:chOff x="2511" y="1673"/>
              <a:chExt cx="868" cy="514"/>
            </a:xfrm>
          </p:grpSpPr>
          <p:sp>
            <p:nvSpPr>
              <p:cNvPr id="29743" name="AutoShape 47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blackWhite">
              <a:xfrm>
                <a:off x="2511" y="1673"/>
                <a:ext cx="868" cy="514"/>
              </a:xfrm>
              <a:custGeom>
                <a:avLst/>
                <a:gdLst>
                  <a:gd name="T0" fmla="*/ 0 w 868"/>
                  <a:gd name="T1" fmla="*/ 0 h 514"/>
                  <a:gd name="T2" fmla="*/ 775 w 868"/>
                  <a:gd name="T3" fmla="*/ 0 h 514"/>
                  <a:gd name="T4" fmla="*/ 868 w 868"/>
                  <a:gd name="T5" fmla="*/ 257 h 514"/>
                  <a:gd name="T6" fmla="*/ 775 w 868"/>
                  <a:gd name="T7" fmla="*/ 514 h 514"/>
                  <a:gd name="T8" fmla="*/ 0 w 868"/>
                  <a:gd name="T9" fmla="*/ 514 h 514"/>
                  <a:gd name="T10" fmla="*/ 93 w 868"/>
                  <a:gd name="T11" fmla="*/ 257 h 514"/>
                  <a:gd name="T12" fmla="*/ 0 w 868"/>
                  <a:gd name="T13" fmla="*/ 0 h 5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8"/>
                  <a:gd name="T22" fmla="*/ 0 h 514"/>
                  <a:gd name="T23" fmla="*/ 868 w 868"/>
                  <a:gd name="T24" fmla="*/ 514 h 5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8" h="514">
                    <a:moveTo>
                      <a:pt x="0" y="0"/>
                    </a:moveTo>
                    <a:lnTo>
                      <a:pt x="775" y="0"/>
                    </a:lnTo>
                    <a:lnTo>
                      <a:pt x="868" y="257"/>
                    </a:lnTo>
                    <a:lnTo>
                      <a:pt x="775" y="514"/>
                    </a:lnTo>
                    <a:lnTo>
                      <a:pt x="0" y="514"/>
                    </a:lnTo>
                    <a:lnTo>
                      <a:pt x="93" y="25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blackWhite">
              <a:xfrm>
                <a:off x="2636" y="1703"/>
                <a:ext cx="652" cy="443"/>
              </a:xfrm>
              <a:prstGeom prst="rect">
                <a:avLst/>
              </a:prstGeom>
              <a:gradFill rotWithShape="0">
                <a:gsLst>
                  <a:gs pos="0">
                    <a:srgbClr val="6699FF">
                      <a:gamma/>
                      <a:shade val="46275"/>
                      <a:invGamma/>
                    </a:srgbClr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49" tIns="0" rIns="1149" bIns="0" anchor="ctr"/>
              <a:lstStyle/>
              <a:p>
                <a:pPr algn="ctr" defTabSz="630238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 Semibold"/>
                  </a:rPr>
                  <a:t>Code</a:t>
                </a:r>
              </a:p>
            </p:txBody>
          </p:sp>
        </p:grpSp>
        <p:sp>
          <p:nvSpPr>
            <p:cNvPr id="29707" name="AutoShape 11"/>
            <p:cNvSpPr>
              <a:spLocks noChangeArrowheads="1"/>
            </p:cNvSpPr>
            <p:nvPr/>
          </p:nvSpPr>
          <p:spPr bwMode="auto">
            <a:xfrm>
              <a:off x="4205288" y="4219575"/>
              <a:ext cx="144462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29708" name="AutoShape 12"/>
            <p:cNvSpPr>
              <a:spLocks noChangeArrowheads="1"/>
            </p:cNvSpPr>
            <p:nvPr/>
          </p:nvSpPr>
          <p:spPr bwMode="auto">
            <a:xfrm>
              <a:off x="5457825" y="4219575"/>
              <a:ext cx="144463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grpSp>
          <p:nvGrpSpPr>
            <p:cNvPr id="29709" name="Group 1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299200" y="3946525"/>
              <a:ext cx="1514475" cy="263525"/>
              <a:chOff x="2511" y="1673"/>
              <a:chExt cx="868" cy="514"/>
            </a:xfrm>
          </p:grpSpPr>
          <p:sp>
            <p:nvSpPr>
              <p:cNvPr id="29741" name="AutoShape 45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2511" y="1673"/>
                <a:ext cx="868" cy="514"/>
              </a:xfrm>
              <a:custGeom>
                <a:avLst/>
                <a:gdLst>
                  <a:gd name="T0" fmla="*/ 0 w 868"/>
                  <a:gd name="T1" fmla="*/ 0 h 514"/>
                  <a:gd name="T2" fmla="*/ 775 w 868"/>
                  <a:gd name="T3" fmla="*/ 0 h 514"/>
                  <a:gd name="T4" fmla="*/ 868 w 868"/>
                  <a:gd name="T5" fmla="*/ 257 h 514"/>
                  <a:gd name="T6" fmla="*/ 775 w 868"/>
                  <a:gd name="T7" fmla="*/ 514 h 514"/>
                  <a:gd name="T8" fmla="*/ 0 w 868"/>
                  <a:gd name="T9" fmla="*/ 514 h 514"/>
                  <a:gd name="T10" fmla="*/ 93 w 868"/>
                  <a:gd name="T11" fmla="*/ 257 h 514"/>
                  <a:gd name="T12" fmla="*/ 0 w 868"/>
                  <a:gd name="T13" fmla="*/ 0 h 5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8"/>
                  <a:gd name="T22" fmla="*/ 0 h 514"/>
                  <a:gd name="T23" fmla="*/ 868 w 868"/>
                  <a:gd name="T24" fmla="*/ 514 h 5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8" h="514">
                    <a:moveTo>
                      <a:pt x="0" y="0"/>
                    </a:moveTo>
                    <a:lnTo>
                      <a:pt x="775" y="0"/>
                    </a:lnTo>
                    <a:lnTo>
                      <a:pt x="868" y="257"/>
                    </a:lnTo>
                    <a:lnTo>
                      <a:pt x="775" y="514"/>
                    </a:lnTo>
                    <a:lnTo>
                      <a:pt x="0" y="514"/>
                    </a:lnTo>
                    <a:lnTo>
                      <a:pt x="93" y="25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2636" y="1703"/>
                <a:ext cx="651" cy="443"/>
              </a:xfrm>
              <a:prstGeom prst="rect">
                <a:avLst/>
              </a:prstGeom>
              <a:gradFill rotWithShape="0">
                <a:gsLst>
                  <a:gs pos="0">
                    <a:srgbClr val="6699FF">
                      <a:gamma/>
                      <a:shade val="46275"/>
                      <a:invGamma/>
                    </a:srgbClr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49" tIns="0" rIns="1149" bIns="0" anchor="ctr"/>
              <a:lstStyle/>
              <a:p>
                <a:pPr algn="ctr" defTabSz="630238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 Semibold"/>
                  </a:rPr>
                  <a:t>Ship</a:t>
                </a:r>
              </a:p>
            </p:txBody>
          </p:sp>
        </p:grpSp>
        <p:grpSp>
          <p:nvGrpSpPr>
            <p:cNvPr id="29710" name="Group 14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249738" y="3949700"/>
              <a:ext cx="2376487" cy="263525"/>
              <a:chOff x="2511" y="1673"/>
              <a:chExt cx="868" cy="514"/>
            </a:xfrm>
          </p:grpSpPr>
          <p:sp>
            <p:nvSpPr>
              <p:cNvPr id="29739" name="AutoShape 43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2511" y="1673"/>
                <a:ext cx="868" cy="514"/>
              </a:xfrm>
              <a:custGeom>
                <a:avLst/>
                <a:gdLst>
                  <a:gd name="T0" fmla="*/ 0 w 868"/>
                  <a:gd name="T1" fmla="*/ 0 h 514"/>
                  <a:gd name="T2" fmla="*/ 775 w 868"/>
                  <a:gd name="T3" fmla="*/ 0 h 514"/>
                  <a:gd name="T4" fmla="*/ 868 w 868"/>
                  <a:gd name="T5" fmla="*/ 257 h 514"/>
                  <a:gd name="T6" fmla="*/ 775 w 868"/>
                  <a:gd name="T7" fmla="*/ 514 h 514"/>
                  <a:gd name="T8" fmla="*/ 0 w 868"/>
                  <a:gd name="T9" fmla="*/ 514 h 514"/>
                  <a:gd name="T10" fmla="*/ 93 w 868"/>
                  <a:gd name="T11" fmla="*/ 257 h 514"/>
                  <a:gd name="T12" fmla="*/ 0 w 868"/>
                  <a:gd name="T13" fmla="*/ 0 h 5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8"/>
                  <a:gd name="T22" fmla="*/ 0 h 514"/>
                  <a:gd name="T23" fmla="*/ 868 w 868"/>
                  <a:gd name="T24" fmla="*/ 514 h 5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8" h="514">
                    <a:moveTo>
                      <a:pt x="0" y="0"/>
                    </a:moveTo>
                    <a:lnTo>
                      <a:pt x="775" y="0"/>
                    </a:lnTo>
                    <a:lnTo>
                      <a:pt x="868" y="257"/>
                    </a:lnTo>
                    <a:lnTo>
                      <a:pt x="775" y="514"/>
                    </a:lnTo>
                    <a:lnTo>
                      <a:pt x="0" y="514"/>
                    </a:lnTo>
                    <a:lnTo>
                      <a:pt x="93" y="25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F4776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blackWhite">
              <a:xfrm>
                <a:off x="2636" y="1703"/>
                <a:ext cx="651" cy="443"/>
              </a:xfrm>
              <a:prstGeom prst="rect">
                <a:avLst/>
              </a:prstGeom>
              <a:gradFill rotWithShape="0">
                <a:gsLst>
                  <a:gs pos="0">
                    <a:srgbClr val="6699FF">
                      <a:gamma/>
                      <a:shade val="46275"/>
                      <a:invGamma/>
                    </a:srgbClr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49" tIns="0" rIns="1149" bIns="0" anchor="ctr"/>
              <a:lstStyle/>
              <a:p>
                <a:pPr algn="ctr" defTabSz="630238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 Semibold"/>
                  </a:rPr>
                  <a:t>Beta Versions</a:t>
                </a:r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077286" y="4363544"/>
              <a:ext cx="337264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B1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814383" y="4346550"/>
              <a:ext cx="407463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B2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328671" y="4363544"/>
              <a:ext cx="338790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B3</a:t>
              </a:r>
            </a:p>
          </p:txBody>
        </p:sp>
        <p:sp>
          <p:nvSpPr>
            <p:cNvPr id="29714" name="AutoShape 18"/>
            <p:cNvSpPr>
              <a:spLocks noChangeArrowheads="1"/>
            </p:cNvSpPr>
            <p:nvPr/>
          </p:nvSpPr>
          <p:spPr bwMode="auto">
            <a:xfrm>
              <a:off x="4919663" y="4219575"/>
              <a:ext cx="146050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29715" name="AutoShape 19"/>
            <p:cNvSpPr>
              <a:spLocks noChangeArrowheads="1"/>
            </p:cNvSpPr>
            <p:nvPr/>
          </p:nvSpPr>
          <p:spPr bwMode="auto">
            <a:xfrm>
              <a:off x="5883275" y="4219575"/>
              <a:ext cx="144463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5714769" y="4363544"/>
              <a:ext cx="437984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RC1</a:t>
              </a:r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1701800" y="4613275"/>
              <a:ext cx="857652" cy="3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000" b="1">
                  <a:solidFill>
                    <a:schemeClr val="hlink"/>
                  </a:solidFill>
                  <a:latin typeface="Segoe Semibold"/>
                </a:rPr>
                <a:t>Best Time</a:t>
              </a:r>
              <a:br>
                <a:rPr lang="en-US" sz="1000" b="1">
                  <a:solidFill>
                    <a:schemeClr val="hlink"/>
                  </a:solidFill>
                  <a:latin typeface="Segoe Semibold"/>
                </a:rPr>
              </a:br>
              <a:r>
                <a:rPr lang="en-US" sz="1000" b="1">
                  <a:solidFill>
                    <a:schemeClr val="hlink"/>
                  </a:solidFill>
                  <a:latin typeface="Segoe Semibold"/>
                </a:rPr>
                <a:t>To File</a:t>
              </a: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V="1">
              <a:off x="1303338" y="4970463"/>
              <a:ext cx="2295525" cy="95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9" name="AutoShape 23"/>
            <p:cNvSpPr>
              <a:spLocks noChangeArrowheads="1"/>
            </p:cNvSpPr>
            <p:nvPr/>
          </p:nvSpPr>
          <p:spPr bwMode="auto">
            <a:xfrm>
              <a:off x="6307138" y="4219575"/>
              <a:ext cx="146050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6142072" y="4363544"/>
              <a:ext cx="460876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RTM</a:t>
              </a:r>
            </a:p>
          </p:txBody>
        </p:sp>
        <p:sp>
          <p:nvSpPr>
            <p:cNvPr id="29721" name="AutoShape 25"/>
            <p:cNvSpPr>
              <a:spLocks noChangeArrowheads="1"/>
            </p:cNvSpPr>
            <p:nvPr/>
          </p:nvSpPr>
          <p:spPr bwMode="auto">
            <a:xfrm>
              <a:off x="2598738" y="4219575"/>
              <a:ext cx="144462" cy="1079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2485587" y="4363544"/>
              <a:ext cx="471558" cy="2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Spec</a:t>
              </a: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>
              <a:off x="3624263" y="4970463"/>
              <a:ext cx="1323975" cy="158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V="1">
              <a:off x="5048250" y="4962525"/>
              <a:ext cx="2579688" cy="793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5" name="Text Box 29"/>
            <p:cNvSpPr txBox="1">
              <a:spLocks noChangeArrowheads="1"/>
            </p:cNvSpPr>
            <p:nvPr/>
          </p:nvSpPr>
          <p:spPr bwMode="auto">
            <a:xfrm>
              <a:off x="5148263" y="4600576"/>
              <a:ext cx="1277662" cy="3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000" b="1">
                  <a:latin typeface="Segoe Semibold"/>
                </a:rPr>
                <a:t>1 Year to File for</a:t>
              </a:r>
              <a:br>
                <a:rPr lang="en-US" sz="1000" b="1">
                  <a:latin typeface="Segoe Semibold"/>
                </a:rPr>
              </a:br>
              <a:r>
                <a:rPr lang="en-US" sz="1000" b="1">
                  <a:latin typeface="Segoe Semibold"/>
                </a:rPr>
                <a:t> U.S. Patents</a:t>
              </a:r>
            </a:p>
          </p:txBody>
        </p:sp>
        <p:sp>
          <p:nvSpPr>
            <p:cNvPr id="29726" name="Text Box 30"/>
            <p:cNvSpPr txBox="1">
              <a:spLocks noChangeArrowheads="1"/>
            </p:cNvSpPr>
            <p:nvPr/>
          </p:nvSpPr>
          <p:spPr bwMode="auto">
            <a:xfrm>
              <a:off x="3532188" y="6073775"/>
              <a:ext cx="1647548" cy="3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000" b="1">
                  <a:latin typeface="Segoe Semibold"/>
                </a:rPr>
                <a:t>Potential International</a:t>
              </a:r>
              <a:br>
                <a:rPr lang="en-US" sz="1000" b="1">
                  <a:latin typeface="Segoe Semibold"/>
                </a:rPr>
              </a:br>
              <a:r>
                <a:rPr lang="en-US" sz="1000" b="1">
                  <a:latin typeface="Segoe Semibold"/>
                </a:rPr>
                <a:t>Patent Rights Lost</a:t>
              </a: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109752" y="6070785"/>
              <a:ext cx="2247915" cy="359988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defRPr/>
              </a:pPr>
              <a:endParaRPr lang="en-GB" sz="10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H="1">
              <a:off x="7169150" y="4252913"/>
              <a:ext cx="20638" cy="105568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9" name="Text Box 33"/>
            <p:cNvSpPr txBox="1">
              <a:spLocks noChangeArrowheads="1"/>
            </p:cNvSpPr>
            <p:nvPr/>
          </p:nvSpPr>
          <p:spPr bwMode="auto">
            <a:xfrm>
              <a:off x="6465888" y="5502275"/>
              <a:ext cx="1540384" cy="307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Public Domain</a:t>
              </a: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267210" y="5296733"/>
              <a:ext cx="1808403" cy="675171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defRPr/>
              </a:pPr>
              <a:endParaRPr lang="en-GB" sz="10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endParaRPr>
            </a:p>
          </p:txBody>
        </p:sp>
        <p:grpSp>
          <p:nvGrpSpPr>
            <p:cNvPr id="29731" name="Group 35"/>
            <p:cNvGrpSpPr>
              <a:grpSpLocks/>
            </p:cNvGrpSpPr>
            <p:nvPr/>
          </p:nvGrpSpPr>
          <p:grpSpPr bwMode="auto">
            <a:xfrm>
              <a:off x="3460750" y="5181600"/>
              <a:ext cx="1584325" cy="520700"/>
              <a:chOff x="1830" y="2662"/>
              <a:chExt cx="1092" cy="398"/>
            </a:xfrm>
          </p:grpSpPr>
          <p:sp>
            <p:nvSpPr>
              <p:cNvPr id="29737" name="Text Box 41"/>
              <p:cNvSpPr txBox="1">
                <a:spLocks noChangeArrowheads="1"/>
              </p:cNvSpPr>
              <p:nvPr/>
            </p:nvSpPr>
            <p:spPr bwMode="auto">
              <a:xfrm>
                <a:off x="1988" y="2742"/>
                <a:ext cx="85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</a:pPr>
                <a:r>
                  <a:rPr lang="en-US" sz="1000" b="1">
                    <a:latin typeface="Segoe Semibold"/>
                  </a:rPr>
                  <a:t>Potential Public</a:t>
                </a:r>
                <a:br>
                  <a:rPr lang="en-US" sz="1000" b="1">
                    <a:latin typeface="Segoe Semibold"/>
                  </a:rPr>
                </a:br>
                <a:r>
                  <a:rPr lang="en-US" sz="1000" b="1">
                    <a:latin typeface="Segoe Semibold"/>
                  </a:rPr>
                  <a:t>Disclosure</a:t>
                </a:r>
              </a:p>
            </p:txBody>
          </p:sp>
          <p:sp>
            <p:nvSpPr>
              <p:cNvPr id="29738" name="Oval 42"/>
              <p:cNvSpPr>
                <a:spLocks noChangeArrowheads="1"/>
              </p:cNvSpPr>
              <p:nvPr/>
            </p:nvSpPr>
            <p:spPr bwMode="auto">
              <a:xfrm>
                <a:off x="1830" y="2662"/>
                <a:ext cx="1092" cy="39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Calibri"/>
                </a:endParaRPr>
              </a:p>
            </p:txBody>
          </p:sp>
        </p:grpSp>
        <p:sp>
          <p:nvSpPr>
            <p:cNvPr id="29732" name="Text Box 36"/>
            <p:cNvSpPr txBox="1">
              <a:spLocks noChangeArrowheads="1"/>
            </p:cNvSpPr>
            <p:nvPr/>
          </p:nvSpPr>
          <p:spPr bwMode="auto">
            <a:xfrm>
              <a:off x="1919288" y="3652838"/>
              <a:ext cx="1184275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Design</a:t>
              </a:r>
            </a:p>
          </p:txBody>
        </p:sp>
        <p:sp>
          <p:nvSpPr>
            <p:cNvPr id="29733" name="Text Box 37"/>
            <p:cNvSpPr txBox="1">
              <a:spLocks noChangeArrowheads="1"/>
            </p:cNvSpPr>
            <p:nvPr/>
          </p:nvSpPr>
          <p:spPr bwMode="auto">
            <a:xfrm>
              <a:off x="2895600" y="3652838"/>
              <a:ext cx="1335088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Implement</a:t>
              </a:r>
            </a:p>
          </p:txBody>
        </p:sp>
        <p:sp>
          <p:nvSpPr>
            <p:cNvPr id="29734" name="Text Box 38"/>
            <p:cNvSpPr txBox="1">
              <a:spLocks noChangeArrowheads="1"/>
            </p:cNvSpPr>
            <p:nvPr/>
          </p:nvSpPr>
          <p:spPr bwMode="auto">
            <a:xfrm>
              <a:off x="4752975" y="3652838"/>
              <a:ext cx="1184275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Stabilize</a:t>
              </a:r>
            </a:p>
          </p:txBody>
        </p:sp>
        <p:sp>
          <p:nvSpPr>
            <p:cNvPr id="29735" name="Text Box 39"/>
            <p:cNvSpPr txBox="1">
              <a:spLocks noChangeArrowheads="1"/>
            </p:cNvSpPr>
            <p:nvPr/>
          </p:nvSpPr>
          <p:spPr bwMode="auto">
            <a:xfrm>
              <a:off x="6437313" y="3652838"/>
              <a:ext cx="1184275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Release</a:t>
              </a:r>
            </a:p>
          </p:txBody>
        </p:sp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896938" y="3652838"/>
              <a:ext cx="1184275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sz="1400" b="1">
                  <a:latin typeface="Segoe Semibold"/>
                </a:rPr>
                <a:t>Plan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Today’s Roadmap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hlinkClick r:id="rId3" action="ppaction://hlinksldjump"/>
              </a:rPr>
              <a:t>Public Disclosures and Patent Filings</a:t>
            </a:r>
            <a:endParaRPr lang="en-US"/>
          </a:p>
          <a:p>
            <a:r>
              <a:rPr lang="en-US">
                <a:hlinkClick r:id="" action="ppaction://noaction"/>
              </a:rPr>
              <a:t>Publishing Research</a:t>
            </a:r>
            <a:endParaRPr lang="en-US"/>
          </a:p>
          <a:p>
            <a:r>
              <a:rPr lang="en-US">
                <a:hlinkClick r:id="" action="ppaction://noaction"/>
              </a:rPr>
              <a:t>Non-Disclosure Agreements </a:t>
            </a:r>
            <a:endParaRPr lang="en-US"/>
          </a:p>
          <a:p>
            <a:r>
              <a:rPr lang="en-US">
                <a:hlinkClick r:id="" action="ppaction://noaction"/>
              </a:rPr>
              <a:t>Collaborations</a:t>
            </a:r>
            <a:endParaRPr lang="en-US"/>
          </a:p>
          <a:p>
            <a:r>
              <a:rPr lang="en-US">
                <a:hlinkClick r:id="" action="ppaction://noaction"/>
              </a:rPr>
              <a:t>Copyright and other people’s stuff</a:t>
            </a:r>
          </a:p>
          <a:p>
            <a:endParaRPr lang="en-US">
              <a:hlinkClick r:id="" action="ppaction://noaction"/>
            </a:endParaRPr>
          </a:p>
          <a:p>
            <a:r>
              <a:rPr lang="en-US"/>
              <a:t>Informal Q&amp;A </a:t>
            </a:r>
            <a:r>
              <a:rPr lang="en-US">
                <a:sym typeface="Symbol"/>
              </a:rPr>
              <a:t></a:t>
            </a:r>
            <a:r>
              <a:rPr lang="en-US"/>
              <a:t> as we go!</a:t>
            </a:r>
          </a:p>
          <a:p>
            <a:endParaRPr lang="en-US">
              <a:hlinkClick r:id="" action="ppaction://noaction"/>
            </a:endParaRPr>
          </a:p>
        </p:txBody>
      </p:sp>
      <p:sp>
        <p:nvSpPr>
          <p:cNvPr id="5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Exchanges of Confidential Info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20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Collaborations</a:t>
            </a:r>
          </a:p>
        </p:txBody>
      </p:sp>
      <p:graphicFrame>
        <p:nvGraphicFramePr>
          <p:cNvPr id="7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21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AutoShape 5"/>
          <p:cNvSpPr/>
          <p:nvPr/>
        </p:nvSpPr>
        <p:spPr>
          <a:xfrm rot="16200000">
            <a:off x="2514600" y="4572000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667000" y="5562600"/>
            <a:ext cx="60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</a:rPr>
              <a:t>NDA</a:t>
            </a:r>
          </a:p>
        </p:txBody>
      </p:sp>
      <p:sp>
        <p:nvSpPr>
          <p:cNvPr id="11" name="AutoShape 7"/>
          <p:cNvSpPr/>
          <p:nvPr/>
        </p:nvSpPr>
        <p:spPr>
          <a:xfrm rot="16200000">
            <a:off x="5224463" y="4572000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953000" y="5562600"/>
            <a:ext cx="1382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</a:rPr>
              <a:t>AGREEMENT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Collaboration Options</a:t>
            </a:r>
          </a:p>
        </p:txBody>
      </p:sp>
      <p:graphicFrame>
        <p:nvGraphicFramePr>
          <p:cNvPr id="7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22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Copyright</a:t>
            </a:r>
          </a:p>
        </p:txBody>
      </p:sp>
      <p:graphicFrame>
        <p:nvGraphicFramePr>
          <p:cNvPr id="7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0" y="1600200"/>
          <a:ext cx="457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23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Picture 5"/>
          <p:cNvGraphicFramePr>
            <a:graphicFrameLocks/>
          </p:cNvGraphicFramePr>
          <p:nvPr/>
        </p:nvGraphicFramePr>
        <p:xfrm>
          <a:off x="0" y="1600200"/>
          <a:ext cx="472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2"/>
          <p:cNvSpPr>
            <a:spLocks noGrp="1"/>
          </p:cNvSpPr>
          <p:nvPr>
            <p:ph idx="4294967295"/>
          </p:nvPr>
        </p:nvSpPr>
        <p:spPr>
          <a:noFill/>
          <a:ln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Questions?</a:t>
            </a:r>
          </a:p>
        </p:txBody>
      </p:sp>
      <p:sp>
        <p:nvSpPr>
          <p:cNvPr id="5" name="Text Box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24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2"/>
          <p:cNvSpPr>
            <a:spLocks noGrp="1"/>
          </p:cNvSpPr>
          <p:nvPr>
            <p:ph idx="4294967295"/>
          </p:nvPr>
        </p:nvSpPr>
        <p:spPr>
          <a:noFill/>
          <a:ln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THANK YOU!!</a:t>
            </a:r>
          </a:p>
        </p:txBody>
      </p:sp>
      <p:sp>
        <p:nvSpPr>
          <p:cNvPr id="6" name="Text Box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25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108325" y="4267200"/>
            <a:ext cx="2801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Calibri"/>
              </a:rPr>
              <a:t>Carole Boelitz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Calibri"/>
              </a:rPr>
              <a:t>+44 776 435 9689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Calibri"/>
              </a:rPr>
              <a:t>+44 1223 479 868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Types of IPR – Compared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881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Protects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How Protection Arises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Inventions, ideas, designs, methods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Right to prevent others from making, using, or selling an invention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Filing</a:t>
                      </a:r>
                      <a:r>
                        <a:rPr lang="en-US" sz="1600" baseline="0" dirty="0" smtClean="0"/>
                        <a:t> an application and obtaining an issued patent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Copyrights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Expression</a:t>
                      </a:r>
                      <a:r>
                        <a:rPr lang="en-US" sz="1600" baseline="0" dirty="0" smtClean="0"/>
                        <a:t>, but not the idea itself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Exclusive</a:t>
                      </a:r>
                      <a:r>
                        <a:rPr lang="en-US" sz="1600" baseline="0" dirty="0" smtClean="0"/>
                        <a:t> right to copy, distribute perform, display, modify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Automatically,</a:t>
                      </a:r>
                      <a:r>
                        <a:rPr lang="en-US" sz="1600" baseline="0" dirty="0" smtClean="0"/>
                        <a:t> upon fixation in a tangible medium, but filing provides additional advantages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Trade Secrets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Confidential 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Right to</a:t>
                      </a:r>
                      <a:r>
                        <a:rPr lang="en-US" sz="1600" baseline="0" dirty="0" smtClean="0"/>
                        <a:t> prevent others from using or disclosing confidential 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Reasonable</a:t>
                      </a:r>
                      <a:r>
                        <a:rPr lang="en-US" sz="1600" baseline="0" dirty="0" smtClean="0"/>
                        <a:t> measures to protect confidentiality (e.g., NDAs, security)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Trademarks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Protects against</a:t>
                      </a:r>
                      <a:r>
                        <a:rPr lang="en-US" sz="1600" baseline="0" dirty="0" smtClean="0"/>
                        <a:t> confusion of source of good or service (e.g., names, logos)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Exclusive</a:t>
                      </a:r>
                      <a:r>
                        <a:rPr lang="en-US" sz="1600" baseline="0" dirty="0" smtClean="0"/>
                        <a:t> right to use mark in connection with certain goods and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(common law); filing application</a:t>
                      </a:r>
                      <a:r>
                        <a:rPr lang="en-US" sz="1600" baseline="0" dirty="0" smtClean="0"/>
                        <a:t> for trademark registration.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3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3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Microsoft on IP</a:t>
            </a:r>
          </a:p>
        </p:txBody>
      </p:sp>
      <p:graphicFrame>
        <p:nvGraphicFramePr>
          <p:cNvPr id="10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6" name="Picture 3" descr="3d-pie-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2514600"/>
            <a:ext cx="5438775" cy="3657600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Grp="1"/>
          </p:cNvSpPr>
          <p:nvPr>
            <p:ph type="title" idx="4294967295"/>
          </p:nvPr>
        </p:nvSpPr>
        <p:spPr>
          <a:xfrm>
            <a:off x="358775" y="152400"/>
            <a:ext cx="8421688" cy="53975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632523"/>
                </a:solidFill>
              </a:rPr>
              <a:t>Microsoft’s Products Overview</a:t>
            </a:r>
          </a:p>
        </p:txBody>
      </p:sp>
      <p:pic>
        <p:nvPicPr>
          <p:cNvPr id="16388" name="Picture 4" descr="Steve Ballm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838200"/>
            <a:ext cx="731837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241300" y="1539875"/>
            <a:ext cx="7848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AutoShape 6"/>
          <p:cNvSpPr>
            <a:spLocks/>
          </p:cNvSpPr>
          <p:nvPr/>
        </p:nvSpPr>
        <p:spPr bwMode="auto">
          <a:xfrm>
            <a:off x="2027238" y="3976688"/>
            <a:ext cx="1925637" cy="1049337"/>
          </a:xfrm>
          <a:custGeom>
            <a:avLst/>
            <a:gdLst>
              <a:gd name="T0" fmla="*/ 1252 w 1336"/>
              <a:gd name="T1" fmla="*/ 152 h 728"/>
              <a:gd name="T2" fmla="*/ 1336 w 1336"/>
              <a:gd name="T3" fmla="*/ 284 h 728"/>
              <a:gd name="T4" fmla="*/ 424 w 1336"/>
              <a:gd name="T5" fmla="*/ 728 h 728"/>
              <a:gd name="T6" fmla="*/ 80 w 1336"/>
              <a:gd name="T7" fmla="*/ 376 h 728"/>
              <a:gd name="T8" fmla="*/ 64 w 1336"/>
              <a:gd name="T9" fmla="*/ 0 h 728"/>
              <a:gd name="T10" fmla="*/ 1252 w 1336"/>
              <a:gd name="T11" fmla="*/ 152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6"/>
              <a:gd name="T19" fmla="*/ 0 h 728"/>
              <a:gd name="T20" fmla="*/ 1336 w 133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6" h="728">
                <a:moveTo>
                  <a:pt x="1252" y="152"/>
                </a:moveTo>
                <a:cubicBezTo>
                  <a:pt x="1268" y="188"/>
                  <a:pt x="1320" y="236"/>
                  <a:pt x="1336" y="284"/>
                </a:cubicBezTo>
                <a:cubicBezTo>
                  <a:pt x="1264" y="320"/>
                  <a:pt x="644" y="624"/>
                  <a:pt x="424" y="728"/>
                </a:cubicBezTo>
                <a:cubicBezTo>
                  <a:pt x="400" y="708"/>
                  <a:pt x="160" y="564"/>
                  <a:pt x="80" y="376"/>
                </a:cubicBezTo>
                <a:cubicBezTo>
                  <a:pt x="0" y="188"/>
                  <a:pt x="62" y="0"/>
                  <a:pt x="64" y="0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7"/>
          <p:cNvSpPr>
            <a:spLocks/>
          </p:cNvSpPr>
          <p:nvPr/>
        </p:nvSpPr>
        <p:spPr bwMode="auto">
          <a:xfrm>
            <a:off x="2614613" y="4325938"/>
            <a:ext cx="1774825" cy="1204912"/>
          </a:xfrm>
          <a:custGeom>
            <a:avLst/>
            <a:gdLst>
              <a:gd name="T0" fmla="*/ 1048 w 1178"/>
              <a:gd name="T1" fmla="*/ 0 h 828"/>
              <a:gd name="T2" fmla="*/ 1116 w 1178"/>
              <a:gd name="T3" fmla="*/ 44 h 828"/>
              <a:gd name="T4" fmla="*/ 1104 w 1178"/>
              <a:gd name="T5" fmla="*/ 820 h 828"/>
              <a:gd name="T6" fmla="*/ 476 w 1178"/>
              <a:gd name="T7" fmla="*/ 720 h 828"/>
              <a:gd name="T8" fmla="*/ 8 w 1178"/>
              <a:gd name="T9" fmla="*/ 516 h 828"/>
              <a:gd name="T10" fmla="*/ 1048 w 1178"/>
              <a:gd name="T11" fmla="*/ 0 h 8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8"/>
              <a:gd name="T19" fmla="*/ 0 h 828"/>
              <a:gd name="T20" fmla="*/ 1178 w 1178"/>
              <a:gd name="T21" fmla="*/ 828 h 8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8" h="828">
                <a:moveTo>
                  <a:pt x="1048" y="0"/>
                </a:moveTo>
                <a:cubicBezTo>
                  <a:pt x="1178" y="61"/>
                  <a:pt x="1039" y="6"/>
                  <a:pt x="1116" y="44"/>
                </a:cubicBezTo>
                <a:cubicBezTo>
                  <a:pt x="1116" y="180"/>
                  <a:pt x="1116" y="656"/>
                  <a:pt x="1104" y="820"/>
                </a:cubicBezTo>
                <a:cubicBezTo>
                  <a:pt x="1052" y="828"/>
                  <a:pt x="768" y="800"/>
                  <a:pt x="476" y="720"/>
                </a:cubicBezTo>
                <a:cubicBezTo>
                  <a:pt x="184" y="640"/>
                  <a:pt x="0" y="508"/>
                  <a:pt x="8" y="516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AutoShape 8"/>
          <p:cNvSpPr>
            <a:spLocks/>
          </p:cNvSpPr>
          <p:nvPr/>
        </p:nvSpPr>
        <p:spPr bwMode="auto">
          <a:xfrm>
            <a:off x="4322763" y="4310063"/>
            <a:ext cx="1641475" cy="1223962"/>
          </a:xfrm>
          <a:custGeom>
            <a:avLst/>
            <a:gdLst>
              <a:gd name="T0" fmla="*/ 0 w 1136"/>
              <a:gd name="T1" fmla="*/ 53 h 826"/>
              <a:gd name="T2" fmla="*/ 208 w 1136"/>
              <a:gd name="T3" fmla="*/ 69 h 826"/>
              <a:gd name="T4" fmla="*/ 1136 w 1136"/>
              <a:gd name="T5" fmla="*/ 517 h 826"/>
              <a:gd name="T6" fmla="*/ 612 w 1136"/>
              <a:gd name="T7" fmla="*/ 741 h 826"/>
              <a:gd name="T8" fmla="*/ 0 w 1136"/>
              <a:gd name="T9" fmla="*/ 825 h 826"/>
              <a:gd name="T10" fmla="*/ 0 w 1136"/>
              <a:gd name="T11" fmla="*/ 53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6"/>
              <a:gd name="T19" fmla="*/ 0 h 826"/>
              <a:gd name="T20" fmla="*/ 1136 w 1136"/>
              <a:gd name="T21" fmla="*/ 826 h 8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6" h="826">
                <a:moveTo>
                  <a:pt x="0" y="53"/>
                </a:moveTo>
                <a:cubicBezTo>
                  <a:pt x="133" y="0"/>
                  <a:pt x="127" y="99"/>
                  <a:pt x="208" y="69"/>
                </a:cubicBezTo>
                <a:cubicBezTo>
                  <a:pt x="356" y="145"/>
                  <a:pt x="972" y="433"/>
                  <a:pt x="1136" y="517"/>
                </a:cubicBezTo>
                <a:cubicBezTo>
                  <a:pt x="1128" y="541"/>
                  <a:pt x="872" y="665"/>
                  <a:pt x="612" y="741"/>
                </a:cubicBezTo>
                <a:cubicBezTo>
                  <a:pt x="352" y="817"/>
                  <a:pt x="1" y="826"/>
                  <a:pt x="0" y="825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730750" y="3990975"/>
            <a:ext cx="1827213" cy="1065213"/>
          </a:xfrm>
          <a:custGeom>
            <a:avLst/>
            <a:gdLst>
              <a:gd name="T0" fmla="*/ 0 w 1268"/>
              <a:gd name="T1" fmla="*/ 312 h 756"/>
              <a:gd name="T2" fmla="*/ 128 w 1268"/>
              <a:gd name="T3" fmla="*/ 152 h 756"/>
              <a:gd name="T4" fmla="*/ 1232 w 1268"/>
              <a:gd name="T5" fmla="*/ 0 h 756"/>
              <a:gd name="T6" fmla="*/ 1208 w 1268"/>
              <a:gd name="T7" fmla="*/ 388 h 756"/>
              <a:gd name="T8" fmla="*/ 908 w 1268"/>
              <a:gd name="T9" fmla="*/ 744 h 756"/>
              <a:gd name="T10" fmla="*/ 0 w 1268"/>
              <a:gd name="T11" fmla="*/ 312 h 7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8"/>
              <a:gd name="T19" fmla="*/ 0 h 756"/>
              <a:gd name="T20" fmla="*/ 1268 w 1268"/>
              <a:gd name="T21" fmla="*/ 756 h 7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8" h="756">
                <a:moveTo>
                  <a:pt x="0" y="312"/>
                </a:moveTo>
                <a:cubicBezTo>
                  <a:pt x="40" y="174"/>
                  <a:pt x="102" y="235"/>
                  <a:pt x="128" y="152"/>
                </a:cubicBezTo>
                <a:cubicBezTo>
                  <a:pt x="304" y="128"/>
                  <a:pt x="1036" y="28"/>
                  <a:pt x="1232" y="0"/>
                </a:cubicBezTo>
                <a:cubicBezTo>
                  <a:pt x="1241" y="71"/>
                  <a:pt x="1268" y="188"/>
                  <a:pt x="1208" y="388"/>
                </a:cubicBezTo>
                <a:cubicBezTo>
                  <a:pt x="1148" y="588"/>
                  <a:pt x="904" y="756"/>
                  <a:pt x="908" y="744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465638" y="3067050"/>
            <a:ext cx="1989137" cy="1114425"/>
          </a:xfrm>
          <a:custGeom>
            <a:avLst/>
            <a:gdLst>
              <a:gd name="T0" fmla="*/ 124 w 1364"/>
              <a:gd name="T1" fmla="*/ 784 h 784"/>
              <a:gd name="T2" fmla="*/ 0 w 1364"/>
              <a:gd name="T3" fmla="*/ 696 h 784"/>
              <a:gd name="T4" fmla="*/ 548 w 1364"/>
              <a:gd name="T5" fmla="*/ 0 h 784"/>
              <a:gd name="T6" fmla="*/ 1068 w 1364"/>
              <a:gd name="T7" fmla="*/ 236 h 784"/>
              <a:gd name="T8" fmla="*/ 1364 w 1364"/>
              <a:gd name="T9" fmla="*/ 608 h 784"/>
              <a:gd name="T10" fmla="*/ 124 w 1364"/>
              <a:gd name="T11" fmla="*/ 784 h 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4"/>
              <a:gd name="T19" fmla="*/ 0 h 784"/>
              <a:gd name="T20" fmla="*/ 1364 w 1364"/>
              <a:gd name="T21" fmla="*/ 784 h 7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4" h="784">
                <a:moveTo>
                  <a:pt x="124" y="784"/>
                </a:moveTo>
                <a:cubicBezTo>
                  <a:pt x="124" y="744"/>
                  <a:pt x="46" y="770"/>
                  <a:pt x="0" y="696"/>
                </a:cubicBezTo>
                <a:cubicBezTo>
                  <a:pt x="104" y="540"/>
                  <a:pt x="428" y="159"/>
                  <a:pt x="548" y="0"/>
                </a:cubicBezTo>
                <a:cubicBezTo>
                  <a:pt x="568" y="7"/>
                  <a:pt x="852" y="72"/>
                  <a:pt x="1068" y="236"/>
                </a:cubicBezTo>
                <a:cubicBezTo>
                  <a:pt x="1284" y="400"/>
                  <a:pt x="1360" y="560"/>
                  <a:pt x="1364" y="608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3360738" y="2928938"/>
            <a:ext cx="1858962" cy="1082675"/>
          </a:xfrm>
          <a:custGeom>
            <a:avLst/>
            <a:gdLst>
              <a:gd name="T0" fmla="*/ 780 w 1284"/>
              <a:gd name="T1" fmla="*/ 714 h 744"/>
              <a:gd name="T2" fmla="*/ 496 w 1284"/>
              <a:gd name="T3" fmla="*/ 730 h 744"/>
              <a:gd name="T4" fmla="*/ 0 w 1284"/>
              <a:gd name="T5" fmla="*/ 82 h 744"/>
              <a:gd name="T6" fmla="*/ 652 w 1284"/>
              <a:gd name="T7" fmla="*/ 2 h 744"/>
              <a:gd name="T8" fmla="*/ 1284 w 1284"/>
              <a:gd name="T9" fmla="*/ 82 h 744"/>
              <a:gd name="T10" fmla="*/ 780 w 1284"/>
              <a:gd name="T11" fmla="*/ 714 h 7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4"/>
              <a:gd name="T19" fmla="*/ 0 h 744"/>
              <a:gd name="T20" fmla="*/ 1284 w 1284"/>
              <a:gd name="T21" fmla="*/ 744 h 7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4" h="744">
                <a:moveTo>
                  <a:pt x="780" y="714"/>
                </a:moveTo>
                <a:cubicBezTo>
                  <a:pt x="638" y="693"/>
                  <a:pt x="582" y="744"/>
                  <a:pt x="496" y="730"/>
                </a:cubicBezTo>
                <a:cubicBezTo>
                  <a:pt x="400" y="582"/>
                  <a:pt x="84" y="190"/>
                  <a:pt x="0" y="82"/>
                </a:cubicBezTo>
                <a:cubicBezTo>
                  <a:pt x="12" y="70"/>
                  <a:pt x="336" y="3"/>
                  <a:pt x="652" y="2"/>
                </a:cubicBezTo>
                <a:cubicBezTo>
                  <a:pt x="968" y="0"/>
                  <a:pt x="1240" y="58"/>
                  <a:pt x="1284" y="82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12"/>
          <p:cNvSpPr>
            <a:spLocks/>
          </p:cNvSpPr>
          <p:nvPr/>
        </p:nvSpPr>
        <p:spPr bwMode="auto">
          <a:xfrm>
            <a:off x="2135188" y="3054350"/>
            <a:ext cx="1916112" cy="1104900"/>
          </a:xfrm>
          <a:custGeom>
            <a:avLst/>
            <a:gdLst>
              <a:gd name="T0" fmla="*/ 1276 w 1315"/>
              <a:gd name="T1" fmla="*/ 600 h 773"/>
              <a:gd name="T2" fmla="*/ 1110 w 1315"/>
              <a:gd name="T3" fmla="*/ 765 h 773"/>
              <a:gd name="T4" fmla="*/ 6 w 1315"/>
              <a:gd name="T5" fmla="*/ 613 h 773"/>
              <a:gd name="T6" fmla="*/ 334 w 1315"/>
              <a:gd name="T7" fmla="*/ 229 h 773"/>
              <a:gd name="T8" fmla="*/ 822 w 1315"/>
              <a:gd name="T9" fmla="*/ 17 h 773"/>
              <a:gd name="T10" fmla="*/ 1276 w 1315"/>
              <a:gd name="T11" fmla="*/ 600 h 7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773"/>
              <a:gd name="T20" fmla="*/ 1315 w 1315"/>
              <a:gd name="T21" fmla="*/ 773 h 7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773">
                <a:moveTo>
                  <a:pt x="1276" y="600"/>
                </a:moveTo>
                <a:cubicBezTo>
                  <a:pt x="1216" y="648"/>
                  <a:pt x="1315" y="756"/>
                  <a:pt x="1110" y="765"/>
                </a:cubicBezTo>
                <a:cubicBezTo>
                  <a:pt x="1106" y="773"/>
                  <a:pt x="2" y="617"/>
                  <a:pt x="6" y="613"/>
                </a:cubicBezTo>
                <a:cubicBezTo>
                  <a:pt x="0" y="616"/>
                  <a:pt x="20" y="458"/>
                  <a:pt x="334" y="229"/>
                </a:cubicBezTo>
                <a:cubicBezTo>
                  <a:pt x="648" y="0"/>
                  <a:pt x="820" y="12"/>
                  <a:pt x="822" y="17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9100" y="4254500"/>
            <a:ext cx="601663" cy="347663"/>
          </a:xfrm>
          <a:prstGeom prst="rect">
            <a:avLst/>
          </a:prstGeom>
          <a:noFill/>
        </p:spPr>
      </p:pic>
      <p:pic>
        <p:nvPicPr>
          <p:cNvPr id="1639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9700" y="3352800"/>
            <a:ext cx="968375" cy="479425"/>
          </a:xfrm>
          <a:prstGeom prst="rect">
            <a:avLst/>
          </a:prstGeom>
          <a:noFill/>
        </p:spPr>
      </p:pic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4908550" y="3411538"/>
            <a:ext cx="1135063" cy="484187"/>
            <a:chOff x="2912" y="3008"/>
            <a:chExt cx="948" cy="322"/>
          </a:xfrm>
        </p:grpSpPr>
        <p:pic>
          <p:nvPicPr>
            <p:cNvPr id="16416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 r="37553" b="52542"/>
            <a:stretch>
              <a:fillRect/>
            </a:stretch>
          </p:blipFill>
          <p:spPr bwMode="auto">
            <a:xfrm>
              <a:off x="3040" y="3008"/>
              <a:ext cx="592" cy="168"/>
            </a:xfrm>
            <a:prstGeom prst="rect">
              <a:avLst/>
            </a:prstGeom>
            <a:noFill/>
          </p:spPr>
        </p:pic>
        <p:pic>
          <p:nvPicPr>
            <p:cNvPr id="16417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 t="45198"/>
            <a:stretch>
              <a:fillRect/>
            </a:stretch>
          </p:blipFill>
          <p:spPr bwMode="auto">
            <a:xfrm>
              <a:off x="2912" y="3136"/>
              <a:ext cx="948" cy="194"/>
            </a:xfrm>
            <a:prstGeom prst="rect">
              <a:avLst/>
            </a:prstGeom>
            <a:noFill/>
          </p:spPr>
        </p:pic>
      </p:grp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8663" y="4808538"/>
            <a:ext cx="687387" cy="322262"/>
          </a:xfrm>
          <a:prstGeom prst="rect">
            <a:avLst/>
          </a:prstGeom>
          <a:noFill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81350" y="4752975"/>
            <a:ext cx="1038225" cy="500063"/>
          </a:xfrm>
          <a:prstGeom prst="rect">
            <a:avLst/>
          </a:prstGeom>
          <a:noFill/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6300" y="4114800"/>
            <a:ext cx="1225550" cy="495300"/>
          </a:xfrm>
          <a:prstGeom prst="rect">
            <a:avLst/>
          </a:prstGeom>
          <a:noFill/>
        </p:spPr>
      </p:pic>
      <p:pic>
        <p:nvPicPr>
          <p:cNvPr id="16403" name="Picture 19" descr="M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22700" y="3124200"/>
            <a:ext cx="904875" cy="576263"/>
          </a:xfrm>
          <a:prstGeom prst="rect">
            <a:avLst/>
          </a:prstGeom>
          <a:noFill/>
        </p:spPr>
      </p:pic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3517900" y="3810000"/>
            <a:ext cx="1600200" cy="877888"/>
          </a:xfrm>
          <a:prstGeom prst="ellipse">
            <a:avLst/>
          </a:prstGeom>
          <a:solidFill>
            <a:srgbClr val="CC99FF"/>
          </a:solidFill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500063" y="4143375"/>
            <a:ext cx="1071562" cy="6048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Office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System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2146300" y="5935663"/>
            <a:ext cx="1411288" cy="541337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Windows Server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6929438" y="4572000"/>
            <a:ext cx="2214562" cy="895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MSN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Digital Advertising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endParaRPr lang="en-US" b="1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5260975" y="6045200"/>
            <a:ext cx="1616075" cy="35560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Windows OS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571875" y="1643063"/>
            <a:ext cx="2384425" cy="827087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Microsoft Mobile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Windows Embedded</a:t>
            </a:r>
          </a:p>
        </p:txBody>
      </p:sp>
      <p:sp>
        <p:nvSpPr>
          <p:cNvPr id="62" name="WordArt 30"/>
          <p:cNvSpPr>
            <a:spLocks noChangeArrowheads="1" noChangeShapeType="1" noTextEdit="1"/>
          </p:cNvSpPr>
          <p:nvPr/>
        </p:nvSpPr>
        <p:spPr bwMode="auto">
          <a:xfrm rot="-208094">
            <a:off x="3459161" y="5205413"/>
            <a:ext cx="2295525" cy="4191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72227"/>
              </a:avLst>
            </a:prstTxWarp>
          </a:bodyPr>
          <a:lstStyle/>
          <a:p>
            <a:pPr>
              <a:defRPr/>
            </a:pPr>
            <a:r>
              <a:rPr lang="en-US" sz="1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/>
              </a:rPr>
              <a:t>Platform &amp; Products Division</a:t>
            </a:r>
          </a:p>
        </p:txBody>
      </p:sp>
      <p:sp>
        <p:nvSpPr>
          <p:cNvPr id="63" name="WordArt 31"/>
          <p:cNvSpPr>
            <a:spLocks noChangeArrowheads="1" noChangeShapeType="1" noTextEdit="1"/>
          </p:cNvSpPr>
          <p:nvPr/>
        </p:nvSpPr>
        <p:spPr bwMode="auto">
          <a:xfrm rot="6644874">
            <a:off x="1650229" y="3402520"/>
            <a:ext cx="1636713" cy="104706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662998"/>
              </a:avLst>
            </a:prstTxWarp>
          </a:bodyPr>
          <a:lstStyle/>
          <a:p>
            <a:pPr>
              <a:defRPr/>
            </a:pPr>
            <a:r>
              <a:rPr lang="en-US" sz="1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/>
              </a:rPr>
              <a:t>Business Division</a:t>
            </a:r>
          </a:p>
        </p:txBody>
      </p:sp>
      <p:sp>
        <p:nvSpPr>
          <p:cNvPr id="64" name="WordArt 32"/>
          <p:cNvSpPr>
            <a:spLocks noChangeArrowheads="1" noChangeShapeType="1" noTextEdit="1"/>
          </p:cNvSpPr>
          <p:nvPr/>
        </p:nvSpPr>
        <p:spPr bwMode="auto">
          <a:xfrm rot="682016">
            <a:off x="3449896" y="2722873"/>
            <a:ext cx="2981325" cy="95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3356"/>
              </a:avLst>
            </a:prstTxWarp>
          </a:bodyPr>
          <a:lstStyle/>
          <a:p>
            <a:pPr>
              <a:defRPr/>
            </a:pPr>
            <a:r>
              <a:rPr lang="en-US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/>
              </a:rPr>
              <a:t>Entertainment &amp; Devices Division</a:t>
            </a:r>
          </a:p>
        </p:txBody>
      </p:sp>
      <p:sp>
        <p:nvSpPr>
          <p:cNvPr id="12318" name="Text Box 29"/>
          <p:cNvSpPr txBox="1">
            <a:spLocks noChangeArrowheads="1"/>
          </p:cNvSpPr>
          <p:nvPr/>
        </p:nvSpPr>
        <p:spPr bwMode="auto">
          <a:xfrm>
            <a:off x="7970838" y="1789113"/>
            <a:ext cx="9794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Steve Ballmer</a:t>
            </a:r>
          </a:p>
          <a:p>
            <a:pPr algn="ctr">
              <a:defRPr/>
            </a:pPr>
            <a:r>
              <a:rPr lang="en-US" sz="10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CEO</a:t>
            </a:r>
          </a:p>
          <a:p>
            <a:pPr algn="ctr">
              <a:defRPr/>
            </a:pPr>
            <a:endParaRPr lang="en-US" sz="10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788150" y="2357438"/>
            <a:ext cx="2355850" cy="118586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Xbox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Zune 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Peripherals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Microsoft TV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1060450" y="2357438"/>
            <a:ext cx="1287463" cy="604837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Microsoft </a:t>
            </a:r>
          </a:p>
          <a:p>
            <a:pPr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002060"/>
                </a:solidFill>
                <a:latin typeface="Calibri"/>
              </a:rPr>
              <a:t>Dynamics</a:t>
            </a:r>
          </a:p>
        </p:txBody>
      </p:sp>
    </p:spTree>
  </p:cSld>
  <p:clrMapOvr>
    <a:masterClrMapping/>
  </p:clrMapOvr>
  <p:transition advTm="4247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Patent Industry Standards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Industry typically files 1 patent for every $1M in R&amp;D</a:t>
            </a:r>
          </a:p>
          <a:p>
            <a:r>
              <a:rPr lang="en-US"/>
              <a:t>Microsoft in FY10 estimates about $10B R&amp;D</a:t>
            </a:r>
          </a:p>
          <a:p>
            <a:pPr lvl="1"/>
            <a:r>
              <a:rPr lang="en-US"/>
              <a:t>Patent budget for FY10: 2500 patent applications</a:t>
            </a:r>
          </a:p>
          <a:p>
            <a:pPr lvl="1"/>
            <a:r>
              <a:rPr lang="en-US"/>
              <a:t>Microsoft typically invests 14-20% of its revenue in R&amp;D</a:t>
            </a:r>
          </a:p>
          <a:p>
            <a:pPr>
              <a:buFont typeface="Arial" charset="0"/>
              <a:buNone/>
            </a:pPr>
            <a:endParaRPr lang="en-US"/>
          </a:p>
        </p:txBody>
      </p:sp>
      <p:sp>
        <p:nvSpPr>
          <p:cNvPr id="8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4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What Should We Patent?</a:t>
            </a:r>
            <a:br>
              <a:rPr lang="en-US" dirty="0">
                <a:latin typeface="+mj-lt"/>
              </a:rPr>
            </a:br>
            <a:r>
              <a:rPr lang="en-US" sz="4000" b="1" dirty="0">
                <a:latin typeface="+mj-lt"/>
              </a:rPr>
              <a:t>Innovation</a:t>
            </a:r>
            <a:r>
              <a:rPr lang="en-US" sz="4000" dirty="0">
                <a:latin typeface="+mj-lt"/>
              </a:rPr>
              <a:t> Value</a:t>
            </a:r>
            <a:endParaRPr lang="en-US" dirty="0">
              <a:latin typeface="+mj-lt"/>
            </a:endParaRPr>
          </a:p>
        </p:txBody>
      </p:sp>
      <p:sp>
        <p:nvSpPr>
          <p:cNvPr id="3" name="Picture 5"/>
          <p:cNvSpPr>
            <a:spLocks noGrp="1"/>
          </p:cNvSpPr>
          <p:nvPr>
            <p:ph idx="4294967295"/>
          </p:nvPr>
        </p:nvSpPr>
        <p:spPr>
          <a:noFill/>
          <a:ln/>
        </p:spPr>
        <p:txBody>
          <a:bodyPr rtlCol="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7663" indent="-3476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Forward-looking Patents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Fundamental new technologies </a:t>
            </a:r>
          </a:p>
          <a:p>
            <a:pPr marL="6350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latin typeface="+mn-lt"/>
              </a:rPr>
              <a:t>New business models</a:t>
            </a:r>
          </a:p>
          <a:p>
            <a:pPr marL="63500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latin typeface="+mn-lt"/>
              </a:rPr>
              <a:t>New ways of doing things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5-10 year time frame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Not yet in that space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Not yet feasible – Maturity/Ripeness</a:t>
            </a:r>
          </a:p>
          <a:p>
            <a:pPr marL="347663" indent="-3476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Breakthrough Inventions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“Elegant”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Enabling Technologies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New Architectures</a:t>
            </a:r>
          </a:p>
          <a:p>
            <a:pPr marL="347663" indent="-347663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Improvements on Existing Technologies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Better, Cheaper, Faster, More Reliable</a:t>
            </a:r>
          </a:p>
          <a:p>
            <a:pPr marL="347663" indent="-347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Incremental</a:t>
            </a:r>
            <a:endParaRPr lang="en-US" dirty="0">
              <a:latin typeface="+mn-lt"/>
            </a:endParaRPr>
          </a:p>
        </p:txBody>
      </p:sp>
      <p:sp>
        <p:nvSpPr>
          <p:cNvPr id="8" name="Text Box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7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31" name="Picture 3" descr="j0255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038" y="5251450"/>
            <a:ext cx="2686050" cy="963613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61050" y="3036888"/>
          <a:ext cx="1862138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1589227" imgH="1967789" progId="">
                  <p:embed/>
                </p:oleObj>
              </mc:Choice>
              <mc:Fallback>
                <p:oleObj name="Clip" r:id="rId4" imgW="1589227" imgH="196778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036888"/>
                        <a:ext cx="1862138" cy="230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5" descr="bd0667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8025" y="1389063"/>
            <a:ext cx="2146300" cy="159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What Should We Patent?</a:t>
            </a:r>
            <a:br>
              <a:rPr lang="en-US" dirty="0">
                <a:latin typeface="+mj-lt"/>
              </a:rPr>
            </a:br>
            <a:r>
              <a:rPr lang="en-US" sz="4000" b="1" dirty="0">
                <a:latin typeface="+mj-lt"/>
              </a:rPr>
              <a:t>Strategic</a:t>
            </a:r>
            <a:r>
              <a:rPr lang="en-US" sz="4000" dirty="0">
                <a:latin typeface="+mj-lt"/>
              </a:rPr>
              <a:t> Value</a:t>
            </a:r>
            <a:endParaRPr lang="en-US" dirty="0">
              <a:latin typeface="+mj-lt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How are we going to use the technology?</a:t>
            </a:r>
          </a:p>
          <a:p>
            <a:pPr lvl="1"/>
            <a:r>
              <a:rPr lang="en-US"/>
              <a:t>Product?</a:t>
            </a:r>
          </a:p>
          <a:p>
            <a:pPr lvl="1"/>
            <a:r>
              <a:rPr lang="en-US"/>
              <a:t>Give away?</a:t>
            </a:r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How easily could someone ‘design around’?</a:t>
            </a:r>
          </a:p>
          <a:p>
            <a:r>
              <a:rPr lang="en-US"/>
              <a:t>How easily could we detect a ‘copier’?</a:t>
            </a:r>
          </a:p>
          <a:p>
            <a:endParaRPr lang="en-US"/>
          </a:p>
        </p:txBody>
      </p:sp>
      <p:sp>
        <p:nvSpPr>
          <p:cNvPr id="7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8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8437" name="Picture 2" descr="MCj02889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2647950" cy="174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8/2/2010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632523"/>
                </a:solidFill>
              </a:rPr>
              <a:t>How we use our patents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9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7"/>
  <p:tag name="LLEFT" val=" 143.875"/>
  <p:tag name="TOP" val=" 207"/>
  <p:tag name="LEFT" val=" 143.875"/>
  <p:tag name="NAME" val="SingleBoat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LEFT" val=" 143.875"/>
  <p:tag name="TOP" val=" 207"/>
  <p:tag name="LLEFT" val=" 143.875"/>
  <p:tag name="LTOP" val=" 2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1100</Words>
  <Application>Microsoft Office PowerPoint</Application>
  <PresentationFormat>On-screen Show (4:3)</PresentationFormat>
  <Paragraphs>316</Paragraphs>
  <Slides>25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Clip</vt:lpstr>
      <vt:lpstr>IP Legal Training</vt:lpstr>
      <vt:lpstr>Today’s Roadmap</vt:lpstr>
      <vt:lpstr>Types of IPR – Compared</vt:lpstr>
      <vt:lpstr>Microsoft on IP</vt:lpstr>
      <vt:lpstr>Microsoft’s Products Overview</vt:lpstr>
      <vt:lpstr>Patent Industry Standards</vt:lpstr>
      <vt:lpstr>What Should We Patent? Innovation Value</vt:lpstr>
      <vt:lpstr>What Should We Patent? Strategic Value</vt:lpstr>
      <vt:lpstr>How we use our patents</vt:lpstr>
      <vt:lpstr>The Breakthrough</vt:lpstr>
      <vt:lpstr>Which of these are patentable?</vt:lpstr>
      <vt:lpstr>Rita’s product</vt:lpstr>
      <vt:lpstr>Patent Alternatives</vt:lpstr>
      <vt:lpstr>Patentability in reality</vt:lpstr>
      <vt:lpstr>Components of a Patent Application</vt:lpstr>
      <vt:lpstr>The Application Process at Microsoft</vt:lpstr>
      <vt:lpstr>Publish or Perish</vt:lpstr>
      <vt:lpstr>Public Disclosure and Patents</vt:lpstr>
      <vt:lpstr>When Should We Patent? </vt:lpstr>
      <vt:lpstr>Exchanges of Confidential Info</vt:lpstr>
      <vt:lpstr>Collaborations</vt:lpstr>
      <vt:lpstr>Collaboration Options</vt:lpstr>
      <vt:lpstr>Copyright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Legal Training</dc:title>
  <dc:creator>jmulgrew</dc:creator>
  <cp:lastModifiedBy>Fabien Petitcolas</cp:lastModifiedBy>
  <cp:revision>160</cp:revision>
  <dcterms:created xsi:type="dcterms:W3CDTF">2007-11-25T13:27:58Z</dcterms:created>
  <dcterms:modified xsi:type="dcterms:W3CDTF">2010-07-02T11:24:50Z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0x010100E8F2A9D4F0B7A74A8F218D787FA894F7</vt:lpwstr>
  </property>
</Properties>
</file>