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31"/>
  </p:notesMasterIdLst>
  <p:sldIdLst>
    <p:sldId id="377" r:id="rId2"/>
    <p:sldId id="259" r:id="rId3"/>
    <p:sldId id="260" r:id="rId4"/>
    <p:sldId id="378" r:id="rId5"/>
    <p:sldId id="379" r:id="rId6"/>
    <p:sldId id="300" r:id="rId7"/>
    <p:sldId id="301" r:id="rId8"/>
    <p:sldId id="302" r:id="rId9"/>
    <p:sldId id="303" r:id="rId10"/>
    <p:sldId id="380" r:id="rId11"/>
    <p:sldId id="359" r:id="rId12"/>
    <p:sldId id="360" r:id="rId13"/>
    <p:sldId id="361" r:id="rId14"/>
    <p:sldId id="362" r:id="rId15"/>
    <p:sldId id="381" r:id="rId16"/>
    <p:sldId id="363" r:id="rId17"/>
    <p:sldId id="364" r:id="rId18"/>
    <p:sldId id="382" r:id="rId19"/>
    <p:sldId id="386" r:id="rId20"/>
    <p:sldId id="387" r:id="rId21"/>
    <p:sldId id="388" r:id="rId22"/>
    <p:sldId id="389" r:id="rId23"/>
    <p:sldId id="385" r:id="rId24"/>
    <p:sldId id="365" r:id="rId25"/>
    <p:sldId id="366" r:id="rId26"/>
    <p:sldId id="384" r:id="rId27"/>
    <p:sldId id="261" r:id="rId28"/>
    <p:sldId id="391" r:id="rId29"/>
    <p:sldId id="3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89496" autoAdjust="0"/>
  </p:normalViewPr>
  <p:slideViewPr>
    <p:cSldViewPr>
      <p:cViewPr varScale="1">
        <p:scale>
          <a:sx n="92" d="100"/>
          <a:sy n="92" d="100"/>
        </p:scale>
        <p:origin x="34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6F3B7-ABAC-4A05-8872-AD7AE00BABFA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6BC75-61CF-45F1-ADE2-B18E26B7A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0" cy="1752600"/>
          </a:xfrm>
          <a:prstGeom prst="rect">
            <a:avLst/>
          </a:prstGeom>
        </p:spPr>
        <p:txBody>
          <a:bodyPr lIns="19047" tIns="9523" rIns="19047" bIns="952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fld id="{88F4C49D-9F3D-4092-9F35-5A2CE4FB8B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1201" y="1981200"/>
            <a:ext cx="10973153" cy="1143000"/>
          </a:xfrm>
          <a:prstGeom prst="rect">
            <a:avLst/>
          </a:prstGeom>
        </p:spPr>
        <p:txBody>
          <a:bodyPr lIns="19047" tIns="9523" rIns="19047" bIns="952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fld id="{1474B7EC-6F63-4B62-873E-89B453FE7C3C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fld id="{88F4C49D-9F3D-4092-9F35-5A2CE4FB8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fld id="{1474B7EC-6F63-4B62-873E-89B453FE7C3C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fld id="{88F4C49D-9F3D-4092-9F35-5A2CE4FB8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mo, Video etc. &quot;special&quot; slide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1" y="807848"/>
            <a:ext cx="10708569" cy="15234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1" y="4344989"/>
            <a:ext cx="10708217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2"/>
                </a:solidFill>
                <a:effectLst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  <a:prstGeom prst="rect">
            <a:avLst/>
          </a:prstGeo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8000">
                      <a:schemeClr val="accent5"/>
                    </a:gs>
                    <a:gs pos="62000">
                      <a:schemeClr val="accent2"/>
                    </a:gs>
                    <a:gs pos="88000">
                      <a:schemeClr val="bg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109728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74B7EC-6F63-4B62-873E-89B453FE7C3C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F4C49D-9F3D-4092-9F35-5A2CE4FB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54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743200"/>
            <a:ext cx="54864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689600" y="990600"/>
            <a:ext cx="0" cy="510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689600" y="990600"/>
            <a:ext cx="0" cy="510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6663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743200"/>
            <a:ext cx="54864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689600" y="990600"/>
            <a:ext cx="0" cy="510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384800" cy="4906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9679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743200"/>
            <a:ext cx="54864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9600" y="990600"/>
            <a:ext cx="0" cy="510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66637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2FE5E73-61DE-49D3-B8DA-92B9413F01A5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69D9CC-809A-4380-9052-21310B600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6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d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1.bmp"/>
          <p:cNvPicPr>
            <a:picLocks noChangeAspect="1"/>
          </p:cNvPicPr>
          <p:nvPr/>
        </p:nvPicPr>
        <p:blipFill>
          <a:blip r:embed="rId11"/>
          <a:srcRect l="2041" b="25510"/>
          <a:stretch>
            <a:fillRect/>
          </a:stretch>
        </p:blipFill>
        <p:spPr>
          <a:xfrm>
            <a:off x="0" y="1"/>
            <a:ext cx="12192000" cy="77258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10800000">
            <a:off x="0" y="772253"/>
            <a:ext cx="12192000" cy="3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rcRect t="72254" r="23252" b="17475"/>
              <a:stretch>
                <a:fillRect/>
              </a:stretch>
            </p:blipFill>
          </mc:Choice>
          <mc:Fallback>
            <p:blipFill>
              <a:blip r:embed="rId15"/>
              <a:srcRect t="72254" r="23252" b="17475"/>
              <a:stretch>
                <a:fillRect/>
              </a:stretch>
            </p:blipFill>
          </mc:Fallback>
        </mc:AlternateContent>
        <p:spPr>
          <a:xfrm>
            <a:off x="6498168" y="6286500"/>
            <a:ext cx="5693833" cy="5715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rot="10800000">
            <a:off x="0" y="6286501"/>
            <a:ext cx="12192000" cy="3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10464801" y="6433344"/>
            <a:ext cx="1329972" cy="277813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rot="10800000">
            <a:off x="0" y="772253"/>
            <a:ext cx="12192000" cy="3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9" r:id="rId5"/>
    <p:sldLayoutId id="2147483881" r:id="rId6"/>
    <p:sldLayoutId id="2147483882" r:id="rId7"/>
    <p:sldLayoutId id="2147483872" r:id="rId8"/>
    <p:sldLayoutId id="2147483883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12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45712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1" indent="-285704" algn="l" defTabSz="45712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indent="-228563" algn="l" defTabSz="45712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4" indent="-228563" algn="l" defTabSz="45712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1" indent="-228563" algn="l" defTabSz="45712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8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9.png"/><Relationship Id="rId4" Type="http://schemas.openxmlformats.org/officeDocument/2006/relationships/image" Target="../media/image181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Jie </a:t>
            </a:r>
            <a:r>
              <a:rPr lang="en-US" dirty="0" smtClean="0"/>
              <a:t>Liu</a:t>
            </a:r>
          </a:p>
          <a:p>
            <a:r>
              <a:rPr lang="en-US" sz="2400" dirty="0" smtClean="0"/>
              <a:t>Microsoft Research</a:t>
            </a:r>
          </a:p>
          <a:p>
            <a:r>
              <a:rPr lang="en-US" sz="2400" dirty="0" smtClean="0"/>
              <a:t>Redmond, WA 98052</a:t>
            </a:r>
          </a:p>
          <a:p>
            <a:r>
              <a:rPr lang="en-US" sz="2400" dirty="0" smtClean="0"/>
              <a:t>Jie.liu@microsoft.com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Fundamentals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483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Location Sensing Tutorial at </a:t>
            </a:r>
            <a:r>
              <a:rPr lang="en-US" dirty="0" err="1" smtClean="0"/>
              <a:t>MobiSys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34769"/>
      </p:ext>
    </p:extLst>
  </p:cSld>
  <p:clrMapOvr>
    <a:masterClrMapping/>
  </p:clrMapOvr>
  <p:transition advTm="4861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00400" y="2086322"/>
            <a:ext cx="739966" cy="4571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Received Signal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3124200"/>
                <a:ext cx="10972800" cy="3001964"/>
              </a:xfrm>
            </p:spPr>
            <p:txBody>
              <a:bodyPr/>
              <a:lstStyle/>
              <a:p>
                <a:r>
                  <a:rPr lang="en-US" dirty="0"/>
                  <a:t>After travel 20,000 km the receiver power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𝟏𝟔</m:t>
                        </m:r>
                      </m:sup>
                    </m:sSup>
                  </m:oMath>
                </a14:m>
                <a:r>
                  <a:rPr lang="en-US" dirty="0" smtClean="0"/>
                  <a:t>watts</a:t>
                </a:r>
              </a:p>
              <a:p>
                <a:r>
                  <a:rPr lang="en-US" dirty="0" smtClean="0"/>
                  <a:t>Natural </a:t>
                </a:r>
                <a:r>
                  <a:rPr lang="en-US" dirty="0"/>
                  <a:t>noise and man-made radio-frequency interference </a:t>
                </a:r>
                <a:r>
                  <a:rPr lang="en-US" dirty="0" smtClean="0"/>
                  <a:t>are </a:t>
                </a:r>
                <a:r>
                  <a:rPr lang="en-US" dirty="0"/>
                  <a:t>much stronger than the GPS </a:t>
                </a:r>
                <a:r>
                  <a:rPr lang="en-US" dirty="0" smtClean="0"/>
                  <a:t>signal.</a:t>
                </a:r>
              </a:p>
              <a:p>
                <a:r>
                  <a:rPr lang="en-US" dirty="0"/>
                  <a:t>The signal power must be </a:t>
                </a:r>
                <a:r>
                  <a:rPr lang="en-US" dirty="0" smtClean="0"/>
                  <a:t>amplified by </a:t>
                </a:r>
                <a:r>
                  <a:rPr lang="en-US" dirty="0"/>
                  <a:t>approximately ten orders </a:t>
                </a:r>
                <a:r>
                  <a:rPr lang="en-US" dirty="0" smtClean="0"/>
                  <a:t>of magnitude.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124200"/>
                <a:ext cx="10972800" cy="3001964"/>
              </a:xfrm>
              <a:blipFill rotWithShape="0">
                <a:blip r:embed="rId4"/>
                <a:stretch>
                  <a:fillRect l="-1278" t="-2033"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57400" y="2071402"/>
                <a:ext cx="8305800" cy="44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𝑟𝑐𝑣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𝑟𝑐𝑣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071402"/>
                <a:ext cx="8305800" cy="443198"/>
              </a:xfrm>
              <a:prstGeom prst="rect">
                <a:avLst/>
              </a:prstGeom>
              <a:blipFill rotWithShape="0">
                <a:blip r:embed="rId5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312488"/>
      </p:ext>
    </p:extLst>
  </p:cSld>
  <p:clrMapOvr>
    <a:masterClrMapping/>
  </p:clrMapOvr>
  <p:transition advTm="57599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905000" y="914400"/>
            <a:ext cx="8359552" cy="5352620"/>
            <a:chOff x="152401" y="304800"/>
            <a:chExt cx="9829799" cy="5984612"/>
          </a:xfrm>
        </p:grpSpPr>
        <p:sp>
          <p:nvSpPr>
            <p:cNvPr id="44" name="Rectangle 43"/>
            <p:cNvSpPr/>
            <p:nvPr/>
          </p:nvSpPr>
          <p:spPr>
            <a:xfrm>
              <a:off x="4838700" y="2388632"/>
              <a:ext cx="5143500" cy="3859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1" y="1512333"/>
              <a:ext cx="3200400" cy="35168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34000" y="3569732"/>
              <a:ext cx="1676400" cy="11546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.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1600" y="3417332"/>
              <a:ext cx="1676400" cy="11546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.</a:t>
              </a:r>
            </a:p>
          </p:txBody>
        </p:sp>
        <p:sp>
          <p:nvSpPr>
            <p:cNvPr id="4" name="Isosceles Triangle 3"/>
            <p:cNvSpPr/>
            <p:nvPr/>
          </p:nvSpPr>
          <p:spPr>
            <a:xfrm rot="10800000">
              <a:off x="1066800" y="826532"/>
              <a:ext cx="1066800" cy="685800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8261" y="304800"/>
              <a:ext cx="1154183" cy="4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Antenna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1962605"/>
              <a:ext cx="2438402" cy="9975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/>
                <a:t>Burnout protection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err="1"/>
                <a:t>Bandpass</a:t>
              </a:r>
              <a:r>
                <a:rPr lang="en-US" sz="1400" dirty="0"/>
                <a:t> filter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/>
                <a:t>Low-noise amplifier</a:t>
              </a:r>
            </a:p>
          </p:txBody>
        </p:sp>
        <p:cxnSp>
          <p:nvCxnSpPr>
            <p:cNvPr id="8" name="Straight Arrow Connector 7"/>
            <p:cNvCxnSpPr>
              <a:stCxn id="4" idx="0"/>
              <a:endCxn id="6" idx="0"/>
            </p:cNvCxnSpPr>
            <p:nvPr/>
          </p:nvCxnSpPr>
          <p:spPr>
            <a:xfrm>
              <a:off x="1600200" y="1512332"/>
              <a:ext cx="1" cy="4502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81000" y="3341132"/>
              <a:ext cx="2438402" cy="9975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/>
                <a:t>Amplifiers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/>
                <a:t>Down converters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err="1"/>
                <a:t>Bandpass</a:t>
              </a:r>
              <a:r>
                <a:rPr lang="en-US" sz="1400" dirty="0"/>
                <a:t> filters</a:t>
              </a:r>
            </a:p>
          </p:txBody>
        </p:sp>
        <p:cxnSp>
          <p:nvCxnSpPr>
            <p:cNvPr id="16" name="Straight Arrow Connector 15"/>
            <p:cNvCxnSpPr>
              <a:stCxn id="6" idx="2"/>
              <a:endCxn id="14" idx="0"/>
            </p:cNvCxnSpPr>
            <p:nvPr/>
          </p:nvCxnSpPr>
          <p:spPr>
            <a:xfrm>
              <a:off x="1600201" y="2960132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505200" y="3341132"/>
              <a:ext cx="1143000" cy="9975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A/D</a:t>
              </a:r>
            </a:p>
          </p:txBody>
        </p:sp>
        <p:cxnSp>
          <p:nvCxnSpPr>
            <p:cNvPr id="19" name="Straight Arrow Connector 18"/>
            <p:cNvCxnSpPr>
              <a:stCxn id="14" idx="3"/>
              <a:endCxn id="17" idx="1"/>
            </p:cNvCxnSpPr>
            <p:nvPr/>
          </p:nvCxnSpPr>
          <p:spPr>
            <a:xfrm>
              <a:off x="2819402" y="3839896"/>
              <a:ext cx="6857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7" idx="3"/>
              <a:endCxn id="24" idx="1"/>
            </p:cNvCxnSpPr>
            <p:nvPr/>
          </p:nvCxnSpPr>
          <p:spPr>
            <a:xfrm>
              <a:off x="4648200" y="3839896"/>
              <a:ext cx="381000" cy="23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029200" y="3264932"/>
              <a:ext cx="1676400" cy="11546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Satellite #1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/>
                <a:t>Acquisition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/>
                <a:t>Tracking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/>
                <a:t>Data Dem.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77224" y="4659869"/>
              <a:ext cx="1779755" cy="4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Analog signals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15200" y="3264932"/>
              <a:ext cx="2438400" cy="25262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Application-Specific processing</a:t>
              </a:r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</p:txBody>
        </p:sp>
        <p:cxnSp>
          <p:nvCxnSpPr>
            <p:cNvPr id="38" name="Straight Arrow Connector 37"/>
            <p:cNvCxnSpPr>
              <a:stCxn id="24" idx="3"/>
            </p:cNvCxnSpPr>
            <p:nvPr/>
          </p:nvCxnSpPr>
          <p:spPr>
            <a:xfrm>
              <a:off x="6705600" y="3842266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6" idx="3"/>
            </p:cNvCxnSpPr>
            <p:nvPr/>
          </p:nvCxnSpPr>
          <p:spPr>
            <a:xfrm>
              <a:off x="6858000" y="399466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7" idx="3"/>
            </p:cNvCxnSpPr>
            <p:nvPr/>
          </p:nvCxnSpPr>
          <p:spPr>
            <a:xfrm>
              <a:off x="7010400" y="4147066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7696200" y="4147066"/>
              <a:ext cx="1752600" cy="141553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Estimation of: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/>
                <a:t>Position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/>
                <a:t>Velocity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/>
                <a:t>Time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02258" y="5876472"/>
              <a:ext cx="1716119" cy="4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Digital signals</a:t>
              </a:r>
            </a:p>
          </p:txBody>
        </p:sp>
      </p:grp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2900275" y="765846"/>
            <a:ext cx="5791200" cy="990918"/>
          </a:xfrm>
        </p:spPr>
        <p:txBody>
          <a:bodyPr/>
          <a:lstStyle/>
          <a:p>
            <a:r>
              <a:rPr lang="en-US" dirty="0" smtClean="0"/>
              <a:t>GPS Receiver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94254"/>
      </p:ext>
    </p:extLst>
  </p:cSld>
  <p:clrMapOvr>
    <a:masterClrMapping/>
  </p:clrMapOvr>
  <p:transition advTm="60109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Receiver Signal 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dirty="0" smtClean="0"/>
                  <a:t>Analog signals:</a:t>
                </a:r>
              </a:p>
              <a:p>
                <a:pPr marL="800100" lvl="1" indent="-342900"/>
                <a:r>
                  <a:rPr lang="en-US" dirty="0" smtClean="0"/>
                  <a:t>Signal conditioner </a:t>
                </a:r>
              </a:p>
              <a:p>
                <a:pPr marL="800100" lvl="1" indent="-342900"/>
                <a:r>
                  <a:rPr lang="en-US" dirty="0" smtClean="0"/>
                  <a:t>Removes interfering signals in adjacent frequency bands</a:t>
                </a:r>
              </a:p>
              <a:p>
                <a:pPr marL="800100" lvl="1" indent="-342900"/>
                <a:r>
                  <a:rPr lang="en-US" dirty="0" smtClean="0"/>
                  <a:t>Amplifies the power of the signal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/>
                <a:r>
                  <a:rPr lang="en-US" dirty="0" smtClean="0"/>
                  <a:t>Reduces the carrier frequency of 1575.42 MHz by a factor between 10 and 1000 – intermediate frequency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dirty="0" smtClean="0"/>
                  <a:t>A/D converter – </a:t>
                </a:r>
                <a:r>
                  <a:rPr lang="en-US" dirty="0" err="1" smtClean="0"/>
                  <a:t>bandpass</a:t>
                </a:r>
                <a:r>
                  <a:rPr lang="en-US" dirty="0" smtClean="0"/>
                  <a:t> sampling </a:t>
                </a:r>
              </a:p>
              <a:p>
                <a:pPr marL="800100" lvl="1" indent="-342900"/>
                <a:r>
                  <a:rPr lang="en-US" dirty="0" smtClean="0"/>
                  <a:t>Sampling rate is dominated by the bandwidth of the signal (not the highest frequency component)</a:t>
                </a:r>
              </a:p>
              <a:p>
                <a:pPr marL="800100" lvl="1" indent="-342900"/>
                <a:r>
                  <a:rPr lang="en-US" dirty="0" smtClean="0"/>
                  <a:t>Up to order of 100 MHz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11" t="-3824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94242"/>
      </p:ext>
    </p:extLst>
  </p:cSld>
  <p:clrMapOvr>
    <a:masterClrMapping/>
  </p:clrMapOvr>
  <p:transition advTm="63567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Receiver </a:t>
            </a:r>
            <a:r>
              <a:rPr lang="en-US" dirty="0"/>
              <a:t>S</a:t>
            </a:r>
            <a:r>
              <a:rPr lang="en-US" dirty="0" smtClean="0"/>
              <a:t>ignal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Digital signals:</a:t>
            </a:r>
          </a:p>
          <a:p>
            <a:pPr marL="800100" lvl="1" indent="-342900"/>
            <a:r>
              <a:rPr lang="en-US" dirty="0" smtClean="0"/>
              <a:t>Doppler removal</a:t>
            </a:r>
          </a:p>
          <a:p>
            <a:pPr marL="800100" lvl="1" indent="-342900"/>
            <a:r>
              <a:rPr lang="en-US" dirty="0" err="1" smtClean="0"/>
              <a:t>Correlators</a:t>
            </a:r>
            <a:endParaRPr lang="en-US" dirty="0" smtClean="0"/>
          </a:p>
          <a:p>
            <a:pPr marL="800100" lvl="1" indent="-342900"/>
            <a:r>
              <a:rPr lang="en-US" dirty="0" smtClean="0"/>
              <a:t>Delay lock loop filter</a:t>
            </a:r>
          </a:p>
          <a:p>
            <a:pPr marL="800100" lvl="1" indent="-342900"/>
            <a:r>
              <a:rPr lang="en-US" dirty="0" smtClean="0"/>
              <a:t>Phase lock loop filter</a:t>
            </a:r>
          </a:p>
          <a:p>
            <a:pPr marL="800100" lvl="1" indent="-342900"/>
            <a:r>
              <a:rPr lang="en-US" dirty="0" smtClean="0"/>
              <a:t>Data demodulation</a:t>
            </a:r>
          </a:p>
          <a:p>
            <a:pPr marL="800100" lvl="1" indent="-342900"/>
            <a:r>
              <a:rPr lang="en-US" dirty="0" smtClean="0"/>
              <a:t>Application specific processing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981200"/>
            <a:ext cx="6099779" cy="3200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488668"/>
            <a:ext cx="3667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courtesy: F. Van </a:t>
            </a:r>
            <a:r>
              <a:rPr lang="en-US" sz="1600" dirty="0" err="1" smtClean="0"/>
              <a:t>Diggelen</a:t>
            </a:r>
            <a:r>
              <a:rPr lang="en-US" sz="1600" dirty="0" smtClean="0"/>
              <a:t> “A-GPS”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2486795"/>
      </p:ext>
    </p:extLst>
  </p:cSld>
  <p:clrMapOvr>
    <a:masterClrMapping/>
  </p:clrMapOvr>
  <p:transition advTm="115708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8534400" cy="1371600"/>
          </a:xfrm>
        </p:spPr>
        <p:txBody>
          <a:bodyPr/>
          <a:lstStyle/>
          <a:p>
            <a:r>
              <a:rPr lang="en-US" dirty="0" smtClean="0"/>
              <a:t>Auto-Correlation</a:t>
            </a:r>
            <a:endParaRPr lang="en-US" dirty="0"/>
          </a:p>
        </p:txBody>
      </p:sp>
      <p:pic>
        <p:nvPicPr>
          <p:cNvPr id="16" name="Picture 3" descr="CA_code_acquisition.jpg                                        000210CCAlta HD                        B746699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5943600" cy="44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6700489" y="5137666"/>
            <a:ext cx="11430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24800" y="4953000"/>
            <a:ext cx="363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peaks, every millisecond.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46018"/>
      </p:ext>
    </p:extLst>
  </p:cSld>
  <p:clrMapOvr>
    <a:masterClrMapping/>
  </p:clrMapOvr>
  <p:transition advTm="112729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981201"/>
            <a:ext cx="5715000" cy="4144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rising GPS satellite can move at up to 800m/s towards </a:t>
            </a:r>
            <a:r>
              <a:rPr lang="en-US" dirty="0" smtClean="0"/>
              <a:t>a receiver</a:t>
            </a:r>
            <a:r>
              <a:rPr lang="en-US" dirty="0"/>
              <a:t>, causing a frequency shift of </a:t>
            </a:r>
            <a:r>
              <a:rPr lang="en-US" dirty="0" smtClean="0"/>
              <a:t>L1*800/c </a:t>
            </a:r>
            <a:r>
              <a:rPr lang="en-US" dirty="0"/>
              <a:t>= </a:t>
            </a:r>
            <a:r>
              <a:rPr lang="en-US" dirty="0" smtClean="0"/>
              <a:t>4.2kHz, where </a:t>
            </a:r>
            <a:r>
              <a:rPr lang="en-US" dirty="0"/>
              <a:t>c is the speed of light.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2133600"/>
            <a:ext cx="4672676" cy="3424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9512" y="5748611"/>
            <a:ext cx="359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Simulated acquisition with no noise.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488668"/>
            <a:ext cx="3667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courtesy: F. Van </a:t>
            </a:r>
            <a:r>
              <a:rPr lang="en-US" sz="1600" dirty="0" err="1" smtClean="0"/>
              <a:t>Diggelen</a:t>
            </a:r>
            <a:r>
              <a:rPr lang="en-US" sz="1600" dirty="0" smtClean="0"/>
              <a:t> “A-GPS”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4822736"/>
      </p:ext>
    </p:extLst>
  </p:cSld>
  <p:clrMapOvr>
    <a:masterClrMapping/>
  </p:clrMapOvr>
  <p:transition advTm="101927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41267"/>
            <a:ext cx="6838385" cy="5611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756832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Doppler bins (500Hz)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5865755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phases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48983"/>
      </p:ext>
    </p:extLst>
  </p:cSld>
  <p:clrMapOvr>
    <a:masterClrMapping/>
  </p:clrMapOvr>
  <p:transition advTm="25502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0" y="1981201"/>
            <a:ext cx="4343400" cy="4144963"/>
          </a:xfrm>
        </p:spPr>
        <p:txBody>
          <a:bodyPr/>
          <a:lstStyle/>
          <a:p>
            <a:r>
              <a:rPr lang="en-US" dirty="0" smtClean="0"/>
              <a:t>Continuous local peak adjustment based on acquisition results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77263"/>
              </p:ext>
            </p:extLst>
          </p:nvPr>
        </p:nvGraphicFramePr>
        <p:xfrm>
          <a:off x="990600" y="2286000"/>
          <a:ext cx="4876803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867"/>
                <a:gridCol w="541867"/>
                <a:gridCol w="541867"/>
                <a:gridCol w="541867"/>
                <a:gridCol w="541867"/>
                <a:gridCol w="541867"/>
                <a:gridCol w="541867"/>
                <a:gridCol w="541867"/>
                <a:gridCol w="5418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990600" y="5257800"/>
            <a:ext cx="5715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90600" y="1752600"/>
            <a:ext cx="0" cy="3505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03479" y="3429000"/>
            <a:ext cx="4953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 . .                                        . . .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81081" y="2235558"/>
            <a:ext cx="476519" cy="29921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.</a:t>
            </a:r>
          </a:p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2274195"/>
            <a:ext cx="487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2279562"/>
            <a:ext cx="0" cy="2978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7400" y="5306152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phase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4445" y="1842575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Doppler bins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562637" y="4547316"/>
            <a:ext cx="457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2117" y="4082603"/>
            <a:ext cx="1524000" cy="111080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7864"/>
      </p:ext>
    </p:extLst>
  </p:cSld>
  <p:clrMapOvr>
    <a:masterClrMapping/>
  </p:clrMapOvr>
  <p:transition advTm="64182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Pseudorange</a:t>
            </a:r>
            <a:r>
              <a:rPr lang="en-US" dirty="0" smtClean="0"/>
              <a:t> Estimation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2060426"/>
            <a:ext cx="5076487" cy="2501859"/>
            <a:chOff x="152400" y="2134673"/>
            <a:chExt cx="5076487" cy="2501859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2134673"/>
              <a:ext cx="4724400" cy="2279669"/>
              <a:chOff x="53373" y="2005254"/>
              <a:chExt cx="5385817" cy="2639482"/>
            </a:xfrm>
          </p:grpSpPr>
          <p:pic>
            <p:nvPicPr>
              <p:cNvPr id="8" name="Picture 2" descr="C:\Users\bodhip\Desktop\images\Satellit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41649" y="2534616"/>
                <a:ext cx="1397541" cy="495940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C:\Users\bodhip\Desktop\images\Satellit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12365" y="2005254"/>
                <a:ext cx="1239220" cy="439757"/>
              </a:xfrm>
              <a:prstGeom prst="rect">
                <a:avLst/>
              </a:prstGeom>
              <a:noFill/>
            </p:spPr>
          </p:pic>
          <p:pic>
            <p:nvPicPr>
              <p:cNvPr id="10" name="Picture 2" descr="C:\Users\bodhip\Desktop\images\Satellit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09344" y="2181708"/>
                <a:ext cx="1242721" cy="441000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C:\Users\bodhip\Desktop\images\Satellit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373" y="2659686"/>
                <a:ext cx="1329589" cy="471826"/>
              </a:xfrm>
              <a:prstGeom prst="rect">
                <a:avLst/>
              </a:prstGeom>
              <a:noFill/>
            </p:spPr>
          </p:pic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4801" y="2895600"/>
                <a:ext cx="381000" cy="38100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3657601" y="3352799"/>
                <a:ext cx="381000" cy="38100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3200400" y="3809999"/>
                <a:ext cx="381000" cy="38100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2971800" y="4267199"/>
                <a:ext cx="152400" cy="1524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ight Brace 15"/>
              <p:cNvSpPr/>
              <p:nvPr/>
            </p:nvSpPr>
            <p:spPr>
              <a:xfrm rot="2700000">
                <a:off x="3889989" y="2822604"/>
                <a:ext cx="242721" cy="1849245"/>
              </a:xfrm>
              <a:prstGeom prst="rightBrac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ight Brace 16"/>
              <p:cNvSpPr/>
              <p:nvPr/>
            </p:nvSpPr>
            <p:spPr>
              <a:xfrm rot="2760000">
                <a:off x="3126540" y="4365442"/>
                <a:ext cx="205830" cy="352758"/>
              </a:xfrm>
              <a:prstGeom prst="rightBrac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endCxn id="9" idx="2"/>
              </p:cNvCxnSpPr>
              <p:nvPr/>
            </p:nvCxnSpPr>
            <p:spPr>
              <a:xfrm flipV="1">
                <a:off x="2819401" y="2445012"/>
                <a:ext cx="712574" cy="1942373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endCxn id="10" idx="2"/>
              </p:cNvCxnSpPr>
              <p:nvPr/>
            </p:nvCxnSpPr>
            <p:spPr>
              <a:xfrm flipH="1" flipV="1">
                <a:off x="2230705" y="2622708"/>
                <a:ext cx="436296" cy="179689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718168" y="3131512"/>
                <a:ext cx="1796439" cy="1288094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2896861" y="4267200"/>
              <a:ext cx="1309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pitchFamily="18" charset="2"/>
                </a:rPr>
                <a:t> </a:t>
              </a:r>
              <a:r>
                <a:rPr lang="en-US" dirty="0">
                  <a:solidFill>
                    <a:prstClr val="black"/>
                  </a:solidFill>
                </a:rPr>
                <a:t>code phase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14342" y="3593068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NMS</a:t>
              </a:r>
              <a:r>
                <a:rPr lang="zh-CN" altLang="en-US" dirty="0">
                  <a:solidFill>
                    <a:prstClr val="black"/>
                  </a:solidFill>
                </a:rPr>
                <a:t> （</a:t>
              </a:r>
              <a:r>
                <a:rPr lang="en-US" altLang="zh-CN" dirty="0" smtClean="0">
                  <a:solidFill>
                    <a:prstClr val="black"/>
                  </a:solidFill>
                </a:rPr>
                <a:t>~70ms</a:t>
              </a:r>
              <a:r>
                <a:rPr lang="en-US" altLang="zh-CN" dirty="0">
                  <a:solidFill>
                    <a:prstClr val="black"/>
                  </a:solidFill>
                </a:rPr>
                <a:t>)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7-Point Star 20"/>
          <p:cNvSpPr/>
          <p:nvPr/>
        </p:nvSpPr>
        <p:spPr>
          <a:xfrm>
            <a:off x="2249098" y="4166442"/>
            <a:ext cx="215099" cy="184666"/>
          </a:xfrm>
          <a:prstGeom prst="star7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553200" y="2251439"/>
            <a:ext cx="5486400" cy="19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229600" y="1844745"/>
            <a:ext cx="609600" cy="328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TLM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8839200" y="1844745"/>
            <a:ext cx="609600" cy="328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HOW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9448800" y="1844745"/>
            <a:ext cx="2209800" cy="328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Ephemeris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542314" y="3301764"/>
            <a:ext cx="5486400" cy="19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458200" y="2895600"/>
            <a:ext cx="609600" cy="328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TLM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9067800" y="2895600"/>
            <a:ext cx="609600" cy="328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HOW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9677400" y="2895600"/>
            <a:ext cx="2209800" cy="328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Ephemeris</a:t>
            </a:r>
            <a:endParaRPr lang="en-US" sz="14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542314" y="4400160"/>
            <a:ext cx="5486400" cy="19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763000" y="4005747"/>
            <a:ext cx="609600" cy="328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TLM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9372600" y="4005747"/>
            <a:ext cx="609600" cy="328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HOW</a:t>
            </a:r>
            <a:endParaRPr lang="en-US" sz="1400" dirty="0"/>
          </a:p>
        </p:txBody>
      </p:sp>
      <p:sp>
        <p:nvSpPr>
          <p:cNvPr id="38" name="Rectangle 37"/>
          <p:cNvSpPr/>
          <p:nvPr/>
        </p:nvSpPr>
        <p:spPr>
          <a:xfrm>
            <a:off x="9982200" y="4005747"/>
            <a:ext cx="2209800" cy="328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Ephemeris</a:t>
            </a:r>
            <a:endParaRPr 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2028714" y="3676070"/>
            <a:ext cx="239486" cy="8862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7976755" y="1524000"/>
            <a:ext cx="2176" cy="42814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795475" y="2276867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11852223" y="327031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11832004" y="438820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854857" y="2060426"/>
            <a:ext cx="1113092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212677" y="3059863"/>
            <a:ext cx="7620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017730" y="4181544"/>
            <a:ext cx="95021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922485" y="1830794"/>
            <a:ext cx="45719" cy="4261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903522" y="2912332"/>
            <a:ext cx="87087" cy="4261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914806" y="3989269"/>
            <a:ext cx="45719" cy="4261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241324" y="170527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7411846" y="259832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7400186" y="374816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altLang="zh-CN" i="1" baseline="-25000" dirty="0" smtClean="0"/>
              <a:t>3</a:t>
            </a:r>
            <a:endParaRPr lang="en-US" i="1" baseline="-25000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558643" y="5479117"/>
            <a:ext cx="5486400" cy="19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8153400" y="5105170"/>
            <a:ext cx="609600" cy="328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TLM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8763000" y="5105170"/>
            <a:ext cx="609600" cy="328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HOW</a:t>
            </a:r>
            <a:endParaRPr lang="en-US" sz="1400" dirty="0"/>
          </a:p>
        </p:txBody>
      </p:sp>
      <p:sp>
        <p:nvSpPr>
          <p:cNvPr id="62" name="Rectangle 61"/>
          <p:cNvSpPr/>
          <p:nvPr/>
        </p:nvSpPr>
        <p:spPr>
          <a:xfrm>
            <a:off x="9372600" y="5105170"/>
            <a:ext cx="2209800" cy="328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Ephemeris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2004" y="549855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cxnSp>
        <p:nvCxnSpPr>
          <p:cNvPr id="65" name="Straight Arrow Connector 64"/>
          <p:cNvCxnSpPr>
            <a:endCxn id="66" idx="3"/>
          </p:cNvCxnSpPr>
          <p:nvPr/>
        </p:nvCxnSpPr>
        <p:spPr>
          <a:xfrm>
            <a:off x="6629400" y="5258481"/>
            <a:ext cx="1347453" cy="1095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899367" y="5056366"/>
            <a:ext cx="77486" cy="4261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110222" y="4853613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altLang="zh-CN" i="1" baseline="-25000" dirty="0" smtClean="0"/>
              <a:t>4</a:t>
            </a:r>
            <a:endParaRPr lang="en-US" i="1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7796104" y="5827260"/>
            <a:ext cx="311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i="1" dirty="0"/>
              <a:t>T</a:t>
            </a:r>
            <a:endParaRPr lang="en-US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4266" y="5014222"/>
                <a:ext cx="37886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Distance: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66" y="5014222"/>
                <a:ext cx="3788601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321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2579617" y="5479117"/>
            <a:ext cx="348038" cy="2782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765451" y="5654736"/>
            <a:ext cx="155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Receiving time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673723" y="5653270"/>
            <a:ext cx="250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signal left satellite </a:t>
            </a:r>
            <a:r>
              <a:rPr lang="en-US" i="1" dirty="0" err="1" smtClean="0"/>
              <a:t>i</a:t>
            </a:r>
            <a:endParaRPr lang="en-US" i="1" dirty="0"/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3769596" y="5488215"/>
            <a:ext cx="367627" cy="2691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077867"/>
      </p:ext>
    </p:extLst>
  </p:cSld>
  <p:clrMapOvr>
    <a:masterClrMapping/>
  </p:clrMapOvr>
  <p:transition advTm="148499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725672"/>
                <a:ext cx="10972800" cy="3400492"/>
              </a:xfrm>
            </p:spPr>
            <p:txBody>
              <a:bodyPr/>
              <a:lstStyle/>
              <a:p>
                <a:r>
                  <a:rPr lang="en-US" dirty="0" smtClean="0"/>
                  <a:t>Clocks have errors: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725672"/>
                <a:ext cx="10972800" cy="3400492"/>
              </a:xfrm>
              <a:blipFill rotWithShape="0">
                <a:blip r:embed="rId4"/>
                <a:stretch>
                  <a:fillRect l="-1278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01700" y="1482226"/>
                <a:ext cx="37886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Distance: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700" y="1482226"/>
                <a:ext cx="3788601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321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5122718" y="2474302"/>
            <a:ext cx="647700" cy="364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94318" y="2533845"/>
            <a:ext cx="609600" cy="311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02042" y="2138571"/>
            <a:ext cx="149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Absolute time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65618" y="3208699"/>
            <a:ext cx="304800" cy="319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03651" y="3462124"/>
            <a:ext cx="249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drift: common bias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3517792"/>
            <a:ext cx="300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Satellite drift: sent in message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940649" y="3284457"/>
            <a:ext cx="288951" cy="294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8400" y="4419600"/>
            <a:ext cx="1752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88256" y="4419600"/>
            <a:ext cx="141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distance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96265" y="5866238"/>
            <a:ext cx="101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Important to use satellite position at transmit time. Satellites can move up to 60m during propagation time.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1419346"/>
            <a:ext cx="4267200" cy="68287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52600" y="4532788"/>
            <a:ext cx="685800" cy="684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966935"/>
      </p:ext>
    </p:extLst>
  </p:cSld>
  <p:clrMapOvr>
    <a:masterClrMapping/>
  </p:clrMapOvr>
  <p:transition advTm="119229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" x="6002338" y="3694113"/>
          <p14:tracePt t="250" x="6002338" y="3686175"/>
          <p14:tracePt t="307" x="6002338" y="3671888"/>
          <p14:tracePt t="315" x="6016625" y="3665538"/>
          <p14:tracePt t="340" x="5980113" y="3686175"/>
          <p14:tracePt t="379" x="5972175" y="3694113"/>
          <p14:tracePt t="389" x="5943600" y="3722688"/>
          <p14:tracePt t="399" x="5900738" y="3838575"/>
          <p14:tracePt t="413" x="5819775" y="4071938"/>
          <p14:tracePt t="430" x="5754688" y="4194175"/>
          <p14:tracePt t="447" x="5435600" y="4732338"/>
          <p14:tracePt t="468" x="5370513" y="4833938"/>
          <p14:tracePt t="480" x="4919663" y="5478463"/>
          <p14:tracePt t="498" x="4564063" y="6045200"/>
          <p14:tracePt t="515" x="4151313" y="6640513"/>
          <p14:tracePt t="532" x="4005263" y="6821488"/>
          <p14:tracePt t="17253" x="2903538" y="6443663"/>
          <p14:tracePt t="17269" x="2974975" y="6372225"/>
          <p14:tracePt t="17284" x="3352800" y="6008688"/>
          <p14:tracePt t="17301" x="3490913" y="5884863"/>
          <p14:tracePt t="17320" x="3686175" y="5732463"/>
          <p14:tracePt t="17332" x="3781425" y="5646738"/>
          <p14:tracePt t="17351" x="3940175" y="5494338"/>
          <p14:tracePt t="17366" x="3998913" y="5427663"/>
          <p14:tracePt t="17387" x="4049713" y="5370513"/>
          <p14:tracePt t="17399" x="4071938" y="5341938"/>
          <p14:tracePt t="17416" x="4086225" y="5326063"/>
          <p14:tracePt t="17432" x="4086225" y="5319713"/>
          <p14:tracePt t="17450" x="4064000" y="5311775"/>
          <p14:tracePt t="17507" x="4021138" y="5297488"/>
          <p14:tracePt t="17521" x="3860800" y="5195888"/>
          <p14:tracePt t="17539" x="3767138" y="5080000"/>
          <p14:tracePt t="17549" x="3744913" y="5057775"/>
          <p14:tracePt t="17565" x="3657600" y="4927600"/>
          <p14:tracePt t="17583" x="3643313" y="4884738"/>
          <p14:tracePt t="17602" x="3649663" y="4833938"/>
          <p14:tracePt t="17615" x="3925888" y="4594225"/>
          <p14:tracePt t="17634" x="4027488" y="4484688"/>
          <p14:tracePt t="17651" x="4295775" y="3940175"/>
          <p14:tracePt t="17668" x="4383088" y="3657600"/>
          <p14:tracePt t="17683" x="4411663" y="3570288"/>
          <p14:tracePt t="17698" x="4529138" y="3338513"/>
          <p14:tracePt t="17715" x="4549775" y="3273425"/>
          <p14:tracePt t="17736" x="4549775" y="3265488"/>
          <p14:tracePt t="17750" x="4529138" y="3251200"/>
          <p14:tracePt t="17765" x="4470400" y="3228975"/>
          <p14:tracePt t="17783" x="4433888" y="3228975"/>
          <p14:tracePt t="17801" x="4448175" y="3192463"/>
          <p14:tracePt t="17898" x="4456113" y="3178175"/>
          <p14:tracePt t="17909" x="4470400" y="3149600"/>
          <p14:tracePt t="17916" x="4492625" y="3113088"/>
          <p14:tracePt t="17932" x="4506913" y="3076575"/>
          <p14:tracePt t="17948" x="4506913" y="3055938"/>
          <p14:tracePt t="17965" x="4492625" y="3048000"/>
          <p14:tracePt t="17988" x="4478338" y="3048000"/>
          <p14:tracePt t="18002" x="4456113" y="3070225"/>
          <p14:tracePt t="18018" x="4433888" y="3113088"/>
          <p14:tracePt t="18034" x="4433888" y="3121025"/>
          <p14:tracePt t="18052" x="4427538" y="3192463"/>
          <p14:tracePt t="18066" x="4427538" y="3243263"/>
          <p14:tracePt t="18082" x="4427538" y="3265488"/>
          <p14:tracePt t="18098" x="4427538" y="3294063"/>
          <p14:tracePt t="18117" x="4427538" y="3302000"/>
          <p14:tracePt t="18132" x="4427538" y="3309938"/>
          <p14:tracePt t="18188" x="4411663" y="3309938"/>
          <p14:tracePt t="18219" x="4405313" y="3309938"/>
          <p14:tracePt t="18227" x="4397375" y="3316288"/>
          <p14:tracePt t="18236" x="4383088" y="3324225"/>
          <p14:tracePt t="18251" x="4360863" y="3344863"/>
          <p14:tracePt t="18267" x="4346575" y="3360738"/>
          <p14:tracePt t="18283" x="4340225" y="3360738"/>
          <p14:tracePt t="18300" x="4332288" y="3367088"/>
          <p14:tracePt t="18315" x="4325938" y="3367088"/>
          <p14:tracePt t="18419" x="4318000" y="3367088"/>
          <p14:tracePt t="18452" x="4318000" y="3360738"/>
          <p14:tracePt t="18778" x="4318000" y="3352800"/>
          <p14:tracePt t="18834" x="4325938" y="3352800"/>
          <p14:tracePt t="18907" x="4332288" y="3344863"/>
          <p14:tracePt t="26064" x="4427538" y="3330575"/>
          <p14:tracePt t="26643" x="4498975" y="3302000"/>
          <p14:tracePt t="26652" x="4586288" y="3287713"/>
          <p14:tracePt t="26667" x="4840288" y="3265488"/>
          <p14:tracePt t="26683" x="4935538" y="3251200"/>
          <p14:tracePt t="26700" x="4964113" y="3208338"/>
          <p14:tracePt t="26723" x="4905375" y="3106738"/>
          <p14:tracePt t="26733" x="4884738" y="3084513"/>
          <p14:tracePt t="26750" x="4783138" y="3025775"/>
          <p14:tracePt t="26771" x="4797425" y="3040063"/>
          <p14:tracePt t="26819" x="4811713" y="3062288"/>
          <p14:tracePt t="26825" x="4833938" y="3070225"/>
          <p14:tracePt t="26834" x="5000625" y="3141663"/>
          <p14:tracePt t="26852" x="5122863" y="3171825"/>
          <p14:tracePt t="26867" x="5443538" y="3265488"/>
          <p14:tracePt t="26883" x="5522913" y="3287713"/>
          <p14:tracePt t="26900" x="5689600" y="3338513"/>
          <p14:tracePt t="26919" x="5732463" y="3344863"/>
          <p14:tracePt t="26933" x="5740400" y="3344863"/>
          <p14:tracePt t="26950" x="5748338" y="3344863"/>
          <p14:tracePt t="27098" x="5762625" y="3352800"/>
          <p14:tracePt t="27106" x="5791200" y="3360738"/>
          <p14:tracePt t="27116" x="5907088" y="3389313"/>
          <p14:tracePt t="27134" x="6045200" y="3417888"/>
          <p14:tracePt t="27150" x="6110288" y="3432175"/>
          <p14:tracePt t="27167" x="6118225" y="3432175"/>
          <p14:tracePt t="27186" x="6103938" y="3432175"/>
          <p14:tracePt t="27226" x="6096000" y="3432175"/>
          <p14:tracePt t="27273" x="6088063" y="3425825"/>
          <p14:tracePt t="27289" x="6073775" y="3417888"/>
          <p14:tracePt t="27306" x="6067425" y="3417888"/>
          <p14:tracePt t="27315" x="6067425" y="3403600"/>
          <p14:tracePt t="27337" x="6067425" y="3395663"/>
          <p14:tracePt t="27346" x="6067425" y="3389313"/>
          <p14:tracePt t="27362" x="6067425" y="3381375"/>
          <p14:tracePt t="27370" x="6067425" y="3375025"/>
          <p14:tracePt t="27384" x="6067425" y="3367088"/>
          <p14:tracePt t="27402" x="6067425" y="3360738"/>
          <p14:tracePt t="27419" x="6059488" y="3352800"/>
          <p14:tracePt t="27515" x="6037263" y="3338513"/>
          <p14:tracePt t="27537" x="6022975" y="3338513"/>
          <p14:tracePt t="27546" x="6002338" y="3324225"/>
          <p14:tracePt t="27554" x="5994400" y="3324225"/>
          <p14:tracePt t="27567" x="5986463" y="3324225"/>
          <p14:tracePt t="27583" x="5980113" y="3324225"/>
          <p14:tracePt t="27707" x="5965825" y="3324225"/>
          <p14:tracePt t="27722" x="5943600" y="3324225"/>
          <p14:tracePt t="27739" x="5921375" y="3316288"/>
          <p14:tracePt t="27746" x="5900738" y="3316288"/>
          <p14:tracePt t="27754" x="5892800" y="3316288"/>
          <p14:tracePt t="35769" x="5915025" y="3316288"/>
          <p14:tracePt t="36299" x="5929313" y="3316288"/>
          <p14:tracePt t="36314" x="5994400" y="3316288"/>
          <p14:tracePt t="36322" x="6053138" y="3309938"/>
          <p14:tracePt t="36335" x="6226175" y="3309938"/>
          <p14:tracePt t="36352" x="6299200" y="3309938"/>
          <p14:tracePt t="36373" x="6451600" y="3309938"/>
          <p14:tracePt t="36390" x="6510338" y="3309938"/>
          <p14:tracePt t="36401" x="6581775" y="3302000"/>
          <p14:tracePt t="36419" x="6604000" y="3302000"/>
          <p14:tracePt t="36435" x="6611938" y="3302000"/>
          <p14:tracePt t="36454" x="6640513" y="3294063"/>
          <p14:tracePt t="36468" x="6662738" y="3294063"/>
          <p14:tracePt t="36486" x="6713538" y="3294063"/>
          <p14:tracePt t="36503" x="6886575" y="3279775"/>
          <p14:tracePt t="36522" x="6959600" y="3273425"/>
          <p14:tracePt t="36537" x="7018338" y="3265488"/>
          <p14:tracePt t="36553" x="7075488" y="3259138"/>
          <p14:tracePt t="36571" x="7083425" y="3259138"/>
          <p14:tracePt t="36588" x="7104063" y="3259138"/>
          <p14:tracePt t="36794" x="7112000" y="3259138"/>
          <p14:tracePt t="37703" x="7032625" y="3259138"/>
          <p14:tracePt t="37980" x="6437313" y="3251200"/>
          <p14:tracePt t="39105" x="6443663" y="3251200"/>
          <p14:tracePt t="39706" x="6451600" y="3251200"/>
          <p14:tracePt t="39754" x="6459538" y="3251200"/>
          <p14:tracePt t="39795" x="6465888" y="3251200"/>
          <p14:tracePt t="39827" x="6480175" y="3251200"/>
          <p14:tracePt t="39849" x="6488113" y="3251200"/>
          <p14:tracePt t="39874" x="6494463" y="3251200"/>
          <p14:tracePt t="39883" x="6502400" y="3251200"/>
          <p14:tracePt t="39889" x="6524625" y="3251200"/>
          <p14:tracePt t="39903" x="6596063" y="3259138"/>
          <p14:tracePt t="39922" x="6734175" y="3273425"/>
          <p14:tracePt t="39938" x="6981825" y="3324225"/>
          <p14:tracePt t="39955" x="7018338" y="3330575"/>
          <p14:tracePt t="39970" x="7250113" y="3352800"/>
          <p14:tracePt t="39986" x="7337425" y="3367088"/>
          <p14:tracePt t="40004" x="7366000" y="3367088"/>
          <p14:tracePt t="40021" x="7453313" y="3375025"/>
          <p14:tracePt t="40036" x="7481888" y="3375025"/>
          <p14:tracePt t="40053" x="7489825" y="3375025"/>
          <p14:tracePt t="40069" x="7496175" y="3375025"/>
          <p14:tracePt t="40086" x="7504113" y="3375025"/>
          <p14:tracePt t="40105" x="7510463" y="3381375"/>
          <p14:tracePt t="40474" x="7518400" y="3381375"/>
          <p14:tracePt t="40521" x="7540625" y="3381375"/>
          <p14:tracePt t="40529" x="7569200" y="3381375"/>
          <p14:tracePt t="40538" x="7591425" y="3381375"/>
          <p14:tracePt t="40556" x="7729538" y="3395663"/>
          <p14:tracePt t="40571" x="7808913" y="3395663"/>
          <p14:tracePt t="40586" x="7874000" y="3403600"/>
          <p14:tracePt t="40604" x="7902575" y="3403600"/>
          <p14:tracePt t="40623" x="7924800" y="3403600"/>
          <p14:tracePt t="40637" x="7924800" y="3395663"/>
          <p14:tracePt t="40684" x="7916863" y="3395663"/>
          <p14:tracePt t="40852" x="7916863" y="3389313"/>
          <p14:tracePt t="40866" x="7910513" y="3381375"/>
          <p14:tracePt t="40899" x="7902575" y="3375025"/>
          <p14:tracePt t="40915" x="7896225" y="3367088"/>
          <p14:tracePt t="55160" x="7888288" y="3367088"/>
          <p14:tracePt t="55730" x="7866063" y="3352800"/>
          <p14:tracePt t="55739" x="7786688" y="3302000"/>
          <p14:tracePt t="55755" x="7743825" y="3279775"/>
          <p14:tracePt t="55773" x="7735888" y="3279775"/>
          <p14:tracePt t="55788" x="7729538" y="3279775"/>
          <p14:tracePt t="55807" x="7693025" y="3309938"/>
          <p14:tracePt t="55822" x="7540625" y="3403600"/>
          <p14:tracePt t="55838" x="7453313" y="3440113"/>
          <p14:tracePt t="55855" x="6756400" y="3598863"/>
          <p14:tracePt t="55874" x="6545263" y="3649663"/>
          <p14:tracePt t="55889" x="6226175" y="3759200"/>
          <p14:tracePt t="55907" x="6016625" y="3817938"/>
          <p14:tracePt t="55922" x="5653088" y="3948113"/>
          <p14:tracePt t="55940" x="5457825" y="4021138"/>
          <p14:tracePt t="55956" x="5232400" y="4122738"/>
          <p14:tracePt t="55974" x="5181600" y="4157663"/>
          <p14:tracePt t="55989" x="5014913" y="4230688"/>
          <p14:tracePt t="56007" x="4803775" y="4310063"/>
          <p14:tracePt t="56023" x="4738688" y="4332288"/>
          <p14:tracePt t="56038" x="4492625" y="4397375"/>
          <p14:tracePt t="56059" x="4173538" y="4478338"/>
          <p14:tracePt t="56074" x="4114800" y="4492625"/>
          <p14:tracePt t="56089" x="3629025" y="4608513"/>
          <p14:tracePt t="56107" x="2968625" y="4732338"/>
          <p14:tracePt t="56123" x="2903538" y="4732338"/>
          <p14:tracePt t="56141" x="2511425" y="4767263"/>
          <p14:tracePt t="56157" x="2452688" y="4775200"/>
          <p14:tracePt t="56172" x="2344738" y="4783138"/>
          <p14:tracePt t="56190" x="2278063" y="4767263"/>
          <p14:tracePt t="56190" x="2162175" y="4732338"/>
          <p14:tracePt t="56211" x="2119313" y="4702175"/>
          <p14:tracePt t="56226" x="2024063" y="4665663"/>
          <p14:tracePt t="56244" x="1887538" y="4586288"/>
          <p14:tracePt t="56261" x="1857375" y="4579938"/>
          <p14:tracePt t="56275" x="1749425" y="4535488"/>
          <p14:tracePt t="56292" x="1611313" y="4478338"/>
          <p14:tracePt t="56307" x="1546225" y="4462463"/>
          <p14:tracePt t="56323" x="1284288" y="4405313"/>
          <p14:tracePt t="56342" x="1154113" y="4397375"/>
          <p14:tracePt t="56357" x="1058863" y="4397375"/>
          <p14:tracePt t="56373" x="973138" y="4419600"/>
          <p14:tracePt t="56390" x="922338" y="4441825"/>
          <p14:tracePt t="56412" x="922338" y="4456113"/>
          <p14:tracePt t="56426" x="928688" y="4456113"/>
          <p14:tracePt t="56443" x="965200" y="4456113"/>
          <p14:tracePt t="56459" x="957263" y="4456113"/>
          <p14:tracePt t="56635" x="957263" y="4462463"/>
          <p14:tracePt t="56700" x="965200" y="4478338"/>
          <p14:tracePt t="56724" x="965200" y="4484688"/>
          <p14:tracePt t="56731" x="973138" y="4484688"/>
          <p14:tracePt t="56740" x="973138" y="4492625"/>
          <p14:tracePt t="56756" x="1008063" y="4513263"/>
          <p14:tracePt t="56773" x="1023938" y="4513263"/>
          <p14:tracePt t="56789" x="1030288" y="4513263"/>
          <p14:tracePt t="56860" x="1038225" y="4513263"/>
          <p14:tracePt t="56875" x="1044575" y="4513263"/>
          <p14:tracePt t="56972" x="1052513" y="4513263"/>
          <p14:tracePt t="56979" x="1074738" y="4513263"/>
          <p14:tracePt t="56995" x="1081088" y="4513263"/>
          <p14:tracePt t="57007" x="1103313" y="4513263"/>
          <p14:tracePt t="57023" x="1125538" y="4513263"/>
          <p14:tracePt t="57039" x="1160463" y="4513263"/>
          <p14:tracePt t="57059" x="1168400" y="4513263"/>
          <p14:tracePt t="57073" x="1182688" y="4513263"/>
          <p14:tracePt t="57091" x="1190625" y="4513263"/>
          <p14:tracePt t="57106" x="1196975" y="4521200"/>
          <p14:tracePt t="57126" x="1204913" y="4521200"/>
          <p14:tracePt t="57211" x="1211263" y="4521200"/>
          <p14:tracePt t="57228" x="1241425" y="4521200"/>
          <p14:tracePt t="57237" x="1247775" y="4521200"/>
          <p14:tracePt t="57242" x="1262063" y="4521200"/>
          <p14:tracePt t="57259" x="1277938" y="4529138"/>
          <p14:tracePt t="57276" x="1284288" y="4529138"/>
          <p14:tracePt t="57292" x="1306513" y="4529138"/>
          <p14:tracePt t="57347" x="1312863" y="4529138"/>
          <p14:tracePt t="57355" x="1335088" y="4529138"/>
          <p14:tracePt t="57364" x="1385888" y="4535488"/>
          <p14:tracePt t="57373" x="1414463" y="4535488"/>
          <p14:tracePt t="57390" x="1481138" y="4543425"/>
          <p14:tracePt t="57407" x="1487488" y="4543425"/>
          <p14:tracePt t="57423" x="1481138" y="4543425"/>
          <p14:tracePt t="57506" x="1473200" y="4543425"/>
          <p14:tracePt t="57515" x="1444625" y="4543425"/>
          <p14:tracePt t="57531" x="1349375" y="4543425"/>
          <p14:tracePt t="57540" x="1139825" y="4535488"/>
          <p14:tracePt t="57557" x="1109663" y="4535488"/>
          <p14:tracePt t="57573" x="957263" y="4521200"/>
          <p14:tracePt t="57596" x="942975" y="4513263"/>
          <p14:tracePt t="57606" x="957263" y="4513263"/>
          <p14:tracePt t="57860" x="965200" y="4513263"/>
          <p14:tracePt t="57868" x="993775" y="4513263"/>
          <p14:tracePt t="57876" x="1131888" y="4513263"/>
          <p14:tracePt t="57892" x="1196975" y="4506913"/>
          <p14:tracePt t="57906" x="1495425" y="4506913"/>
          <p14:tracePt t="57925" x="1778000" y="4521200"/>
          <p14:tracePt t="57943" x="1836738" y="4529138"/>
          <p14:tracePt t="57956" x="1916113" y="4535488"/>
          <p14:tracePt t="57973" x="1908175" y="4535488"/>
          <p14:tracePt t="58919" x="1908175" y="4543425"/>
          <p14:tracePt t="59643" x="1901825" y="4543425"/>
          <p14:tracePt t="60316" x="1908175" y="4543425"/>
          <p14:tracePt t="60435" x="1930400" y="4535488"/>
          <p14:tracePt t="60443" x="1952625" y="4535488"/>
          <p14:tracePt t="60460" x="2097088" y="4521200"/>
          <p14:tracePt t="60475" x="2162175" y="4513263"/>
          <p14:tracePt t="60490" x="2359025" y="4498975"/>
          <p14:tracePt t="60510" x="2474913" y="4484688"/>
          <p14:tracePt t="60526" x="2562225" y="4478338"/>
          <p14:tracePt t="60540" x="2627313" y="4478338"/>
          <p14:tracePt t="60559" x="2655888" y="4478338"/>
          <p14:tracePt t="60576" x="2655888" y="4484688"/>
          <p14:tracePt t="60643" x="2655888" y="4492625"/>
          <p14:tracePt t="60653" x="2663825" y="4498975"/>
          <p14:tracePt t="60659" x="2678113" y="4498975"/>
          <p14:tracePt t="60673" x="2684463" y="4498975"/>
          <p14:tracePt t="60691" x="2678113" y="4498975"/>
          <p14:tracePt t="60796" x="2670175" y="4498975"/>
          <p14:tracePt t="60827" x="2663825" y="4492625"/>
          <p14:tracePt t="60835" x="2655888" y="4492625"/>
          <p14:tracePt t="60844" x="2641600" y="4484688"/>
          <p14:tracePt t="60859" x="2633663" y="4484688"/>
          <p14:tracePt t="60877" x="2627313" y="4478338"/>
          <p14:tracePt t="60891" x="2619375" y="4478338"/>
          <p14:tracePt t="60907" x="2605088" y="4478338"/>
          <p14:tracePt t="60930" x="2598738" y="4478338"/>
          <p14:tracePt t="60948" x="2582863" y="4478338"/>
          <p14:tracePt t="60965" x="2568575" y="4478338"/>
          <p14:tracePt t="60973" x="2547938" y="4478338"/>
          <p14:tracePt t="60991" x="2540000" y="4478338"/>
          <p14:tracePt t="61007" x="2525713" y="4478338"/>
          <p14:tracePt t="61026" x="2517775" y="4478338"/>
          <p14:tracePt t="61041" x="2511425" y="4478338"/>
          <p14:tracePt t="61060" x="2489200" y="4478338"/>
          <p14:tracePt t="61076" x="2474913" y="4478338"/>
          <p14:tracePt t="61093" x="2460625" y="4478338"/>
          <p14:tracePt t="61108" x="2466975" y="4478338"/>
          <p14:tracePt t="61292" x="2474913" y="4478338"/>
          <p14:tracePt t="61299" x="2481263" y="4478338"/>
          <p14:tracePt t="61346" x="2489200" y="4478338"/>
          <p14:tracePt t="61355" x="2503488" y="4478338"/>
          <p14:tracePt t="61379" x="2540000" y="4478338"/>
          <p14:tracePt t="61387" x="2554288" y="4478338"/>
          <p14:tracePt t="61395" x="2568575" y="4478338"/>
          <p14:tracePt t="61408" x="2598738" y="4484688"/>
          <p14:tracePt t="61424" x="2692400" y="4492625"/>
          <p14:tracePt t="61443" x="2794000" y="4513263"/>
          <p14:tracePt t="61459" x="2816225" y="4513263"/>
          <p14:tracePt t="61475" x="2924175" y="4535488"/>
          <p14:tracePt t="61491" x="2997200" y="4549775"/>
          <p14:tracePt t="61508" x="3084513" y="4564063"/>
          <p14:tracePt t="61527" x="3135313" y="4572000"/>
          <p14:tracePt t="61542" x="3186113" y="4572000"/>
          <p14:tracePt t="61557" x="3222625" y="4579938"/>
          <p14:tracePt t="61575" x="3228975" y="4579938"/>
          <p14:tracePt t="61594" x="3243263" y="4579938"/>
          <p14:tracePt t="61607" x="3265488" y="4579938"/>
          <p14:tracePt t="61628" x="3287713" y="4572000"/>
          <p14:tracePt t="61644" x="3309938" y="4572000"/>
          <p14:tracePt t="61660" x="3375025" y="4564063"/>
          <p14:tracePt t="61674" x="3389313" y="4564063"/>
          <p14:tracePt t="61691" x="3462338" y="4564063"/>
          <p14:tracePt t="61707" x="3490913" y="4564063"/>
          <p14:tracePt t="61728" x="3527425" y="4564063"/>
          <p14:tracePt t="61740" x="3563938" y="4564063"/>
          <p14:tracePt t="61757" x="3578225" y="4564063"/>
          <p14:tracePt t="61775" x="3584575" y="4564063"/>
          <p14:tracePt t="61791" x="3606800" y="4564063"/>
          <p14:tracePt t="61811" x="3614738" y="4564063"/>
          <p14:tracePt t="61823" x="3621088" y="4564063"/>
          <p14:tracePt t="61840" x="3629025" y="4564063"/>
          <p14:tracePt t="61860" x="3635375" y="4564063"/>
          <p14:tracePt t="61875" x="3643313" y="4564063"/>
          <p14:tracePt t="61891" x="3649663" y="4564063"/>
          <p14:tracePt t="61907" x="3665538" y="4564063"/>
          <p14:tracePt t="61924" x="3722688" y="4564063"/>
          <p14:tracePt t="61943" x="3787775" y="4572000"/>
          <p14:tracePt t="61957" x="3817938" y="4572000"/>
          <p14:tracePt t="61974" x="3919538" y="4579938"/>
          <p14:tracePt t="61990" x="3940175" y="4586288"/>
          <p14:tracePt t="62010" x="3948113" y="4586288"/>
          <p14:tracePt t="62092" x="3962400" y="4586288"/>
          <p14:tracePt t="62099" x="3970338" y="4586288"/>
          <p14:tracePt t="62131" x="3976688" y="4586288"/>
          <p14:tracePt t="62165" x="3976688" y="4579938"/>
          <p14:tracePt t="62178" x="3990975" y="4579938"/>
          <p14:tracePt t="62187" x="4021138" y="4579938"/>
          <p14:tracePt t="62196" x="4035425" y="4579938"/>
          <p14:tracePt t="62210" x="4049713" y="4579938"/>
          <p14:tracePt t="62223" x="4092575" y="4579938"/>
          <p14:tracePt t="62243" x="4137025" y="4572000"/>
          <p14:tracePt t="62260" x="4151313" y="4572000"/>
          <p14:tracePt t="62275" x="4157663" y="4564063"/>
          <p14:tracePt t="62644" x="4157663" y="4557713"/>
          <p14:tracePt t="63895" x="4151313" y="4557713"/>
          <p14:tracePt t="64116" x="4129088" y="4543425"/>
          <p14:tracePt t="64123" x="3933825" y="4506913"/>
          <p14:tracePt t="64141" x="3875088" y="4498975"/>
          <p14:tracePt t="64157" x="3629025" y="4484688"/>
          <p14:tracePt t="64174" x="3352800" y="4456113"/>
          <p14:tracePt t="64194" x="3243263" y="4441825"/>
          <p14:tracePt t="64211" x="3214688" y="4441825"/>
          <p14:tracePt t="64228" x="3208338" y="4441825"/>
          <p14:tracePt t="64282" x="3186113" y="4441825"/>
          <p14:tracePt t="64299" x="3178175" y="4441825"/>
          <p14:tracePt t="64307" x="3171825" y="4441825"/>
          <p14:tracePt t="64324" x="3157538" y="4448175"/>
          <p14:tracePt t="64341" x="3141663" y="4448175"/>
          <p14:tracePt t="64363" x="3113088" y="4448175"/>
          <p14:tracePt t="64374" x="3106738" y="4448175"/>
          <p14:tracePt t="64391" x="3040063" y="4448175"/>
          <p14:tracePt t="64408" x="2954338" y="4462463"/>
          <p14:tracePt t="64428" x="2938463" y="4470400"/>
          <p14:tracePt t="64451" x="2932113" y="4470400"/>
          <p14:tracePt t="64460" x="2924175" y="4470400"/>
          <p14:tracePt t="64475" x="2917825" y="4470400"/>
          <p14:tracePt t="64499" x="2909888" y="4470400"/>
          <p14:tracePt t="64508" x="2903538" y="4470400"/>
          <p14:tracePt t="64525" x="2887663" y="4470400"/>
          <p14:tracePt t="64541" x="2881313" y="4462463"/>
          <p14:tracePt t="64560" x="2873375" y="4462463"/>
          <p14:tracePt t="64579" x="2867025" y="4462463"/>
          <p14:tracePt t="64591" x="2830513" y="4448175"/>
          <p14:tracePt t="64608" x="2735263" y="4433888"/>
          <p14:tracePt t="64627" x="2706688" y="4427538"/>
          <p14:tracePt t="64641" x="2633663" y="4427538"/>
          <p14:tracePt t="64658" x="2619375" y="4419600"/>
          <p14:tracePt t="68234" x="2655888" y="4411663"/>
          <p14:tracePt t="68771" x="2706688" y="4411663"/>
          <p14:tracePt t="68779" x="2757488" y="4411663"/>
          <p14:tracePt t="68791" x="2932113" y="4411663"/>
          <p14:tracePt t="68808" x="3178175" y="4405313"/>
          <p14:tracePt t="68829" x="3259138" y="4397375"/>
          <p14:tracePt t="68845" x="3330575" y="4391025"/>
          <p14:tracePt t="68859" x="3360738" y="4391025"/>
          <p14:tracePt t="68877" x="3367088" y="4383088"/>
          <p14:tracePt t="68893" x="3375025" y="4383088"/>
          <p14:tracePt t="68973" x="3389313" y="4383088"/>
          <p14:tracePt t="68987" x="3395663" y="4383088"/>
          <p14:tracePt t="68995" x="3411538" y="4383088"/>
          <p14:tracePt t="69008" x="3468688" y="4391025"/>
          <p14:tracePt t="69025" x="3527425" y="4391025"/>
          <p14:tracePt t="69042" x="3548063" y="4391025"/>
          <p14:tracePt t="69062" x="3556000" y="4391025"/>
          <p14:tracePt t="69076" x="3541713" y="4391025"/>
          <p14:tracePt t="69227" x="3541713" y="4397375"/>
          <p14:tracePt t="69237" x="3533775" y="4397375"/>
          <p14:tracePt t="69244" x="3513138" y="4397375"/>
          <p14:tracePt t="69259" x="3505200" y="4397375"/>
          <p14:tracePt t="69275" x="3440113" y="4411663"/>
          <p14:tracePt t="69294" x="3432175" y="4411663"/>
          <p14:tracePt t="69311" x="3381375" y="4411663"/>
          <p14:tracePt t="69325" x="3360738" y="4411663"/>
          <p14:tracePt t="69344" x="3352800" y="4411663"/>
          <p14:tracePt t="69359" x="3344863" y="4411663"/>
          <p14:tracePt t="69377" x="3338513" y="4411663"/>
          <p14:tracePt t="72058" x="3344863" y="4411663"/>
          <p14:tracePt t="72836" x="3381375" y="4419600"/>
          <p14:tracePt t="72852" x="3527425" y="4456113"/>
          <p14:tracePt t="72859" x="3665538" y="4478338"/>
          <p14:tracePt t="72876" x="3810000" y="4484688"/>
          <p14:tracePt t="72892" x="3940175" y="4506913"/>
          <p14:tracePt t="72911" x="4049713" y="4513263"/>
          <p14:tracePt t="72926" x="4056063" y="4513263"/>
          <p14:tracePt t="72942" x="4064000" y="4513263"/>
          <p14:tracePt t="72960" x="4071938" y="4513263"/>
          <p14:tracePt t="73131" x="4092575" y="4513263"/>
          <p14:tracePt t="73139" x="4137025" y="4506913"/>
          <p14:tracePt t="73148" x="4151313" y="4506913"/>
          <p14:tracePt t="73159" x="4165600" y="4506913"/>
          <p14:tracePt t="73175" x="4179888" y="4506913"/>
          <p14:tracePt t="73193" x="4179888" y="4498975"/>
          <p14:tracePt t="73363" x="4179888" y="4492625"/>
          <p14:tracePt t="73394" x="4165600" y="4478338"/>
          <p14:tracePt t="73427" x="4165600" y="4462463"/>
          <p14:tracePt t="73442" x="4151313" y="4462463"/>
          <p14:tracePt t="73451" x="4143375" y="4448175"/>
          <p14:tracePt t="73475" x="4137025" y="4448175"/>
          <p14:tracePt t="73491" x="4129088" y="4441825"/>
          <p14:tracePt t="74427" x="4165600" y="4441825"/>
          <p14:tracePt t="75187" x="4216400" y="4441825"/>
          <p14:tracePt t="75196" x="4275138" y="4441825"/>
          <p14:tracePt t="75211" x="4433888" y="4456113"/>
          <p14:tracePt t="75227" x="4557713" y="4462463"/>
          <p14:tracePt t="75243" x="4572000" y="4462463"/>
          <p14:tracePt t="75262" x="4600575" y="4462463"/>
          <p14:tracePt t="75277" x="4594225" y="4462463"/>
          <p14:tracePt t="75413" x="4586288" y="4462463"/>
          <p14:tracePt t="75435" x="4594225" y="4462463"/>
          <p14:tracePt t="75730" x="4608513" y="4462463"/>
          <p14:tracePt t="75747" x="4622800" y="4462463"/>
          <p14:tracePt t="75755" x="4630738" y="4462463"/>
          <p14:tracePt t="75762" x="4637088" y="4462463"/>
          <p14:tracePt t="75776" x="4651375" y="4462463"/>
          <p14:tracePt t="75794" x="4673600" y="4456113"/>
          <p14:tracePt t="75812" x="4702175" y="4448175"/>
          <p14:tracePt t="75826" x="4710113" y="4448175"/>
          <p14:tracePt t="75852" x="4710113" y="4441825"/>
          <p14:tracePt t="75908" x="4710113" y="4433888"/>
          <p14:tracePt t="75915" x="4702175" y="4433888"/>
          <p14:tracePt t="75931" x="4695825" y="4433888"/>
          <p14:tracePt t="76051" x="4687888" y="4427538"/>
          <p14:tracePt t="76066" x="4681538" y="4427538"/>
          <p14:tracePt t="76100" x="4673600" y="4427538"/>
          <p14:tracePt t="76107" x="4665663" y="4427538"/>
          <p14:tracePt t="76115" x="4651375" y="4427538"/>
          <p14:tracePt t="76131" x="4645025" y="4427538"/>
          <p14:tracePt t="76148" x="4630738" y="4433888"/>
          <p14:tracePt t="76163" x="4630738" y="4441825"/>
          <p14:tracePt t="76178" x="4630738" y="4470400"/>
          <p14:tracePt t="76195" x="4630738" y="4492625"/>
          <p14:tracePt t="76211" x="4645025" y="4521200"/>
          <p14:tracePt t="76228" x="4673600" y="4549775"/>
          <p14:tracePt t="76243" x="4746625" y="4586288"/>
          <p14:tracePt t="76261" x="4811713" y="4614863"/>
          <p14:tracePt t="76277" x="5000625" y="4659313"/>
          <p14:tracePt t="76293" x="5057775" y="4665663"/>
          <p14:tracePt t="76310" x="5246688" y="4681538"/>
          <p14:tracePt t="76331" x="5311775" y="4681538"/>
          <p14:tracePt t="76343" x="5341938" y="4681538"/>
          <p14:tracePt t="76361" x="5376863" y="4681538"/>
          <p14:tracePt t="76380" x="5392738" y="4665663"/>
          <p14:tracePt t="76397" x="5392738" y="4659313"/>
          <p14:tracePt t="76411" x="5421313" y="4622800"/>
          <p14:tracePt t="76428" x="5435600" y="4600575"/>
          <p14:tracePt t="76444" x="5435600" y="4579938"/>
          <p14:tracePt t="76462" x="5443538" y="4557713"/>
          <p14:tracePt t="76477" x="5443538" y="4506913"/>
          <p14:tracePt t="76494" x="5443538" y="4498975"/>
          <p14:tracePt t="76510" x="5443538" y="4441825"/>
          <p14:tracePt t="76530" x="5443538" y="4427538"/>
          <p14:tracePt t="76544" x="5443538" y="4397375"/>
          <p14:tracePt t="76564" x="5449888" y="4383088"/>
          <p14:tracePt t="76581" x="5457825" y="4368800"/>
          <p14:tracePt t="76596" x="5464175" y="4340225"/>
          <p14:tracePt t="76611" x="5464175" y="4332288"/>
          <p14:tracePt t="76627" x="5464175" y="4325938"/>
          <p14:tracePt t="76645" x="5457825" y="4295775"/>
          <p14:tracePt t="76663" x="5457825" y="4289425"/>
          <p14:tracePt t="76683" x="5449888" y="4281488"/>
          <p14:tracePt t="76693" x="5427663" y="4252913"/>
          <p14:tracePt t="76709" x="5421313" y="4238625"/>
          <p14:tracePt t="76731" x="5384800" y="4216400"/>
          <p14:tracePt t="76744" x="5370513" y="4194175"/>
          <p14:tracePt t="76760" x="5305425" y="4151313"/>
          <p14:tracePt t="76779" x="5260975" y="4129088"/>
          <p14:tracePt t="76795" x="5189538" y="4100513"/>
          <p14:tracePt t="76811" x="5167313" y="4100513"/>
          <p14:tracePt t="76827" x="5102225" y="4086225"/>
          <p14:tracePt t="76844" x="5094288" y="4078288"/>
          <p14:tracePt t="76862" x="5051425" y="4078288"/>
          <p14:tracePt t="76878" x="5029200" y="4071938"/>
          <p14:tracePt t="76894" x="5021263" y="4071938"/>
          <p14:tracePt t="76910" x="4978400" y="4086225"/>
          <p14:tracePt t="76931" x="4964113" y="4092575"/>
          <p14:tracePt t="76943" x="4941888" y="4100513"/>
          <p14:tracePt t="76960" x="4876800" y="4114800"/>
          <p14:tracePt t="76979" x="4868863" y="4114800"/>
          <p14:tracePt t="76995" x="4826000" y="4129088"/>
          <p14:tracePt t="77011" x="4811713" y="4129088"/>
          <p14:tracePt t="77027" x="4797425" y="4137025"/>
          <p14:tracePt t="77043" x="4783138" y="4137025"/>
          <p14:tracePt t="77063" x="4775200" y="4143375"/>
          <p14:tracePt t="77078" x="4760913" y="4157663"/>
          <p14:tracePt t="77099" x="4752975" y="4173538"/>
          <p14:tracePt t="77115" x="4716463" y="4216400"/>
          <p14:tracePt t="77131" x="4716463" y="4238625"/>
          <p14:tracePt t="77147" x="4695825" y="4289425"/>
          <p14:tracePt t="77163" x="4687888" y="4340225"/>
          <p14:tracePt t="77179" x="4687888" y="4360863"/>
          <p14:tracePt t="77195" x="4681538" y="4391025"/>
          <p14:tracePt t="77212" x="4681538" y="4427538"/>
          <p14:tracePt t="77227" x="4681538" y="4433888"/>
          <p14:tracePt t="77243" x="4681538" y="4448175"/>
          <p14:tracePt t="77262" x="4681538" y="4456113"/>
          <p14:tracePt t="77277" x="4687888" y="4470400"/>
          <p14:tracePt t="77307" x="4695825" y="4470400"/>
          <p14:tracePt t="77323" x="4702175" y="4484688"/>
          <p14:tracePt t="77347" x="4716463" y="4484688"/>
          <p14:tracePt t="77355" x="4716463" y="4492625"/>
          <p14:tracePt t="77363" x="4732338" y="4506913"/>
          <p14:tracePt t="77379" x="4752975" y="4513263"/>
          <p14:tracePt t="77395" x="4760913" y="4513263"/>
          <p14:tracePt t="77410" x="4775200" y="4529138"/>
          <p14:tracePt t="77427" x="4797425" y="4535488"/>
          <p14:tracePt t="77444" x="4803775" y="4543425"/>
          <p14:tracePt t="77463" x="4811713" y="4549775"/>
          <p14:tracePt t="77483" x="4826000" y="4549775"/>
          <p14:tracePt t="77515" x="4833938" y="4549775"/>
          <p14:tracePt t="77538" x="4840288" y="4549775"/>
          <p14:tracePt t="77564" x="4833938" y="4549775"/>
          <p14:tracePt t="77780" x="4811713" y="4549775"/>
          <p14:tracePt t="77787" x="4803775" y="4549775"/>
          <p14:tracePt t="77803" x="4789488" y="4543425"/>
          <p14:tracePt t="77811" x="4760913" y="4543425"/>
          <p14:tracePt t="77828" x="4746625" y="4543425"/>
          <p14:tracePt t="77844" x="4738688" y="4535488"/>
          <p14:tracePt t="77863" x="4746625" y="4535488"/>
          <p14:tracePt t="78026" x="4752975" y="4535488"/>
          <p14:tracePt t="78052" x="4775200" y="4535488"/>
          <p14:tracePt t="78083" x="4783138" y="4535488"/>
          <p14:tracePt t="78091" x="4797425" y="4535488"/>
          <p14:tracePt t="78098" x="4833938" y="4535488"/>
          <p14:tracePt t="78117" x="4848225" y="4535488"/>
          <p14:tracePt t="78130" x="4862513" y="4535488"/>
          <p14:tracePt t="78148" x="4868863" y="4535488"/>
          <p14:tracePt t="78160" x="4876800" y="4535488"/>
          <p14:tracePt t="78243" x="4891088" y="4529138"/>
          <p14:tracePt t="78250" x="4899025" y="4529138"/>
          <p14:tracePt t="78260" x="4905375" y="4529138"/>
          <p14:tracePt t="78277" x="4970463" y="4521200"/>
          <p14:tracePt t="78295" x="5043488" y="4521200"/>
          <p14:tracePt t="78311" x="5189538" y="4535488"/>
          <p14:tracePt t="78332" x="5224463" y="4543425"/>
          <p14:tracePt t="78343" x="5356225" y="4549775"/>
          <p14:tracePt t="78360" x="5486400" y="4557713"/>
          <p14:tracePt t="78380" x="5494338" y="4557713"/>
          <p14:tracePt t="78395" x="5500688" y="4557713"/>
          <p14:tracePt t="78410" x="5508625" y="4557713"/>
          <p14:tracePt t="78435" x="5514975" y="4557713"/>
          <p14:tracePt t="78444" x="5522913" y="4557713"/>
          <p14:tracePt t="78463" x="5545138" y="4543425"/>
          <p14:tracePt t="78477" x="5559425" y="4543425"/>
          <p14:tracePt t="78493" x="5573713" y="4543425"/>
          <p14:tracePt t="78510" x="5588000" y="4529138"/>
          <p14:tracePt t="78532" x="5602288" y="4521200"/>
          <p14:tracePt t="78555" x="5616575" y="4521200"/>
          <p14:tracePt t="78594" x="5624513" y="4521200"/>
          <p14:tracePt t="78602" x="5646738" y="4513263"/>
          <p14:tracePt t="78611" x="5783263" y="4513263"/>
          <p14:tracePt t="78629" x="5834063" y="4513263"/>
          <p14:tracePt t="78644" x="5980113" y="4521200"/>
          <p14:tracePt t="78661" x="6053138" y="4521200"/>
          <p14:tracePt t="78679" x="6088063" y="4521200"/>
          <p14:tracePt t="78694" x="6110288" y="4521200"/>
          <p14:tracePt t="78711" x="6088063" y="4521200"/>
          <p14:tracePt t="79131" x="6081713" y="4521200"/>
          <p14:tracePt t="79139" x="6073775" y="4521200"/>
          <p14:tracePt t="79147" x="6053138" y="4521200"/>
          <p14:tracePt t="79163" x="6045200" y="4521200"/>
          <p14:tracePt t="79179" x="6037263" y="4521200"/>
          <p14:tracePt t="79193" x="6030913" y="4513263"/>
          <p14:tracePt t="79213" x="6037263" y="4513263"/>
          <p14:tracePt t="79338" x="6059488" y="4521200"/>
          <p14:tracePt t="79356" x="6073775" y="4521200"/>
          <p14:tracePt t="79363" x="6118225" y="4529138"/>
          <p14:tracePt t="79379" x="6132513" y="4529138"/>
          <p14:tracePt t="79394" x="6211888" y="4535488"/>
          <p14:tracePt t="79413" x="6248400" y="4535488"/>
          <p14:tracePt t="79427" x="6276975" y="4535488"/>
          <p14:tracePt t="79444" x="6299200" y="4535488"/>
          <p14:tracePt t="79460" x="6327775" y="4535488"/>
          <p14:tracePt t="79481" x="6335713" y="4535488"/>
          <p14:tracePt t="79493" x="6342063" y="4535488"/>
          <p14:tracePt t="79511" x="6378575" y="4535488"/>
          <p14:tracePt t="79527" x="6392863" y="4535488"/>
          <p14:tracePt t="79547" x="6423025" y="4535488"/>
          <p14:tracePt t="79564" x="6459538" y="4535488"/>
          <p14:tracePt t="79579" x="6488113" y="4535488"/>
          <p14:tracePt t="79597" x="6502400" y="4535488"/>
          <p14:tracePt t="79612" x="6510338" y="4535488"/>
          <p14:tracePt t="79627" x="6545263" y="4529138"/>
          <p14:tracePt t="79644" x="6561138" y="4529138"/>
          <p14:tracePt t="79660" x="6567488" y="4529138"/>
          <p14:tracePt t="79679" x="6581775" y="4529138"/>
          <p14:tracePt t="79694" x="6589713" y="4529138"/>
          <p14:tracePt t="79710" x="6611938" y="4529138"/>
          <p14:tracePt t="79727" x="6626225" y="4521200"/>
          <p14:tracePt t="79747" x="6632575" y="4521200"/>
          <p14:tracePt t="79764" x="6640513" y="4521200"/>
          <p14:tracePt t="79828" x="6632575" y="4521200"/>
          <p14:tracePt t="80077" x="6626225" y="4521200"/>
          <p14:tracePt t="80083" x="6618288" y="4521200"/>
          <p14:tracePt t="80115" x="6604000" y="4521200"/>
          <p14:tracePt t="80124" x="6589713" y="4521200"/>
          <p14:tracePt t="80147" x="6581775" y="4529138"/>
          <p14:tracePt t="80156" x="6575425" y="4529138"/>
          <p14:tracePt t="80162" x="6575425" y="4535488"/>
          <p14:tracePt t="82889" x="6567488" y="4543425"/>
          <p14:tracePt t="83531" x="6443663" y="4557713"/>
          <p14:tracePt t="83540" x="6386513" y="4572000"/>
          <p14:tracePt t="83547" x="5478463" y="4724400"/>
          <p14:tracePt t="83562" x="5072063" y="4797425"/>
          <p14:tracePt t="83579" x="3751263" y="5108575"/>
          <p14:tracePt t="83595" x="2852738" y="5348288"/>
          <p14:tracePt t="83614" x="2300288" y="5500688"/>
          <p14:tracePt t="83628" x="2125663" y="5565775"/>
          <p14:tracePt t="83645" x="2017713" y="5595938"/>
          <p14:tracePt t="83662" x="1995488" y="5595938"/>
          <p14:tracePt t="83684" x="1989138" y="5595938"/>
          <p14:tracePt t="83699" x="1981200" y="5595938"/>
          <p14:tracePt t="83712" x="1981200" y="5588000"/>
          <p14:tracePt t="83731" x="1966913" y="5580063"/>
          <p14:tracePt t="83747" x="1966913" y="5573713"/>
          <p14:tracePt t="83762" x="1958975" y="5559425"/>
          <p14:tracePt t="83779" x="1958975" y="5551488"/>
          <p14:tracePt t="83794" x="1958975" y="5522913"/>
          <p14:tracePt t="83813" x="1952625" y="5500688"/>
          <p14:tracePt t="83828" x="1901825" y="5464175"/>
          <p14:tracePt t="83845" x="1851025" y="5449888"/>
          <p14:tracePt t="83861" x="1647825" y="5407025"/>
          <p14:tracePt t="83880" x="1597025" y="5399088"/>
          <p14:tracePt t="83896" x="1566863" y="5392738"/>
          <p14:tracePt t="83913" x="1582738" y="5384800"/>
          <p14:tracePt t="83931" x="1647825" y="5370513"/>
          <p14:tracePt t="83948" x="1676400" y="5370513"/>
          <p14:tracePt t="83962" x="1806575" y="5356225"/>
          <p14:tracePt t="83979" x="2009775" y="5319713"/>
          <p14:tracePt t="83995" x="2068513" y="5291138"/>
          <p14:tracePt t="84014" x="2227263" y="5260975"/>
          <p14:tracePt t="84028" x="2243138" y="5260975"/>
          <p14:tracePt t="84044" x="2278063" y="5254625"/>
          <p14:tracePt t="84061" x="2278063" y="5246688"/>
          <p14:tracePt t="84077" x="2263775" y="5240338"/>
          <p14:tracePt t="84107" x="2257425" y="5240338"/>
          <p14:tracePt t="84116" x="2243138" y="5240338"/>
          <p14:tracePt t="84129" x="2235200" y="5240338"/>
          <p14:tracePt t="84149" x="2206625" y="5268913"/>
          <p14:tracePt t="84163" x="2176463" y="5305425"/>
          <p14:tracePt t="84180" x="2097088" y="5392738"/>
          <p14:tracePt t="84196" x="2009775" y="5494338"/>
          <p14:tracePt t="84211" x="1857375" y="5718175"/>
          <p14:tracePt t="84230" x="1836738" y="5762625"/>
          <p14:tracePt t="84246" x="1820863" y="5813425"/>
          <p14:tracePt t="84261" x="1820863" y="5834063"/>
          <p14:tracePt t="84277" x="1843088" y="5892800"/>
          <p14:tracePt t="84301" x="1851025" y="5892800"/>
          <p14:tracePt t="84315" x="1851025" y="5884863"/>
          <p14:tracePt t="84380" x="1820863" y="5870575"/>
          <p14:tracePt t="84396" x="1806575" y="5864225"/>
          <p14:tracePt t="84403" x="1800225" y="5856288"/>
          <p14:tracePt t="84412" x="1778000" y="5842000"/>
          <p14:tracePt t="84429" x="1763713" y="5827713"/>
          <p14:tracePt t="84444" x="1727200" y="5799138"/>
          <p14:tracePt t="84463" x="1719263" y="5799138"/>
          <p14:tracePt t="84477" x="1704975" y="5791200"/>
          <p14:tracePt t="84494" x="1698625" y="5791200"/>
          <p14:tracePt t="84530" x="1676400" y="5791200"/>
          <p14:tracePt t="84547" x="1668463" y="5791200"/>
          <p14:tracePt t="84556" x="1662113" y="5791200"/>
          <p14:tracePt t="84579" x="1654175" y="5791200"/>
          <p14:tracePt t="84587" x="1647825" y="5799138"/>
          <p14:tracePt t="84626" x="1639888" y="5799138"/>
          <p14:tracePt t="84635" x="1639888" y="5805488"/>
          <p14:tracePt t="84646" x="1603375" y="5813425"/>
          <p14:tracePt t="84663" x="1597025" y="5813425"/>
          <p14:tracePt t="84684" x="1582738" y="5813425"/>
          <p14:tracePt t="84695" x="1582738" y="5819775"/>
          <p14:tracePt t="84714" x="1574800" y="5819775"/>
          <p14:tracePt t="84727" x="1560513" y="5819775"/>
          <p14:tracePt t="84747" x="1546225" y="5819775"/>
          <p14:tracePt t="84761" x="1524000" y="5834063"/>
          <p14:tracePt t="84780" x="1501775" y="5834063"/>
          <p14:tracePt t="84795" x="1481138" y="5842000"/>
          <p14:tracePt t="84812" x="1458913" y="5842000"/>
          <p14:tracePt t="84828" x="1414463" y="5849938"/>
          <p14:tracePt t="84848" x="1400175" y="5849938"/>
          <p14:tracePt t="84861" x="1363663" y="5849938"/>
          <p14:tracePt t="84879" x="1349375" y="5856288"/>
          <p14:tracePt t="84895" x="1335088" y="5856288"/>
          <p14:tracePt t="84913" x="1312863" y="5864225"/>
          <p14:tracePt t="84932" x="1298575" y="5864225"/>
          <p14:tracePt t="84945" x="1255713" y="5864225"/>
          <p14:tracePt t="84962" x="1219200" y="5864225"/>
          <p14:tracePt t="84980" x="1176338" y="5870575"/>
          <p14:tracePt t="84995" x="1146175" y="5870575"/>
          <p14:tracePt t="85011" x="1131888" y="5870575"/>
          <p14:tracePt t="85028" x="1125538" y="5870575"/>
          <p14:tracePt t="85099" x="1109663" y="5870575"/>
          <p14:tracePt t="85123" x="1117600" y="5870575"/>
          <p14:tracePt t="85355" x="1125538" y="5870575"/>
          <p14:tracePt t="85363" x="1139825" y="5870575"/>
          <p14:tracePt t="85378" x="1146175" y="5870575"/>
          <p14:tracePt t="85396" x="1160463" y="5870575"/>
          <p14:tracePt t="85412" x="1176338" y="5870575"/>
          <p14:tracePt t="85436" x="1182688" y="5870575"/>
          <p14:tracePt t="85451" x="1227138" y="5870575"/>
          <p14:tracePt t="85461" x="1241425" y="5870575"/>
          <p14:tracePt t="85478" x="1357313" y="5884863"/>
          <p14:tracePt t="85500" x="1393825" y="5884863"/>
          <p14:tracePt t="85511" x="1422400" y="5884863"/>
          <p14:tracePt t="85528" x="1611313" y="5900738"/>
          <p14:tracePt t="85550" x="1625600" y="5907088"/>
          <p14:tracePt t="85564" x="1741488" y="5915025"/>
          <p14:tracePt t="85578" x="1806575" y="5915025"/>
          <p14:tracePt t="85595" x="1820863" y="5915025"/>
          <p14:tracePt t="85613" x="1828800" y="5915025"/>
          <p14:tracePt t="87420" x="1836738" y="5915025"/>
          <p14:tracePt t="87643" x="1851025" y="5915025"/>
          <p14:tracePt t="87650" x="1857375" y="5915025"/>
          <p14:tracePt t="87663" x="1865313" y="5915025"/>
          <p14:tracePt t="87678" x="1901825" y="5900738"/>
          <p14:tracePt t="87695" x="1930400" y="5900738"/>
          <p14:tracePt t="87712" x="2003425" y="5900738"/>
          <p14:tracePt t="87731" x="2068513" y="5900738"/>
          <p14:tracePt t="87747" x="2090738" y="5900738"/>
          <p14:tracePt t="87762" x="2097088" y="5907088"/>
          <p14:tracePt t="87779" x="2097088" y="5915025"/>
          <p14:tracePt t="87994" x="2111375" y="5915025"/>
          <p14:tracePt t="88034" x="2141538" y="5915025"/>
          <p14:tracePt t="88051" x="2147888" y="5921375"/>
          <p14:tracePt t="88065" x="2155825" y="5921375"/>
          <p14:tracePt t="88074" x="2170113" y="5921375"/>
          <p14:tracePt t="88083" x="2176463" y="5921375"/>
          <p14:tracePt t="88095" x="2192338" y="5921375"/>
          <p14:tracePt t="88113" x="2198688" y="5921375"/>
          <p14:tracePt t="88128" x="2206625" y="5921375"/>
          <p14:tracePt t="88363" x="2220913" y="5921375"/>
          <p14:tracePt t="88619" x="2257425" y="5929313"/>
          <p14:tracePt t="88628" x="2293938" y="5943600"/>
          <p14:tracePt t="88645" x="2409825" y="5965825"/>
          <p14:tracePt t="88662" x="2474913" y="5980113"/>
          <p14:tracePt t="88680" x="2576513" y="5986463"/>
          <p14:tracePt t="88702" x="2605088" y="5986463"/>
          <p14:tracePt t="88712" x="2684463" y="5986463"/>
          <p14:tracePt t="88733" x="2700338" y="5986463"/>
          <p14:tracePt t="88748" x="2706688" y="5980113"/>
          <p14:tracePt t="88764" x="2714625" y="5980113"/>
          <p14:tracePt t="88779" x="2720975" y="5980113"/>
          <p14:tracePt t="88796" x="2720975" y="5972175"/>
          <p14:tracePt t="88892" x="2720975" y="5965825"/>
          <p14:tracePt t="88906" x="2720975" y="5957888"/>
          <p14:tracePt t="88939" x="2720975" y="5951538"/>
          <p14:tracePt t="88965" x="2751138" y="5951538"/>
          <p14:tracePt t="89027" x="2757488" y="5943600"/>
          <p14:tracePt t="89034" x="2816225" y="5943600"/>
          <p14:tracePt t="89052" x="2836863" y="5935663"/>
          <p14:tracePt t="89067" x="2859088" y="5935663"/>
          <p14:tracePt t="89078" x="2946400" y="5935663"/>
          <p14:tracePt t="89078" x="2968625" y="5935663"/>
          <p14:tracePt t="89099" x="3005138" y="5943600"/>
          <p14:tracePt t="89116" x="3070225" y="5951538"/>
          <p14:tracePt t="89130" x="3090863" y="5951538"/>
          <p14:tracePt t="89147" x="3127375" y="5951538"/>
          <p14:tracePt t="89163" x="3135313" y="5951538"/>
          <p14:tracePt t="89180" x="3141663" y="5951538"/>
          <p14:tracePt t="89275" x="3157538" y="5951538"/>
          <p14:tracePt t="89363" x="3163888" y="5951538"/>
          <p14:tracePt t="89372" x="3186113" y="5951538"/>
          <p14:tracePt t="89379" x="3200400" y="5951538"/>
          <p14:tracePt t="89396" x="3214688" y="5951538"/>
          <p14:tracePt t="89413" x="3273425" y="5943600"/>
          <p14:tracePt t="89429" x="3302000" y="5943600"/>
          <p14:tracePt t="89447" x="3403600" y="5935663"/>
          <p14:tracePt t="89462" x="3527425" y="5929313"/>
          <p14:tracePt t="89480" x="3578225" y="5921375"/>
          <p14:tracePt t="89480" x="3614738" y="5915025"/>
          <p14:tracePt t="89500" x="3686175" y="5900738"/>
          <p14:tracePt t="89515" x="3694113" y="5900738"/>
          <p14:tracePt t="89532" x="3708400" y="5892800"/>
          <p14:tracePt t="89545" x="3708400" y="5878513"/>
          <p14:tracePt t="89604" x="3722688" y="5878513"/>
          <p14:tracePt t="89636" x="3722688" y="5870575"/>
          <p14:tracePt t="89652" x="3722688" y="5864225"/>
          <p14:tracePt t="89676" x="3730625" y="5856288"/>
          <p14:tracePt t="89691" x="3730625" y="5842000"/>
          <p14:tracePt t="89716" x="3730625" y="5834063"/>
          <p14:tracePt t="89732" x="3730625" y="5827713"/>
          <p14:tracePt t="89738" x="3730625" y="5819775"/>
          <p14:tracePt t="89748" x="3722688" y="5799138"/>
          <p14:tracePt t="89763" x="3700463" y="5768975"/>
          <p14:tracePt t="89779" x="3671888" y="5726113"/>
          <p14:tracePt t="89797" x="3665538" y="5711825"/>
          <p14:tracePt t="89819" x="3649663" y="5689600"/>
          <p14:tracePt t="89829" x="3635375" y="5675313"/>
          <p14:tracePt t="89846" x="3635375" y="5732463"/>
          <p14:tracePt t="90371" x="3649663" y="5768975"/>
          <p14:tracePt t="90378" x="3649663" y="5783263"/>
          <p14:tracePt t="90395" x="3665538" y="5834063"/>
          <p14:tracePt t="90412" x="3671888" y="5834063"/>
          <p14:tracePt t="90428" x="3671888" y="5842000"/>
          <p14:tracePt t="90449" x="3671888" y="5849938"/>
          <p14:tracePt t="90589" x="3671888" y="5864225"/>
          <p14:tracePt t="90715" x="3657600" y="5864225"/>
          <p14:tracePt t="90739" x="3649663" y="5864225"/>
          <p14:tracePt t="90746" x="3598863" y="5870575"/>
          <p14:tracePt t="90764" x="3584575" y="5870575"/>
          <p14:tracePt t="90780" x="3563938" y="5870575"/>
          <p14:tracePt t="90799" x="3563938" y="5864225"/>
          <p14:tracePt t="90948" x="3563938" y="5856288"/>
          <p14:tracePt t="90955" x="3563938" y="5849938"/>
          <p14:tracePt t="92757" x="3606800" y="5842000"/>
          <p14:tracePt t="93603" x="3736975" y="5842000"/>
          <p14:tracePt t="93611" x="3781425" y="5834063"/>
          <p14:tracePt t="93630" x="3897313" y="5834063"/>
          <p14:tracePt t="93648" x="3940175" y="5834063"/>
          <p14:tracePt t="93663" x="3970338" y="5834063"/>
          <p14:tracePt t="93683" x="3970338" y="5827713"/>
          <p14:tracePt t="93803" x="3976688" y="5819775"/>
          <p14:tracePt t="93827" x="3976688" y="5813425"/>
          <p14:tracePt t="93835" x="3990975" y="5805488"/>
          <p14:tracePt t="93846" x="4005263" y="5791200"/>
          <p14:tracePt t="93864" x="4013200" y="5791200"/>
          <p14:tracePt t="93883" x="4013200" y="5783263"/>
          <p14:tracePt t="93900" x="4021138" y="5783263"/>
          <p14:tracePt t="94434" x="4027488" y="5776913"/>
          <p14:tracePt t="94466" x="4035425" y="5776913"/>
          <p14:tracePt t="94475" x="4049713" y="5776913"/>
          <p14:tracePt t="94482" x="4071938" y="5776913"/>
          <p14:tracePt t="94500" x="4122738" y="5776913"/>
          <p14:tracePt t="94515" x="4202113" y="5783263"/>
          <p14:tracePt t="94530" x="4427538" y="5805488"/>
          <p14:tracePt t="94547" x="4506913" y="5827713"/>
          <p14:tracePt t="94563" x="4811713" y="5856288"/>
          <p14:tracePt t="94583" x="4919663" y="5864225"/>
          <p14:tracePt t="94597" x="5181600" y="5892800"/>
          <p14:tracePt t="94614" x="5260975" y="5900738"/>
          <p14:tracePt t="94631" x="5254625" y="5892800"/>
          <p14:tracePt t="94676" x="5246688" y="5892800"/>
          <p14:tracePt t="94684" x="5240338" y="5892800"/>
          <p14:tracePt t="94708" x="5232400" y="5892800"/>
          <p14:tracePt t="96780" x="5218113" y="5892800"/>
          <p14:tracePt t="97131" x="5167313" y="5870575"/>
          <p14:tracePt t="97146" x="5145088" y="5870575"/>
          <p14:tracePt t="97156" x="5122863" y="5864225"/>
          <p14:tracePt t="97164" x="5057775" y="5834063"/>
          <p14:tracePt t="97180" x="5037138" y="5834063"/>
          <p14:tracePt t="97197" x="5006975" y="5827713"/>
          <p14:tracePt t="97215" x="4992688" y="5819775"/>
          <p14:tracePt t="97230" x="4978400" y="5819775"/>
          <p14:tracePt t="97247" x="4970463" y="5819775"/>
          <p14:tracePt t="97436" x="4970463" y="5805488"/>
          <p14:tracePt t="97691" x="5029200" y="5805488"/>
          <p14:tracePt t="98227" x="5102225" y="5805488"/>
          <p14:tracePt t="98236" x="5356225" y="5827713"/>
          <p14:tracePt t="98247" x="5559425" y="5856288"/>
          <p14:tracePt t="98268" x="6002338" y="5884863"/>
          <p14:tracePt t="98284" x="6183313" y="5884863"/>
          <p14:tracePt t="98299" x="6829425" y="5827713"/>
          <p14:tracePt t="98314" x="7002463" y="5805488"/>
          <p14:tracePt t="98330" x="7126288" y="5776913"/>
          <p14:tracePt t="98347" x="7148513" y="5768975"/>
          <p14:tracePt t="98366" x="7148513" y="5762625"/>
          <p14:tracePt t="98380" x="7126288" y="5748338"/>
          <p14:tracePt t="98397" x="7097713" y="5740400"/>
          <p14:tracePt t="98414" x="7038975" y="5718175"/>
          <p14:tracePt t="98437" x="7032625" y="5703888"/>
          <p14:tracePt t="98452" x="7024688" y="5703888"/>
          <p14:tracePt t="98463" x="7018338" y="5697538"/>
          <p14:tracePt t="98484" x="7053263" y="5697538"/>
          <p14:tracePt t="98530" x="7104063" y="5697538"/>
          <p14:tracePt t="98538" x="7170738" y="5697538"/>
          <p14:tracePt t="98547" x="7416800" y="5697538"/>
          <p14:tracePt t="98567" x="7648575" y="5711825"/>
          <p14:tracePt t="98581" x="8048625" y="5711825"/>
          <p14:tracePt t="98597" x="8128000" y="5711825"/>
          <p14:tracePt t="98613" x="8353425" y="5697538"/>
          <p14:tracePt t="98636" x="8374063" y="5697538"/>
          <p14:tracePt t="98647" x="8418513" y="5697538"/>
          <p14:tracePt t="98663" x="8542338" y="5697538"/>
          <p14:tracePt t="98682" x="8664575" y="5703888"/>
          <p14:tracePt t="98700" x="8729663" y="5703888"/>
          <p14:tracePt t="98716" x="8977313" y="5703888"/>
          <p14:tracePt t="98732" x="9042400" y="5697538"/>
          <p14:tracePt t="98748" x="9115425" y="5689600"/>
          <p14:tracePt t="98766" x="9180513" y="5681663"/>
          <p14:tracePt t="98782" x="9202738" y="5681663"/>
          <p14:tracePt t="98798" x="9282113" y="5689600"/>
          <p14:tracePt t="98814" x="9347200" y="5697538"/>
          <p14:tracePt t="98836" x="9528175" y="5711825"/>
          <p14:tracePt t="98847" x="9680575" y="5718175"/>
          <p14:tracePt t="98863" x="9863138" y="5732463"/>
          <p14:tracePt t="98880" x="9999663" y="5732463"/>
          <p14:tracePt t="98899" x="10021888" y="5732463"/>
          <p14:tracePt t="98914" x="10058400" y="5732463"/>
          <p14:tracePt t="98931" x="10086975" y="5732463"/>
          <p14:tracePt t="98947" x="10117138" y="5732463"/>
          <p14:tracePt t="98967" x="10202863" y="5740400"/>
          <p14:tracePt t="98982" x="10239375" y="5740400"/>
          <p14:tracePt t="98997" x="10253663" y="5740400"/>
          <p14:tracePt t="99014" x="10261600" y="5740400"/>
          <p14:tracePt t="99034" x="10269538" y="5740400"/>
          <p14:tracePt t="99047" x="10304463" y="5748338"/>
          <p14:tracePt t="99066" x="10334625" y="5754688"/>
          <p14:tracePt t="99083" x="10355263" y="5754688"/>
          <p14:tracePt t="99099" x="10363200" y="5754688"/>
          <p14:tracePt t="99114" x="10355263" y="5754688"/>
          <p14:tracePt t="99379" x="10348913" y="5754688"/>
          <p14:tracePt t="99547" x="10334625" y="575468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712671"/>
            <a:ext cx="4419600" cy="4144963"/>
          </a:xfrm>
        </p:spPr>
        <p:txBody>
          <a:bodyPr/>
          <a:lstStyle/>
          <a:p>
            <a:r>
              <a:rPr lang="en-US" sz="2000" dirty="0"/>
              <a:t>32 Satellites (SVs)</a:t>
            </a:r>
          </a:p>
          <a:p>
            <a:r>
              <a:rPr lang="en-US" sz="2000" dirty="0"/>
              <a:t>Ground management stations</a:t>
            </a:r>
          </a:p>
          <a:p>
            <a:r>
              <a:rPr lang="en-US" sz="2000" dirty="0"/>
              <a:t>Time synced to nanosecond level</a:t>
            </a:r>
          </a:p>
          <a:p>
            <a:r>
              <a:rPr lang="en-US" sz="2000" dirty="0"/>
              <a:t>Estimate trajectories for each SV</a:t>
            </a:r>
          </a:p>
          <a:p>
            <a:r>
              <a:rPr lang="en-US" sz="2000" dirty="0"/>
              <a:t>Transmit time and trajectory parameters (Ephemeris) periodically</a:t>
            </a:r>
          </a:p>
          <a:p>
            <a:endParaRPr lang="en-US" sz="2000" dirty="0"/>
          </a:p>
          <a:p>
            <a:r>
              <a:rPr lang="en-US" sz="2000" dirty="0" smtClean="0"/>
              <a:t>Receiver estimates its location by:</a:t>
            </a:r>
          </a:p>
          <a:p>
            <a:pPr lvl="1"/>
            <a:r>
              <a:rPr lang="en-US" sz="1600" dirty="0" smtClean="0"/>
              <a:t>time of flight (</a:t>
            </a:r>
            <a:r>
              <a:rPr lang="en-US" sz="1600" dirty="0" err="1" smtClean="0"/>
              <a:t>pseudorange</a:t>
            </a:r>
            <a:r>
              <a:rPr lang="en-US" sz="1600" dirty="0" smtClean="0"/>
              <a:t>) from each visible satellite</a:t>
            </a:r>
          </a:p>
          <a:p>
            <a:pPr lvl="1"/>
            <a:r>
              <a:rPr lang="en-US" sz="1600" dirty="0" smtClean="0"/>
              <a:t>SV locations at time when signals left SVs. </a:t>
            </a:r>
            <a:endParaRPr lang="en-US" sz="1600" dirty="0"/>
          </a:p>
        </p:txBody>
      </p:sp>
      <p:pic>
        <p:nvPicPr>
          <p:cNvPr id="1026" name="Picture 2" descr="http://topgpsreviews.net/wp-content/uploads/2010/08/gps-satellite-orb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49044"/>
      </p:ext>
    </p:extLst>
  </p:cSld>
  <p:clrMapOvr>
    <a:masterClrMapping/>
  </p:clrMapOvr>
  <p:transition advTm="11473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Transmission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1201"/>
                <a:ext cx="11353800" cy="1066799"/>
              </a:xfrm>
            </p:spPr>
            <p:txBody>
              <a:bodyPr/>
              <a:lstStyle/>
              <a:p>
                <a:r>
                  <a:rPr lang="en-US" dirty="0" smtClean="0"/>
                  <a:t>Many possible methods. </a:t>
                </a:r>
              </a:p>
              <a:p>
                <a:r>
                  <a:rPr lang="en-US" dirty="0" smtClean="0"/>
                  <a:t>Light time equation (assume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 smtClean="0"/>
                  <a:t>a few ms, and a loc. estimate)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1201"/>
                <a:ext cx="11353800" cy="1066799"/>
              </a:xfrm>
              <a:blipFill rotWithShape="0">
                <a:blip r:embed="rId4"/>
                <a:stretch>
                  <a:fillRect l="-1235" t="-7429" b="-1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370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70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4800" y="4572000"/>
                <a:ext cx="4343400" cy="1016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572000"/>
                <a:ext cx="4343400" cy="10164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43600" y="5867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87813"/>
      </p:ext>
    </p:extLst>
  </p:cSld>
  <p:clrMapOvr>
    <a:masterClrMapping/>
  </p:clrMapOvr>
  <p:transition advTm="91820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4956" x="10320338" y="5754688"/>
          <p14:tracePt t="45323" x="10290175" y="5754688"/>
          <p14:tracePt t="45332" x="10247313" y="5754688"/>
          <p14:tracePt t="45347" x="10036175" y="5718175"/>
          <p14:tracePt t="45355" x="9832975" y="5689600"/>
          <p14:tracePt t="45372" x="9593263" y="5653088"/>
          <p14:tracePt t="45384" x="9194800" y="5537200"/>
          <p14:tracePt t="45403" x="9056688" y="5500688"/>
          <p14:tracePt t="45418" x="9005888" y="5478463"/>
          <p14:tracePt t="45434" x="8897938" y="5407025"/>
          <p14:tracePt t="45451" x="8802688" y="5341938"/>
          <p14:tracePt t="45471" x="8686800" y="5268913"/>
          <p14:tracePt t="45484" x="8497888" y="5167313"/>
          <p14:tracePt t="45501" x="8424863" y="5145088"/>
          <p14:tracePt t="45518" x="8207375" y="5014913"/>
          <p14:tracePt t="45539" x="8156575" y="4970463"/>
          <p14:tracePt t="45551" x="8142288" y="4956175"/>
          <p14:tracePt t="45567" x="8034338" y="4854575"/>
          <p14:tracePt t="45587" x="7997825" y="4833938"/>
          <p14:tracePt t="45603" x="7910513" y="4775200"/>
          <p14:tracePt t="45618" x="7808913" y="4681538"/>
          <p14:tracePt t="45634" x="7721600" y="4579938"/>
          <p14:tracePt t="45651" x="7591425" y="4470400"/>
          <p14:tracePt t="45670" x="7467600" y="4368800"/>
          <p14:tracePt t="45684" x="7235825" y="4179888"/>
          <p14:tracePt t="45701" x="7148513" y="4114800"/>
          <p14:tracePt t="45717" x="6713538" y="3846513"/>
          <p14:tracePt t="45741" x="6561138" y="3751263"/>
          <p14:tracePt t="45751" x="6473825" y="3700463"/>
          <p14:tracePt t="45772" x="6357938" y="3621088"/>
          <p14:tracePt t="45789" x="6321425" y="3598863"/>
          <p14:tracePt t="45803" x="6197600" y="3556000"/>
          <p14:tracePt t="45819" x="6161088" y="3541713"/>
          <p14:tracePt t="45835" x="6138863" y="3533775"/>
          <p14:tracePt t="45851" x="6132513" y="3533775"/>
          <p14:tracePt t="45870" x="6124575" y="3533775"/>
          <p14:tracePt t="45923" x="6103938" y="3533775"/>
          <p14:tracePt t="45937" x="6096000" y="3533775"/>
          <p14:tracePt t="45947" x="6073775" y="3533775"/>
          <p14:tracePt t="45964" x="6022975" y="3541713"/>
          <p14:tracePt t="45973" x="5986463" y="3548063"/>
          <p14:tracePt t="45987" x="5943600" y="3556000"/>
          <p14:tracePt t="46004" x="5864225" y="3563938"/>
          <p14:tracePt t="46021" x="5776913" y="3563938"/>
          <p14:tracePt t="46034" x="5689600" y="3541713"/>
          <p14:tracePt t="46051" x="5667375" y="3533775"/>
          <p14:tracePt t="46068" x="5667375" y="3541713"/>
          <p14:tracePt t="46154" x="5667375" y="3556000"/>
          <p14:tracePt t="46162" x="5661025" y="3570288"/>
          <p14:tracePt t="46178" x="5653088" y="3592513"/>
          <p14:tracePt t="46195" x="5653088" y="3598863"/>
          <p14:tracePt t="46203" x="5646738" y="3606800"/>
          <p14:tracePt t="46227" x="5646738" y="3614738"/>
          <p14:tracePt t="46237" x="5646738" y="3629025"/>
          <p14:tracePt t="46274" x="5646738" y="3643313"/>
          <p14:tracePt t="46298" x="5646738" y="3649663"/>
          <p14:tracePt t="46322" x="5646738" y="3665538"/>
          <p14:tracePt t="46339" x="5646738" y="3671888"/>
          <p14:tracePt t="46363" x="5653088" y="3679825"/>
          <p14:tracePt t="46371" x="5776913" y="3700463"/>
          <p14:tracePt t="46387" x="5842000" y="3708400"/>
          <p14:tracePt t="46401" x="6161088" y="3767138"/>
          <p14:tracePt t="46418" x="6451600" y="3795713"/>
          <p14:tracePt t="46435" x="6815138" y="3838575"/>
          <p14:tracePt t="46453" x="7010400" y="3838575"/>
          <p14:tracePt t="46470" x="7177088" y="3802063"/>
          <p14:tracePt t="46485" x="7221538" y="3787775"/>
          <p14:tracePt t="46502" x="7250113" y="3751263"/>
          <p14:tracePt t="46520" x="7250113" y="3730625"/>
          <p14:tracePt t="46534" x="7250113" y="3694113"/>
          <p14:tracePt t="46534" x="7250113" y="3671888"/>
          <p14:tracePt t="46556" x="7250113" y="3665538"/>
          <p14:tracePt t="46568" x="7250113" y="3635375"/>
          <p14:tracePt t="46587" x="7256463" y="3606800"/>
          <p14:tracePt t="46602" x="7256463" y="3598863"/>
          <p14:tracePt t="46617" x="7256463" y="3563938"/>
          <p14:tracePt t="46635" x="7256463" y="3556000"/>
          <p14:tracePt t="46654" x="7256463" y="3548063"/>
          <p14:tracePt t="46674" x="7256463" y="3541713"/>
          <p14:tracePt t="46731" x="7264400" y="3527425"/>
          <p14:tracePt t="46739" x="7264400" y="3513138"/>
          <p14:tracePt t="46751" x="7272338" y="3468688"/>
          <p14:tracePt t="46771" x="7278688" y="3454400"/>
          <p14:tracePt t="46788" x="7278688" y="3446463"/>
          <p14:tracePt t="46803" x="7286625" y="3446463"/>
          <p14:tracePt t="46819" x="7278688" y="3446463"/>
          <p14:tracePt t="46915" x="7272338" y="3446463"/>
          <p14:tracePt t="46922" x="7278688" y="3432175"/>
          <p14:tracePt t="47002" x="7286625" y="3425825"/>
          <p14:tracePt t="47010" x="7292975" y="3417888"/>
          <p14:tracePt t="47018" x="7292975" y="3381375"/>
          <p14:tracePt t="47035" x="7292975" y="3367088"/>
          <p14:tracePt t="47052" x="7256463" y="3302000"/>
          <p14:tracePt t="47068" x="7221538" y="3265488"/>
          <p14:tracePt t="47086" x="7185025" y="3243263"/>
          <p14:tracePt t="47101" x="7162800" y="3228975"/>
          <p14:tracePt t="47118" x="7140575" y="3214688"/>
          <p14:tracePt t="47135" x="7134225" y="3214688"/>
          <p14:tracePt t="47154" x="7126288" y="3208338"/>
          <p14:tracePt t="47243" x="7119938" y="3208338"/>
          <p14:tracePt t="47274" x="7112000" y="3208338"/>
          <p14:tracePt t="47291" x="7104063" y="3208338"/>
          <p14:tracePt t="47298" x="7097713" y="3208338"/>
          <p14:tracePt t="47315" x="7083425" y="3208338"/>
          <p14:tracePt t="47323" x="7075488" y="3208338"/>
          <p14:tracePt t="47339" x="7069138" y="3208338"/>
          <p14:tracePt t="47351" x="7053263" y="3208338"/>
          <p14:tracePt t="47370" x="7046913" y="3208338"/>
          <p14:tracePt t="47395" x="7038975" y="3208338"/>
          <p14:tracePt t="47458" x="7018338" y="3208338"/>
          <p14:tracePt t="47466" x="7002463" y="3208338"/>
          <p14:tracePt t="47482" x="6996113" y="3208338"/>
          <p14:tracePt t="47490" x="6981825" y="3208338"/>
          <p14:tracePt t="47501" x="6967538" y="3208338"/>
          <p14:tracePt t="47518" x="6959600" y="3208338"/>
          <p14:tracePt t="47537" x="6945313" y="3208338"/>
          <p14:tracePt t="47551" x="6937375" y="3208338"/>
          <p14:tracePt t="47568" x="6931025" y="3214688"/>
          <p14:tracePt t="47586" x="6923088" y="3222625"/>
          <p14:tracePt t="47603" x="6923088" y="3228975"/>
          <p14:tracePt t="47642" x="6923088" y="3236913"/>
          <p14:tracePt t="47674" x="6923088" y="3243263"/>
          <p14:tracePt t="47691" x="6923088" y="3251200"/>
          <p14:tracePt t="47699" x="6916738" y="3265488"/>
          <p14:tracePt t="47707" x="6916738" y="3273425"/>
          <p14:tracePt t="47723" x="6916738" y="3279775"/>
          <p14:tracePt t="47734" x="6916738" y="3302000"/>
          <p14:tracePt t="47754" x="6916738" y="3309938"/>
          <p14:tracePt t="49591" x="6945313" y="3302000"/>
          <p14:tracePt t="50146" x="6967538" y="3302000"/>
          <p14:tracePt t="50155" x="6981825" y="3294063"/>
          <p14:tracePt t="50170" x="7018338" y="3251200"/>
          <p14:tracePt t="50186" x="7024688" y="3243263"/>
          <p14:tracePt t="50202" x="7032625" y="3208338"/>
          <p14:tracePt t="50221" x="7032625" y="3200400"/>
          <p14:tracePt t="50235" x="7032625" y="3178175"/>
          <p14:tracePt t="50252" x="7024688" y="3178175"/>
          <p14:tracePt t="50283" x="7018338" y="3171825"/>
          <p14:tracePt t="50298" x="7002463" y="3163888"/>
          <p14:tracePt t="50315" x="6959600" y="3163888"/>
          <p14:tracePt t="50340" x="6945313" y="3163888"/>
          <p14:tracePt t="50347" x="6931025" y="3163888"/>
          <p14:tracePt t="50356" x="6865938" y="3163888"/>
          <p14:tracePt t="50370" x="6799263" y="3178175"/>
          <p14:tracePt t="50388" x="6646863" y="3192463"/>
          <p14:tracePt t="50402" x="6611938" y="3200400"/>
          <p14:tracePt t="50418" x="6510338" y="3214688"/>
          <p14:tracePt t="50438" x="6415088" y="3251200"/>
          <p14:tracePt t="50452" x="6408738" y="3259138"/>
          <p14:tracePt t="50469" x="6335713" y="3287713"/>
          <p14:tracePt t="50485" x="6299200" y="3294063"/>
          <p14:tracePt t="50507" x="6262688" y="3309938"/>
          <p14:tracePt t="50518" x="6211888" y="3330575"/>
          <p14:tracePt t="50518" x="6205538" y="3330575"/>
          <p14:tracePt t="50539" x="6197600" y="3330575"/>
          <p14:tracePt t="50555" x="6183313" y="3344863"/>
          <p14:tracePt t="50570" x="6175375" y="3352800"/>
          <p14:tracePt t="50588" x="6169025" y="3352800"/>
          <p14:tracePt t="50619" x="6161088" y="3352800"/>
          <p14:tracePt t="50626" x="6161088" y="3360738"/>
          <p14:tracePt t="50637" x="6154738" y="3360738"/>
          <p14:tracePt t="50652" x="6124575" y="3367088"/>
          <p14:tracePt t="50669" x="6118225" y="3367088"/>
          <p14:tracePt t="50685" x="6118225" y="3360738"/>
          <p14:tracePt t="50770" x="6132513" y="3344863"/>
          <p14:tracePt t="50779" x="6138863" y="3338513"/>
          <p14:tracePt t="50794" x="6138863" y="3330575"/>
          <p14:tracePt t="50802" x="6154738" y="3302000"/>
          <p14:tracePt t="50818" x="6154738" y="3294063"/>
          <p14:tracePt t="50835" x="6146800" y="3251200"/>
          <p14:tracePt t="50854" x="6138863" y="3243263"/>
          <p14:tracePt t="50868" x="6096000" y="3214688"/>
          <p14:tracePt t="50886" x="6067425" y="3200400"/>
          <p14:tracePt t="50902" x="5972175" y="3192463"/>
          <p14:tracePt t="50922" x="5935663" y="3186113"/>
          <p14:tracePt t="50936" x="5878513" y="3178175"/>
          <p14:tracePt t="50954" x="5762625" y="3171825"/>
          <p14:tracePt t="50972" x="5681663" y="3163888"/>
          <p14:tracePt t="50987" x="5646738" y="3163888"/>
          <p14:tracePt t="51004" x="5588000" y="3163888"/>
          <p14:tracePt t="51019" x="5565775" y="3163888"/>
          <p14:tracePt t="51035" x="5508625" y="3178175"/>
          <p14:tracePt t="51055" x="5472113" y="3186113"/>
          <p14:tracePt t="51068" x="5443538" y="3208338"/>
          <p14:tracePt t="51085" x="5427663" y="3222625"/>
          <p14:tracePt t="51102" x="5427663" y="3228975"/>
          <p14:tracePt t="51120" x="5427663" y="3243263"/>
          <p14:tracePt t="51135" x="5449888" y="3273425"/>
          <p14:tracePt t="51135" x="5457825" y="3279775"/>
          <p14:tracePt t="51155" x="5478463" y="3294063"/>
          <p14:tracePt t="51168" x="5514975" y="3330575"/>
          <p14:tracePt t="51187" x="5529263" y="3367088"/>
          <p14:tracePt t="51203" x="5537200" y="3375025"/>
          <p14:tracePt t="51226" x="5545138" y="3389313"/>
          <p14:tracePt t="51235" x="5580063" y="3417888"/>
          <p14:tracePt t="51254" x="5595938" y="3432175"/>
          <p14:tracePt t="51268" x="5616575" y="3446463"/>
          <p14:tracePt t="51285" x="5646738" y="3462338"/>
          <p14:tracePt t="51302" x="5697538" y="3497263"/>
          <p14:tracePt t="51323" x="5718175" y="3513138"/>
          <p14:tracePt t="51335" x="5754688" y="3533775"/>
          <p14:tracePt t="51353" x="5813425" y="3556000"/>
          <p14:tracePt t="51372" x="5849938" y="3563938"/>
          <p14:tracePt t="51388" x="5915025" y="3578225"/>
          <p14:tracePt t="51402" x="5951538" y="3578225"/>
          <p14:tracePt t="51420" x="6053138" y="3584575"/>
          <p14:tracePt t="51435" x="6081713" y="3584575"/>
          <p14:tracePt t="51453" x="6132513" y="3584575"/>
          <p14:tracePt t="51469" x="6211888" y="3578225"/>
          <p14:tracePt t="51485" x="6234113" y="3570288"/>
          <p14:tracePt t="51502" x="6335713" y="3541713"/>
          <p14:tracePt t="51522" x="6357938" y="3519488"/>
          <p14:tracePt t="51535" x="6423025" y="3482975"/>
          <p14:tracePt t="51556" x="6465888" y="3446463"/>
          <p14:tracePt t="51573" x="6465888" y="3417888"/>
          <p14:tracePt t="51588" x="6473825" y="3417888"/>
          <p14:tracePt t="51602" x="6480175" y="3360738"/>
          <p14:tracePt t="51619" x="6480175" y="3344863"/>
          <p14:tracePt t="51635" x="6451600" y="3279775"/>
          <p14:tracePt t="51655" x="6408738" y="3208338"/>
          <p14:tracePt t="51669" x="6364288" y="3186113"/>
          <p14:tracePt t="51685" x="6313488" y="3163888"/>
          <p14:tracePt t="51702" x="6262688" y="3149600"/>
          <p14:tracePt t="51723" x="6248400" y="3149600"/>
          <p14:tracePt t="51735" x="6240463" y="3157538"/>
          <p14:tracePt t="51755" x="6248400" y="3192463"/>
          <p14:tracePt t="51769" x="6262688" y="3214688"/>
          <p14:tracePt t="51787" x="6386513" y="3302000"/>
          <p14:tracePt t="51802" x="6589713" y="3389313"/>
          <p14:tracePt t="51819" x="6677025" y="3417888"/>
          <p14:tracePt t="51835" x="7002463" y="3476625"/>
          <p14:tracePt t="51855" x="7148513" y="3482975"/>
          <p14:tracePt t="51870" x="7380288" y="3482975"/>
          <p14:tracePt t="51885" x="7489825" y="3462338"/>
          <p14:tracePt t="51902" x="7561263" y="3425825"/>
          <p14:tracePt t="51921" x="7569200" y="3411538"/>
          <p14:tracePt t="51935" x="7554913" y="3352800"/>
          <p14:tracePt t="51955" x="7526338" y="3316288"/>
          <p14:tracePt t="51970" x="7518400" y="3316288"/>
          <p14:tracePt t="51988" x="7496175" y="3302000"/>
          <p14:tracePt t="52002" x="7481888" y="3279775"/>
          <p14:tracePt t="52019" x="7475538" y="3273425"/>
          <p14:tracePt t="52035" x="7459663" y="3251200"/>
          <p14:tracePt t="52055" x="7445375" y="3236913"/>
          <p14:tracePt t="52069" x="7445375" y="3228975"/>
          <p14:tracePt t="52086" x="7445375" y="3214688"/>
          <p14:tracePt t="52103" x="7445375" y="3200400"/>
          <p14:tracePt t="52124" x="7445375" y="3192463"/>
          <p14:tracePt t="52135" x="7445375" y="3178175"/>
          <p14:tracePt t="52154" x="7445375" y="3171825"/>
          <p14:tracePt t="52171" x="7408863" y="3149600"/>
          <p14:tracePt t="52188" x="7366000" y="3135313"/>
          <p14:tracePt t="52203" x="7323138" y="3135313"/>
          <p14:tracePt t="52219" x="7278688" y="3135313"/>
          <p14:tracePt t="52236" x="7170738" y="3121025"/>
          <p14:tracePt t="52255" x="7148513" y="3121025"/>
          <p14:tracePt t="52269" x="7061200" y="3121025"/>
          <p14:tracePt t="52286" x="7024688" y="3121025"/>
          <p14:tracePt t="52302" x="6988175" y="3121025"/>
          <p14:tracePt t="52323" x="6967538" y="3121025"/>
          <p14:tracePt t="52335" x="6951663" y="3135313"/>
          <p14:tracePt t="52354" x="6945313" y="3149600"/>
          <p14:tracePt t="52369" x="6931025" y="3163888"/>
          <p14:tracePt t="52387" x="6916738" y="3171825"/>
          <p14:tracePt t="52402" x="6908800" y="3178175"/>
          <p14:tracePt t="52419" x="6900863" y="3186113"/>
          <p14:tracePt t="52435" x="6894513" y="3186113"/>
          <p14:tracePt t="52454" x="6894513" y="3200400"/>
          <p14:tracePt t="52469" x="6886575" y="3208338"/>
          <p14:tracePt t="52485" x="6886575" y="3214688"/>
          <p14:tracePt t="52502" x="6858000" y="3259138"/>
          <p14:tracePt t="52523" x="6850063" y="3273425"/>
          <p14:tracePt t="52535" x="6850063" y="3279775"/>
          <p14:tracePt t="52557" x="6843713" y="3294063"/>
          <p14:tracePt t="52571" x="6843713" y="3309938"/>
          <p14:tracePt t="52587" x="6843713" y="3330575"/>
          <p14:tracePt t="52610" x="6835775" y="3360738"/>
          <p14:tracePt t="52620" x="6835775" y="3367088"/>
          <p14:tracePt t="52642" x="6835775" y="3389313"/>
          <p14:tracePt t="52659" x="6835775" y="3411538"/>
          <p14:tracePt t="52669" x="6835775" y="3425825"/>
          <p14:tracePt t="52685" x="6843713" y="3425825"/>
          <p14:tracePt t="52702" x="6865938" y="3476625"/>
          <p14:tracePt t="52722" x="6872288" y="3482975"/>
          <p14:tracePt t="52739" x="6886575" y="3505200"/>
          <p14:tracePt t="52753" x="6894513" y="3513138"/>
          <p14:tracePt t="52770" x="6908800" y="3527425"/>
          <p14:tracePt t="52788" x="6916738" y="3527425"/>
          <p14:tracePt t="52802" x="6923088" y="3541713"/>
          <p14:tracePt t="52819" x="6931025" y="3541713"/>
          <p14:tracePt t="52842" x="6937375" y="3548063"/>
          <p14:tracePt t="52867" x="6967538" y="3556000"/>
          <p14:tracePt t="52874" x="6973888" y="3563938"/>
          <p14:tracePt t="52891" x="6988175" y="3570288"/>
          <p14:tracePt t="52903" x="7038975" y="3570288"/>
          <p14:tracePt t="52922" x="7061200" y="3578225"/>
          <p14:tracePt t="52935" x="7083425" y="3578225"/>
          <p14:tracePt t="52955" x="7097713" y="3584575"/>
          <p14:tracePt t="52970" x="7104063" y="3584575"/>
          <p14:tracePt t="52987" x="7112000" y="3584575"/>
          <p14:tracePt t="53002" x="7119938" y="3584575"/>
          <p14:tracePt t="53019" x="7140575" y="3578225"/>
          <p14:tracePt t="53044" x="7140575" y="3570288"/>
          <p14:tracePt t="53058" x="7148513" y="3570288"/>
          <p14:tracePt t="53075" x="7154863" y="3570288"/>
          <p14:tracePt t="53086" x="7162800" y="3563938"/>
          <p14:tracePt t="53102" x="7185025" y="3548063"/>
          <p14:tracePt t="53121" x="7185025" y="3541713"/>
          <p14:tracePt t="53136" x="7213600" y="3513138"/>
          <p14:tracePt t="53156" x="7221538" y="3505200"/>
          <p14:tracePt t="53170" x="7235825" y="3468688"/>
          <p14:tracePt t="53188" x="7242175" y="3446463"/>
          <p14:tracePt t="53202" x="7250113" y="3432175"/>
          <p14:tracePt t="53219" x="7256463" y="3425825"/>
          <p14:tracePt t="53235" x="7256463" y="3417888"/>
          <p14:tracePt t="53314" x="7256463" y="3411538"/>
          <p14:tracePt t="53419" x="7256463" y="3403600"/>
          <p14:tracePt t="53530" x="7256463" y="3395663"/>
          <p14:tracePt t="58948" x="7235825" y="3389313"/>
          <p14:tracePt t="59578" x="7213600" y="3389313"/>
          <p14:tracePt t="59596" x="7185025" y="3381375"/>
          <p14:tracePt t="59604" x="7177088" y="3381375"/>
          <p14:tracePt t="59620" x="7177088" y="3375025"/>
          <p14:tracePt t="59636" x="7177088" y="3367088"/>
          <p14:tracePt t="59655" x="7177088" y="3360738"/>
          <p14:tracePt t="59670" x="7170738" y="3360738"/>
          <p14:tracePt t="59690" x="7162800" y="3352800"/>
          <p14:tracePt t="59703" x="7104063" y="3367088"/>
          <p14:tracePt t="59722" x="7069138" y="3389313"/>
          <p14:tracePt t="59739" x="7018338" y="3432175"/>
          <p14:tracePt t="59754" x="6973888" y="3462338"/>
          <p14:tracePt t="59771" x="6959600" y="3476625"/>
          <p14:tracePt t="59789" x="6923088" y="3490913"/>
          <p14:tracePt t="59804" x="6908800" y="3505200"/>
          <p14:tracePt t="59820" x="6886575" y="3527425"/>
          <p14:tracePt t="59836" x="6858000" y="3570288"/>
          <p14:tracePt t="59859" x="6843713" y="3592513"/>
          <p14:tracePt t="59882" x="6835775" y="3598863"/>
          <p14:tracePt t="59891" x="6829425" y="3598863"/>
          <p14:tracePt t="59903" x="6821488" y="3614738"/>
          <p14:tracePt t="59922" x="6807200" y="3629025"/>
          <p14:tracePt t="59939" x="6807200" y="3635375"/>
          <p14:tracePt t="59954" x="6799263" y="3643313"/>
          <p14:tracePt t="59970" x="6792913" y="3649663"/>
          <p14:tracePt t="60050" x="6784975" y="3649663"/>
          <p14:tracePt t="60059" x="6778625" y="3649663"/>
          <p14:tracePt t="60075" x="6770688" y="3649663"/>
          <p14:tracePt t="60087" x="6764338" y="3649663"/>
          <p14:tracePt t="60103" x="6734175" y="3649663"/>
          <p14:tracePt t="60124" x="6727825" y="3649663"/>
          <p14:tracePt t="60137" x="6691313" y="3657600"/>
          <p14:tracePt t="60155" x="6626225" y="3671888"/>
          <p14:tracePt t="60170" x="6611938" y="3679825"/>
          <p14:tracePt t="60189" x="6553200" y="3700463"/>
          <p14:tracePt t="60203" x="6524625" y="3722688"/>
          <p14:tracePt t="60220" x="6488113" y="3751263"/>
          <p14:tracePt t="60236" x="6480175" y="3773488"/>
          <p14:tracePt t="60236" x="6459538" y="3787775"/>
          <p14:tracePt t="60259" x="6459538" y="3802063"/>
          <p14:tracePt t="60270" x="6443663" y="3810000"/>
          <p14:tracePt t="60286" x="6443663" y="3838575"/>
          <p14:tracePt t="60303" x="6437313" y="3889375"/>
          <p14:tracePt t="60323" x="6429375" y="3919538"/>
          <p14:tracePt t="60340" x="6429375" y="3948113"/>
          <p14:tracePt t="60354" x="6429375" y="3984625"/>
          <p14:tracePt t="60371" x="6429375" y="3990975"/>
          <p14:tracePt t="60390" x="6429375" y="3998913"/>
          <p14:tracePt t="60403" x="6443663" y="4027488"/>
          <p14:tracePt t="60420" x="6473825" y="4056063"/>
          <p14:tracePt t="60442" x="6494463" y="4071938"/>
          <p14:tracePt t="60456" x="6510338" y="4086225"/>
          <p14:tracePt t="60470" x="6545263" y="4106863"/>
          <p14:tracePt t="60487" x="6611938" y="4129088"/>
          <p14:tracePt t="60503" x="6646863" y="4151313"/>
          <p14:tracePt t="60522" x="6727825" y="4165600"/>
          <p14:tracePt t="60539" x="6778625" y="4179888"/>
          <p14:tracePt t="60553" x="6850063" y="4187825"/>
          <p14:tracePt t="60570" x="6951663" y="4194175"/>
          <p14:tracePt t="60590" x="7154863" y="4216400"/>
          <p14:tracePt t="60604" x="7205663" y="4224338"/>
          <p14:tracePt t="60620" x="7380288" y="4208463"/>
          <p14:tracePt t="60638" x="7685088" y="4187825"/>
          <p14:tracePt t="60658" x="7743825" y="4179888"/>
          <p14:tracePt t="60676" x="7815263" y="4173538"/>
          <p14:tracePt t="60687" x="8062913" y="4157663"/>
          <p14:tracePt t="60703" x="8178800" y="4151313"/>
          <p14:tracePt t="60723" x="8302625" y="4151313"/>
          <p14:tracePt t="60738" x="8359775" y="4151313"/>
          <p14:tracePt t="60753" x="8367713" y="4151313"/>
          <p14:tracePt t="60770" x="8382000" y="4151313"/>
          <p14:tracePt t="60789" x="8389938" y="4151313"/>
          <p14:tracePt t="60826" x="8396288" y="4151313"/>
          <p14:tracePt t="60842" x="8410575" y="4143375"/>
          <p14:tracePt t="60867" x="8418513" y="4143375"/>
          <p14:tracePt t="60874" x="8432800" y="4137025"/>
          <p14:tracePt t="60887" x="8483600" y="4129088"/>
          <p14:tracePt t="60905" x="8520113" y="4129088"/>
          <p14:tracePt t="60923" x="8562975" y="4129088"/>
          <p14:tracePt t="60938" x="8570913" y="4129088"/>
          <p14:tracePt t="69981" x="8556625" y="4129088"/>
          <p14:tracePt t="70722" x="8520113" y="4129088"/>
          <p14:tracePt t="70730" x="8483600" y="4114800"/>
          <p14:tracePt t="70739" x="8461375" y="4106863"/>
          <p14:tracePt t="70755" x="8374063" y="4100513"/>
          <p14:tracePt t="70772" x="8339138" y="4092575"/>
          <p14:tracePt t="70789" x="8294688" y="4092575"/>
          <p14:tracePt t="70807" x="8258175" y="4092575"/>
          <p14:tracePt t="70823" x="8221663" y="4086225"/>
          <p14:tracePt t="70840" x="8221663" y="4078288"/>
          <p14:tracePt t="70855" x="8170863" y="4064000"/>
          <p14:tracePt t="70875" x="8142288" y="4056063"/>
          <p14:tracePt t="70888" x="7975600" y="4027488"/>
          <p14:tracePt t="70906" x="7735888" y="3976688"/>
          <p14:tracePt t="70922" x="7670800" y="3962400"/>
          <p14:tracePt t="70940" x="7481888" y="3911600"/>
          <p14:tracePt t="70956" x="7373938" y="3889375"/>
          <p14:tracePt t="70972" x="7227888" y="3883025"/>
          <p14:tracePt t="70989" x="7134225" y="3875088"/>
          <p14:tracePt t="70989" x="7075488" y="3875088"/>
          <p14:tracePt t="71010" x="7046913" y="3875088"/>
          <p14:tracePt t="71026" x="6996113" y="3875088"/>
          <p14:tracePt t="71039" x="6959600" y="3883025"/>
          <p14:tracePt t="71039" x="6937375" y="3889375"/>
          <p14:tracePt t="71059" x="6880225" y="3911600"/>
          <p14:tracePt t="71075" x="6770688" y="3962400"/>
          <p14:tracePt t="71090" x="6697663" y="4005263"/>
          <p14:tracePt t="71107" x="6632575" y="4071938"/>
          <p14:tracePt t="71123" x="6575425" y="4151313"/>
          <p14:tracePt t="71141" x="6524625" y="4216400"/>
          <p14:tracePt t="71155" x="6516688" y="4267200"/>
          <p14:tracePt t="71173" x="6545263" y="4383088"/>
          <p14:tracePt t="71189" x="6567488" y="4405313"/>
          <p14:tracePt t="71207" x="6756400" y="4543425"/>
          <p14:tracePt t="71222" x="7075488" y="4659313"/>
          <p14:tracePt t="71239" x="7154863" y="4687888"/>
          <p14:tracePt t="71255" x="7424738" y="4710113"/>
          <p14:tracePt t="71275" x="7467600" y="4710113"/>
          <p14:tracePt t="71289" x="7597775" y="4673600"/>
          <p14:tracePt t="71306" x="7656513" y="4608513"/>
          <p14:tracePt t="71323" x="7670800" y="4594225"/>
          <p14:tracePt t="71341" x="7699375" y="4513263"/>
          <p14:tracePt t="71356" x="7707313" y="4478338"/>
          <p14:tracePt t="71372" x="7713663" y="4448175"/>
          <p14:tracePt t="71389" x="7729538" y="4427538"/>
          <p14:tracePt t="71408" x="7729538" y="4383088"/>
          <p14:tracePt t="71422" x="7729538" y="4325938"/>
          <p14:tracePt t="71439" x="7729538" y="4281488"/>
          <p14:tracePt t="71455" x="7721600" y="4230688"/>
          <p14:tracePt t="71474" x="7721600" y="4224338"/>
          <p14:tracePt t="71491" x="7685088" y="4208463"/>
          <p14:tracePt t="71506" x="7670800" y="4208463"/>
          <p14:tracePt t="71523" x="7627938" y="4208463"/>
          <p14:tracePt t="71543" x="7577138" y="4224338"/>
          <p14:tracePt t="71556" x="7561263" y="4224338"/>
          <p14:tracePt t="71572" x="7496175" y="4238625"/>
          <p14:tracePt t="71590" x="7481888" y="4244975"/>
          <p14:tracePt t="71606" x="7459663" y="4252913"/>
          <p14:tracePt t="71628" x="7453313" y="4252913"/>
          <p14:tracePt t="71638" x="7445375" y="4252913"/>
          <p14:tracePt t="71682" x="7439025" y="4252913"/>
          <p14:tracePt t="71860" x="7431088" y="4252913"/>
          <p14:tracePt t="71994" x="7424738" y="4252913"/>
          <p14:tracePt t="72010" x="7394575" y="4252913"/>
          <p14:tracePt t="72018" x="7358063" y="4244975"/>
          <p14:tracePt t="72026" x="7148513" y="4216400"/>
          <p14:tracePt t="72039" x="6945313" y="4187825"/>
          <p14:tracePt t="72061" x="6618288" y="4137025"/>
          <p14:tracePt t="72074" x="6342063" y="4106863"/>
          <p14:tracePt t="72090" x="6307138" y="4106863"/>
          <p14:tracePt t="72106" x="6189663" y="4100513"/>
          <p14:tracePt t="72122" x="6138863" y="4100513"/>
          <p14:tracePt t="72141" x="6110288" y="4100513"/>
          <p14:tracePt t="72156" x="6103938" y="4100513"/>
          <p14:tracePt t="72283" x="6088063" y="4100513"/>
          <p14:tracePt t="72314" x="6067425" y="4100513"/>
          <p14:tracePt t="72322" x="5972175" y="4092575"/>
          <p14:tracePt t="72340" x="5878513" y="4078288"/>
          <p14:tracePt t="72358" x="5681663" y="4035425"/>
          <p14:tracePt t="72372" x="5616575" y="4027488"/>
          <p14:tracePt t="72389" x="5427663" y="3984625"/>
          <p14:tracePt t="72407" x="5384800" y="3962400"/>
          <p14:tracePt t="72425" x="5376863" y="3962400"/>
          <p14:tracePt t="72443" x="5376863" y="3954463"/>
          <p14:tracePt t="72547" x="5376863" y="3948113"/>
          <p14:tracePt t="72556" x="5356225" y="3933825"/>
          <p14:tracePt t="72574" x="5348288" y="3925888"/>
          <p14:tracePt t="72593" x="5341938" y="3925888"/>
          <p14:tracePt t="72606" x="5275263" y="3897313"/>
          <p14:tracePt t="72625" x="5240338" y="3889375"/>
          <p14:tracePt t="72639" x="5065713" y="3875088"/>
          <p14:tracePt t="72655" x="4767263" y="3868738"/>
          <p14:tracePt t="72674" x="4665663" y="3868738"/>
          <p14:tracePt t="72692" x="4441825" y="3883025"/>
          <p14:tracePt t="72706" x="4405313" y="3889375"/>
          <p14:tracePt t="72723" x="4295775" y="3903663"/>
          <p14:tracePt t="72741" x="4244975" y="3919538"/>
          <p14:tracePt t="72757" x="4230688" y="3919538"/>
          <p14:tracePt t="72773" x="4216400" y="3933825"/>
          <p14:tracePt t="72790" x="4216400" y="3948113"/>
          <p14:tracePt t="72806" x="4208463" y="3954463"/>
          <p14:tracePt t="72827" x="4202113" y="3970338"/>
          <p14:tracePt t="72839" x="4202113" y="3976688"/>
          <p14:tracePt t="72856" x="4151313" y="4041775"/>
          <p14:tracePt t="72875" x="4129088" y="4064000"/>
          <p14:tracePt t="72891" x="4064000" y="4151313"/>
          <p14:tracePt t="72906" x="4013200" y="4208463"/>
          <p14:tracePt t="72923" x="3998913" y="4295775"/>
          <p14:tracePt t="72939" x="4005263" y="4354513"/>
          <p14:tracePt t="72959" x="4071938" y="4462463"/>
          <p14:tracePt t="72972" x="4086225" y="4478338"/>
          <p14:tracePt t="72989" x="4157663" y="4529138"/>
          <p14:tracePt t="73007" x="4238625" y="4579938"/>
          <p14:tracePt t="73026" x="4275138" y="4600575"/>
          <p14:tracePt t="73039" x="4397375" y="4665663"/>
          <p14:tracePt t="73058" x="4478338" y="4710113"/>
          <p14:tracePt t="73073" x="4579938" y="4738688"/>
          <p14:tracePt t="73092" x="4716463" y="4775200"/>
          <p14:tracePt t="73106" x="4746625" y="4783138"/>
          <p14:tracePt t="73122" x="4876800" y="4789488"/>
          <p14:tracePt t="73139" x="4927600" y="4789488"/>
          <p14:tracePt t="73158" x="4986338" y="4789488"/>
          <p14:tracePt t="73172" x="5021263" y="4783138"/>
          <p14:tracePt t="73189" x="5057775" y="4738688"/>
          <p14:tracePt t="73206" x="5080000" y="4710113"/>
          <p14:tracePt t="73229" x="5102225" y="4673600"/>
          <p14:tracePt t="73239" x="5122863" y="4637088"/>
          <p14:tracePt t="73239" x="5159375" y="4594225"/>
          <p14:tracePt t="73259" x="5167313" y="4579938"/>
          <p14:tracePt t="73274" x="5210175" y="4529138"/>
          <p14:tracePt t="73292" x="5232400" y="4506913"/>
          <p14:tracePt t="73307" x="5268913" y="4456113"/>
          <p14:tracePt t="73323" x="5297488" y="4427538"/>
          <p14:tracePt t="73340" x="5334000" y="4368800"/>
          <p14:tracePt t="73359" x="5356225" y="4340225"/>
          <p14:tracePt t="73372" x="5362575" y="4281488"/>
          <p14:tracePt t="73389" x="5362575" y="4275138"/>
          <p14:tracePt t="73405" x="5362575" y="4238625"/>
          <p14:tracePt t="73426" x="5362575" y="4230688"/>
          <p14:tracePt t="73439" x="5341938" y="4194175"/>
          <p14:tracePt t="73456" x="5319713" y="4157663"/>
          <p14:tracePt t="73476" x="5268913" y="4092575"/>
          <p14:tracePt t="73492" x="5268913" y="4078288"/>
          <p14:tracePt t="73508" x="5240338" y="4041775"/>
          <p14:tracePt t="73523" x="5232400" y="4041775"/>
          <p14:tracePt t="73540" x="5218113" y="4027488"/>
          <p14:tracePt t="73556" x="5203825" y="4013200"/>
          <p14:tracePt t="73579" x="5173663" y="3990975"/>
          <p14:tracePt t="73589" x="5159375" y="3976688"/>
          <p14:tracePt t="73611" x="5138738" y="3962400"/>
          <p14:tracePt t="73626" x="5130800" y="3954463"/>
          <p14:tracePt t="73692" x="5138738" y="3998913"/>
          <p14:tracePt t="73963" x="5159375" y="4035425"/>
          <p14:tracePt t="73970" x="5203825" y="4122738"/>
          <p14:tracePt t="73989" x="5268913" y="4202113"/>
          <p14:tracePt t="74006" x="5500688" y="4376738"/>
          <p14:tracePt t="74023" x="5870575" y="4586288"/>
          <p14:tracePt t="74042" x="6154738" y="4732338"/>
          <p14:tracePt t="74060" x="6437313" y="4868863"/>
          <p14:tracePt t="74073" x="6654800" y="4919663"/>
          <p14:tracePt t="74089" x="6764338" y="4935538"/>
          <p14:tracePt t="74108" x="6807200" y="4941888"/>
          <p14:tracePt t="74122" x="6900863" y="4949825"/>
          <p14:tracePt t="74139" x="6996113" y="4956175"/>
          <p14:tracePt t="74156" x="7038975" y="4964113"/>
          <p14:tracePt t="74175" x="7061200" y="4964113"/>
          <p14:tracePt t="74189" x="7104063" y="4964113"/>
          <p14:tracePt t="74207" x="7126288" y="4964113"/>
          <p14:tracePt t="74223" x="7126288" y="4935538"/>
          <p14:tracePt t="74266" x="7126288" y="4927600"/>
          <p14:tracePt t="74275" x="7075488" y="4868863"/>
          <p14:tracePt t="74290" x="7075488" y="4862513"/>
          <p14:tracePt t="74308" x="7018338" y="4818063"/>
          <p14:tracePt t="74323" x="6981825" y="4797425"/>
          <p14:tracePt t="74339" x="6959600" y="4783138"/>
          <p14:tracePt t="74356" x="6821488" y="4732338"/>
          <p14:tracePt t="74375" x="6611938" y="4687888"/>
          <p14:tracePt t="74390" x="6545263" y="4681538"/>
          <p14:tracePt t="74406" x="6364288" y="4681538"/>
          <p14:tracePt t="74422" x="6146800" y="4760913"/>
          <p14:tracePt t="74444" x="6124575" y="4775200"/>
          <p14:tracePt t="74459" x="6016625" y="4899025"/>
          <p14:tracePt t="74475" x="5994400" y="4927600"/>
          <p14:tracePt t="74489" x="5972175" y="5029200"/>
          <p14:tracePt t="74508" x="5957888" y="5153025"/>
          <p14:tracePt t="74523" x="5957888" y="5195888"/>
          <p14:tracePt t="74539" x="5980113" y="5305425"/>
          <p14:tracePt t="74557" x="6008688" y="5370513"/>
          <p14:tracePt t="74575" x="6103938" y="5472113"/>
          <p14:tracePt t="74589" x="6226175" y="5565775"/>
          <p14:tracePt t="74606" x="6480175" y="5689600"/>
          <p14:tracePt t="74623" x="6770688" y="5768975"/>
          <p14:tracePt t="74642" x="7112000" y="5827713"/>
          <p14:tracePt t="74659" x="7191375" y="5834063"/>
          <p14:tracePt t="74673" x="7416800" y="5827713"/>
          <p14:tracePt t="74690" x="7540625" y="5791200"/>
          <p14:tracePt t="74709" x="7583488" y="5762625"/>
          <p14:tracePt t="74722" x="7729538" y="5646738"/>
          <p14:tracePt t="74740" x="7815263" y="5494338"/>
          <p14:tracePt t="74756" x="7823200" y="5435600"/>
          <p14:tracePt t="74775" x="7837488" y="5334000"/>
          <p14:tracePt t="74790" x="7837488" y="5181600"/>
          <p14:tracePt t="74806" x="7823200" y="5122863"/>
          <p14:tracePt t="74822" x="7713663" y="4868863"/>
          <p14:tracePt t="74842" x="7627938" y="4767263"/>
          <p14:tracePt t="74858" x="7591425" y="4746625"/>
          <p14:tracePt t="74875" x="7467600" y="4710113"/>
          <p14:tracePt t="74889" x="7408863" y="4702175"/>
          <p14:tracePt t="74909" x="7292975" y="4702175"/>
          <p14:tracePt t="74922" x="7083425" y="4752975"/>
          <p14:tracePt t="74941" x="6981825" y="4803775"/>
          <p14:tracePt t="74958" x="6900863" y="4854575"/>
          <p14:tracePt t="74975" x="6829425" y="4905375"/>
          <p14:tracePt t="74990" x="6756400" y="4956175"/>
          <p14:tracePt t="75008" x="6742113" y="4978400"/>
          <p14:tracePt t="75023" x="6691313" y="5072063"/>
          <p14:tracePt t="75042" x="6677025" y="5130800"/>
          <p14:tracePt t="75060" x="6654800" y="5218113"/>
          <p14:tracePt t="75073" x="6646863" y="5254625"/>
          <p14:tracePt t="75089" x="6640513" y="5283200"/>
          <p14:tracePt t="75108" x="6632575" y="5362575"/>
          <p14:tracePt t="75123" x="6626225" y="5399088"/>
          <p14:tracePt t="75140" x="6626225" y="5421313"/>
          <p14:tracePt t="75156" x="6626225" y="5443538"/>
          <p14:tracePt t="75156" x="6626225" y="5449888"/>
          <p14:tracePt t="75180" x="6626225" y="5443538"/>
          <p14:tracePt t="75323" x="6626225" y="5435600"/>
          <p14:tracePt t="75354" x="6626225" y="5427663"/>
          <p14:tracePt t="75370" x="6626225" y="5421313"/>
          <p14:tracePt t="75387" x="6632575" y="5413375"/>
          <p14:tracePt t="75426" x="6632575" y="5421313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438400"/>
                <a:ext cx="10972800" cy="1524000"/>
              </a:xfrm>
            </p:spPr>
            <p:txBody>
              <a:bodyPr/>
              <a:lstStyle/>
              <a:p>
                <a:r>
                  <a:rPr lang="en-US" sz="2400" dirty="0" smtClean="0"/>
                  <a:t>Solve by linearization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438400"/>
                <a:ext cx="10972800" cy="1524000"/>
              </a:xfrm>
              <a:blipFill rotWithShape="0">
                <a:blip r:embed="rId4"/>
                <a:stretch>
                  <a:fillRect l="-722" t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0" y="1708328"/>
                <a:ext cx="6316666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708328"/>
                <a:ext cx="6316666" cy="5395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9200" y="2386444"/>
                <a:ext cx="4407297" cy="666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386444"/>
                <a:ext cx="4407297" cy="6663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4431" y="3776681"/>
                <a:ext cx="1275029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31" y="3776681"/>
                <a:ext cx="1275029" cy="11269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2800" y="3243281"/>
                <a:ext cx="4428135" cy="1932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mr>
                          </m: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243281"/>
                <a:ext cx="4428135" cy="19325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04598" y="3866781"/>
                <a:ext cx="1195712" cy="1055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598" y="3866781"/>
                <a:ext cx="1195712" cy="105580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63606" y="5412529"/>
                <a:ext cx="1025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𝐀𝐱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606" y="5412529"/>
                <a:ext cx="102534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6548" r="-714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619185" y="5422920"/>
            <a:ext cx="242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 Equations: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8640"/>
      </p:ext>
    </p:extLst>
  </p:cSld>
  <p:clrMapOvr>
    <a:masterClrMapping/>
  </p:clrMapOvr>
  <p:transition advTm="128572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228" x="6640513" y="5421313"/>
          <p14:tracePt t="1882" x="6646863" y="5421313"/>
          <p14:tracePt t="1905" x="6646863" y="5443538"/>
          <p14:tracePt t="1913" x="6626225" y="5494338"/>
          <p14:tracePt t="1921" x="6626225" y="5508625"/>
          <p14:tracePt t="1930" x="6611938" y="5545138"/>
          <p14:tracePt t="1946" x="6561138" y="5675313"/>
          <p14:tracePt t="1964" x="6524625" y="5856288"/>
          <p14:tracePt t="1979" x="6494463" y="6118225"/>
          <p14:tracePt t="2002" x="6488113" y="6473825"/>
          <p14:tracePt t="2024" x="6488113" y="6626225"/>
          <p14:tracePt t="2048" x="6510338" y="6843713"/>
          <p14:tracePt t="21744" x="6138863" y="6719888"/>
          <p14:tracePt t="22288" x="6096000" y="6654800"/>
          <p14:tracePt t="22296" x="6110288" y="6465888"/>
          <p14:tracePt t="22316" x="6132513" y="6392863"/>
          <p14:tracePt t="22332" x="6205538" y="6197600"/>
          <p14:tracePt t="22332" x="6256338" y="5951538"/>
          <p14:tracePt t="22354" x="6270625" y="5726113"/>
          <p14:tracePt t="22368" x="6219825" y="5399088"/>
          <p14:tracePt t="22382" x="6175375" y="5138738"/>
          <p14:tracePt t="22400" x="6146800" y="4868863"/>
          <p14:tracePt t="22417" x="6146800" y="4789488"/>
          <p14:tracePt t="22435" x="6175375" y="4535488"/>
          <p14:tracePt t="22449" x="6183313" y="4433888"/>
          <p14:tracePt t="22466" x="6183313" y="4346575"/>
          <p14:tracePt t="22482" x="6146800" y="4244975"/>
          <p14:tracePt t="22501" x="6138863" y="4230688"/>
          <p14:tracePt t="22515" x="6110288" y="4208463"/>
          <p14:tracePt t="22532" x="6088063" y="4194175"/>
          <p14:tracePt t="22549" x="6059488" y="4194175"/>
          <p14:tracePt t="22570" x="6016625" y="4187825"/>
          <p14:tracePt t="22585" x="5892800" y="4187825"/>
          <p14:tracePt t="22600" x="5819775" y="4173538"/>
          <p14:tracePt t="22617" x="5478463" y="4027488"/>
          <p14:tracePt t="22636" x="5006975" y="3665538"/>
          <p14:tracePt t="22649" x="4854575" y="3513138"/>
          <p14:tracePt t="22666" x="4462463" y="2960688"/>
          <p14:tracePt t="22683" x="4376738" y="2808288"/>
          <p14:tracePt t="22701" x="4224338" y="2517775"/>
          <p14:tracePt t="22716" x="4208463" y="2446338"/>
          <p14:tracePt t="22732" x="4208463" y="2387600"/>
          <p14:tracePt t="22748" x="4202113" y="2359025"/>
          <p14:tracePt t="22768" x="4202113" y="2351088"/>
          <p14:tracePt t="22782" x="4194175" y="2351088"/>
          <p14:tracePt t="22800" x="4179888" y="2351088"/>
          <p14:tracePt t="22816" x="4173538" y="2351088"/>
          <p14:tracePt t="22835" x="4165600" y="2359025"/>
          <p14:tracePt t="22849" x="4157663" y="2387600"/>
          <p14:tracePt t="22867" x="4157663" y="2395538"/>
          <p14:tracePt t="22883" x="4151313" y="2395538"/>
          <p14:tracePt t="23031" x="4143375" y="2387600"/>
          <p14:tracePt t="23047" x="4143375" y="2379663"/>
          <p14:tracePt t="23056" x="4137025" y="2379663"/>
          <p14:tracePt t="23169" x="4157663" y="2379663"/>
          <p14:tracePt t="23247" x="4165600" y="2379663"/>
          <p14:tracePt t="23256" x="4165600" y="2373313"/>
          <p14:tracePt t="23266" x="4173538" y="2373313"/>
          <p14:tracePt t="23283" x="4187825" y="2365375"/>
          <p14:tracePt t="23299" x="4202113" y="2365375"/>
          <p14:tracePt t="23335" x="4208463" y="2359025"/>
          <p14:tracePt t="23343" x="4216400" y="2351088"/>
          <p14:tracePt t="23367" x="4230688" y="2344738"/>
          <p14:tracePt t="23375" x="4259263" y="2328863"/>
          <p14:tracePt t="23385" x="4267200" y="2328863"/>
          <p14:tracePt t="23415" x="4275138" y="2328863"/>
          <p14:tracePt t="23471" x="4281488" y="2328863"/>
          <p14:tracePt t="23480" x="4281488" y="2322513"/>
          <p14:tracePt t="23672" x="4289425" y="2322513"/>
          <p14:tracePt t="23983" x="4303713" y="2322513"/>
          <p14:tracePt t="23993" x="4360863" y="2322513"/>
          <p14:tracePt t="24015" x="4391025" y="2322513"/>
          <p14:tracePt t="24025" x="4441825" y="2328863"/>
          <p14:tracePt t="24032" x="4630738" y="2351088"/>
          <p14:tracePt t="24049" x="4789488" y="2365375"/>
          <p14:tracePt t="24068" x="5065713" y="2373313"/>
          <p14:tracePt t="24084" x="5153025" y="2387600"/>
          <p14:tracePt t="24100" x="5362575" y="2387600"/>
          <p14:tracePt t="24116" x="5407025" y="2379663"/>
          <p14:tracePt t="24135" x="5407025" y="2373313"/>
          <p14:tracePt t="24176" x="5413375" y="2365375"/>
          <p14:tracePt t="24224" x="5421313" y="2365375"/>
          <p14:tracePt t="24257" x="5427663" y="2365375"/>
          <p14:tracePt t="24272" x="5443538" y="2365375"/>
          <p14:tracePt t="24288" x="5457825" y="2365375"/>
          <p14:tracePt t="24296" x="5537200" y="2373313"/>
          <p14:tracePt t="24304" x="5588000" y="2379663"/>
          <p14:tracePt t="24316" x="5653088" y="2395538"/>
          <p14:tracePt t="24332" x="6008688" y="2438400"/>
          <p14:tracePt t="24332" x="6059488" y="2438400"/>
          <p14:tracePt t="24352" x="6211888" y="2452688"/>
          <p14:tracePt t="24365" x="6234113" y="2452688"/>
          <p14:tracePt t="24385" x="6211888" y="2452688"/>
          <p14:tracePt t="24408" x="6189663" y="2438400"/>
          <p14:tracePt t="24424" x="6124575" y="2424113"/>
          <p14:tracePt t="24433" x="6088063" y="2401888"/>
          <p14:tracePt t="24451" x="6081713" y="2401888"/>
          <p14:tracePt t="24473" x="6073775" y="2387600"/>
          <p14:tracePt t="24482" x="6073775" y="2373313"/>
          <p14:tracePt t="24499" x="6073775" y="2351088"/>
          <p14:tracePt t="24518" x="6067425" y="2336800"/>
          <p14:tracePt t="24533" x="6053138" y="2328863"/>
          <p14:tracePt t="24533" x="6045200" y="2322513"/>
          <p14:tracePt t="24554" x="6053138" y="2322513"/>
          <p14:tracePt t="24615" x="6059488" y="2322513"/>
          <p14:tracePt t="24623" x="6067425" y="2322513"/>
          <p14:tracePt t="24640" x="6081713" y="2322513"/>
          <p14:tracePt t="24649" x="6169025" y="2336800"/>
          <p14:tracePt t="24666" x="6219825" y="2344738"/>
          <p14:tracePt t="24683" x="6423025" y="2365375"/>
          <p14:tracePt t="24683" x="6502400" y="2373313"/>
          <p14:tracePt t="24704" x="6734175" y="2395538"/>
          <p14:tracePt t="24716" x="6829425" y="2395538"/>
          <p14:tracePt t="24732" x="7148513" y="2373313"/>
          <p14:tracePt t="24732" x="7191375" y="2365375"/>
          <p14:tracePt t="24753" x="7278688" y="2359025"/>
          <p14:tracePt t="24768" x="7475538" y="2336800"/>
          <p14:tracePt t="24784" x="7569200" y="2322513"/>
          <p14:tracePt t="24801" x="7583488" y="2322513"/>
          <p14:tracePt t="24816" x="7597775" y="2308225"/>
          <p14:tracePt t="24836" x="7605713" y="2308225"/>
          <p14:tracePt t="24865" x="7605713" y="2300288"/>
          <p14:tracePt t="24888" x="7612063" y="2300288"/>
          <p14:tracePt t="24896" x="7620000" y="2300288"/>
          <p14:tracePt t="24920" x="7634288" y="2300288"/>
          <p14:tracePt t="24928" x="7634288" y="2293938"/>
          <p14:tracePt t="24945" x="7642225" y="2293938"/>
          <p14:tracePt t="24959" x="7648575" y="2293938"/>
          <p14:tracePt t="25024" x="7656513" y="2293938"/>
          <p14:tracePt t="25032" x="7656513" y="2286000"/>
          <p14:tracePt t="25104" x="7627938" y="2286000"/>
          <p14:tracePt t="25120" x="7597775" y="2286000"/>
          <p14:tracePt t="25128" x="7554913" y="2286000"/>
          <p14:tracePt t="25136" x="7394575" y="2308225"/>
          <p14:tracePt t="25151" x="7213600" y="2328863"/>
          <p14:tracePt t="25168" x="6908800" y="2365375"/>
          <p14:tracePt t="25185" x="6815138" y="2373313"/>
          <p14:tracePt t="25200" x="6488113" y="2401888"/>
          <p14:tracePt t="25216" x="6357938" y="2409825"/>
          <p14:tracePt t="25234" x="6183313" y="2424113"/>
          <p14:tracePt t="25252" x="5929313" y="2438400"/>
          <p14:tracePt t="25267" x="5878513" y="2446338"/>
          <p14:tracePt t="25283" x="5653088" y="2466975"/>
          <p14:tracePt t="25300" x="5472113" y="2474913"/>
          <p14:tracePt t="25322" x="5457825" y="2474913"/>
          <p14:tracePt t="25332" x="5427663" y="2474913"/>
          <p14:tracePt t="25352" x="5399088" y="2474913"/>
          <p14:tracePt t="25368" x="5384800" y="2474913"/>
          <p14:tracePt t="25385" x="5370513" y="2474913"/>
          <p14:tracePt t="25399" x="5356225" y="2474913"/>
          <p14:tracePt t="25416" x="5348288" y="2474913"/>
          <p14:tracePt t="25432" x="5283200" y="2474913"/>
          <p14:tracePt t="25452" x="5138738" y="2474913"/>
          <p14:tracePt t="25467" x="5080000" y="2474913"/>
          <p14:tracePt t="25482" x="4905375" y="2466975"/>
          <p14:tracePt t="25499" x="4789488" y="2460625"/>
          <p14:tracePt t="25520" x="4767263" y="2460625"/>
          <p14:tracePt t="25532" x="4789488" y="2460625"/>
          <p14:tracePt t="25553" x="4811713" y="2460625"/>
          <p14:tracePt t="25567" x="4862513" y="2446338"/>
          <p14:tracePt t="25587" x="4876800" y="2446338"/>
          <p14:tracePt t="25600" x="4891088" y="2424113"/>
          <p14:tracePt t="25617" x="4899025" y="2424113"/>
          <p14:tracePt t="25648" x="4913313" y="2401888"/>
          <p14:tracePt t="25656" x="4919663" y="2395538"/>
          <p14:tracePt t="25666" x="4935538" y="2379663"/>
          <p14:tracePt t="25682" x="4964113" y="2351088"/>
          <p14:tracePt t="25700" x="4986338" y="2344738"/>
          <p14:tracePt t="25716" x="5000625" y="2328863"/>
          <p14:tracePt t="25737" x="5006975" y="2322513"/>
          <p14:tracePt t="25753" x="5006975" y="2314575"/>
          <p14:tracePt t="25800" x="5000625" y="2314575"/>
          <p14:tracePt t="25832" x="4992688" y="2314575"/>
          <p14:tracePt t="25849" x="5000625" y="2314575"/>
          <p14:tracePt t="25952" x="5014913" y="2314575"/>
          <p14:tracePt t="25959" x="5037138" y="2322513"/>
          <p14:tracePt t="25976" x="5065713" y="2322513"/>
          <p14:tracePt t="25984" x="5254625" y="2344738"/>
          <p14:tracePt t="26001" x="5334000" y="2344738"/>
          <p14:tracePt t="26016" x="5689600" y="2359025"/>
          <p14:tracePt t="26036" x="5957888" y="2359025"/>
          <p14:tracePt t="26051" x="6103938" y="2359025"/>
          <p14:tracePt t="26068" x="6138863" y="2359025"/>
          <p14:tracePt t="26083" x="6205538" y="2351088"/>
          <p14:tracePt t="26106" x="6205538" y="2344738"/>
          <p14:tracePt t="26136" x="6205538" y="2328863"/>
          <p14:tracePt t="26176" x="6219825" y="2328863"/>
          <p14:tracePt t="26184" x="6262688" y="2308225"/>
          <p14:tracePt t="26200" x="6276975" y="2308225"/>
          <p14:tracePt t="26216" x="6392863" y="2293938"/>
          <p14:tracePt t="26234" x="6561138" y="2286000"/>
          <p14:tracePt t="26252" x="6900863" y="2300288"/>
          <p14:tracePt t="26267" x="7242175" y="2314575"/>
          <p14:tracePt t="26284" x="7662863" y="2351088"/>
          <p14:tracePt t="26300" x="7764463" y="2359025"/>
          <p14:tracePt t="26320" x="7780338" y="2359025"/>
          <p14:tracePt t="26333" x="7772400" y="2359025"/>
          <p14:tracePt t="26349" x="7758113" y="2359025"/>
          <p14:tracePt t="26368" x="7837488" y="2373313"/>
          <p14:tracePt t="26399" x="7874000" y="2379663"/>
          <p14:tracePt t="26416" x="7924800" y="2379663"/>
          <p14:tracePt t="26424" x="8091488" y="2395538"/>
          <p14:tracePt t="26433" x="8280400" y="2401888"/>
          <p14:tracePt t="26452" x="8339138" y="2409825"/>
          <p14:tracePt t="26466" x="8751888" y="2430463"/>
          <p14:tracePt t="26484" x="9034463" y="2416175"/>
          <p14:tracePt t="26500" x="9136063" y="2401888"/>
          <p14:tracePt t="26520" x="9186863" y="2395538"/>
          <p14:tracePt t="26533" x="9186863" y="2387600"/>
          <p14:tracePt t="26552" x="9172575" y="2379663"/>
          <p14:tracePt t="26570" x="9136063" y="2365375"/>
          <p14:tracePt t="26585" x="9129713" y="2365375"/>
          <p14:tracePt t="26600" x="9121775" y="2365375"/>
          <p14:tracePt t="26616" x="9115425" y="2365375"/>
          <p14:tracePt t="26648" x="9107488" y="2365375"/>
          <p14:tracePt t="26656" x="9101138" y="2365375"/>
          <p14:tracePt t="26666" x="9042400" y="2365375"/>
          <p14:tracePt t="26683" x="9013825" y="2359025"/>
          <p14:tracePt t="26699" x="8904288" y="2351088"/>
          <p14:tracePt t="26699" x="8861425" y="2351088"/>
          <p14:tracePt t="26720" x="8715375" y="2336800"/>
          <p14:tracePt t="26736" x="8672513" y="2328863"/>
          <p14:tracePt t="26753" x="8534400" y="2322513"/>
          <p14:tracePt t="26767" x="8497888" y="2322513"/>
          <p14:tracePt t="26783" x="8469313" y="2322513"/>
          <p14:tracePt t="26802" x="8455025" y="2322513"/>
          <p14:tracePt t="26817" x="8447088" y="2322513"/>
          <p14:tracePt t="26833" x="8432800" y="2322513"/>
          <p14:tracePt t="26850" x="8424863" y="2322513"/>
          <p14:tracePt t="26873" x="8404225" y="2322513"/>
          <p14:tracePt t="26883" x="8389938" y="2322513"/>
          <p14:tracePt t="26900" x="8353425" y="2322513"/>
          <p14:tracePt t="26916" x="8316913" y="2322513"/>
          <p14:tracePt t="26938" x="8308975" y="2322513"/>
          <p14:tracePt t="26984" x="8302625" y="2322513"/>
          <p14:tracePt t="27065" x="8294688" y="2322513"/>
          <p14:tracePt t="27104" x="8288338" y="2322513"/>
          <p14:tracePt t="27136" x="8280400" y="2322513"/>
          <p14:tracePt t="27145" x="8272463" y="2322513"/>
          <p14:tracePt t="27168" x="8229600" y="2314575"/>
          <p14:tracePt t="27664" x="8215313" y="2308225"/>
          <p14:tracePt t="27672" x="8193088" y="2300288"/>
          <p14:tracePt t="27683" x="8170863" y="2293938"/>
          <p14:tracePt t="27700" x="8156575" y="2286000"/>
          <p14:tracePt t="27716" x="8142288" y="2278063"/>
          <p14:tracePt t="27733" x="8120063" y="2271713"/>
          <p14:tracePt t="27753" x="8113713" y="2263775"/>
          <p14:tracePt t="27767" x="8105775" y="2263775"/>
          <p14:tracePt t="27976" x="8091488" y="2263775"/>
          <p14:tracePt t="27984" x="8085138" y="2263775"/>
          <p14:tracePt t="28000" x="8077200" y="2263775"/>
          <p14:tracePt t="28095" x="8069263" y="2263775"/>
          <p14:tracePt t="28104" x="8054975" y="2263775"/>
          <p14:tracePt t="28136" x="8048625" y="2263775"/>
          <p14:tracePt t="28528" x="8040688" y="2263775"/>
          <p14:tracePt t="28562" x="8034338" y="2263775"/>
          <p14:tracePt t="28569" x="8026400" y="2278063"/>
          <p14:tracePt t="28584" x="8018463" y="2278063"/>
          <p14:tracePt t="28602" x="8012113" y="2286000"/>
          <p14:tracePt t="28617" x="8004175" y="2286000"/>
          <p14:tracePt t="37529" x="7939088" y="2278063"/>
          <p14:tracePt t="38088" x="7874000" y="2257425"/>
          <p14:tracePt t="38095" x="7823200" y="2243138"/>
          <p14:tracePt t="38104" x="7743825" y="2212975"/>
          <p14:tracePt t="38120" x="7729538" y="2198688"/>
          <p14:tracePt t="38135" x="7721600" y="2198688"/>
          <p14:tracePt t="38160" x="7713663" y="2198688"/>
          <p14:tracePt t="38175" x="7707313" y="2206625"/>
          <p14:tracePt t="38185" x="7612063" y="2263775"/>
          <p14:tracePt t="38202" x="7561263" y="2300288"/>
          <p14:tracePt t="38218" x="7307263" y="2409825"/>
          <p14:tracePt t="38218" x="7213600" y="2430463"/>
          <p14:tracePt t="38242" x="6900863" y="2503488"/>
          <p14:tracePt t="38251" x="6756400" y="2511425"/>
          <p14:tracePt t="38268" x="6494463" y="2540000"/>
          <p14:tracePt t="38285" x="5500688" y="2525713"/>
          <p14:tracePt t="38304" x="4986338" y="2481263"/>
          <p14:tracePt t="38320" x="4535488" y="2430463"/>
          <p14:tracePt t="38335" x="4071938" y="2373313"/>
          <p14:tracePt t="38351" x="3883025" y="2336800"/>
          <p14:tracePt t="38372" x="3736975" y="2322513"/>
          <p14:tracePt t="38387" x="3722688" y="2314575"/>
          <p14:tracePt t="38401" x="3716338" y="2314575"/>
          <p14:tracePt t="38418" x="3716338" y="2308225"/>
          <p14:tracePt t="38457" x="3722688" y="2308225"/>
          <p14:tracePt t="38465" x="3759200" y="2300288"/>
          <p14:tracePt t="38472" x="3767138" y="2293938"/>
          <p14:tracePt t="38484" x="3787775" y="2286000"/>
          <p14:tracePt t="38504" x="3795713" y="2286000"/>
          <p14:tracePt t="38520" x="3781425" y="2278063"/>
          <p14:tracePt t="38552" x="3751263" y="2271713"/>
          <p14:tracePt t="38559" x="3649663" y="2257425"/>
          <p14:tracePt t="38571" x="3614738" y="2249488"/>
          <p14:tracePt t="38585" x="3476625" y="2243138"/>
          <p14:tracePt t="38602" x="3440113" y="2243138"/>
          <p14:tracePt t="38618" x="3425825" y="2249488"/>
          <p14:tracePt t="38634" x="3446463" y="2257425"/>
          <p14:tracePt t="38657" x="3454400" y="2257425"/>
          <p14:tracePt t="38668" x="3505200" y="2271713"/>
          <p14:tracePt t="38685" x="3708400" y="2314575"/>
          <p14:tracePt t="38705" x="3773488" y="2328863"/>
          <p14:tracePt t="38721" x="4092575" y="2359025"/>
          <p14:tracePt t="38736" x="4303713" y="2365375"/>
          <p14:tracePt t="38751" x="4637088" y="2365375"/>
          <p14:tracePt t="38769" x="4956175" y="2365375"/>
          <p14:tracePt t="38787" x="5486400" y="2379663"/>
          <p14:tracePt t="38802" x="5884863" y="2395538"/>
          <p14:tracePt t="38819" x="6575425" y="2424113"/>
          <p14:tracePt t="38835" x="7300913" y="2424113"/>
          <p14:tracePt t="38858" x="7481888" y="2416175"/>
          <p14:tracePt t="38868" x="7808913" y="2395538"/>
          <p14:tracePt t="38886" x="8280400" y="2359025"/>
          <p14:tracePt t="38905" x="8548688" y="2344738"/>
          <p14:tracePt t="38922" x="8585200" y="2344738"/>
          <p14:tracePt t="38935" x="8678863" y="2328863"/>
          <p14:tracePt t="38952" x="8745538" y="2328863"/>
          <p14:tracePt t="38969" x="8751888" y="2328863"/>
          <p14:tracePt t="38987" x="8796338" y="2322513"/>
          <p14:tracePt t="39002" x="8816975" y="2322513"/>
          <p14:tracePt t="39018" x="8867775" y="2322513"/>
          <p14:tracePt t="39035" x="8999538" y="2322513"/>
          <p14:tracePt t="39057" x="9028113" y="2322513"/>
          <p14:tracePt t="39068" x="9050338" y="2322513"/>
          <p14:tracePt t="39085" x="9304338" y="2328863"/>
          <p14:tracePt t="39106" x="9542463" y="2344738"/>
          <p14:tracePt t="39122" x="9586913" y="2344738"/>
          <p14:tracePt t="39137" x="9659938" y="2351088"/>
          <p14:tracePt t="39154" x="9666288" y="2351088"/>
          <p14:tracePt t="39169" x="9652000" y="2344738"/>
          <p14:tracePt t="39192" x="9644063" y="2344738"/>
          <p14:tracePt t="39202" x="9623425" y="2344738"/>
          <p14:tracePt t="39218" x="9615488" y="2344738"/>
          <p14:tracePt t="39632" x="9609138" y="2344738"/>
          <p14:tracePt t="39641" x="9601200" y="2336800"/>
          <p14:tracePt t="39664" x="9593263" y="2336800"/>
          <p14:tracePt t="39672" x="9586913" y="2336800"/>
          <p14:tracePt t="39685" x="9578975" y="2328863"/>
          <p14:tracePt t="39704" x="9542463" y="2328863"/>
          <p14:tracePt t="40049" x="9528175" y="2328863"/>
          <p14:tracePt t="40058" x="9448800" y="2328863"/>
          <p14:tracePt t="40068" x="9369425" y="2328863"/>
          <p14:tracePt t="40090" x="9253538" y="2322513"/>
          <p14:tracePt t="40107" x="9209088" y="2314575"/>
          <p14:tracePt t="40120" x="9129713" y="2314575"/>
          <p14:tracePt t="40136" x="9107488" y="2314575"/>
          <p14:tracePt t="40153" x="9107488" y="2322513"/>
          <p14:tracePt t="43409" x="9101138" y="2322513"/>
          <p14:tracePt t="43992" x="9028113" y="2322513"/>
          <p14:tracePt t="44003" x="8701088" y="2328863"/>
          <p14:tracePt t="44020" x="8593138" y="2344738"/>
          <p14:tracePt t="44036" x="8156575" y="2395538"/>
          <p14:tracePt t="44053" x="7670800" y="2438400"/>
          <p14:tracePt t="44072" x="7459663" y="2466975"/>
          <p14:tracePt t="44089" x="7264400" y="2481263"/>
          <p14:tracePt t="44103" x="7227888" y="2497138"/>
          <p14:tracePt t="44119" x="7119938" y="2532063"/>
          <p14:tracePt t="44139" x="6996113" y="2568575"/>
          <p14:tracePt t="44153" x="6973888" y="2576513"/>
          <p14:tracePt t="44169" x="6815138" y="2619375"/>
          <p14:tracePt t="44186" x="6691313" y="2641600"/>
          <p14:tracePt t="44206" x="6662738" y="2655888"/>
          <p14:tracePt t="44219" x="6589713" y="2678113"/>
          <p14:tracePt t="44237" x="6561138" y="2684463"/>
          <p14:tracePt t="44254" x="6530975" y="2706688"/>
          <p14:tracePt t="44272" x="6502400" y="2728913"/>
          <p14:tracePt t="44296" x="6488113" y="2743200"/>
          <p14:tracePt t="44312" x="6459538" y="2757488"/>
          <p14:tracePt t="44320" x="6299200" y="2808288"/>
          <p14:tracePt t="44339" x="6175375" y="2852738"/>
          <p14:tracePt t="44353" x="6146800" y="2873375"/>
          <p14:tracePt t="44369" x="6059488" y="2924175"/>
          <p14:tracePt t="44387" x="6030913" y="2946400"/>
          <p14:tracePt t="44405" x="6016625" y="2954338"/>
          <p14:tracePt t="44419" x="6002338" y="2960688"/>
          <p14:tracePt t="44436" x="5994400" y="2968625"/>
          <p14:tracePt t="44452" x="5994400" y="2974975"/>
          <p14:tracePt t="44480" x="5994400" y="2982913"/>
          <p14:tracePt t="44497" x="5994400" y="2989263"/>
          <p14:tracePt t="44512" x="5980113" y="2997200"/>
          <p14:tracePt t="44519" x="5972175" y="3011488"/>
          <p14:tracePt t="44540" x="5957888" y="3019425"/>
          <p14:tracePt t="44553" x="5951538" y="3040063"/>
          <p14:tracePt t="44569" x="5929313" y="3062288"/>
          <p14:tracePt t="44586" x="5929313" y="3070225"/>
          <p14:tracePt t="44603" x="5921375" y="3076575"/>
          <p14:tracePt t="44622" x="5921375" y="3070225"/>
          <p14:tracePt t="44832" x="5921375" y="3062288"/>
          <p14:tracePt t="44840" x="5921375" y="3055938"/>
          <p14:tracePt t="44856" x="5921375" y="3040063"/>
          <p14:tracePt t="44872" x="5921375" y="3011488"/>
          <p14:tracePt t="44896" x="5915025" y="3011488"/>
          <p14:tracePt t="44920" x="5907088" y="2997200"/>
          <p14:tracePt t="44928" x="5907088" y="2989263"/>
          <p14:tracePt t="44937" x="5884863" y="2968625"/>
          <p14:tracePt t="44955" x="5849938" y="2946400"/>
          <p14:tracePt t="44973" x="5805488" y="2932113"/>
          <p14:tracePt t="44987" x="5748338" y="2932113"/>
          <p14:tracePt t="45005" x="5732463" y="2932113"/>
          <p14:tracePt t="45020" x="5718175" y="2932113"/>
          <p14:tracePt t="45040" x="5718175" y="2938463"/>
          <p14:tracePt t="45082" x="5726113" y="2938463"/>
          <p14:tracePt t="45145" x="5726113" y="2946400"/>
          <p14:tracePt t="45161" x="5732463" y="2954338"/>
          <p14:tracePt t="45185" x="5740400" y="2960688"/>
          <p14:tracePt t="45193" x="5740400" y="2974975"/>
          <p14:tracePt t="45249" x="5732463" y="2982913"/>
          <p14:tracePt t="45265" x="5726113" y="2989263"/>
          <p14:tracePt t="45273" x="5681663" y="3011488"/>
          <p14:tracePt t="45291" x="5675313" y="3019425"/>
          <p14:tracePt t="45304" x="5559425" y="3048000"/>
          <p14:tracePt t="45323" x="5457825" y="3070225"/>
          <p14:tracePt t="45337" x="5376863" y="3070225"/>
          <p14:tracePt t="45354" x="5311775" y="3070225"/>
          <p14:tracePt t="45371" x="5275263" y="3070225"/>
          <p14:tracePt t="45389" x="5283200" y="3070225"/>
          <p14:tracePt t="45442" x="5283200" y="3062288"/>
          <p14:tracePt t="45488" x="5291138" y="3062288"/>
          <p14:tracePt t="45505" x="5297488" y="3055938"/>
          <p14:tracePt t="45512" x="5305425" y="3048000"/>
          <p14:tracePt t="45521" x="5334000" y="3019425"/>
          <p14:tracePt t="45538" x="5341938" y="3019425"/>
          <p14:tracePt t="45554" x="5348288" y="3011488"/>
          <p14:tracePt t="45572" x="5348288" y="2997200"/>
          <p14:tracePt t="45587" x="5356225" y="2997200"/>
          <p14:tracePt t="45874" x="5362575" y="3005138"/>
          <p14:tracePt t="45898" x="5370513" y="3005138"/>
          <p14:tracePt t="45921" x="5376863" y="3011488"/>
          <p14:tracePt t="45937" x="5384800" y="3011488"/>
          <p14:tracePt t="45945" x="5407025" y="3011488"/>
          <p14:tracePt t="45957" x="5421313" y="3011488"/>
          <p14:tracePt t="45971" x="5427663" y="3011488"/>
          <p14:tracePt t="45987" x="5435600" y="3011488"/>
          <p14:tracePt t="46004" x="5427663" y="3011488"/>
          <p14:tracePt t="46105" x="5392738" y="3005138"/>
          <p14:tracePt t="46113" x="5376863" y="3005138"/>
          <p14:tracePt t="46128" x="5370513" y="2997200"/>
          <p14:tracePt t="46137" x="5341938" y="2997200"/>
          <p14:tracePt t="46154" x="5319713" y="2997200"/>
          <p14:tracePt t="46171" x="5311775" y="2997200"/>
          <p14:tracePt t="46272" x="5311775" y="2989263"/>
          <p14:tracePt t="46569" x="5311775" y="2982913"/>
          <p14:tracePt t="47465" x="5311775" y="2974975"/>
          <p14:tracePt t="47506" x="5334000" y="2974975"/>
          <p14:tracePt t="47514" x="5384800" y="2954338"/>
          <p14:tracePt t="47529" x="5399088" y="2954338"/>
          <p14:tracePt t="47540" x="5457825" y="2938463"/>
          <p14:tracePt t="47554" x="5486400" y="2917825"/>
          <p14:tracePt t="47571" x="5529263" y="2887663"/>
          <p14:tracePt t="47587" x="5565775" y="2836863"/>
          <p14:tracePt t="47611" x="5573713" y="2830513"/>
          <p14:tracePt t="47620" x="5602288" y="2765425"/>
          <p14:tracePt t="47639" x="5616575" y="2728913"/>
          <p14:tracePt t="47654" x="5630863" y="2525713"/>
          <p14:tracePt t="47674" x="5624513" y="2460625"/>
          <p14:tracePt t="47687" x="5588000" y="2336800"/>
          <p14:tracePt t="47705" x="5559425" y="2293938"/>
          <p14:tracePt t="47722" x="5551488" y="2286000"/>
          <p14:tracePt t="47740" x="5522913" y="2286000"/>
          <p14:tracePt t="47755" x="5478463" y="2278063"/>
          <p14:tracePt t="47771" x="5421313" y="2278063"/>
          <p14:tracePt t="47787" x="5297488" y="2336800"/>
          <p14:tracePt t="47811" x="5260975" y="2344738"/>
          <p14:tracePt t="47820" x="5203825" y="2387600"/>
          <p14:tracePt t="47838" x="5159375" y="2401888"/>
          <p14:tracePt t="47838" x="5116513" y="2438400"/>
          <p14:tracePt t="47856" x="5108575" y="2446338"/>
          <p14:tracePt t="47873" x="5057775" y="2497138"/>
          <p14:tracePt t="47889" x="5014913" y="2547938"/>
          <p14:tracePt t="47905" x="4992688" y="2562225"/>
          <p14:tracePt t="47921" x="4970463" y="2613025"/>
          <p14:tracePt t="47940" x="4964113" y="2627313"/>
          <p14:tracePt t="47955" x="4956175" y="2692400"/>
          <p14:tracePt t="47971" x="4956175" y="2720975"/>
          <p14:tracePt t="47987" x="4956175" y="2751138"/>
          <p14:tracePt t="48006" x="4949825" y="2765425"/>
          <p14:tracePt t="48021" x="4949825" y="2786063"/>
          <p14:tracePt t="48037" x="4949825" y="2801938"/>
          <p14:tracePt t="48054" x="4978400" y="2836863"/>
          <p14:tracePt t="48073" x="5006975" y="2859088"/>
          <p14:tracePt t="48087" x="5043488" y="2873375"/>
          <p14:tracePt t="48106" x="5130800" y="2924175"/>
          <p14:tracePt t="48122" x="5145088" y="2938463"/>
          <p14:tracePt t="48140" x="5218113" y="2974975"/>
          <p14:tracePt t="48156" x="5311775" y="3005138"/>
          <p14:tracePt t="48171" x="5341938" y="3019425"/>
          <p14:tracePt t="48187" x="5427663" y="3033713"/>
          <p14:tracePt t="48211" x="5449888" y="3033713"/>
          <p14:tracePt t="48221" x="5472113" y="3033713"/>
          <p14:tracePt t="48237" x="5508625" y="3011488"/>
          <p14:tracePt t="48237" x="5522913" y="3005138"/>
          <p14:tracePt t="48258" x="5551488" y="2974975"/>
          <p14:tracePt t="48272" x="5573713" y="2946400"/>
          <p14:tracePt t="48288" x="5616575" y="2903538"/>
          <p14:tracePt t="48305" x="5630863" y="2895600"/>
          <p14:tracePt t="48321" x="5675313" y="2852738"/>
          <p14:tracePt t="48340" x="5689600" y="2822575"/>
          <p14:tracePt t="48355" x="5697538" y="2786063"/>
          <p14:tracePt t="48371" x="5703888" y="2751138"/>
          <p14:tracePt t="48389" x="5697538" y="2692400"/>
          <p14:tracePt t="48409" x="5689600" y="2678113"/>
          <p14:tracePt t="48425" x="5675313" y="2663825"/>
          <p14:tracePt t="48438" x="5653088" y="2649538"/>
          <p14:tracePt t="48457" x="5638800" y="2641600"/>
          <p14:tracePt t="48473" x="5573713" y="2619375"/>
          <p14:tracePt t="48489" x="5551488" y="2619375"/>
          <p14:tracePt t="48504" x="5427663" y="2605088"/>
          <p14:tracePt t="48522" x="5311775" y="2598738"/>
          <p14:tracePt t="48540" x="5268913" y="2598738"/>
          <p14:tracePt t="48554" x="5246688" y="2598738"/>
          <p14:tracePt t="48571" x="5167313" y="2613025"/>
          <p14:tracePt t="48588" x="5116513" y="2633663"/>
          <p14:tracePt t="48607" x="5072063" y="2663825"/>
          <p14:tracePt t="48625" x="5065713" y="2678113"/>
          <p14:tracePt t="48638" x="5029200" y="2714625"/>
          <p14:tracePt t="48656" x="5021263" y="2728913"/>
          <p14:tracePt t="48674" x="5014913" y="2743200"/>
          <p14:tracePt t="48688" x="5014913" y="2751138"/>
          <p14:tracePt t="48704" x="5006975" y="2771775"/>
          <p14:tracePt t="48721" x="4992688" y="2794000"/>
          <p14:tracePt t="48740" x="4992688" y="2801938"/>
          <p14:tracePt t="48761" x="4986338" y="2794000"/>
          <p14:tracePt t="48810" x="4978400" y="2779713"/>
          <p14:tracePt t="48817" x="4964113" y="2765425"/>
          <p14:tracePt t="48826" x="4919663" y="2720975"/>
          <p14:tracePt t="48837" x="4868863" y="2678113"/>
          <p14:tracePt t="48837" x="4826000" y="2649538"/>
          <p14:tracePt t="48858" x="4681538" y="2517775"/>
          <p14:tracePt t="48875" x="4637088" y="2481263"/>
          <p14:tracePt t="48890" x="4498975" y="2395538"/>
          <p14:tracePt t="48906" x="4376738" y="2336800"/>
          <p14:tracePt t="48921" x="4354513" y="2336800"/>
          <p14:tracePt t="48938" x="4289425" y="2328863"/>
          <p14:tracePt t="48938" x="4281488" y="2328863"/>
          <p14:tracePt t="48961" x="4259263" y="2322513"/>
          <p14:tracePt t="48971" x="4244975" y="2322513"/>
          <p14:tracePt t="48988" x="4216400" y="2322513"/>
          <p14:tracePt t="49005" x="4151313" y="2314575"/>
          <p14:tracePt t="49023" x="4143375" y="2314575"/>
          <p14:tracePt t="49037" x="4122738" y="2314575"/>
          <p14:tracePt t="49057" x="4122738" y="2328863"/>
          <p14:tracePt t="49097" x="4129088" y="2344738"/>
          <p14:tracePt t="49113" x="4137025" y="2365375"/>
          <p14:tracePt t="49136" x="4137025" y="2373313"/>
          <p14:tracePt t="49145" x="4143375" y="2387600"/>
          <p14:tracePt t="49154" x="4179888" y="2438400"/>
          <p14:tracePt t="49173" x="4216400" y="2460625"/>
          <p14:tracePt t="49188" x="4405313" y="2598738"/>
          <p14:tracePt t="49205" x="4506913" y="2627313"/>
          <p14:tracePt t="49222" x="5399088" y="2924175"/>
          <p14:tracePt t="49241" x="5580063" y="2989263"/>
          <p14:tracePt t="49257" x="5856288" y="3070225"/>
          <p14:tracePt t="49273" x="5943600" y="3090863"/>
          <p14:tracePt t="49288" x="5965825" y="3090863"/>
          <p14:tracePt t="49308" x="5957888" y="3090863"/>
          <p14:tracePt t="49505" x="5957888" y="3084513"/>
          <p14:tracePt t="49569" x="5951538" y="3084513"/>
          <p14:tracePt t="49593" x="5935663" y="3084513"/>
          <p14:tracePt t="49617" x="5929313" y="3084513"/>
          <p14:tracePt t="49625" x="5921375" y="3084513"/>
          <p14:tracePt t="49658" x="5915025" y="3084513"/>
          <p14:tracePt t="49681" x="5907088" y="3084513"/>
          <p14:tracePt t="49753" x="5892800" y="3090863"/>
          <p14:tracePt t="49762" x="5900738" y="3090863"/>
          <p14:tracePt t="49994" x="5907088" y="3090863"/>
          <p14:tracePt t="50001" x="5921375" y="3090863"/>
          <p14:tracePt t="50017" x="5929313" y="3090863"/>
          <p14:tracePt t="50042" x="5935663" y="3090863"/>
          <p14:tracePt t="50050" x="5957888" y="3084513"/>
          <p14:tracePt t="50065" x="5965825" y="3084513"/>
          <p14:tracePt t="50074" x="5980113" y="3084513"/>
          <p14:tracePt t="50090" x="6002338" y="3084513"/>
          <p14:tracePt t="50106" x="6016625" y="3084513"/>
          <p14:tracePt t="50123" x="6022975" y="3084513"/>
          <p14:tracePt t="50140" x="6037263" y="3084513"/>
          <p14:tracePt t="50155" x="6045200" y="3084513"/>
          <p14:tracePt t="50171" x="6053138" y="3084513"/>
          <p14:tracePt t="50188" x="6067425" y="3084513"/>
          <p14:tracePt t="50241" x="6073775" y="3084513"/>
          <p14:tracePt t="50257" x="6081713" y="3084513"/>
          <p14:tracePt t="50289" x="6088063" y="3084513"/>
          <p14:tracePt t="50440" x="6096000" y="3084513"/>
          <p14:tracePt t="50448" x="6103938" y="3084513"/>
          <p14:tracePt t="50480" x="6110288" y="3076575"/>
          <p14:tracePt t="50489" x="6110288" y="3070225"/>
          <p14:tracePt t="50841" x="6118225" y="3062288"/>
          <p14:tracePt t="50849" x="6124575" y="3048000"/>
          <p14:tracePt t="50864" x="6132513" y="3033713"/>
          <p14:tracePt t="50873" x="6146800" y="3019425"/>
          <p14:tracePt t="50889" x="6146800" y="3011488"/>
          <p14:tracePt t="50905" x="6161088" y="2997200"/>
          <p14:tracePt t="50924" x="6161088" y="2989263"/>
          <p14:tracePt t="50952" x="6175375" y="2982913"/>
          <p14:tracePt t="51081" x="6183313" y="2982913"/>
          <p14:tracePt t="51104" x="6183313" y="2974975"/>
          <p14:tracePt t="51113" x="6189663" y="2968625"/>
          <p14:tracePt t="51128" x="6197600" y="2968625"/>
          <p14:tracePt t="51138" x="6205538" y="2960688"/>
          <p14:tracePt t="51186" x="6197600" y="2946400"/>
          <p14:tracePt t="51328" x="6189663" y="2946400"/>
          <p14:tracePt t="51345" x="6183313" y="2946400"/>
          <p14:tracePt t="51355" x="6175375" y="2938463"/>
          <p14:tracePt t="51372" x="6169025" y="2938463"/>
          <p14:tracePt t="53583" x="6270625" y="2938463"/>
          <p14:tracePt t="53992" x="6350000" y="2938463"/>
          <p14:tracePt t="54001" x="6429375" y="2938463"/>
          <p14:tracePt t="54009" x="6646863" y="2938463"/>
          <p14:tracePt t="54023" x="6821488" y="2938463"/>
          <p14:tracePt t="54043" x="6996113" y="2932113"/>
          <p14:tracePt t="54056" x="7018338" y="2932113"/>
          <p14:tracePt t="54074" x="7032625" y="2924175"/>
          <p14:tracePt t="54089" x="7032625" y="2909888"/>
          <p14:tracePt t="54121" x="7038975" y="2909888"/>
          <p14:tracePt t="54257" x="7061200" y="2909888"/>
          <p14:tracePt t="54288" x="7083425" y="2909888"/>
          <p14:tracePt t="54297" x="7112000" y="2917825"/>
          <p14:tracePt t="54305" x="7162800" y="2917825"/>
          <p14:tracePt t="54322" x="7394575" y="2946400"/>
          <p14:tracePt t="54340" x="7642225" y="2974975"/>
          <p14:tracePt t="54355" x="7662863" y="2974975"/>
          <p14:tracePt t="54372" x="7670800" y="2974975"/>
          <p14:tracePt t="54388" x="7656513" y="2974975"/>
          <p14:tracePt t="54417" x="7648575" y="2974975"/>
          <p14:tracePt t="54426" x="7612063" y="2974975"/>
          <p14:tracePt t="54443" x="7605713" y="2974975"/>
          <p14:tracePt t="54457" x="7597775" y="2974975"/>
          <p14:tracePt t="54474" x="7561263" y="2968625"/>
          <p14:tracePt t="54490" x="7510463" y="2968625"/>
          <p14:tracePt t="54507" x="7439025" y="2960688"/>
          <p14:tracePt t="54522" x="7366000" y="2954338"/>
          <p14:tracePt t="54541" x="7250113" y="2946400"/>
          <p14:tracePt t="54555" x="7227888" y="2946400"/>
          <p14:tracePt t="54572" x="7205663" y="2946400"/>
          <p14:tracePt t="54588" x="7235825" y="2946400"/>
          <p14:tracePt t="54888" x="7272338" y="2946400"/>
          <p14:tracePt t="54896" x="7323138" y="2946400"/>
          <p14:tracePt t="54913" x="7380288" y="2946400"/>
          <p14:tracePt t="54922" x="7605713" y="2946400"/>
          <p14:tracePt t="54941" x="7670800" y="2946400"/>
          <p14:tracePt t="54955" x="7823200" y="2938463"/>
          <p14:tracePt t="54978" x="7831138" y="2938463"/>
          <p14:tracePt t="54989" x="7851775" y="2938463"/>
          <p14:tracePt t="55161" x="7859713" y="2932113"/>
          <p14:tracePt t="55169" x="7866063" y="2932113"/>
          <p14:tracePt t="55178" x="7910513" y="2932113"/>
          <p14:tracePt t="55192" x="7947025" y="2924175"/>
          <p14:tracePt t="55205" x="8062913" y="2909888"/>
          <p14:tracePt t="55223" x="8105775" y="2895600"/>
          <p14:tracePt t="55242" x="8128000" y="2887663"/>
          <p14:tracePt t="55256" x="8120063" y="2881313"/>
          <p14:tracePt t="55306" x="8105775" y="2881313"/>
          <p14:tracePt t="55433" x="8099425" y="2881313"/>
          <p14:tracePt t="55449" x="8069263" y="2881313"/>
          <p14:tracePt t="55457" x="8054975" y="2881313"/>
          <p14:tracePt t="55473" x="8026400" y="2887663"/>
          <p14:tracePt t="55491" x="7997825" y="2887663"/>
          <p14:tracePt t="55508" x="7989888" y="2887663"/>
          <p14:tracePt t="55522" x="7983538" y="2887663"/>
          <p14:tracePt t="55540" x="7983538" y="2895600"/>
          <p14:tracePt t="55625" x="8004175" y="2903538"/>
          <p14:tracePt t="55640" x="8026400" y="2909888"/>
          <p14:tracePt t="55658" x="8062913" y="2909888"/>
          <p14:tracePt t="55665" x="8105775" y="2917825"/>
          <p14:tracePt t="55674" x="8382000" y="2954338"/>
          <p14:tracePt t="55689" x="8418513" y="2960688"/>
          <p14:tracePt t="55708" x="8658225" y="2974975"/>
          <p14:tracePt t="55723" x="8715375" y="2974975"/>
          <p14:tracePt t="55739" x="8831263" y="2989263"/>
          <p14:tracePt t="55756" x="8853488" y="2989263"/>
          <p14:tracePt t="55775" x="8847138" y="2989263"/>
          <p14:tracePt t="55818" x="8847138" y="2982913"/>
          <p14:tracePt t="55833" x="8839200" y="2982913"/>
          <p14:tracePt t="55841" x="8831263" y="2982913"/>
          <p14:tracePt t="55872" x="8824913" y="2982913"/>
          <p14:tracePt t="55905" x="8816975" y="2974975"/>
          <p14:tracePt t="55938" x="8816975" y="2960688"/>
          <p14:tracePt t="55961" x="8824913" y="2960688"/>
          <p14:tracePt t="55970" x="8847138" y="2960688"/>
          <p14:tracePt t="55985" x="8853488" y="2960688"/>
          <p14:tracePt t="55995" x="8861425" y="2960688"/>
          <p14:tracePt t="56005" x="8875713" y="2960688"/>
          <p14:tracePt t="56022" x="8875713" y="2954338"/>
          <p14:tracePt t="56057" x="8867775" y="2954338"/>
          <p14:tracePt t="56089" x="8861425" y="2954338"/>
          <p14:tracePt t="56096" x="8853488" y="2946400"/>
          <p14:tracePt t="56114" x="8847138" y="2946400"/>
          <p14:tracePt t="56137" x="8839200" y="2938463"/>
          <p14:tracePt t="56145" x="8824913" y="2938463"/>
          <p14:tracePt t="56155" x="8816975" y="2938463"/>
          <p14:tracePt t="56172" x="8810625" y="2938463"/>
          <p14:tracePt t="56189" x="8802688" y="2938463"/>
          <p14:tracePt t="56206" x="8796338" y="2938463"/>
          <p14:tracePt t="56233" x="8774113" y="2946400"/>
          <p14:tracePt t="56618" x="8751888" y="2946400"/>
          <p14:tracePt t="56626" x="8643938" y="2954338"/>
          <p14:tracePt t="56643" x="8621713" y="2954338"/>
          <p14:tracePt t="56656" x="8577263" y="2954338"/>
          <p14:tracePt t="56673" x="8585200" y="2954338"/>
          <p14:tracePt t="56833" x="8599488" y="2954338"/>
          <p14:tracePt t="56841" x="8613775" y="2954338"/>
          <p14:tracePt t="56857" x="8664575" y="2954338"/>
          <p14:tracePt t="56874" x="8701088" y="2954338"/>
          <p14:tracePt t="56891" x="8723313" y="2954338"/>
          <p14:tracePt t="56908" x="8759825" y="2954338"/>
          <p14:tracePt t="56923" x="8751888" y="2954338"/>
          <p14:tracePt t="57081" x="8737600" y="2954338"/>
          <p14:tracePt t="57104" x="8729663" y="2954338"/>
          <p14:tracePt t="57113" x="8715375" y="2954338"/>
          <p14:tracePt t="57123" x="8709025" y="2954338"/>
          <p14:tracePt t="57139" x="8686800" y="2954338"/>
          <p14:tracePt t="57161" x="8672513" y="2954338"/>
          <p14:tracePt t="57172" x="8658225" y="2954338"/>
          <p14:tracePt t="57189" x="8650288" y="2954338"/>
          <p14:tracePt t="57206" x="8628063" y="2954338"/>
          <p14:tracePt t="57225" x="8621713" y="2954338"/>
          <p14:tracePt t="57250" x="8636000" y="2954338"/>
          <p14:tracePt t="57410" x="8643938" y="2954338"/>
          <p14:tracePt t="57433" x="8650288" y="2954338"/>
          <p14:tracePt t="57441" x="8658225" y="2954338"/>
          <p14:tracePt t="57456" x="8701088" y="2954338"/>
          <p14:tracePt t="57473" x="8715375" y="2954338"/>
          <p14:tracePt t="57492" x="8723313" y="2954338"/>
          <p14:tracePt t="57506" x="8737600" y="2954338"/>
          <p14:tracePt t="57523" x="8729663" y="2954338"/>
          <p14:tracePt t="59384" x="8729663" y="2946400"/>
          <p14:tracePt t="59689" x="8729663" y="2932113"/>
          <p14:tracePt t="59737" x="8723313" y="2924175"/>
          <p14:tracePt t="59817" x="8723313" y="2917825"/>
          <p14:tracePt t="59873" x="8715375" y="2909888"/>
          <p14:tracePt t="59904" x="8709025" y="2909888"/>
          <p14:tracePt t="60321" x="8686800" y="2909888"/>
          <p14:tracePt t="60329" x="8658225" y="2909888"/>
          <p14:tracePt t="60339" x="8562975" y="2917825"/>
          <p14:tracePt t="60356" x="8455025" y="2924175"/>
          <p14:tracePt t="60373" x="8316913" y="2924175"/>
          <p14:tracePt t="60390" x="8207375" y="2932113"/>
          <p14:tracePt t="60409" x="8186738" y="2932113"/>
          <p14:tracePt t="60426" x="8170863" y="2932113"/>
          <p14:tracePt t="60439" x="8150225" y="2938463"/>
          <p14:tracePt t="60456" x="8077200" y="2954338"/>
          <p14:tracePt t="60475" x="8048625" y="2954338"/>
          <p14:tracePt t="60489" x="7967663" y="2960688"/>
          <p14:tracePt t="60507" x="7947025" y="2960688"/>
          <p14:tracePt t="60524" x="7939088" y="2960688"/>
          <p14:tracePt t="60714" x="7932738" y="2960688"/>
          <p14:tracePt t="60746" x="7924800" y="2960688"/>
          <p14:tracePt t="60889" x="7916863" y="2954338"/>
          <p14:tracePt t="60899" x="7902575" y="2954338"/>
          <p14:tracePt t="60906" x="7837488" y="2946400"/>
          <p14:tracePt t="60923" x="7743825" y="2946400"/>
          <p14:tracePt t="60940" x="7583488" y="2938463"/>
          <p14:tracePt t="60957" x="7481888" y="2932113"/>
          <p14:tracePt t="60979" x="7394575" y="2924175"/>
          <p14:tracePt t="60989" x="7351713" y="2924175"/>
          <p14:tracePt t="61008" x="7329488" y="2924175"/>
          <p14:tracePt t="61025" x="7307263" y="2917825"/>
          <p14:tracePt t="61043" x="7300913" y="2917825"/>
          <p14:tracePt t="61057" x="7272338" y="2917825"/>
          <p14:tracePt t="61076" x="7256463" y="2909888"/>
          <p14:tracePt t="61104" x="7250113" y="2909888"/>
          <p14:tracePt t="61120" x="7235825" y="2909888"/>
          <p14:tracePt t="61144" x="7213600" y="2903538"/>
          <p14:tracePt t="61152" x="7185025" y="2903538"/>
          <p14:tracePt t="61161" x="7126288" y="2895600"/>
          <p14:tracePt t="61173" x="7046913" y="2887663"/>
          <p14:tracePt t="61193" x="6916738" y="2873375"/>
          <p14:tracePt t="61211" x="6894513" y="2873375"/>
          <p14:tracePt t="61223" x="6872288" y="2873375"/>
          <p14:tracePt t="61241" x="6886575" y="2873375"/>
          <p14:tracePt t="61272" x="6894513" y="2873375"/>
          <p14:tracePt t="61296" x="6900863" y="2873375"/>
          <p14:tracePt t="61448" x="6900863" y="2881313"/>
          <p14:tracePt t="61505" x="6900863" y="2887663"/>
          <p14:tracePt t="61601" x="6865938" y="2903538"/>
          <p14:tracePt t="61609" x="6792913" y="2909888"/>
          <p14:tracePt t="61625" x="6713538" y="2917825"/>
          <p14:tracePt t="61640" x="6567488" y="2924175"/>
          <p14:tracePt t="61657" x="6488113" y="2924175"/>
          <p14:tracePt t="61675" x="6372225" y="2917825"/>
          <p14:tracePt t="61690" x="6335713" y="2917825"/>
          <p14:tracePt t="61707" x="6321425" y="2917825"/>
          <p14:tracePt t="61945" x="6299200" y="2917825"/>
          <p14:tracePt t="61953" x="6276975" y="2917825"/>
          <p14:tracePt t="61968" x="6234113" y="2917825"/>
          <p14:tracePt t="61977" x="6124575" y="2917825"/>
          <p14:tracePt t="61995" x="6081713" y="2917825"/>
          <p14:tracePt t="62011" x="6067425" y="2917825"/>
          <p14:tracePt t="62025" x="6059488" y="2917825"/>
          <p14:tracePt t="62041" x="6073775" y="2917825"/>
          <p14:tracePt t="62080" x="6081713" y="2917825"/>
          <p14:tracePt t="62177" x="6088063" y="2917825"/>
          <p14:tracePt t="62200" x="6096000" y="2917825"/>
          <p14:tracePt t="62272" x="6103938" y="2917825"/>
          <p14:tracePt t="62298" x="6110288" y="2917825"/>
          <p14:tracePt t="62320" x="6118225" y="2924175"/>
          <p14:tracePt t="62329" x="6138863" y="2932113"/>
          <p14:tracePt t="62339" x="6146800" y="2932113"/>
          <p14:tracePt t="62359" x="6154738" y="2932113"/>
          <p14:tracePt t="62373" x="6161088" y="2932113"/>
          <p14:tracePt t="79461" x="6183313" y="2932113"/>
          <p14:tracePt t="79498" x="6183313" y="2924175"/>
          <p14:tracePt t="79505" x="6189663" y="2924175"/>
          <p14:tracePt t="79513" x="6175375" y="2932113"/>
          <p14:tracePt t="79625" x="6169025" y="2938463"/>
          <p14:tracePt t="79641" x="6161088" y="2946400"/>
          <p14:tracePt t="79649" x="6132513" y="2968625"/>
          <p14:tracePt t="79660" x="6110288" y="2974975"/>
          <p14:tracePt t="79677" x="6081713" y="2974975"/>
          <p14:tracePt t="79693" x="6008688" y="2997200"/>
          <p14:tracePt t="79714" x="5994400" y="3005138"/>
          <p14:tracePt t="79726" x="5935663" y="3005138"/>
          <p14:tracePt t="79744" x="5915025" y="3005138"/>
          <p14:tracePt t="79761" x="5864225" y="3011488"/>
          <p14:tracePt t="79779" x="5813425" y="3011488"/>
          <p14:tracePt t="79793" x="5732463" y="2989263"/>
          <p14:tracePt t="79810" x="5653088" y="2960688"/>
          <p14:tracePt t="79827" x="5559425" y="2917825"/>
          <p14:tracePt t="79843" x="5522913" y="2881313"/>
          <p14:tracePt t="79866" x="5522913" y="2873375"/>
          <p14:tracePt t="79876" x="5522913" y="2836863"/>
          <p14:tracePt t="79893" x="5529263" y="2801938"/>
          <p14:tracePt t="79910" x="5638800" y="2598738"/>
          <p14:tracePt t="79929" x="5697538" y="2481263"/>
          <p14:tracePt t="79944" x="5768975" y="2359025"/>
          <p14:tracePt t="79960" x="5819775" y="2300288"/>
          <p14:tracePt t="79978" x="5907088" y="2227263"/>
          <p14:tracePt t="79996" x="5907088" y="2220913"/>
          <p14:tracePt t="80011" x="5907088" y="2184400"/>
          <p14:tracePt t="80029" x="5907088" y="2170113"/>
          <p14:tracePt t="80044" x="5878513" y="2155825"/>
          <p14:tracePt t="80066" x="5870575" y="2155825"/>
          <p14:tracePt t="80076" x="5813425" y="2125663"/>
          <p14:tracePt t="80093" x="5776913" y="2119313"/>
          <p14:tracePt t="80110" x="5486400" y="2039938"/>
          <p14:tracePt t="80129" x="5232400" y="1966913"/>
          <p14:tracePt t="80145" x="5189538" y="1952625"/>
          <p14:tracePt t="80160" x="5014913" y="1901825"/>
          <p14:tracePt t="80177" x="4927600" y="1893888"/>
          <p14:tracePt t="80197" x="4833938" y="1893888"/>
          <p14:tracePt t="80210" x="4710113" y="1893888"/>
          <p14:tracePt t="80228" x="4462463" y="1958975"/>
          <p14:tracePt t="80244" x="4397375" y="1973263"/>
          <p14:tracePt t="80261" x="4252913" y="2009775"/>
          <p14:tracePt t="80277" x="4143375" y="2024063"/>
          <p14:tracePt t="80294" x="4021138" y="2039938"/>
          <p14:tracePt t="80294" x="3998913" y="2039938"/>
          <p14:tracePt t="80313" x="3868738" y="2054225"/>
          <p14:tracePt t="80329" x="3832225" y="2060575"/>
          <p14:tracePt t="80344" x="3773488" y="2068513"/>
          <p14:tracePt t="80360" x="3767138" y="2068513"/>
          <p14:tracePt t="80376" x="3708400" y="2074863"/>
          <p14:tracePt t="80396" x="3649663" y="2074863"/>
          <p14:tracePt t="80412" x="3629025" y="2074863"/>
          <p14:tracePt t="80426" x="3592513" y="2074863"/>
          <p14:tracePt t="80443" x="3563938" y="2074863"/>
          <p14:tracePt t="80465" x="3556000" y="2090738"/>
          <p14:tracePt t="80481" x="3548063" y="2090738"/>
          <p14:tracePt t="80493" x="3527425" y="2125663"/>
          <p14:tracePt t="80493" x="3513138" y="2141538"/>
          <p14:tracePt t="80513" x="3468688" y="2170113"/>
          <p14:tracePt t="80529" x="3403600" y="2206625"/>
          <p14:tracePt t="80546" x="3375025" y="2220913"/>
          <p14:tracePt t="80560" x="3360738" y="2286000"/>
          <p14:tracePt t="80577" x="3360738" y="2308225"/>
          <p14:tracePt t="80596" x="3360738" y="2328863"/>
          <p14:tracePt t="80610" x="3360738" y="2336800"/>
          <p14:tracePt t="80633" x="3360738" y="2344738"/>
          <p14:tracePt t="80657" x="3360738" y="2351088"/>
          <p14:tracePt t="80785" x="3360738" y="2359025"/>
          <p14:tracePt t="80825" x="3375025" y="2359025"/>
          <p14:tracePt t="80832" x="3381375" y="2359025"/>
          <p14:tracePt t="80858" x="3411538" y="2359025"/>
          <p14:tracePt t="80865" x="3432175" y="2359025"/>
          <p14:tracePt t="80877" x="3468688" y="2365375"/>
          <p14:tracePt t="80893" x="3519488" y="2365375"/>
          <p14:tracePt t="80913" x="3548063" y="2365375"/>
          <p14:tracePt t="80931" x="3606800" y="2365375"/>
          <p14:tracePt t="80945" x="3643313" y="2365375"/>
          <p14:tracePt t="80962" x="3767138" y="2365375"/>
          <p14:tracePt t="80978" x="3810000" y="2365375"/>
          <p14:tracePt t="80993" x="4056063" y="2373313"/>
          <p14:tracePt t="81013" x="4216400" y="2387600"/>
          <p14:tracePt t="81027" x="4433888" y="2395538"/>
          <p14:tracePt t="81043" x="4630738" y="2409825"/>
          <p14:tracePt t="81060" x="5014913" y="2430463"/>
          <p14:tracePt t="81082" x="5311775" y="2452688"/>
          <p14:tracePt t="81093" x="5399088" y="2460625"/>
          <p14:tracePt t="81093" x="5514975" y="2466975"/>
          <p14:tracePt t="81113" x="5935663" y="2489200"/>
          <p14:tracePt t="81129" x="6103938" y="2497138"/>
          <p14:tracePt t="81145" x="6654800" y="2474913"/>
          <p14:tracePt t="81160" x="6880225" y="2474913"/>
          <p14:tracePt t="81178" x="6988175" y="2466975"/>
          <p14:tracePt t="81193" x="7358063" y="2452688"/>
          <p14:tracePt t="81212" x="7627938" y="2430463"/>
          <p14:tracePt t="81227" x="7772400" y="2409825"/>
          <p14:tracePt t="81245" x="8062913" y="2373313"/>
          <p14:tracePt t="81260" x="8280400" y="2344738"/>
          <p14:tracePt t="81280" x="8339138" y="2336800"/>
          <p14:tracePt t="81293" x="8455025" y="2328863"/>
          <p14:tracePt t="81313" x="8542338" y="2314575"/>
          <p14:tracePt t="81328" x="8556625" y="2314575"/>
          <p14:tracePt t="81346" x="8570913" y="2314575"/>
          <p14:tracePt t="81360" x="8585200" y="2314575"/>
          <p14:tracePt t="81377" x="8593138" y="2314575"/>
          <p14:tracePt t="81408" x="8636000" y="2314575"/>
          <p14:tracePt t="81417" x="8658225" y="2322513"/>
          <p14:tracePt t="81427" x="8701088" y="2336800"/>
          <p14:tracePt t="81443" x="8861425" y="2379663"/>
          <p14:tracePt t="81461" x="9115425" y="2401888"/>
          <p14:tracePt t="81479" x="9274175" y="2409825"/>
          <p14:tracePt t="81496" x="9558338" y="2401888"/>
          <p14:tracePt t="81513" x="9623425" y="2395538"/>
          <p14:tracePt t="81529" x="9739313" y="2379663"/>
          <p14:tracePt t="81544" x="9753600" y="2379663"/>
          <p14:tracePt t="81562" x="9767888" y="2373313"/>
          <p14:tracePt t="83362" x="9767888" y="2344738"/>
          <p14:tracePt t="83696" x="9775825" y="2322513"/>
          <p14:tracePt t="83704" x="9775825" y="2314575"/>
          <p14:tracePt t="83721" x="9775825" y="2300288"/>
          <p14:tracePt t="83728" x="9775825" y="2286000"/>
          <p14:tracePt t="83744" x="9775825" y="2278063"/>
          <p14:tracePt t="83770" x="9775825" y="2271713"/>
          <p14:tracePt t="83786" x="9775825" y="2263775"/>
          <p14:tracePt t="83794" x="9775825" y="2257425"/>
          <p14:tracePt t="84032" x="9790113" y="2235200"/>
          <p14:tracePt t="84056" x="9796463" y="2227263"/>
          <p14:tracePt t="84064" x="9796463" y="2212975"/>
          <p14:tracePt t="84081" x="9804400" y="2192338"/>
          <p14:tracePt t="84098" x="9804400" y="2176463"/>
          <p14:tracePt t="84120" x="9804400" y="2170113"/>
          <p14:tracePt t="84129" x="9796463" y="2119313"/>
          <p14:tracePt t="84145" x="9796463" y="2105025"/>
          <p14:tracePt t="84161" x="9782175" y="2060575"/>
          <p14:tracePt t="84180" x="9782175" y="2032000"/>
          <p14:tracePt t="84194" x="9775825" y="2003425"/>
          <p14:tracePt t="84210" x="9775825" y="1966913"/>
          <p14:tracePt t="84228" x="9775825" y="1930400"/>
          <p14:tracePt t="84246" x="9775825" y="1916113"/>
          <p14:tracePt t="84260" x="9775825" y="1901825"/>
          <p14:tracePt t="84260" x="9775825" y="1887538"/>
          <p14:tracePt t="86950" x="9775825" y="1893888"/>
          <p14:tracePt t="87312" x="9775825" y="1901825"/>
          <p14:tracePt t="87320" x="9775825" y="1938338"/>
          <p14:tracePt t="87328" x="9775825" y="1973263"/>
          <p14:tracePt t="87345" x="9767888" y="2243138"/>
          <p14:tracePt t="87362" x="9767888" y="2409825"/>
          <p14:tracePt t="87378" x="9782175" y="2808288"/>
          <p14:tracePt t="87400" x="9782175" y="2895600"/>
          <p14:tracePt t="87411" x="9775825" y="3113088"/>
          <p14:tracePt t="87428" x="9775825" y="3163888"/>
          <p14:tracePt t="87444" x="9767888" y="3316288"/>
          <p14:tracePt t="87461" x="9767888" y="3367088"/>
          <p14:tracePt t="87481" x="9767888" y="3375025"/>
          <p14:tracePt t="87495" x="9767888" y="3381375"/>
          <p14:tracePt t="87511" x="9767888" y="3395663"/>
          <p14:tracePt t="87529" x="9767888" y="3403600"/>
          <p14:tracePt t="87547" x="9767888" y="3468688"/>
          <p14:tracePt t="87563" x="9767888" y="3490913"/>
          <p14:tracePt t="87578" x="9753600" y="3621088"/>
          <p14:tracePt t="87596" x="9753600" y="3649663"/>
          <p14:tracePt t="87618" x="9745663" y="3665538"/>
          <p14:tracePt t="87628" x="9739313" y="3679825"/>
          <p14:tracePt t="87644" x="9725025" y="3679825"/>
          <p14:tracePt t="87667" x="9702800" y="3686175"/>
          <p14:tracePt t="87678" x="9426575" y="3781425"/>
          <p14:tracePt t="87697" x="9339263" y="3802063"/>
          <p14:tracePt t="87716" x="8999538" y="3883025"/>
          <p14:tracePt t="87728" x="8759825" y="3948113"/>
          <p14:tracePt t="87744" x="8491538" y="4013200"/>
          <p14:tracePt t="87763" x="8142288" y="4064000"/>
          <p14:tracePt t="87779" x="7475538" y="4122738"/>
          <p14:tracePt t="87796" x="7227888" y="4143375"/>
          <p14:tracePt t="87811" x="6451600" y="4194175"/>
          <p14:tracePt t="87811" x="6291263" y="4194175"/>
          <p14:tracePt t="87831" x="5842000" y="4194175"/>
          <p14:tracePt t="87848" x="5703888" y="4194175"/>
          <p14:tracePt t="87869" x="5602288" y="4202113"/>
          <p14:tracePt t="87878" x="5551488" y="4202113"/>
          <p14:tracePt t="87898" x="5545138" y="4202113"/>
          <p14:tracePt t="87912" x="5529263" y="4187825"/>
          <p14:tracePt t="88042" x="5522913" y="4173538"/>
          <p14:tracePt t="88056" x="5494338" y="4151313"/>
          <p14:tracePt t="88064" x="5486400" y="4137025"/>
          <p14:tracePt t="88078" x="5508625" y="4086225"/>
          <p14:tracePt t="88096" x="5703888" y="3875088"/>
          <p14:tracePt t="88112" x="5768975" y="3824288"/>
          <p14:tracePt t="88130" x="5864225" y="3657600"/>
          <p14:tracePt t="88145" x="5892800" y="3519488"/>
          <p14:tracePt t="88161" x="5935663" y="3309938"/>
          <p14:tracePt t="88178" x="5980113" y="3098800"/>
          <p14:tracePt t="88196" x="6022975" y="2924175"/>
          <p14:tracePt t="88211" x="6037263" y="2881313"/>
          <p14:tracePt t="88227" x="6053138" y="2844800"/>
          <p14:tracePt t="88246" x="6053138" y="2859088"/>
          <p14:tracePt t="88280" x="6045200" y="2881313"/>
          <p14:tracePt t="88288" x="6037263" y="2895600"/>
          <p14:tracePt t="88305" x="6030913" y="2903538"/>
          <p14:tracePt t="88320" x="6030913" y="2909888"/>
          <p14:tracePt t="88505" x="6045200" y="2909888"/>
          <p14:tracePt t="88584" x="6053138" y="2909888"/>
          <p14:tracePt t="88592" x="6059488" y="2909888"/>
          <p14:tracePt t="88601" x="6088063" y="2909888"/>
          <p14:tracePt t="88617" x="6096000" y="2909888"/>
          <p14:tracePt t="88628" x="6110288" y="2909888"/>
          <p14:tracePt t="88645" x="6132513" y="2909888"/>
          <p14:tracePt t="88663" x="6132513" y="2924175"/>
          <p14:tracePt t="88769" x="6132513" y="2932113"/>
          <p14:tracePt t="88784" x="6124575" y="2932113"/>
          <p14:tracePt t="88809" x="6118225" y="2938463"/>
          <p14:tracePt t="88847" x="6118225" y="2946400"/>
          <p14:tracePt t="88865" x="6110288" y="2946400"/>
          <p14:tracePt t="88881" x="6110288" y="2954338"/>
          <p14:tracePt t="88897" x="6096000" y="2960688"/>
          <p14:tracePt t="88905" x="6096000" y="2968625"/>
          <p14:tracePt t="88945" x="6088063" y="2968625"/>
          <p14:tracePt t="88960" x="6081713" y="2968625"/>
          <p14:tracePt t="88969" x="6073775" y="2968625"/>
          <p14:tracePt t="88992" x="6073775" y="2974975"/>
          <p14:tracePt t="89001" x="6067425" y="2974975"/>
          <p14:tracePt t="89013" x="6059488" y="2982913"/>
          <p14:tracePt t="89040" x="6053138" y="2989263"/>
          <p14:tracePt t="89282" x="5980113" y="3011488"/>
          <p14:tracePt t="89289" x="5943600" y="3025775"/>
          <p14:tracePt t="89297" x="5791200" y="3070225"/>
          <p14:tracePt t="89312" x="5748338" y="3076575"/>
          <p14:tracePt t="89329" x="5435600" y="3171825"/>
          <p14:tracePt t="89345" x="5376863" y="3178175"/>
          <p14:tracePt t="89364" x="5000625" y="3259138"/>
          <p14:tracePt t="89378" x="4695825" y="3344863"/>
          <p14:tracePt t="89396" x="4594225" y="3367088"/>
          <p14:tracePt t="89411" x="4267200" y="3482975"/>
          <p14:tracePt t="89433" x="4049713" y="3570288"/>
          <p14:tracePt t="89446" x="3976688" y="3592513"/>
          <p14:tracePt t="89462" x="3679825" y="3751263"/>
          <p14:tracePt t="89481" x="3446463" y="3897313"/>
          <p14:tracePt t="89481" x="3381375" y="3948113"/>
          <p14:tracePt t="89516" x="3324225" y="3990975"/>
          <p14:tracePt t="89521" x="3192463" y="4086225"/>
          <p14:tracePt t="89528" x="3135313" y="4143375"/>
          <p14:tracePt t="89545" x="2954338" y="4289425"/>
          <p14:tracePt t="89564" x="2881313" y="4354513"/>
          <p14:tracePt t="89579" x="2786063" y="4427538"/>
          <p14:tracePt t="89595" x="2720975" y="4470400"/>
          <p14:tracePt t="89612" x="2684463" y="4506913"/>
          <p14:tracePt t="89631" x="2663825" y="4529138"/>
          <p14:tracePt t="89645" x="2655888" y="4543425"/>
          <p14:tracePt t="89645" x="2649538" y="4564063"/>
          <p14:tracePt t="89666" x="2641600" y="4572000"/>
          <p14:tracePt t="89681" x="2613025" y="4608513"/>
          <p14:tracePt t="89698" x="2590800" y="4622800"/>
          <p14:tracePt t="89712" x="2547938" y="4665663"/>
          <p14:tracePt t="89729" x="2525713" y="4681538"/>
          <p14:tracePt t="89746" x="2532063" y="4673600"/>
          <p14:tracePt t="89792" x="2532063" y="4665663"/>
          <p14:tracePt t="89799" x="2547938" y="4637088"/>
          <p14:tracePt t="89815" x="2547938" y="4622800"/>
          <p14:tracePt t="89829" x="2511425" y="4513263"/>
          <p14:tracePt t="89848" x="2503488" y="4470400"/>
          <p14:tracePt t="89863" x="2481263" y="4354513"/>
          <p14:tracePt t="89879" x="2474913" y="4303713"/>
          <p14:tracePt t="89896" x="2438400" y="4106863"/>
          <p14:tracePt t="89913" x="2359025" y="3883025"/>
          <p14:tracePt t="89928" x="2336800" y="3832225"/>
          <p14:tracePt t="89945" x="2293938" y="3767138"/>
          <p14:tracePt t="89962" x="2278063" y="3744913"/>
          <p14:tracePt t="89980" x="2271713" y="3722688"/>
          <p14:tracePt t="89996" x="2263775" y="3708400"/>
          <p14:tracePt t="90011" x="2227263" y="3686175"/>
          <p14:tracePt t="90028" x="2192338" y="3671888"/>
          <p14:tracePt t="90046" x="2119313" y="3665538"/>
          <p14:tracePt t="90064" x="2046288" y="3665538"/>
          <p14:tracePt t="90082" x="1958975" y="3657600"/>
          <p14:tracePt t="90095" x="1901825" y="3643313"/>
          <p14:tracePt t="90113" x="1820863" y="3614738"/>
          <p14:tracePt t="90128" x="1806575" y="3614738"/>
          <p14:tracePt t="90144" x="1735138" y="3606800"/>
          <p14:tracePt t="90161" x="1684338" y="3598863"/>
          <p14:tracePt t="90179" x="1617663" y="3592513"/>
          <p14:tracePt t="90194" x="1546225" y="3592513"/>
          <p14:tracePt t="90212" x="1436688" y="3592513"/>
          <p14:tracePt t="90228" x="1414463" y="3598863"/>
          <p14:tracePt t="90246" x="1306513" y="3614738"/>
          <p14:tracePt t="90246" x="1284288" y="3614738"/>
          <p14:tracePt t="90265" x="1211263" y="3643313"/>
          <p14:tracePt t="90279" x="1160463" y="3657600"/>
          <p14:tracePt t="90296" x="1081088" y="3694113"/>
          <p14:tracePt t="90315" x="1074738" y="3694113"/>
          <p14:tracePt t="90328" x="1038225" y="3730625"/>
          <p14:tracePt t="90345" x="1008063" y="3751263"/>
          <p14:tracePt t="90362" x="993775" y="3773488"/>
          <p14:tracePt t="90380" x="928688" y="3824288"/>
          <p14:tracePt t="90396" x="900113" y="3860800"/>
          <p14:tracePt t="90412" x="790575" y="3970338"/>
          <p14:tracePt t="90429" x="660400" y="4173538"/>
          <p14:tracePt t="90449" x="638175" y="4208463"/>
          <p14:tracePt t="90462" x="587375" y="4383088"/>
          <p14:tracePt t="90481" x="573088" y="4478338"/>
          <p14:tracePt t="90497" x="573088" y="4608513"/>
          <p14:tracePt t="90513" x="573088" y="4716463"/>
          <p14:tracePt t="90530" x="638175" y="4876800"/>
          <p14:tracePt t="90546" x="688975" y="4992688"/>
          <p14:tracePt t="90562" x="703263" y="5051425"/>
          <p14:tracePt t="90581" x="725488" y="5130800"/>
          <p14:tracePt t="90595" x="762000" y="5181600"/>
          <p14:tracePt t="90612" x="827088" y="5283200"/>
          <p14:tracePt t="90629" x="885825" y="5334000"/>
          <p14:tracePt t="90651" x="987425" y="5399088"/>
          <p14:tracePt t="90662" x="1117600" y="5486400"/>
          <p14:tracePt t="90682" x="1146175" y="5494338"/>
          <p14:tracePt t="90697" x="1284288" y="5537200"/>
          <p14:tracePt t="90714" x="1343025" y="5545138"/>
          <p14:tracePt t="90728" x="1552575" y="5559425"/>
          <p14:tracePt t="90747" x="1806575" y="5559425"/>
          <p14:tracePt t="90762" x="1865313" y="5559425"/>
          <p14:tracePt t="90780" x="1958975" y="5545138"/>
          <p14:tracePt t="90795" x="2097088" y="5514975"/>
          <p14:tracePt t="90812" x="2147888" y="5500688"/>
          <p14:tracePt t="90828" x="2336800" y="5421313"/>
          <p14:tracePt t="90847" x="2489200" y="5341938"/>
          <p14:tracePt t="90862" x="2576513" y="5283200"/>
          <p14:tracePt t="90880" x="2706688" y="5145088"/>
          <p14:tracePt t="90895" x="2735263" y="5102225"/>
          <p14:tracePt t="90914" x="2830513" y="4941888"/>
          <p14:tracePt t="90929" x="2867025" y="4840288"/>
          <p14:tracePt t="90945" x="2917825" y="4665663"/>
          <p14:tracePt t="90961" x="2954338" y="4564063"/>
          <p14:tracePt t="90961" x="2974975" y="4448175"/>
          <p14:tracePt t="90985" x="2997200" y="4383088"/>
          <p14:tracePt t="90995" x="3005138" y="4325938"/>
          <p14:tracePt t="91012" x="3019425" y="4151313"/>
          <p14:tracePt t="91029" x="3019425" y="4056063"/>
          <p14:tracePt t="91048" x="3019425" y="3919538"/>
          <p14:tracePt t="91064" x="2982913" y="3759200"/>
          <p14:tracePt t="91081" x="2960688" y="3716338"/>
          <p14:tracePt t="91095" x="2924175" y="3635375"/>
          <p14:tracePt t="91115" x="2873375" y="3584575"/>
          <p14:tracePt t="91129" x="2836863" y="3548063"/>
          <p14:tracePt t="91145" x="2765425" y="3519488"/>
          <p14:tracePt t="91162" x="2641600" y="3476625"/>
          <p14:tracePt t="91181" x="2568575" y="3468688"/>
          <p14:tracePt t="91195" x="2489200" y="3462338"/>
          <p14:tracePt t="91212" x="2351088" y="3446463"/>
          <p14:tracePt t="91229" x="2271713" y="3440113"/>
          <p14:tracePt t="91249" x="2133600" y="3425825"/>
          <p14:tracePt t="91262" x="1814513" y="3425825"/>
          <p14:tracePt t="91281" x="1741488" y="3432175"/>
          <p14:tracePt t="91296" x="1495425" y="3462338"/>
          <p14:tracePt t="91314" x="1436688" y="3462338"/>
          <p14:tracePt t="91328" x="1241425" y="3505200"/>
          <p14:tracePt t="91345" x="1146175" y="3548063"/>
          <p14:tracePt t="91362" x="1074738" y="3584575"/>
          <p14:tracePt t="91362" x="1030288" y="3621088"/>
          <p14:tracePt t="91385" x="936625" y="3708400"/>
          <p14:tracePt t="91396" x="863600" y="3773488"/>
          <p14:tracePt t="91396" x="820738" y="3824288"/>
          <p14:tracePt t="91419" x="733425" y="3919538"/>
          <p14:tracePt t="91433" x="674688" y="4027488"/>
          <p14:tracePt t="91449" x="595313" y="4187825"/>
          <p14:tracePt t="91449" x="581025" y="4244975"/>
          <p14:tracePt t="91465" x="558800" y="4318000"/>
          <p14:tracePt t="91482" x="536575" y="4564063"/>
          <p14:tracePt t="91496" x="558800" y="4854575"/>
          <p14:tracePt t="91515" x="573088" y="4935538"/>
          <p14:tracePt t="91529" x="617538" y="5145088"/>
          <p14:tracePt t="91547" x="638175" y="5240338"/>
          <p14:tracePt t="91562" x="668338" y="5326063"/>
          <p14:tracePt t="91581" x="703263" y="5399088"/>
          <p14:tracePt t="91595" x="790575" y="5508625"/>
          <p14:tracePt t="91612" x="804863" y="5529263"/>
          <p14:tracePt t="91628" x="942975" y="5697538"/>
          <p14:tracePt t="91649" x="993775" y="5732463"/>
          <p14:tracePt t="91664" x="1081088" y="5768975"/>
          <p14:tracePt t="91681" x="1328738" y="5819775"/>
          <p14:tracePt t="91696" x="1501775" y="5842000"/>
          <p14:tracePt t="91715" x="1654175" y="5864225"/>
          <p14:tracePt t="91729" x="1828800" y="5892800"/>
          <p14:tracePt t="91746" x="1865313" y="5900738"/>
          <p14:tracePt t="91762" x="2017713" y="5907088"/>
          <p14:tracePt t="91781" x="2082800" y="5907088"/>
          <p14:tracePt t="91796" x="2206625" y="5884863"/>
          <p14:tracePt t="91812" x="2446338" y="5834063"/>
          <p14:tracePt t="91829" x="2562225" y="5791200"/>
          <p14:tracePt t="91850" x="2735263" y="5703888"/>
          <p14:tracePt t="91866" x="2808288" y="5610225"/>
          <p14:tracePt t="91883" x="2836863" y="5565775"/>
          <p14:tracePt t="91897" x="2946400" y="5334000"/>
          <p14:tracePt t="91916" x="3040063" y="5051425"/>
          <p14:tracePt t="91929" x="3055938" y="4970463"/>
          <p14:tracePt t="91945" x="3076575" y="4833938"/>
          <p14:tracePt t="91963" x="3106738" y="4645025"/>
          <p14:tracePt t="91981" x="3113088" y="4600575"/>
          <p14:tracePt t="91996" x="3106738" y="4506913"/>
          <p14:tracePt t="92012" x="3098800" y="4325938"/>
          <p14:tracePt t="92029" x="3070225" y="4224338"/>
          <p14:tracePt t="92049" x="3019425" y="4035425"/>
          <p14:tracePt t="92066" x="2989263" y="3970338"/>
          <p14:tracePt t="92078" x="2844800" y="3759200"/>
          <p14:tracePt t="92096" x="2771775" y="3665538"/>
          <p14:tracePt t="92116" x="2728913" y="3606800"/>
          <p14:tracePt t="92129" x="2700338" y="3584575"/>
          <p14:tracePt t="92147" x="2663825" y="3556000"/>
          <p14:tracePt t="92163" x="2649538" y="3548063"/>
          <p14:tracePt t="92180" x="2576513" y="3519488"/>
          <p14:tracePt t="92196" x="2525713" y="3497263"/>
          <p14:tracePt t="92213" x="2446338" y="3476625"/>
          <p14:tracePt t="92228" x="2235200" y="3417888"/>
          <p14:tracePt t="92249" x="2141538" y="3395663"/>
          <p14:tracePt t="92265" x="2060575" y="3367088"/>
          <p14:tracePt t="92280" x="1989138" y="3360738"/>
          <p14:tracePt t="92296" x="1871663" y="3344863"/>
          <p14:tracePt t="92315" x="1814513" y="3344863"/>
          <p14:tracePt t="92329" x="1684338" y="3367088"/>
          <p14:tracePt t="92346" x="1560513" y="3411538"/>
          <p14:tracePt t="92363" x="1531938" y="3425825"/>
          <p14:tracePt t="92381" x="1393825" y="3519488"/>
          <p14:tracePt t="92395" x="1312863" y="3563938"/>
          <p14:tracePt t="92413" x="1241425" y="3643313"/>
          <p14:tracePt t="92428" x="1066800" y="3875088"/>
          <p14:tracePt t="92449" x="1038225" y="3925888"/>
          <p14:tracePt t="92464" x="987425" y="4106863"/>
          <p14:tracePt t="92481" x="987425" y="4129088"/>
          <p14:tracePt t="92496" x="979488" y="4267200"/>
          <p14:tracePt t="92515" x="979488" y="4456113"/>
          <p14:tracePt t="92529" x="987425" y="4484688"/>
          <p14:tracePt t="92545" x="1016000" y="4659313"/>
          <p14:tracePt t="92563" x="1038225" y="4752975"/>
          <p14:tracePt t="92586" x="1074738" y="4833938"/>
          <p14:tracePt t="92595" x="1103313" y="4884738"/>
          <p14:tracePt t="92613" x="1131888" y="4956175"/>
          <p14:tracePt t="92628" x="1139825" y="5116513"/>
          <p14:tracePt t="92649" x="1139825" y="5189538"/>
          <p14:tracePt t="92666" x="1139825" y="5268913"/>
          <p14:tracePt t="92679" x="1160463" y="5291138"/>
          <p14:tracePt t="92697" x="1211263" y="5311775"/>
          <p14:tracePt t="92716" x="1219200" y="5319713"/>
          <p14:tracePt t="92729" x="1233488" y="5319713"/>
          <p14:tracePt t="92746" x="1241425" y="5319713"/>
          <p14:tracePt t="92800" x="1247775" y="5319713"/>
          <p14:tracePt t="92841" x="1255713" y="5319713"/>
          <p14:tracePt t="92889" x="1262063" y="5319713"/>
          <p14:tracePt t="92896" x="1270000" y="5319713"/>
          <p14:tracePt t="92912" x="1298575" y="5319713"/>
          <p14:tracePt t="92930" x="1320800" y="5319713"/>
          <p14:tracePt t="92947" x="1414463" y="5319713"/>
          <p14:tracePt t="92965" x="1450975" y="5311775"/>
          <p14:tracePt t="92979" x="1589088" y="5297488"/>
          <p14:tracePt t="92996" x="1647825" y="5297488"/>
          <p14:tracePt t="93012" x="1778000" y="5283200"/>
          <p14:tracePt t="93033" x="1806575" y="5275263"/>
          <p14:tracePt t="93046" x="1814513" y="5275263"/>
          <p14:tracePt t="93062" x="1820863" y="5275263"/>
          <p14:tracePt t="93104" x="1828800" y="5275263"/>
          <p14:tracePt t="93122" x="1836738" y="5268913"/>
          <p14:tracePt t="93130" x="1820863" y="5260975"/>
          <p14:tracePt t="93233" x="1806575" y="5260975"/>
          <p14:tracePt t="93249" x="1785938" y="5260975"/>
          <p14:tracePt t="93257" x="1712913" y="5246688"/>
          <p14:tracePt t="93265" x="1684338" y="5240338"/>
          <p14:tracePt t="93279" x="1495425" y="5195888"/>
          <p14:tracePt t="93296" x="1335088" y="5181600"/>
          <p14:tracePt t="93315" x="1298575" y="5173663"/>
          <p14:tracePt t="93330" x="1241425" y="5173663"/>
          <p14:tracePt t="93346" x="1227138" y="5173663"/>
          <p14:tracePt t="93440" x="1219200" y="5173663"/>
          <p14:tracePt t="93538" x="1196975" y="5173663"/>
          <p14:tracePt t="93547" x="1190625" y="5173663"/>
          <p14:tracePt t="93562" x="1146175" y="5173663"/>
          <p14:tracePt t="93579" x="1125538" y="5173663"/>
          <p14:tracePt t="93596" x="1089025" y="5173663"/>
          <p14:tracePt t="93617" x="1081088" y="5173663"/>
          <p14:tracePt t="93629" x="1066800" y="5173663"/>
          <p14:tracePt t="93651" x="1109663" y="5173663"/>
          <p14:tracePt t="93696" x="1131888" y="5173663"/>
          <p14:tracePt t="93712" x="1190625" y="5181600"/>
          <p14:tracePt t="93720" x="1219200" y="5181600"/>
          <p14:tracePt t="93729" x="1255713" y="5189538"/>
          <p14:tracePt t="93745" x="1414463" y="5195888"/>
          <p14:tracePt t="93763" x="1589088" y="5203825"/>
          <p14:tracePt t="93781" x="1662113" y="5203825"/>
          <p14:tracePt t="93796" x="1871663" y="5203825"/>
          <p14:tracePt t="93812" x="1922463" y="5203825"/>
          <p14:tracePt t="93829" x="2068513" y="5203825"/>
          <p14:tracePt t="93850" x="2105025" y="5203825"/>
          <p14:tracePt t="93867" x="2119313" y="5203825"/>
          <p14:tracePt t="93881" x="2125663" y="5203825"/>
          <p14:tracePt t="93896" x="2141538" y="5203825"/>
          <p14:tracePt t="94016" x="2147888" y="5203825"/>
          <p14:tracePt t="94041" x="2170113" y="5203825"/>
          <p14:tracePt t="95131" x="2147888" y="5203825"/>
          <p14:tracePt t="95384" x="2141538" y="5203825"/>
          <p14:tracePt t="95408" x="2133600" y="5203825"/>
          <p14:tracePt t="96326" x="2198688" y="5203825"/>
          <p14:tracePt t="96896" x="2278063" y="5210175"/>
          <p14:tracePt t="96905" x="2379663" y="5240338"/>
          <p14:tracePt t="96921" x="2663825" y="5376863"/>
          <p14:tracePt t="96929" x="2808288" y="5478463"/>
          <p14:tracePt t="96947" x="2989263" y="5610225"/>
          <p14:tracePt t="96962" x="3121025" y="5661025"/>
          <p14:tracePt t="96962" x="3222625" y="5681663"/>
          <p14:tracePt t="96984" x="3273425" y="5689600"/>
          <p14:tracePt t="96997" x="3309938" y="5697538"/>
          <p14:tracePt t="97013" x="3395663" y="5697538"/>
          <p14:tracePt t="97029" x="3411538" y="5689600"/>
          <p14:tracePt t="97048" x="3411538" y="5661025"/>
          <p14:tracePt t="97065" x="3417888" y="5610225"/>
          <p14:tracePt t="97080" x="3425825" y="5595938"/>
          <p14:tracePt t="97097" x="3432175" y="5573713"/>
          <p14:tracePt t="97115" x="3454400" y="5537200"/>
          <p14:tracePt t="97131" x="3454400" y="5529263"/>
          <p14:tracePt t="97146" x="3462338" y="5514975"/>
          <p14:tracePt t="97163" x="3454400" y="5500688"/>
          <p14:tracePt t="97181" x="3440113" y="5500688"/>
          <p14:tracePt t="97196" x="3425825" y="5494338"/>
          <p14:tracePt t="97212" x="3432175" y="5494338"/>
          <p14:tracePt t="97274" x="3440113" y="5494338"/>
          <p14:tracePt t="97289" x="3454400" y="5494338"/>
          <p14:tracePt t="97297" x="3462338" y="5478463"/>
          <p14:tracePt t="97321" x="3468688" y="5464175"/>
          <p14:tracePt t="97330" x="3490913" y="5435600"/>
          <p14:tracePt t="97348" x="3505200" y="5399088"/>
          <p14:tracePt t="97363" x="3519488" y="5319713"/>
          <p14:tracePt t="97380" x="3519488" y="5311775"/>
          <p14:tracePt t="97396" x="3513138" y="5275263"/>
          <p14:tracePt t="97413" x="3497263" y="5268913"/>
          <p14:tracePt t="97434" x="3476625" y="5268913"/>
          <p14:tracePt t="97451" x="3468688" y="5268913"/>
          <p14:tracePt t="97462" x="3468688" y="5275263"/>
          <p14:tracePt t="97489" x="3462338" y="5275263"/>
          <p14:tracePt t="97498" x="3462338" y="5297488"/>
          <p14:tracePt t="97514" x="3462338" y="5319713"/>
          <p14:tracePt t="97530" x="3462338" y="5326063"/>
          <p14:tracePt t="97546" x="3462338" y="5334000"/>
          <p14:tracePt t="97565" x="3468688" y="5334000"/>
          <p14:tracePt t="97776" x="3482975" y="5334000"/>
          <p14:tracePt t="97784" x="3490913" y="5334000"/>
          <p14:tracePt t="97797" x="3497263" y="5334000"/>
          <p14:tracePt t="97813" x="3541713" y="5334000"/>
          <p14:tracePt t="97829" x="3606800" y="5334000"/>
          <p14:tracePt t="97848" x="3629025" y="5334000"/>
          <p14:tracePt t="97865" x="3736975" y="5319713"/>
          <p14:tracePt t="97880" x="3802063" y="5319713"/>
          <p14:tracePt t="97896" x="3962400" y="5319713"/>
          <p14:tracePt t="97915" x="4106863" y="5319713"/>
          <p14:tracePt t="97930" x="4419600" y="5319713"/>
          <p14:tracePt t="97946" x="4498975" y="5319713"/>
          <p14:tracePt t="97963" x="4732338" y="5311775"/>
          <p14:tracePt t="97982" x="4797425" y="5311775"/>
          <p14:tracePt t="97997" x="5021263" y="5305425"/>
          <p14:tracePt t="98013" x="5080000" y="5297488"/>
          <p14:tracePt t="98030" x="5407025" y="5283200"/>
          <p14:tracePt t="98049" x="5638800" y="5268913"/>
          <p14:tracePt t="98065" x="5697538" y="5268913"/>
          <p14:tracePt t="98079" x="5805488" y="5268913"/>
          <p14:tracePt t="98099" x="5878513" y="5268913"/>
          <p14:tracePt t="98115" x="5921375" y="5268913"/>
          <p14:tracePt t="98129" x="6030913" y="5268913"/>
          <p14:tracePt t="98147" x="6146800" y="5283200"/>
          <p14:tracePt t="98163" x="6183313" y="5283200"/>
          <p14:tracePt t="98182" x="6321425" y="5297488"/>
          <p14:tracePt t="98196" x="6488113" y="5326063"/>
          <p14:tracePt t="98214" x="6516688" y="5334000"/>
          <p14:tracePt t="98229" x="6770688" y="5356225"/>
          <p14:tracePt t="98249" x="6829425" y="5362575"/>
          <p14:tracePt t="98265" x="6973888" y="5376863"/>
          <p14:tracePt t="98280" x="7140575" y="5376863"/>
          <p14:tracePt t="98296" x="7177088" y="5376863"/>
          <p14:tracePt t="98315" x="7227888" y="5376863"/>
          <p14:tracePt t="98330" x="7286625" y="5376863"/>
          <p14:tracePt t="98346" x="7323138" y="5376863"/>
          <p14:tracePt t="98363" x="7329488" y="5376863"/>
          <p14:tracePt t="98379" x="7343775" y="5376863"/>
          <p14:tracePt t="98399" x="7351713" y="5370513"/>
          <p14:tracePt t="98413" x="7358063" y="5370513"/>
          <p14:tracePt t="98434" x="7394575" y="5370513"/>
          <p14:tracePt t="98450" x="7408863" y="5370513"/>
          <p14:tracePt t="98465" x="7439025" y="5370513"/>
          <p14:tracePt t="98482" x="7453313" y="5370513"/>
          <p14:tracePt t="98498" x="7467600" y="5370513"/>
          <p14:tracePt t="98513" x="7475538" y="5370513"/>
          <p14:tracePt t="98537" x="7481888" y="5370513"/>
          <p14:tracePt t="98584" x="7489825" y="5370513"/>
          <p14:tracePt t="98617" x="7496175" y="5370513"/>
          <p14:tracePt t="98625" x="7504113" y="5370513"/>
          <p14:tracePt t="98633" x="7526338" y="5370513"/>
          <p14:tracePt t="98649" x="7532688" y="5370513"/>
          <p14:tracePt t="98664" x="7546975" y="5370513"/>
          <p14:tracePt t="98679" x="7554913" y="5370513"/>
          <p14:tracePt t="98698" x="7561263" y="5370513"/>
          <p14:tracePt t="98728" x="7569200" y="5370513"/>
          <p14:tracePt t="98752" x="7577138" y="5362575"/>
          <p14:tracePt t="98937" x="7583488" y="5356225"/>
          <p14:tracePt t="99354" x="7591425" y="5356225"/>
          <p14:tracePt t="99392" x="7591425" y="5362575"/>
          <p14:tracePt t="99481" x="7591425" y="5370513"/>
          <p14:tracePt t="99489" x="7591425" y="5376863"/>
          <p14:tracePt t="99499" x="7583488" y="5384800"/>
          <p14:tracePt t="99513" x="7577138" y="5384800"/>
          <p14:tracePt t="103240" x="7540625" y="5348288"/>
          <p14:tracePt t="104105" x="7510463" y="5311775"/>
          <p14:tracePt t="104114" x="7475538" y="5268913"/>
          <p14:tracePt t="104130" x="7323138" y="5057775"/>
          <p14:tracePt t="104147" x="7126288" y="4848225"/>
          <p14:tracePt t="104164" x="6951663" y="4710113"/>
          <p14:tracePt t="104185" x="6596063" y="4448175"/>
          <p14:tracePt t="104197" x="6524625" y="4391025"/>
          <p14:tracePt t="104214" x="5935663" y="4027488"/>
          <p14:tracePt t="104233" x="5616575" y="3852863"/>
          <p14:tracePt t="104249" x="5464175" y="3781425"/>
          <p14:tracePt t="104264" x="5407025" y="3767138"/>
          <p14:tracePt t="104282" x="5326063" y="3759200"/>
          <p14:tracePt t="104298" x="5319713" y="3759200"/>
          <p14:tracePt t="104329" x="5311775" y="3759200"/>
          <p14:tracePt t="104395" x="5305425" y="3759200"/>
          <p14:tracePt t="104408" x="5283200" y="3744913"/>
          <p14:tracePt t="104417" x="5173663" y="3708400"/>
          <p14:tracePt t="104432" x="5122863" y="3694113"/>
          <p14:tracePt t="104447" x="4919663" y="3635375"/>
          <p14:tracePt t="104464" x="4783138" y="3584575"/>
          <p14:tracePt t="104483" x="4549775" y="3533775"/>
          <p14:tracePt t="104497" x="4419600" y="3482975"/>
          <p14:tracePt t="104515" x="4157663" y="3381375"/>
          <p14:tracePt t="104532" x="4092575" y="3360738"/>
          <p14:tracePt t="104550" x="4100513" y="3360738"/>
          <p14:tracePt t="104592" x="4114800" y="3360738"/>
          <p14:tracePt t="104601" x="4122738" y="3360738"/>
          <p14:tracePt t="104617" x="4143375" y="3360738"/>
          <p14:tracePt t="104642" x="4151313" y="3352800"/>
          <p14:tracePt t="104649" x="4165600" y="3344863"/>
          <p14:tracePt t="104680" x="4157663" y="3338513"/>
          <p14:tracePt t="104738" x="4151313" y="3338513"/>
          <p14:tracePt t="104744" x="4122738" y="3338513"/>
          <p14:tracePt t="104753" x="4078288" y="3338513"/>
          <p14:tracePt t="104771" x="4021138" y="3360738"/>
          <p14:tracePt t="104784" x="3984625" y="3381375"/>
          <p14:tracePt t="104797" x="3852863" y="3476625"/>
          <p14:tracePt t="104817" x="3832225" y="3513138"/>
          <p14:tracePt t="104833" x="3795713" y="3570288"/>
          <p14:tracePt t="104848" x="3795713" y="3592513"/>
          <p14:tracePt t="104864" x="3817938" y="3679825"/>
          <p14:tracePt t="104882" x="3860800" y="3736975"/>
          <p14:tracePt t="104900" x="3860800" y="3751263"/>
          <p14:tracePt t="104914" x="3875088" y="3767138"/>
          <p14:tracePt t="104931" x="3883025" y="3773488"/>
          <p14:tracePt t="104961" x="3889375" y="3773488"/>
          <p14:tracePt t="104986" x="3903663" y="3773488"/>
          <p14:tracePt t="105001" x="3919538" y="3787775"/>
          <p14:tracePt t="105008" x="3925888" y="3787775"/>
          <p14:tracePt t="105016" x="3933825" y="3795713"/>
          <p14:tracePt t="105033" x="3962400" y="3817938"/>
          <p14:tracePt t="105049" x="4013200" y="3860800"/>
          <p14:tracePt t="105066" x="4027488" y="3868738"/>
          <p14:tracePt t="105081" x="4078288" y="3889375"/>
          <p14:tracePt t="105100" x="4106863" y="3903663"/>
          <p14:tracePt t="105114" x="4114800" y="3903663"/>
          <p14:tracePt t="105131" x="4157663" y="3911600"/>
          <p14:tracePt t="105148" x="4187825" y="3919538"/>
          <p14:tracePt t="105169" x="4194175" y="3919538"/>
          <p14:tracePt t="105193" x="4202113" y="3919538"/>
          <p14:tracePt t="105208" x="4224338" y="3919538"/>
          <p14:tracePt t="105217" x="4244975" y="3919538"/>
          <p14:tracePt t="105234" x="4289425" y="3919538"/>
          <p14:tracePt t="105248" x="4332288" y="3919538"/>
          <p14:tracePt t="105266" x="4376738" y="3919538"/>
          <p14:tracePt t="105281" x="4433888" y="3919538"/>
          <p14:tracePt t="105301" x="4543425" y="3919538"/>
          <p14:tracePt t="105315" x="4572000" y="3919538"/>
          <p14:tracePt t="105331" x="4702175" y="3889375"/>
          <p14:tracePt t="105348" x="4797425" y="3860800"/>
          <p14:tracePt t="105366" x="4899025" y="3810000"/>
          <p14:tracePt t="105381" x="5043488" y="3694113"/>
          <p14:tracePt t="105401" x="5072063" y="3657600"/>
          <p14:tracePt t="105414" x="5108575" y="3592513"/>
          <p14:tracePt t="105433" x="5138738" y="3513138"/>
          <p14:tracePt t="105449" x="5138738" y="3490913"/>
          <p14:tracePt t="105464" x="5145088" y="3411538"/>
          <p14:tracePt t="105481" x="5116513" y="3375025"/>
          <p14:tracePt t="105500" x="5072063" y="3330575"/>
          <p14:tracePt t="105514" x="5043488" y="3309938"/>
          <p14:tracePt t="105533" x="4956175" y="3259138"/>
          <p14:tracePt t="105548" x="4905375" y="3259138"/>
          <p14:tracePt t="105569" x="4899025" y="3251200"/>
          <p14:tracePt t="105585" x="4884738" y="3251200"/>
          <p14:tracePt t="105597" x="4854575" y="3251200"/>
          <p14:tracePt t="105617" x="4803775" y="3243263"/>
          <p14:tracePt t="105634" x="4783138" y="3243263"/>
          <p14:tracePt t="105647" x="4738688" y="3243263"/>
          <p14:tracePt t="105664" x="4600575" y="3251200"/>
          <p14:tracePt t="105682" x="4564063" y="3259138"/>
          <p14:tracePt t="105699" x="4427538" y="3287713"/>
          <p14:tracePt t="105715" x="4310063" y="3338513"/>
          <p14:tracePt t="105731" x="4289425" y="3344863"/>
          <p14:tracePt t="105749" x="4238625" y="3411538"/>
          <p14:tracePt t="105771" x="4230688" y="3440113"/>
          <p14:tracePt t="105781" x="4230688" y="3468688"/>
          <p14:tracePt t="105799" x="4238625" y="3541713"/>
          <p14:tracePt t="105819" x="4281488" y="3592513"/>
          <p14:tracePt t="105834" x="4318000" y="3629025"/>
          <p14:tracePt t="105848" x="4383088" y="3649663"/>
          <p14:tracePt t="105865" x="4564063" y="3722688"/>
          <p14:tracePt t="105881" x="4614863" y="3736975"/>
          <p14:tracePt t="105900" x="4986338" y="3810000"/>
          <p14:tracePt t="105915" x="5341938" y="3852863"/>
          <p14:tracePt t="105932" x="5435600" y="3852863"/>
          <p14:tracePt t="105948" x="5762625" y="3817938"/>
          <p14:tracePt t="105968" x="5791200" y="3795713"/>
          <p14:tracePt t="105981" x="5834063" y="3736975"/>
          <p14:tracePt t="105981" x="5849938" y="3722688"/>
          <p14:tracePt t="106002" x="5864225" y="3635375"/>
          <p14:tracePt t="106016" x="5864225" y="3614738"/>
          <p14:tracePt t="106033" x="5864225" y="3563938"/>
          <p14:tracePt t="106049" x="5842000" y="3490913"/>
          <p14:tracePt t="106065" x="5834063" y="3468688"/>
          <p14:tracePt t="106081" x="5805488" y="3432175"/>
          <p14:tracePt t="106100" x="5776913" y="3411538"/>
          <p14:tracePt t="106114" x="5776913" y="3403600"/>
          <p14:tracePt t="106131" x="5768975" y="3395663"/>
          <p14:tracePt t="106148" x="5748338" y="3389313"/>
          <p14:tracePt t="106167" x="5718175" y="3381375"/>
          <p14:tracePt t="106186" x="5697538" y="3381375"/>
          <p14:tracePt t="106202" x="5667375" y="3381375"/>
          <p14:tracePt t="106214" x="5630863" y="3395663"/>
          <p14:tracePt t="106234" x="5573713" y="3432175"/>
          <p14:tracePt t="106250" x="5529263" y="3454400"/>
          <p14:tracePt t="106265" x="5500688" y="3482975"/>
          <p14:tracePt t="106283" x="5449888" y="3527425"/>
          <p14:tracePt t="106300" x="5435600" y="3548063"/>
          <p14:tracePt t="106315" x="5399088" y="3629025"/>
          <p14:tracePt t="106331" x="5399088" y="3686175"/>
          <p14:tracePt t="106348" x="5407025" y="3751263"/>
          <p14:tracePt t="106369" x="5421313" y="3773488"/>
          <p14:tracePt t="106381" x="5457825" y="3810000"/>
          <p14:tracePt t="106400" x="5478463" y="3824288"/>
          <p14:tracePt t="106416" x="5522913" y="3852863"/>
          <p14:tracePt t="106433" x="5559425" y="3868738"/>
          <p14:tracePt t="106448" x="5638800" y="3889375"/>
          <p14:tracePt t="106466" x="5667375" y="3897313"/>
          <p14:tracePt t="106481" x="5805488" y="3911600"/>
          <p14:tracePt t="106501" x="5842000" y="3919538"/>
          <p14:tracePt t="106515" x="5943600" y="3919538"/>
          <p14:tracePt t="106532" x="6002338" y="3919538"/>
          <p14:tracePt t="106549" x="6022975" y="3911600"/>
          <p14:tracePt t="106549" x="6053138" y="3897313"/>
          <p14:tracePt t="106570" x="6067425" y="3889375"/>
          <p14:tracePt t="106581" x="6081713" y="3860800"/>
          <p14:tracePt t="106602" x="6096000" y="3852863"/>
          <p14:tracePt t="106618" x="6096000" y="3838575"/>
          <p14:tracePt t="106641" x="6096000" y="3832225"/>
          <p14:tracePt t="106656" x="6103938" y="3832225"/>
          <p14:tracePt t="106681" x="6103938" y="3824288"/>
          <p14:tracePt t="106689" x="6103938" y="3817938"/>
          <p14:tracePt t="106705" x="6103938" y="3810000"/>
          <p14:tracePt t="106833" x="6096000" y="3810000"/>
          <p14:tracePt t="106840" x="6096000" y="3802063"/>
          <p14:tracePt t="107241" x="6118225" y="3787775"/>
          <p14:tracePt t="107249" x="6154738" y="3759200"/>
          <p14:tracePt t="107266" x="6248400" y="3657600"/>
          <p14:tracePt t="107282" x="6307138" y="3548063"/>
          <p14:tracePt t="107299" x="6321425" y="3519488"/>
          <p14:tracePt t="107317" x="6342063" y="3446463"/>
          <p14:tracePt t="107332" x="6342063" y="3395663"/>
          <p14:tracePt t="107348" x="6342063" y="3375025"/>
          <p14:tracePt t="107365" x="6299200" y="3265488"/>
          <p14:tracePt t="107387" x="6270625" y="3228975"/>
          <p14:tracePt t="107398" x="6256338" y="3200400"/>
          <p14:tracePt t="107416" x="6219825" y="3157538"/>
          <p14:tracePt t="107434" x="6205538" y="3135313"/>
          <p14:tracePt t="107452" x="6197600" y="3121025"/>
          <p14:tracePt t="107466" x="6183313" y="3098800"/>
          <p14:tracePt t="107484" x="6169025" y="3076575"/>
          <p14:tracePt t="107501" x="6154738" y="3070225"/>
          <p14:tracePt t="107517" x="6146800" y="3062288"/>
          <p14:tracePt t="107531" x="6138863" y="3062288"/>
          <p14:tracePt t="107548" x="6132513" y="3062288"/>
          <p14:tracePt t="107664" x="6124575" y="3062288"/>
          <p14:tracePt t="107688" x="6124575" y="3055938"/>
          <p14:tracePt t="107704" x="6118225" y="3048000"/>
          <p14:tracePt t="107728" x="6110288" y="3040063"/>
          <p14:tracePt t="107737" x="6103938" y="3040063"/>
          <p14:tracePt t="107761" x="6096000" y="3033713"/>
          <p14:tracePt t="107769" x="6081713" y="3033713"/>
          <p14:tracePt t="107769" x="6073775" y="3033713"/>
          <p14:tracePt t="107784" x="6067425" y="3025775"/>
          <p14:tracePt t="107801" x="6030913" y="3025775"/>
          <p14:tracePt t="107818" x="5994400" y="3025775"/>
          <p14:tracePt t="107832" x="5965825" y="3025775"/>
          <p14:tracePt t="107848" x="5929313" y="3019425"/>
          <p14:tracePt t="107865" x="5864225" y="3011488"/>
          <p14:tracePt t="107884" x="5842000" y="3011488"/>
          <p14:tracePt t="107898" x="5776913" y="3011488"/>
          <p14:tracePt t="107915" x="5726113" y="3005138"/>
          <p14:tracePt t="107932" x="5681663" y="3005138"/>
          <p14:tracePt t="107954" x="5661025" y="3005138"/>
          <p14:tracePt t="107965" x="5602288" y="3019425"/>
          <p14:tracePt t="107965" x="5580063" y="3025775"/>
          <p14:tracePt t="107985" x="5559425" y="3025775"/>
          <p14:tracePt t="108001" x="5522913" y="3040063"/>
          <p14:tracePt t="108018" x="5478463" y="3040063"/>
          <p14:tracePt t="108032" x="5472113" y="3048000"/>
          <p14:tracePt t="108049" x="5435600" y="3062288"/>
          <p14:tracePt t="108065" x="5413375" y="3070225"/>
          <p14:tracePt t="108083" x="5348288" y="3098800"/>
          <p14:tracePt t="108099" x="5291138" y="3135313"/>
          <p14:tracePt t="108115" x="5260975" y="3157538"/>
          <p14:tracePt t="108131" x="5189538" y="3186113"/>
          <p14:tracePt t="108131" x="5181600" y="3192463"/>
          <p14:tracePt t="108154" x="5138738" y="3208338"/>
          <p14:tracePt t="108165" x="5116513" y="3222625"/>
          <p14:tracePt t="108181" x="5072063" y="3265488"/>
          <p14:tracePt t="108202" x="5065713" y="3279775"/>
          <p14:tracePt t="108217" x="5051425" y="3324225"/>
          <p14:tracePt t="108232" x="5051425" y="3360738"/>
          <p14:tracePt t="108250" x="5051425" y="3367088"/>
          <p14:tracePt t="108265" x="5051425" y="3425825"/>
          <p14:tracePt t="108284" x="5051425" y="3440113"/>
          <p14:tracePt t="108299" x="5051425" y="3462338"/>
          <p14:tracePt t="108315" x="5051425" y="3490913"/>
          <p14:tracePt t="108332" x="5051425" y="3519488"/>
          <p14:tracePt t="108354" x="5043488" y="3556000"/>
          <p14:tracePt t="108365" x="5043488" y="3578225"/>
          <p14:tracePt t="108382" x="5043488" y="3629025"/>
          <p14:tracePt t="108403" x="5043488" y="3649663"/>
          <p14:tracePt t="108418" x="5043488" y="3657600"/>
          <p14:tracePt t="108433" x="5043488" y="3671888"/>
          <p14:tracePt t="108450" x="5051425" y="3679825"/>
          <p14:tracePt t="108465" x="5057775" y="3686175"/>
          <p14:tracePt t="108484" x="5080000" y="3730625"/>
          <p14:tracePt t="108499" x="5087938" y="3751263"/>
          <p14:tracePt t="108516" x="5094288" y="3751263"/>
          <p14:tracePt t="108531" x="5122863" y="3773488"/>
          <p14:tracePt t="108553" x="5138738" y="3781425"/>
          <p14:tracePt t="108565" x="5145088" y="3781425"/>
          <p14:tracePt t="108581" x="5203825" y="3795713"/>
          <p14:tracePt t="108602" x="5232400" y="3802063"/>
          <p14:tracePt t="108617" x="5260975" y="3810000"/>
          <p14:tracePt t="108632" x="5291138" y="3824288"/>
          <p14:tracePt t="108650" x="5362575" y="3838575"/>
          <p14:tracePt t="108667" x="5384800" y="3846513"/>
          <p14:tracePt t="108683" x="5494338" y="3868738"/>
          <p14:tracePt t="108700" x="5545138" y="3875088"/>
          <p14:tracePt t="108716" x="5610225" y="3875088"/>
          <p14:tracePt t="108731" x="5689600" y="3883025"/>
          <p14:tracePt t="108754" x="5726113" y="3883025"/>
          <p14:tracePt t="108765" x="5732463" y="3883025"/>
          <p14:tracePt t="108781" x="5791200" y="3875088"/>
          <p14:tracePt t="108801" x="5799138" y="3875088"/>
          <p14:tracePt t="108817" x="5819775" y="3852863"/>
          <p14:tracePt t="108832" x="5827713" y="3852863"/>
          <p14:tracePt t="108849" x="5834063" y="3852863"/>
          <p14:tracePt t="108897" x="5834063" y="3846513"/>
          <p14:tracePt t="108905" x="5842000" y="3846513"/>
          <p14:tracePt t="108929" x="5849938" y="3846513"/>
          <p14:tracePt t="108936" x="5856288" y="3838575"/>
          <p14:tracePt t="108953" x="5864225" y="3838575"/>
          <p14:tracePt t="109000" x="5878513" y="3838575"/>
          <p14:tracePt t="109887" x="5907088" y="3838575"/>
          <p14:tracePt t="109898" x="6008688" y="3838575"/>
          <p14:tracePt t="109916" x="6088063" y="3838575"/>
          <p14:tracePt t="109933" x="6183313" y="3832225"/>
          <p14:tracePt t="109948" x="6256338" y="3832225"/>
          <p14:tracePt t="109970" x="6291263" y="3817938"/>
          <p14:tracePt t="109982" x="6321425" y="3810000"/>
          <p14:tracePt t="110001" x="6327775" y="3795713"/>
          <p14:tracePt t="110016" x="6335713" y="3795713"/>
          <p14:tracePt t="110033" x="6342063" y="3795713"/>
          <p14:tracePt t="110049" x="6335713" y="3795713"/>
          <p14:tracePt t="110312" x="6327775" y="3795713"/>
          <p14:tracePt t="110321" x="6327775" y="3802063"/>
          <p14:tracePt t="110345" x="6321425" y="3802063"/>
          <p14:tracePt t="110353" x="6321425" y="3810000"/>
          <p14:tracePt t="110370" x="6313488" y="3810000"/>
          <p14:tracePt t="110393" x="6307138" y="3810000"/>
          <p14:tracePt t="110585" x="6299200" y="3810000"/>
          <p14:tracePt t="110593" x="6276975" y="3817938"/>
          <p14:tracePt t="110602" x="6270625" y="3817938"/>
          <p14:tracePt t="110752" x="6262688" y="3817938"/>
          <p14:tracePt t="110762" x="6262688" y="3810000"/>
          <p14:tracePt t="110776" x="6256338" y="3802063"/>
          <p14:tracePt t="110793" x="6248400" y="3795713"/>
          <p14:tracePt t="110800" x="6240463" y="3787775"/>
          <p14:tracePt t="110889" x="6248400" y="3781425"/>
          <p14:tracePt t="110944" x="6256338" y="3773488"/>
          <p14:tracePt t="110953" x="6262688" y="3773488"/>
          <p14:tracePt t="110969" x="6291263" y="3759200"/>
          <p14:tracePt t="110985" x="6378575" y="3722688"/>
          <p14:tracePt t="111001" x="6392863" y="3700463"/>
          <p14:tracePt t="111016" x="6451600" y="3657600"/>
          <p14:tracePt t="111034" x="6480175" y="3635375"/>
          <p14:tracePt t="111048" x="6524625" y="3578225"/>
          <p14:tracePt t="111066" x="6530975" y="3541713"/>
          <p14:tracePt t="111082" x="6530975" y="3513138"/>
          <p14:tracePt t="111100" x="6530975" y="3505200"/>
          <p14:tracePt t="111116" x="6530975" y="3490913"/>
          <p14:tracePt t="111132" x="6530975" y="3482975"/>
          <p14:tracePt t="111152" x="6524625" y="3476625"/>
          <p14:tracePt t="111168" x="6516688" y="3476625"/>
          <p14:tracePt t="111182" x="6510338" y="3476625"/>
          <p14:tracePt t="111200" x="6502400" y="3476625"/>
          <p14:tracePt t="111215" x="6494463" y="3476625"/>
          <p14:tracePt t="111234" x="6488113" y="3476625"/>
          <p14:tracePt t="111249" x="6480175" y="3497263"/>
          <p14:tracePt t="111266" x="6480175" y="3533775"/>
          <p14:tracePt t="111282" x="6480175" y="3584575"/>
          <p14:tracePt t="111301" x="6494463" y="3649663"/>
          <p14:tracePt t="111315" x="6524625" y="3730625"/>
          <p14:tracePt t="111332" x="6545263" y="3773488"/>
          <p14:tracePt t="111349" x="6589713" y="3925888"/>
          <p14:tracePt t="111369" x="6596063" y="3998913"/>
          <p14:tracePt t="111383" x="6611938" y="4041775"/>
          <p14:tracePt t="111401" x="6618288" y="4078288"/>
          <p14:tracePt t="111416" x="6626225" y="4086225"/>
          <p14:tracePt t="111440" x="6626225" y="4078288"/>
          <p14:tracePt t="111552" x="6626225" y="4056063"/>
          <p14:tracePt t="111560" x="6626225" y="4041775"/>
          <p14:tracePt t="111568" x="6632575" y="4041775"/>
          <p14:tracePt t="111582" x="6677025" y="3976688"/>
          <p14:tracePt t="111601" x="6705600" y="3933825"/>
          <p14:tracePt t="111617" x="6764338" y="3889375"/>
          <p14:tracePt t="111634" x="6829425" y="3852863"/>
          <p14:tracePt t="111650" x="6923088" y="3838575"/>
          <p14:tracePt t="111665" x="7148513" y="3832225"/>
          <p14:tracePt t="111682" x="7286625" y="3817938"/>
          <p14:tracePt t="111701" x="7329488" y="3817938"/>
          <p14:tracePt t="111715" x="7459663" y="3795713"/>
          <p14:tracePt t="111732" x="7504113" y="3787775"/>
          <p14:tracePt t="111749" x="7504113" y="3781425"/>
          <p14:tracePt t="111784" x="7510463" y="3781425"/>
          <p14:tracePt t="112476" x="7532688" y="3795713"/>
          <p14:tracePt t="112483" x="7577138" y="3824288"/>
          <p14:tracePt t="112499" x="7642225" y="3852863"/>
          <p14:tracePt t="112516" x="7780338" y="3919538"/>
          <p14:tracePt t="112532" x="8105775" y="4005263"/>
          <p14:tracePt t="112553" x="8156575" y="4021138"/>
          <p14:tracePt t="112565" x="8593138" y="4151313"/>
          <p14:tracePt t="112586" x="8999538" y="4230688"/>
          <p14:tracePt t="112600" x="9194800" y="4252913"/>
          <p14:tracePt t="112618" x="9390063" y="4275138"/>
          <p14:tracePt t="112632" x="9463088" y="4275138"/>
          <p14:tracePt t="112649" x="9558338" y="4267200"/>
          <p14:tracePt t="112666" x="9572625" y="4244975"/>
          <p14:tracePt t="112688" x="9572625" y="4230688"/>
          <p14:tracePt t="112705" x="9572625" y="4224338"/>
          <p14:tracePt t="112729" x="9572625" y="4216400"/>
          <p14:tracePt t="112736" x="9572625" y="4187825"/>
          <p14:tracePt t="112751" x="9572625" y="4179888"/>
          <p14:tracePt t="112765" x="9572625" y="4157663"/>
          <p14:tracePt t="112786" x="9572625" y="4137025"/>
          <p14:tracePt t="112798" x="9572625" y="4129088"/>
          <p14:tracePt t="112817" x="9578975" y="4114800"/>
          <p14:tracePt t="112834" x="9593263" y="4100513"/>
          <p14:tracePt t="112850" x="9601200" y="4092575"/>
          <p14:tracePt t="112865" x="9629775" y="4078288"/>
          <p14:tracePt t="112865" x="9644063" y="4064000"/>
          <p14:tracePt t="112890" x="9666288" y="4021138"/>
          <p14:tracePt t="112899" x="9674225" y="4005263"/>
          <p14:tracePt t="112915" x="9674225" y="3970338"/>
          <p14:tracePt t="112932" x="9652000" y="3875088"/>
          <p14:tracePt t="112953" x="9615488" y="3824288"/>
          <p14:tracePt t="112969" x="9572625" y="3787775"/>
          <p14:tracePt t="112985" x="9499600" y="3759200"/>
          <p14:tracePt t="113000" x="9485313" y="3751263"/>
          <p14:tracePt t="113018" x="9440863" y="3736975"/>
          <p14:tracePt t="113035" x="9434513" y="3736975"/>
          <p14:tracePt t="113049" x="9390063" y="3736975"/>
          <p14:tracePt t="113066" x="9361488" y="3751263"/>
          <p14:tracePt t="113082" x="9347200" y="3751263"/>
          <p14:tracePt t="113105" x="9318625" y="3773488"/>
          <p14:tracePt t="113115" x="9282113" y="3810000"/>
          <p14:tracePt t="113133" x="9259888" y="3824288"/>
          <p14:tracePt t="113149" x="9209088" y="3883025"/>
          <p14:tracePt t="113169" x="9166225" y="3940175"/>
          <p14:tracePt t="113182" x="9144000" y="3962400"/>
          <p14:tracePt t="113200" x="9107488" y="4013200"/>
          <p14:tracePt t="113216" x="9085263" y="4049713"/>
          <p14:tracePt t="113234" x="9078913" y="4114800"/>
          <p14:tracePt t="113250" x="9042400" y="4202113"/>
          <p14:tracePt t="113265" x="9020175" y="4267200"/>
          <p14:tracePt t="113284" x="8977313" y="4405313"/>
          <p14:tracePt t="113301" x="8955088" y="4484688"/>
          <p14:tracePt t="113315" x="8932863" y="4579938"/>
          <p14:tracePt t="113333" x="8918575" y="4687888"/>
          <p14:tracePt t="113350" x="8940800" y="4840288"/>
          <p14:tracePt t="113368" x="8977313" y="4935538"/>
          <p14:tracePt t="113386" x="9028113" y="5014913"/>
          <p14:tracePt t="113399" x="9101138" y="5094288"/>
          <p14:tracePt t="113416" x="9237663" y="5218113"/>
          <p14:tracePt t="113435" x="9267825" y="5240338"/>
          <p14:tracePt t="113449" x="9369425" y="5297488"/>
          <p14:tracePt t="113466" x="9477375" y="5348288"/>
          <p14:tracePt t="113483" x="9491663" y="5348288"/>
          <p14:tracePt t="113501" x="9615488" y="5376863"/>
          <p14:tracePt t="113516" x="9644063" y="5384800"/>
          <p14:tracePt t="113533" x="9782175" y="5392738"/>
          <p14:tracePt t="113553" x="9913938" y="5392738"/>
          <p14:tracePt t="113569" x="9934575" y="5384800"/>
          <p14:tracePt t="113584" x="10044113" y="5348288"/>
          <p14:tracePt t="113600" x="10094913" y="5319713"/>
          <p14:tracePt t="113616" x="10174288" y="5254625"/>
          <p14:tracePt t="113635" x="10247313" y="5189538"/>
          <p14:tracePt t="113650" x="10283825" y="5153025"/>
          <p14:tracePt t="113666" x="10355263" y="5006975"/>
          <p14:tracePt t="113683" x="10391775" y="4854575"/>
          <p14:tracePt t="113701" x="10391775" y="4818063"/>
          <p14:tracePt t="113716" x="10414000" y="4651375"/>
          <p14:tracePt t="113732" x="10436225" y="4513263"/>
          <p14:tracePt t="113749" x="10442575" y="4462463"/>
          <p14:tracePt t="113769" x="10442575" y="4391025"/>
          <p14:tracePt t="113783" x="10442575" y="4346575"/>
          <p14:tracePt t="113801" x="10414000" y="4238625"/>
          <p14:tracePt t="113817" x="10406063" y="4224338"/>
          <p14:tracePt t="113834" x="10363200" y="4157663"/>
          <p14:tracePt t="113851" x="10298113" y="4078288"/>
          <p14:tracePt t="113867" x="10283825" y="4071938"/>
          <p14:tracePt t="113883" x="10202863" y="4013200"/>
          <p14:tracePt t="113901" x="10152063" y="3984625"/>
          <p14:tracePt t="113916" x="10094913" y="3948113"/>
          <p14:tracePt t="113932" x="10044113" y="3897313"/>
          <p14:tracePt t="113949" x="9920288" y="3846513"/>
          <p14:tracePt t="113969" x="9906000" y="3838575"/>
          <p14:tracePt t="113984" x="9812338" y="3817938"/>
          <p14:tracePt t="113999" x="9702800" y="3781425"/>
          <p14:tracePt t="114017" x="9659938" y="3773488"/>
          <p14:tracePt t="114035" x="9572625" y="3751263"/>
          <p14:tracePt t="114050" x="9536113" y="3751263"/>
          <p14:tracePt t="114066" x="9440863" y="3751263"/>
          <p14:tracePt t="114083" x="9383713" y="3759200"/>
          <p14:tracePt t="114101" x="9324975" y="3781425"/>
          <p14:tracePt t="114116" x="9282113" y="3802063"/>
          <p14:tracePt t="114133" x="9223375" y="3832225"/>
          <p14:tracePt t="114149" x="9158288" y="3860800"/>
          <p14:tracePt t="114169" x="9129713" y="3883025"/>
          <p14:tracePt t="114183" x="9085263" y="3911600"/>
          <p14:tracePt t="114199" x="9064625" y="3940175"/>
          <p14:tracePt t="114217" x="9020175" y="3976688"/>
          <p14:tracePt t="114236" x="8991600" y="3998913"/>
          <p14:tracePt t="114250" x="8977313" y="4021138"/>
          <p14:tracePt t="114267" x="8963025" y="4056063"/>
          <p14:tracePt t="114284" x="8955088" y="4071938"/>
          <p14:tracePt t="114301" x="8932863" y="4137025"/>
          <p14:tracePt t="114317" x="8926513" y="4224338"/>
          <p14:tracePt t="114334" x="8918575" y="4238625"/>
          <p14:tracePt t="114349" x="8912225" y="4340225"/>
          <p14:tracePt t="114369" x="8912225" y="4368800"/>
          <p14:tracePt t="114384" x="8912225" y="4456113"/>
          <p14:tracePt t="114399" x="8918575" y="4506913"/>
          <p14:tracePt t="114417" x="8926513" y="4572000"/>
          <p14:tracePt t="114435" x="8940800" y="4622800"/>
          <p14:tracePt t="114450" x="8948738" y="4665663"/>
          <p14:tracePt t="114466" x="8963025" y="4681538"/>
          <p14:tracePt t="114483" x="8977313" y="4724400"/>
          <p14:tracePt t="114501" x="8999538" y="4789488"/>
          <p14:tracePt t="114517" x="9005888" y="4811713"/>
          <p14:tracePt t="114533" x="9013825" y="4826000"/>
          <p14:tracePt t="114552" x="9020175" y="4833938"/>
          <p14:tracePt t="114578" x="9028113" y="4848225"/>
          <p14:tracePt t="114617" x="9034463" y="4848225"/>
          <p14:tracePt t="114632" x="9042400" y="4854575"/>
          <p14:tracePt t="114640" x="9056688" y="4862513"/>
          <p14:tracePt t="114649" x="9064625" y="4868863"/>
          <p14:tracePt t="114666" x="9107488" y="4891088"/>
          <p14:tracePt t="114683" x="9121775" y="4899025"/>
          <p14:tracePt t="114699" x="9194800" y="4949825"/>
          <p14:tracePt t="114721" x="9209088" y="4956175"/>
          <p14:tracePt t="114732" x="9253538" y="4978400"/>
          <p14:tracePt t="114749" x="9296400" y="5000625"/>
          <p14:tracePt t="114769" x="9310688" y="5000625"/>
          <p14:tracePt t="114785" x="9369425" y="5021263"/>
          <p14:tracePt t="114801" x="9412288" y="5029200"/>
          <p14:tracePt t="114816" x="9456738" y="5043488"/>
          <p14:tracePt t="114833" x="9485313" y="5051425"/>
          <p14:tracePt t="114852" x="9513888" y="5057775"/>
          <p14:tracePt t="114866" x="9528175" y="5057775"/>
          <p14:tracePt t="114883" x="9536113" y="5057775"/>
          <p14:tracePt t="114900" x="9564688" y="5057775"/>
          <p14:tracePt t="114922" x="9601200" y="5043488"/>
          <p14:tracePt t="114932" x="9623425" y="5043488"/>
          <p14:tracePt t="114949" x="9694863" y="5037138"/>
          <p14:tracePt t="114969" x="9710738" y="5037138"/>
          <p14:tracePt t="114985" x="9753600" y="5006975"/>
          <p14:tracePt t="115002" x="9775825" y="4992688"/>
          <p14:tracePt t="115018" x="9796463" y="4978400"/>
          <p14:tracePt t="115033" x="9855200" y="4899025"/>
          <p14:tracePt t="115052" x="9913938" y="4818063"/>
          <p14:tracePt t="115067" x="9920288" y="4811713"/>
          <p14:tracePt t="115082" x="9956800" y="4738688"/>
          <p14:tracePt t="115099" x="9985375" y="4637088"/>
          <p14:tracePt t="115121" x="9985375" y="4614863"/>
          <p14:tracePt t="115133" x="9985375" y="4529138"/>
          <p14:tracePt t="115150" x="9979025" y="4448175"/>
          <p14:tracePt t="115169" x="9964738" y="4411663"/>
          <p14:tracePt t="115185" x="9964738" y="4376738"/>
          <p14:tracePt t="115200" x="9928225" y="4281488"/>
          <p14:tracePt t="115217" x="9883775" y="4187825"/>
          <p14:tracePt t="115234" x="9863138" y="4143375"/>
          <p14:tracePt t="115251" x="9796463" y="4049713"/>
          <p14:tracePt t="115267" x="9796463" y="4041775"/>
          <p14:tracePt t="115283" x="9753600" y="3976688"/>
          <p14:tracePt t="115300" x="9710738" y="3919538"/>
          <p14:tracePt t="115300" x="9702800" y="3911600"/>
          <p14:tracePt t="115321" x="9688513" y="3889375"/>
          <p14:tracePt t="115332" x="9680575" y="3889375"/>
          <p14:tracePt t="115350" x="9659938" y="3860800"/>
          <p14:tracePt t="115369" x="9644063" y="3860800"/>
          <p14:tracePt t="115392" x="9637713" y="3860800"/>
          <p14:tracePt t="115465" x="9637713" y="3852863"/>
          <p14:tracePt t="122831" x="9629775" y="3875088"/>
          <p14:tracePt t="123104" x="9623425" y="3940175"/>
          <p14:tracePt t="123112" x="9623425" y="3970338"/>
          <p14:tracePt t="123120" x="9623425" y="4013200"/>
          <p14:tracePt t="123134" x="9601200" y="4137025"/>
          <p14:tracePt t="123152" x="9586913" y="4259263"/>
          <p14:tracePt t="123167" x="9586913" y="4295775"/>
          <p14:tracePt t="123186" x="9558338" y="4456113"/>
          <p14:tracePt t="123201" x="9528175" y="4586288"/>
          <p14:tracePt t="123218" x="9513888" y="4622800"/>
          <p14:tracePt t="123235" x="9491663" y="4738688"/>
          <p14:tracePt t="123253" x="9491663" y="4760913"/>
          <p14:tracePt t="123268" x="9471025" y="4868863"/>
          <p14:tracePt t="123284" x="9448800" y="4949825"/>
          <p14:tracePt t="123284" x="9412288" y="5021263"/>
          <p14:tracePt t="123305" x="9383713" y="5065713"/>
          <p14:tracePt t="123321" x="9355138" y="5094288"/>
          <p14:tracePt t="123334" x="9253538" y="5203825"/>
          <p14:tracePt t="123351" x="9151938" y="5260975"/>
          <p14:tracePt t="123368" x="9042400" y="5319713"/>
          <p14:tracePt t="123387" x="8810625" y="5407025"/>
          <p14:tracePt t="123400" x="8599488" y="5464175"/>
          <p14:tracePt t="123418" x="8099425" y="5559425"/>
          <p14:tracePt t="123435" x="7678738" y="5616575"/>
          <p14:tracePt t="123452" x="7510463" y="5630863"/>
          <p14:tracePt t="123467" x="7227888" y="5681663"/>
          <p14:tracePt t="123484" x="7162800" y="5703888"/>
          <p14:tracePt t="123500" x="6880225" y="5768975"/>
          <p14:tracePt t="123521" x="6756400" y="5783263"/>
          <p14:tracePt t="123534" x="6611938" y="5799138"/>
          <p14:tracePt t="123555" x="6459538" y="5819775"/>
          <p14:tracePt t="123568" x="6437313" y="5819775"/>
          <p14:tracePt t="123586" x="6408738" y="5819775"/>
          <p14:tracePt t="123601" x="6378575" y="5834063"/>
          <p14:tracePt t="123617" x="6357938" y="5849938"/>
          <p14:tracePt t="123634" x="6240463" y="5878513"/>
          <p14:tracePt t="123653" x="6205538" y="5884863"/>
          <p14:tracePt t="123668" x="6175375" y="5884863"/>
          <p14:tracePt t="123684" x="6169025" y="5884863"/>
          <p14:tracePt t="123701" x="6169025" y="5878513"/>
          <p14:tracePt t="123841" x="6161088" y="5870575"/>
          <p14:tracePt t="123880" x="6132513" y="5842000"/>
          <p14:tracePt t="123889" x="6124575" y="5834063"/>
          <p14:tracePt t="123900" x="6073775" y="5791200"/>
          <p14:tracePt t="123920" x="6067425" y="5776913"/>
          <p14:tracePt t="123936" x="6067425" y="5768975"/>
          <p14:tracePt t="123951" x="6096000" y="5732463"/>
          <p14:tracePt t="123969" x="6154738" y="5697538"/>
          <p14:tracePt t="123986" x="6169025" y="5681663"/>
          <p14:tracePt t="124002" x="6211888" y="5653088"/>
          <p14:tracePt t="124019" x="6219825" y="5638800"/>
          <p14:tracePt t="124034" x="6234113" y="5616575"/>
          <p14:tracePt t="124034" x="6234113" y="5610225"/>
          <p14:tracePt t="124056" x="6226175" y="5595938"/>
          <p14:tracePt t="124068" x="6197600" y="5559425"/>
          <p14:tracePt t="124084" x="6161088" y="5522913"/>
          <p14:tracePt t="124101" x="6067425" y="5449888"/>
          <p14:tracePt t="124120" x="6030913" y="5421313"/>
          <p14:tracePt t="124134" x="5900738" y="5362575"/>
          <p14:tracePt t="124151" x="5726113" y="5326063"/>
          <p14:tracePt t="124168" x="5667375" y="5319713"/>
          <p14:tracePt t="124186" x="5522913" y="5319713"/>
          <p14:tracePt t="124201" x="5413375" y="5319713"/>
          <p14:tracePt t="124220" x="5319713" y="5326063"/>
          <p14:tracePt t="124234" x="5260975" y="5326063"/>
          <p14:tracePt t="124234" x="5181600" y="5341938"/>
          <p14:tracePt t="124258" x="5153025" y="5348288"/>
          <p14:tracePt t="124272" x="5072063" y="5384800"/>
          <p14:tracePt t="124284" x="5043488" y="5399088"/>
          <p14:tracePt t="124284" x="5006975" y="5427663"/>
          <p14:tracePt t="124306" x="4992688" y="5443538"/>
          <p14:tracePt t="124320" x="4935538" y="5500688"/>
          <p14:tracePt t="124337" x="4905375" y="5537200"/>
          <p14:tracePt t="124352" x="4905375" y="5545138"/>
          <p14:tracePt t="124368" x="4913313" y="5573713"/>
          <p14:tracePt t="124387" x="4919663" y="5588000"/>
          <p14:tracePt t="124401" x="4970463" y="5646738"/>
          <p14:tracePt t="124418" x="5000625" y="5675313"/>
          <p14:tracePt t="124435" x="5080000" y="5718175"/>
          <p14:tracePt t="124453" x="5297488" y="5783263"/>
          <p14:tracePt t="124469" x="5457825" y="5827713"/>
          <p14:tracePt t="124485" x="5667375" y="5878513"/>
          <p14:tracePt t="124501" x="6008688" y="5915025"/>
          <p14:tracePt t="124521" x="6081713" y="5921375"/>
          <p14:tracePt t="124534" x="6240463" y="5929313"/>
          <p14:tracePt t="124551" x="6321425" y="5929313"/>
          <p14:tracePt t="124568" x="6415088" y="5892800"/>
          <p14:tracePt t="124587" x="6429375" y="5884863"/>
          <p14:tracePt t="124601" x="6459538" y="5842000"/>
          <p14:tracePt t="124618" x="6465888" y="5827713"/>
          <p14:tracePt t="124634" x="6480175" y="5754688"/>
          <p14:tracePt t="124653" x="6488113" y="5732463"/>
          <p14:tracePt t="124667" x="6488113" y="5726113"/>
          <p14:tracePt t="124684" x="6494463" y="5689600"/>
          <p14:tracePt t="124701" x="6494463" y="5667375"/>
          <p14:tracePt t="124719" x="6494463" y="5653088"/>
          <p14:tracePt t="124736" x="6502400" y="5653088"/>
          <p14:tracePt t="124751" x="6502400" y="5646738"/>
          <p14:tracePt t="124768" x="6488113" y="5646738"/>
          <p14:tracePt t="124929" x="6465888" y="5646738"/>
          <p14:tracePt t="124937" x="6400800" y="5646738"/>
          <p14:tracePt t="124953" x="6392863" y="5646738"/>
          <p14:tracePt t="124968" x="6386513" y="5646738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Dilution of Precision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1"/>
                <a:ext cx="10972800" cy="437356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e>
                            </m:mr>
                          </m: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r>
                  <a:rPr lang="en-US" sz="2800" dirty="0" smtClean="0"/>
                  <a:t>Measure the error sensitivity. smaller is better.</a:t>
                </a:r>
              </a:p>
              <a:p>
                <a:pPr lvl="1"/>
                <a:r>
                  <a:rPr lang="en-US" sz="2400" dirty="0" smtClean="0"/>
                  <a:t>1meter </a:t>
                </a:r>
                <a:r>
                  <a:rPr lang="en-US" sz="2400" dirty="0" err="1" smtClean="0"/>
                  <a:t>std</a:t>
                </a:r>
                <a:r>
                  <a:rPr lang="en-US" sz="2400" dirty="0" smtClean="0"/>
                  <a:t> in measurement  gives </a:t>
                </a:r>
                <a:r>
                  <a:rPr lang="en-US" sz="2400" dirty="0" err="1" smtClean="0"/>
                  <a:t>xDOP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std</a:t>
                </a:r>
                <a:r>
                  <a:rPr lang="en-US" sz="2400" dirty="0" smtClean="0"/>
                  <a:t> in results.</a:t>
                </a:r>
              </a:p>
              <a:p>
                <a:r>
                  <a:rPr lang="en-US" sz="2800" dirty="0" smtClean="0"/>
                  <a:t>HDOP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sz="2800" dirty="0" smtClean="0"/>
              </a:p>
              <a:p>
                <a:r>
                  <a:rPr lang="en-US" sz="2800" dirty="0"/>
                  <a:t>P</a:t>
                </a:r>
                <a:r>
                  <a:rPr lang="en-US" sz="2800" dirty="0" smtClean="0"/>
                  <a:t>DOP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&lt;5</m:t>
                    </m:r>
                  </m:oMath>
                </a14:m>
                <a:r>
                  <a:rPr lang="en-US" sz="2800" b="0" dirty="0" smtClean="0"/>
                  <a:t> is considered good. </a:t>
                </a:r>
              </a:p>
              <a:p>
                <a:endParaRPr lang="en-US" sz="28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1"/>
                <a:ext cx="10972800" cy="4373564"/>
              </a:xfrm>
              <a:blipFill rotWithShape="0">
                <a:blip r:embed="rId4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45624" y="2084887"/>
                <a:ext cx="1025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𝐀𝐱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624" y="2084887"/>
                <a:ext cx="102534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509" r="-650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2514600"/>
                <a:ext cx="22959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514600"/>
                <a:ext cx="229595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128" t="-20000" r="-319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5360" y="2883932"/>
            <a:ext cx="352044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35457"/>
      </p:ext>
    </p:extLst>
  </p:cSld>
  <p:clrMapOvr>
    <a:masterClrMapping/>
  </p:clrMapOvr>
  <p:transition advTm="161402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24" x="6372225" y="5646738"/>
          <p14:tracePt t="750" x="5102225" y="5260975"/>
          <p14:tracePt t="874" x="5021263" y="5240338"/>
          <p14:tracePt t="889" x="4970463" y="5224463"/>
          <p14:tracePt t="903" x="4622800" y="5159375"/>
          <p14:tracePt t="920" x="4340225" y="5153025"/>
          <p14:tracePt t="937" x="4252913" y="5167313"/>
          <p14:tracePt t="955" x="3940175" y="5254625"/>
          <p14:tracePt t="970" x="3773488" y="5305425"/>
          <p14:tracePt t="970" x="3563938" y="5334000"/>
          <p14:tracePt t="992" x="3476625" y="5334000"/>
          <p14:tracePt t="1009" x="3135313" y="5283200"/>
          <p14:tracePt t="1031" x="2938463" y="5224463"/>
          <p14:tracePt t="1055" x="2867025" y="5203825"/>
          <p14:tracePt t="1071" x="2751138" y="5167313"/>
          <p14:tracePt t="1088" x="2714625" y="5159375"/>
          <p14:tracePt t="1106" x="2633663" y="5130800"/>
          <p14:tracePt t="1121" x="2576513" y="5108575"/>
          <p14:tracePt t="1137" x="2517775" y="5051425"/>
          <p14:tracePt t="1155" x="2416175" y="4913313"/>
          <p14:tracePt t="1174" x="2395538" y="4862513"/>
          <p14:tracePt t="1192" x="2328863" y="4572000"/>
          <p14:tracePt t="1207" x="2293938" y="4368800"/>
          <p14:tracePt t="1223" x="2227263" y="3970338"/>
          <p14:tracePt t="1239" x="2090738" y="3476625"/>
          <p14:tracePt t="1254" x="1778000" y="2794000"/>
          <p14:tracePt t="1270" x="1566863" y="2365375"/>
          <p14:tracePt t="1287" x="1495425" y="2235200"/>
          <p14:tracePt t="1287" x="1465263" y="2212975"/>
          <p14:tracePt t="1309" x="1458913" y="2212975"/>
          <p14:tracePt t="1334" x="1436688" y="2235200"/>
          <p14:tracePt t="1341" x="1408113" y="2263775"/>
          <p14:tracePt t="1354" x="1233488" y="2424113"/>
          <p14:tracePt t="1374" x="1196975" y="2446338"/>
          <p14:tracePt t="1386" x="950913" y="2547938"/>
          <p14:tracePt t="1406" x="877888" y="2554288"/>
          <p14:tracePt t="1421" x="835025" y="2554288"/>
          <p14:tracePt t="1440" x="790575" y="2590800"/>
          <p14:tracePt t="1453" x="790575" y="2613025"/>
          <p14:tracePt t="1471" x="790575" y="2627313"/>
          <p14:tracePt t="1488" x="798513" y="2627313"/>
          <p14:tracePt t="1505" x="798513" y="2619375"/>
          <p14:tracePt t="1558" x="790575" y="2619375"/>
          <p14:tracePt t="1669" x="790575" y="2627313"/>
          <p14:tracePt t="1749" x="784225" y="2655888"/>
          <p14:tracePt t="1765" x="776288" y="2670175"/>
          <p14:tracePt t="1773" x="776288" y="2684463"/>
          <p14:tracePt t="1786" x="769938" y="2771775"/>
          <p14:tracePt t="1806" x="790575" y="2873375"/>
          <p14:tracePt t="1822" x="804863" y="2895600"/>
          <p14:tracePt t="1837" x="820738" y="2924175"/>
          <p14:tracePt t="1853" x="863600" y="2960688"/>
          <p14:tracePt t="1870" x="877888" y="2960688"/>
          <p14:tracePt t="1890" x="906463" y="2968625"/>
          <p14:tracePt t="1903" x="928688" y="2968625"/>
          <p14:tracePt t="1920" x="987425" y="2968625"/>
          <p14:tracePt t="1938" x="1095375" y="2968625"/>
          <p14:tracePt t="1954" x="1131888" y="2960688"/>
          <p14:tracePt t="1973" x="1176338" y="2960688"/>
          <p14:tracePt t="1986" x="1227138" y="2954338"/>
          <p14:tracePt t="2006" x="1247775" y="2954338"/>
          <p14:tracePt t="2022" x="1298575" y="2954338"/>
          <p14:tracePt t="2040" x="1320800" y="2954338"/>
          <p14:tracePt t="2053" x="1422400" y="2974975"/>
          <p14:tracePt t="2070" x="1524000" y="2989263"/>
          <p14:tracePt t="2087" x="1639888" y="3019425"/>
          <p14:tracePt t="2105" x="1785938" y="3040063"/>
          <p14:tracePt t="2120" x="2074863" y="3090863"/>
          <p14:tracePt t="2137" x="2162175" y="3098800"/>
          <p14:tracePt t="2154" x="2562225" y="3141663"/>
          <p14:tracePt t="2175" x="2757488" y="3163888"/>
          <p14:tracePt t="2186" x="2836863" y="3171825"/>
          <p14:tracePt t="2207" x="2903538" y="3171825"/>
          <p14:tracePt t="2221" x="2909888" y="3163888"/>
          <p14:tracePt t="2270" x="2917825" y="3163888"/>
          <p14:tracePt t="2277" x="2932113" y="3163888"/>
          <p14:tracePt t="2287" x="2968625" y="3163888"/>
          <p14:tracePt t="2305" x="2997200" y="3157538"/>
          <p14:tracePt t="2320" x="3025775" y="3149600"/>
          <p14:tracePt t="2338" x="3033713" y="3149600"/>
          <p14:tracePt t="2353" x="3062288" y="3141663"/>
          <p14:tracePt t="2372" x="3076575" y="3141663"/>
          <p14:tracePt t="2386" x="3200400" y="3141663"/>
          <p14:tracePt t="2404" x="3302000" y="3127375"/>
          <p14:tracePt t="2420" x="3395663" y="3127375"/>
          <p14:tracePt t="2439" x="3541713" y="3149600"/>
          <p14:tracePt t="2455" x="3563938" y="3157538"/>
          <p14:tracePt t="2470" x="3592513" y="3157538"/>
          <p14:tracePt t="2487" x="3592513" y="3149600"/>
          <p14:tracePt t="2550" x="3592513" y="3141663"/>
          <p14:tracePt t="2589" x="3614738" y="3121025"/>
          <p14:tracePt t="2598" x="3614738" y="3113088"/>
          <p14:tracePt t="2613" x="3629025" y="3106738"/>
          <p14:tracePt t="2623" x="3665538" y="3048000"/>
          <p14:tracePt t="2638" x="3671888" y="3033713"/>
          <p14:tracePt t="2654" x="3716338" y="2989263"/>
          <p14:tracePt t="2673" x="3716338" y="2974975"/>
          <p14:tracePt t="2688" x="3716338" y="2968625"/>
          <p14:tracePt t="2734" x="3716338" y="2960688"/>
          <p14:tracePt t="2910" x="3716338" y="2954338"/>
          <p14:tracePt t="3841" x="3629025" y="2917825"/>
          <p14:tracePt t="4132" x="3214688" y="2816225"/>
          <p14:tracePt t="4141" x="3025775" y="2771775"/>
          <p14:tracePt t="4154" x="2867025" y="2743200"/>
          <p14:tracePt t="4170" x="2474913" y="2684463"/>
          <p14:tracePt t="4192" x="2373313" y="2670175"/>
          <p14:tracePt t="4208" x="2365375" y="2670175"/>
          <p14:tracePt t="4221" x="2351088" y="2670175"/>
          <p14:tracePt t="4237" x="2322513" y="2670175"/>
          <p14:tracePt t="4350" x="2293938" y="2670175"/>
          <p14:tracePt t="4365" x="2257425" y="2670175"/>
          <p14:tracePt t="4374" x="2105025" y="2670175"/>
          <p14:tracePt t="4391" x="2060575" y="2678113"/>
          <p14:tracePt t="4404" x="1887538" y="2678113"/>
          <p14:tracePt t="4424" x="1704975" y="2684463"/>
          <p14:tracePt t="4439" x="1662113" y="2692400"/>
          <p14:tracePt t="4453" x="1625600" y="2706688"/>
          <p14:tracePt t="4472" x="1625600" y="2714625"/>
          <p14:tracePt t="4489" x="1617663" y="2720975"/>
          <p14:tracePt t="4504" x="1617663" y="2728913"/>
          <p14:tracePt t="4521" x="1617663" y="2735263"/>
          <p14:tracePt t="4537" x="1617663" y="2743200"/>
          <p14:tracePt t="4581" x="1617663" y="2751138"/>
          <p14:tracePt t="4597" x="1617663" y="2757488"/>
          <p14:tracePt t="4606" x="1625600" y="2779713"/>
          <p14:tracePt t="4623" x="1625600" y="2786063"/>
          <p14:tracePt t="4646" x="1625600" y="2801938"/>
          <p14:tracePt t="4654" x="1625600" y="2816225"/>
          <p14:tracePt t="4671" x="1625600" y="2822575"/>
          <p14:tracePt t="4689" x="1625600" y="2830513"/>
          <p14:tracePt t="4703" x="1625600" y="2836863"/>
          <p14:tracePt t="4797" x="1633538" y="2836863"/>
          <p14:tracePt t="4813" x="1639888" y="2844800"/>
          <p14:tracePt t="4829" x="1662113" y="2844800"/>
          <p14:tracePt t="4846" x="1684338" y="2844800"/>
          <p14:tracePt t="4854" x="1698625" y="2852738"/>
          <p14:tracePt t="4872" x="1836738" y="2852738"/>
          <p14:tracePt t="4888" x="1958975" y="2844800"/>
          <p14:tracePt t="4906" x="1989138" y="2844800"/>
          <p14:tracePt t="4922" x="2032000" y="2830513"/>
          <p14:tracePt t="4944" x="2032000" y="2822575"/>
          <p14:tracePt t="5055" x="2032000" y="2816225"/>
          <p14:tracePt t="5069" x="2046288" y="2794000"/>
          <p14:tracePt t="5077" x="2046288" y="2786063"/>
          <p14:tracePt t="5087" x="2060575" y="2771775"/>
          <p14:tracePt t="5104" x="2090738" y="2728913"/>
          <p14:tracePt t="5122" x="2125663" y="2684463"/>
          <p14:tracePt t="5141" x="2119313" y="2684463"/>
          <p14:tracePt t="5262" x="2111375" y="2692400"/>
          <p14:tracePt t="5268" x="2111375" y="2700338"/>
          <p14:tracePt t="5286" x="2105025" y="2714625"/>
          <p14:tracePt t="5302" x="2105025" y="2720975"/>
          <p14:tracePt t="5335" x="2111375" y="2720975"/>
          <p14:tracePt t="5359" x="2133600" y="2720975"/>
          <p14:tracePt t="5375" x="2147888" y="2714625"/>
          <p14:tracePt t="5383" x="2162175" y="2706688"/>
          <p14:tracePt t="5399" x="2176463" y="2700338"/>
          <p14:tracePt t="5407" x="2198688" y="2670175"/>
          <p14:tracePt t="5422" x="2206625" y="2655888"/>
          <p14:tracePt t="5438" x="2220913" y="2619375"/>
          <p14:tracePt t="5455" x="2206625" y="2590800"/>
          <p14:tracePt t="5473" x="2192338" y="2582863"/>
          <p14:tracePt t="5488" x="2155825" y="2576513"/>
          <p14:tracePt t="5505" x="2125663" y="2576513"/>
          <p14:tracePt t="5521" x="2068513" y="2598738"/>
          <p14:tracePt t="5544" x="2039938" y="2619375"/>
          <p14:tracePt t="5554" x="1995488" y="2678113"/>
          <p14:tracePt t="5578" x="1995488" y="2692400"/>
          <p14:tracePt t="5592" x="2003425" y="2700338"/>
          <p14:tracePt t="5607" x="2060575" y="2720975"/>
          <p14:tracePt t="5622" x="2082800" y="2728913"/>
          <p14:tracePt t="5638" x="2192338" y="2735263"/>
          <p14:tracePt t="5656" x="2263775" y="2735263"/>
          <p14:tracePt t="5673" x="2293938" y="2735263"/>
          <p14:tracePt t="5688" x="2344738" y="2720975"/>
          <p14:tracePt t="5704" x="2344738" y="2714625"/>
          <p14:tracePt t="5734" x="2336800" y="2714625"/>
          <p14:tracePt t="5741" x="2322513" y="2700338"/>
          <p14:tracePt t="5754" x="2308225" y="2700338"/>
          <p14:tracePt t="5771" x="2286000" y="2706688"/>
          <p14:tracePt t="5790" x="2286000" y="2714625"/>
          <p14:tracePt t="5829" x="2293938" y="2714625"/>
          <p14:tracePt t="5836" x="2308225" y="2714625"/>
          <p14:tracePt t="5846" x="2322513" y="2714625"/>
          <p14:tracePt t="5862" x="2344738" y="2714625"/>
          <p14:tracePt t="5874" x="2365375" y="2706688"/>
          <p14:tracePt t="5888" x="2379663" y="2700338"/>
          <p14:tracePt t="5904" x="2395538" y="2692400"/>
          <p14:tracePt t="5922" x="2395538" y="2684463"/>
          <p14:tracePt t="5940" x="2401888" y="2684463"/>
          <p14:tracePt t="5957" x="2401888" y="2700338"/>
          <p14:tracePt t="6053" x="2401888" y="2706688"/>
          <p14:tracePt t="6061" x="2401888" y="2728913"/>
          <p14:tracePt t="6071" x="2424113" y="2786063"/>
          <p14:tracePt t="6087" x="2438400" y="2808288"/>
          <p14:tracePt t="6105" x="2446338" y="2822575"/>
          <p14:tracePt t="6122" x="2452688" y="2816225"/>
          <p14:tracePt t="6165" x="2452688" y="2808288"/>
          <p14:tracePt t="6183" x="2452688" y="2786063"/>
          <p14:tracePt t="6189" x="2452688" y="2779713"/>
          <p14:tracePt t="6206" x="2452688" y="2751138"/>
          <p14:tracePt t="6222" x="2452688" y="2743200"/>
          <p14:tracePt t="6238" x="2452688" y="2692400"/>
          <p14:tracePt t="6256" x="2452688" y="2619375"/>
          <p14:tracePt t="6273" x="2452688" y="2613025"/>
          <p14:tracePt t="6287" x="2460625" y="2590800"/>
          <p14:tracePt t="6305" x="2466975" y="2576513"/>
          <p14:tracePt t="6321" x="2466975" y="2590800"/>
          <p14:tracePt t="6382" x="2466975" y="2598738"/>
          <p14:tracePt t="6397" x="2466975" y="2605088"/>
          <p14:tracePt t="6407" x="2474913" y="2663825"/>
          <p14:tracePt t="6422" x="2474913" y="2678113"/>
          <p14:tracePt t="6437" x="2474913" y="2735263"/>
          <p14:tracePt t="6455" x="2446338" y="2771775"/>
          <p14:tracePt t="6474" x="2446338" y="2779713"/>
          <p14:tracePt t="6487" x="2438400" y="2779713"/>
          <p14:tracePt t="6504" x="2424113" y="2779713"/>
          <p14:tracePt t="6525" x="2424113" y="2765425"/>
          <p14:tracePt t="6550" x="2416175" y="2757488"/>
          <p14:tracePt t="6559" x="2409825" y="2728913"/>
          <p14:tracePt t="6574" x="2387600" y="2714625"/>
          <p14:tracePt t="6590" x="2336800" y="2692400"/>
          <p14:tracePt t="6607" x="2328863" y="2692400"/>
          <p14:tracePt t="6622" x="2263775" y="2692400"/>
          <p14:tracePt t="6639" x="2243138" y="2692400"/>
          <p14:tracePt t="6654" x="2212975" y="2692400"/>
          <p14:tracePt t="6674" x="2184400" y="2692400"/>
          <p14:tracePt t="6688" x="2170113" y="2692400"/>
          <p14:tracePt t="6704" x="2111375" y="2692400"/>
          <p14:tracePt t="6721" x="2090738" y="2692400"/>
          <p14:tracePt t="6740" x="2060575" y="2692400"/>
          <p14:tracePt t="6754" x="2009775" y="2692400"/>
          <p14:tracePt t="6775" x="2003425" y="2692400"/>
          <p14:tracePt t="6787" x="1995488" y="2700338"/>
          <p14:tracePt t="6807" x="1973263" y="2728913"/>
          <p14:tracePt t="6823" x="1966913" y="2786063"/>
          <p14:tracePt t="6839" x="1952625" y="2852738"/>
          <p14:tracePt t="6854" x="1952625" y="2917825"/>
          <p14:tracePt t="6854" x="1981200" y="2968625"/>
          <p14:tracePt t="6879" x="2009775" y="2997200"/>
          <p14:tracePt t="6893" x="2090738" y="3033713"/>
          <p14:tracePt t="6904" x="2147888" y="3055938"/>
          <p14:tracePt t="6921" x="2278063" y="3062288"/>
          <p14:tracePt t="6941" x="2359025" y="3062288"/>
          <p14:tracePt t="6957" x="2438400" y="3048000"/>
          <p14:tracePt t="6971" x="2489200" y="3033713"/>
          <p14:tracePt t="6990" x="2547938" y="3005138"/>
          <p14:tracePt t="7006" x="2554288" y="2989263"/>
          <p14:tracePt t="7021" x="2582863" y="2960688"/>
          <p14:tracePt t="7038" x="2627313" y="2909888"/>
          <p14:tracePt t="7055" x="2641600" y="2881313"/>
          <p14:tracePt t="7073" x="2678113" y="2816225"/>
          <p14:tracePt t="7088" x="2706688" y="2757488"/>
          <p14:tracePt t="7105" x="2751138" y="2684463"/>
          <p14:tracePt t="7121" x="2779713" y="2576513"/>
          <p14:tracePt t="7142" x="2779713" y="2540000"/>
          <p14:tracePt t="7157" x="2779713" y="2525713"/>
          <p14:tracePt t="7174" x="2743200" y="2481263"/>
          <p14:tracePt t="7190" x="2684463" y="2452688"/>
          <p14:tracePt t="7207" x="2649538" y="2446338"/>
          <p14:tracePt t="7222" x="2525713" y="2424113"/>
          <p14:tracePt t="7238" x="2438400" y="2424113"/>
          <p14:tracePt t="7255" x="2401888" y="2424113"/>
          <p14:tracePt t="7274" x="2220913" y="2446338"/>
          <p14:tracePt t="7288" x="2082800" y="2466975"/>
          <p14:tracePt t="7306" x="2046288" y="2474913"/>
          <p14:tracePt t="7321" x="1958975" y="2503488"/>
          <p14:tracePt t="7341" x="1893888" y="2525713"/>
          <p14:tracePt t="7354" x="1879600" y="2547938"/>
          <p14:tracePt t="7374" x="1836738" y="2576513"/>
          <p14:tracePt t="7391" x="1828800" y="2582863"/>
          <p14:tracePt t="7407" x="1814513" y="2613025"/>
          <p14:tracePt t="7423" x="1806575" y="2633663"/>
          <p14:tracePt t="7438" x="1800225" y="2649538"/>
          <p14:tracePt t="7454" x="1785938" y="2649538"/>
          <p14:tracePt t="7473" x="1778000" y="2663825"/>
          <p14:tracePt t="7488" x="1770063" y="2663825"/>
          <p14:tracePt t="7509" x="1770063" y="2670175"/>
          <p14:tracePt t="7525" x="1770063" y="2678113"/>
          <p14:tracePt t="7565" x="1770063" y="2684463"/>
          <p14:tracePt t="7573" x="1770063" y="2692400"/>
          <p14:tracePt t="7597" x="1778000" y="2700338"/>
          <p14:tracePt t="7607" x="1778000" y="2706688"/>
          <p14:tracePt t="7621" x="1792288" y="2714625"/>
          <p14:tracePt t="7638" x="1800225" y="2728913"/>
          <p14:tracePt t="7655" x="1814513" y="2751138"/>
          <p14:tracePt t="7673" x="1828800" y="2757488"/>
          <p14:tracePt t="7688" x="1828800" y="2765425"/>
          <p14:tracePt t="7704" x="1828800" y="2771775"/>
          <p14:tracePt t="7721" x="1836738" y="2779713"/>
          <p14:tracePt t="7740" x="1836738" y="2786063"/>
          <p14:tracePt t="7757" x="1843088" y="2786063"/>
          <p14:tracePt t="8302" x="1857375" y="2794000"/>
          <p14:tracePt t="8309" x="1865313" y="2794000"/>
          <p14:tracePt t="8322" x="1893888" y="2801938"/>
          <p14:tracePt t="8338" x="2032000" y="2822575"/>
          <p14:tracePt t="8338" x="2074863" y="2822575"/>
          <p14:tracePt t="8358" x="2125663" y="2836863"/>
          <p14:tracePt t="8371" x="2235200" y="2852738"/>
          <p14:tracePt t="8390" x="2344738" y="2859088"/>
          <p14:tracePt t="8405" x="2373313" y="2867025"/>
          <p14:tracePt t="8422" x="2416175" y="2873375"/>
          <p14:tracePt t="8438" x="2517775" y="2873375"/>
          <p14:tracePt t="8457" x="2562225" y="2873375"/>
          <p14:tracePt t="8471" x="2743200" y="2895600"/>
          <p14:tracePt t="8488" x="2852738" y="2909888"/>
          <p14:tracePt t="8505" x="2895600" y="2909888"/>
          <p14:tracePt t="8526" x="2909888" y="2917825"/>
          <p14:tracePt t="8538" x="2917825" y="2917825"/>
          <p14:tracePt t="8555" x="2938463" y="2917825"/>
          <p14:tracePt t="8725" x="2960688" y="2917825"/>
          <p14:tracePt t="8733" x="2982913" y="2917825"/>
          <p14:tracePt t="8742" x="3019425" y="2917825"/>
          <p14:tracePt t="8754" x="3025775" y="2917825"/>
          <p14:tracePt t="8771" x="3019425" y="2917825"/>
          <p14:tracePt t="8813" x="3011488" y="2917825"/>
          <p14:tracePt t="8823" x="3005138" y="2917825"/>
          <p14:tracePt t="8838" x="2997200" y="2917825"/>
          <p14:tracePt t="9045" x="2989263" y="2917825"/>
          <p14:tracePt t="9077" x="2974975" y="2917825"/>
          <p14:tracePt t="9101" x="2960688" y="2917825"/>
          <p14:tracePt t="9109" x="2954338" y="2917825"/>
          <p14:tracePt t="9125" x="2954338" y="2924175"/>
          <p14:tracePt t="9141" x="2960688" y="2924175"/>
          <p14:tracePt t="9550" x="2968625" y="2924175"/>
          <p14:tracePt t="9557" x="2974975" y="2924175"/>
          <p14:tracePt t="9571" x="3025775" y="2932113"/>
          <p14:tracePt t="9589" x="3098800" y="2938463"/>
          <p14:tracePt t="9605" x="3200400" y="2946400"/>
          <p14:tracePt t="9625" x="3222625" y="2946400"/>
          <p14:tracePt t="9638" x="3316288" y="2954338"/>
          <p14:tracePt t="9655" x="3338513" y="2954338"/>
          <p14:tracePt t="10580" x="3338513" y="2946400"/>
          <p14:tracePt t="10719" x="3338513" y="2938463"/>
          <p14:tracePt t="15340" x="3324225" y="2932113"/>
          <p14:tracePt t="15935" x="3127375" y="2903538"/>
          <p14:tracePt t="15942" x="3033713" y="2887663"/>
          <p14:tracePt t="15957" x="2438400" y="2852738"/>
          <p14:tracePt t="15973" x="2344738" y="2844800"/>
          <p14:tracePt t="15989" x="1901825" y="2822575"/>
          <p14:tracePt t="15989" x="1836738" y="2822575"/>
          <p14:tracePt t="16015" x="1755775" y="2822575"/>
          <p14:tracePt t="16022" x="1712913" y="2830513"/>
          <p14:tracePt t="16039" x="1719263" y="2830513"/>
          <p14:tracePt t="16069" x="1735138" y="2830513"/>
          <p14:tracePt t="16077" x="1741488" y="2830513"/>
          <p14:tracePt t="16095" x="1755775" y="2836863"/>
          <p14:tracePt t="16105" x="1763713" y="2836863"/>
          <p14:tracePt t="16122" x="1763713" y="2844800"/>
          <p14:tracePt t="16269" x="1763713" y="2852738"/>
          <p14:tracePt t="16285" x="1770063" y="2859088"/>
          <p14:tracePt t="16349" x="1778000" y="2859088"/>
          <p14:tracePt t="16358" x="1814513" y="2859088"/>
          <p14:tracePt t="16375" x="1828800" y="2867025"/>
          <p14:tracePt t="16389" x="1851025" y="2867025"/>
          <p14:tracePt t="16406" x="1879600" y="2873375"/>
          <p14:tracePt t="16425" x="1887538" y="2873375"/>
          <p14:tracePt t="16439" x="1908175" y="2881313"/>
          <p14:tracePt t="16456" x="1916113" y="2887663"/>
          <p14:tracePt t="16472" x="1922463" y="2887663"/>
          <p14:tracePt t="16491" x="1916113" y="2887663"/>
          <p14:tracePt t="16613" x="1901825" y="2887663"/>
          <p14:tracePt t="16629" x="1893888" y="2887663"/>
          <p14:tracePt t="16637" x="1865313" y="2887663"/>
          <p14:tracePt t="16645" x="1851025" y="2895600"/>
          <p14:tracePt t="16656" x="1836738" y="2895600"/>
          <p14:tracePt t="16672" x="1800225" y="2895600"/>
          <p14:tracePt t="16694" x="1806575" y="2895600"/>
          <p14:tracePt t="16836" x="1806575" y="2909888"/>
          <p14:tracePt t="16951" x="1814513" y="2909888"/>
          <p14:tracePt t="17037" x="1820863" y="2917825"/>
          <p14:tracePt t="17046" x="1828800" y="2917825"/>
          <p14:tracePt t="17079" x="1836738" y="2917825"/>
          <p14:tracePt t="17085" x="1843088" y="2917825"/>
          <p14:tracePt t="17199" x="1851025" y="2917825"/>
          <p14:tracePt t="17230" x="1857375" y="2917825"/>
          <p14:tracePt t="17277" x="1865313" y="2917825"/>
          <p14:tracePt t="17414" x="1871663" y="2917825"/>
          <p14:tracePt t="17437" x="1879600" y="2917825"/>
          <p14:tracePt t="17453" x="1908175" y="2917825"/>
          <p14:tracePt t="17469" x="1916113" y="2917825"/>
          <p14:tracePt t="17477" x="1922463" y="2917825"/>
          <p14:tracePt t="17494" x="1952625" y="2917825"/>
          <p14:tracePt t="17507" x="2017713" y="2917825"/>
          <p14:tracePt t="17528" x="2074863" y="2917825"/>
          <p14:tracePt t="17542" x="2155825" y="2917825"/>
          <p14:tracePt t="17559" x="2328863" y="2932113"/>
          <p14:tracePt t="17574" x="2351088" y="2932113"/>
          <p14:tracePt t="17589" x="2460625" y="2938463"/>
          <p14:tracePt t="17607" x="2481263" y="2938463"/>
          <p14:tracePt t="17625" x="2474913" y="2938463"/>
          <p14:tracePt t="17661" x="2460625" y="2938463"/>
          <p14:tracePt t="17670" x="2452688" y="2938463"/>
          <p14:tracePt t="19456" x="2474913" y="2938463"/>
          <p14:tracePt t="20222" x="2497138" y="2938463"/>
          <p14:tracePt t="20237" x="2568575" y="2932113"/>
          <p14:tracePt t="20246" x="2633663" y="2924175"/>
          <p14:tracePt t="20256" x="2706688" y="2924175"/>
          <p14:tracePt t="20273" x="3076575" y="2924175"/>
          <p14:tracePt t="20290" x="3649663" y="2932113"/>
          <p14:tracePt t="20309" x="3817938" y="2932113"/>
          <p14:tracePt t="20325" x="4187825" y="2895600"/>
          <p14:tracePt t="20342" x="4275138" y="2881313"/>
          <p14:tracePt t="20356" x="4462463" y="2867025"/>
          <p14:tracePt t="20378" x="4529138" y="2852738"/>
          <p14:tracePt t="20390" x="4564063" y="2852738"/>
          <p14:tracePt t="20406" x="4579938" y="2852738"/>
          <p14:tracePt t="20425" x="4586288" y="2852738"/>
          <p14:tracePt t="20440" x="4600575" y="2844800"/>
          <p14:tracePt t="20589" x="4600575" y="2836863"/>
          <p14:tracePt t="20686" x="4600575" y="2830513"/>
          <p14:tracePt t="20742" x="4600575" y="2822575"/>
          <p14:tracePt t="20758" x="4600575" y="2808288"/>
          <p14:tracePt t="20773" x="4594225" y="2808288"/>
          <p14:tracePt t="20781" x="4594225" y="2801938"/>
          <p14:tracePt t="20805" x="4586288" y="2801938"/>
          <p14:tracePt t="20821" x="4586288" y="2794000"/>
          <p14:tracePt t="20878" x="4572000" y="2779713"/>
          <p14:tracePt t="20885" x="4572000" y="2771775"/>
          <p14:tracePt t="20902" x="4557713" y="2765425"/>
          <p14:tracePt t="20910" x="4529138" y="2728913"/>
          <p14:tracePt t="20926" x="4506913" y="2714625"/>
          <p14:tracePt t="20942" x="4484688" y="2700338"/>
          <p14:tracePt t="20959" x="4478338" y="2700338"/>
          <p14:tracePt t="20973" x="4470400" y="2700338"/>
          <p14:tracePt t="20992" x="4419600" y="2692400"/>
          <p14:tracePt t="21007" x="4376738" y="2684463"/>
          <p14:tracePt t="21025" x="4318000" y="2684463"/>
          <p14:tracePt t="21040" x="4303713" y="2684463"/>
          <p14:tracePt t="21057" x="4295775" y="2684463"/>
          <p14:tracePt t="21073" x="4295775" y="2692400"/>
          <p14:tracePt t="61220" x="4244975" y="2684463"/>
          <p14:tracePt t="61567" x="4202113" y="2678113"/>
          <p14:tracePt t="61574" x="4157663" y="2678113"/>
          <p14:tracePt t="61589" x="4129088" y="2678113"/>
          <p14:tracePt t="61597" x="4114800" y="2706688"/>
          <p14:tracePt t="61615" x="4071938" y="2786063"/>
          <p14:tracePt t="61630" x="3998913" y="2881313"/>
          <p14:tracePt t="61649" x="3795713" y="3121025"/>
          <p14:tracePt t="61665" x="3730625" y="3178175"/>
          <p14:tracePt t="61680" x="3527425" y="3330575"/>
          <p14:tracePt t="61698" x="3309938" y="3482975"/>
          <p14:tracePt t="61716" x="3186113" y="3584575"/>
          <p14:tracePt t="61734" x="3011488" y="3722688"/>
          <p14:tracePt t="61751" x="2938463" y="3759200"/>
          <p14:tracePt t="61763" x="2720975" y="3911600"/>
          <p14:tracePt t="61783" x="2605088" y="3954463"/>
          <p14:tracePt t="61799" x="2503488" y="4005263"/>
          <p14:tracePt t="61813" x="2409825" y="4056063"/>
          <p14:tracePt t="61831" x="2243138" y="4151313"/>
          <p14:tracePt t="61850" x="2220913" y="4157663"/>
          <p14:tracePt t="61864" x="2068513" y="4238625"/>
          <p14:tracePt t="61880" x="1952625" y="4295775"/>
          <p14:tracePt t="61897" x="1871663" y="4332288"/>
          <p14:tracePt t="61918" x="1851025" y="4340225"/>
          <p14:tracePt t="61934" x="1843088" y="4340225"/>
          <p14:tracePt t="61948" x="1828800" y="4340225"/>
          <p14:tracePt t="61969" x="1820863" y="4332288"/>
          <p14:tracePt t="61984" x="1806575" y="4325938"/>
          <p14:tracePt t="61998" x="1749425" y="4325938"/>
          <p14:tracePt t="62016" x="1639888" y="4346575"/>
          <p14:tracePt t="62033" x="1487488" y="4433888"/>
          <p14:tracePt t="62048" x="1385888" y="4521200"/>
          <p14:tracePt t="62048" x="1320800" y="4600575"/>
          <p14:tracePt t="62070" x="1306513" y="4637088"/>
          <p14:tracePt t="62082" x="1270000" y="4716463"/>
          <p14:tracePt t="62099" x="1270000" y="4732338"/>
          <p14:tracePt t="62114" x="1270000" y="4783138"/>
          <p14:tracePt t="62134" x="1270000" y="4789488"/>
          <p14:tracePt t="62148" x="1270000" y="4797425"/>
          <p14:tracePt t="62164" x="1262063" y="4797425"/>
          <p14:tracePt t="62381" x="1312863" y="4797425"/>
          <p14:tracePt t="62485" x="1357313" y="4803775"/>
          <p14:tracePt t="62502" x="1408113" y="4826000"/>
          <p14:tracePt t="62509" x="1560513" y="4862513"/>
          <p14:tracePt t="62517" x="1647825" y="4891088"/>
          <p14:tracePt t="62533" x="1668463" y="4905375"/>
          <p14:tracePt t="62550" x="1676400" y="4905375"/>
          <p14:tracePt t="62566" x="1684338" y="4905375"/>
          <p14:tracePt t="62767" x="1698625" y="4905375"/>
          <p14:tracePt t="62775" x="1704975" y="4899025"/>
          <p14:tracePt t="62789" x="1741488" y="4899025"/>
          <p14:tracePt t="62799" x="1778000" y="4899025"/>
          <p14:tracePt t="62815" x="1828800" y="4891088"/>
          <p14:tracePt t="62833" x="1828800" y="4884738"/>
          <p14:tracePt t="63398" x="1843088" y="4876800"/>
          <p14:tracePt t="63799" x="1851025" y="4876800"/>
          <p14:tracePt t="64446" x="1908175" y="4876800"/>
          <p14:tracePt t="64462" x="1981200" y="4876800"/>
          <p14:tracePt t="64470" x="2170113" y="4884738"/>
          <p14:tracePt t="64482" x="2220913" y="4891088"/>
          <p14:tracePt t="64499" x="2293938" y="4905375"/>
          <p14:tracePt t="64518" x="2308225" y="4905375"/>
          <p14:tracePt t="64534" x="2322513" y="4905375"/>
          <p14:tracePt t="64557" x="2328863" y="4905375"/>
          <p14:tracePt t="64566" x="2351088" y="4913313"/>
          <p14:tracePt t="64584" x="2387600" y="4913313"/>
          <p14:tracePt t="64599" x="2481263" y="4919663"/>
          <p14:tracePt t="64616" x="2517775" y="4927600"/>
          <p14:tracePt t="64632" x="2554288" y="4927600"/>
          <p14:tracePt t="64632" x="2576513" y="4927600"/>
          <p14:tracePt t="64655" x="2582863" y="4927600"/>
          <p14:tracePt t="64665" x="2590800" y="4927600"/>
          <p14:tracePt t="64718" x="2605088" y="4927600"/>
          <p14:tracePt t="64814" x="2613025" y="4927600"/>
          <p14:tracePt t="64830" x="2663825" y="4919663"/>
          <p14:tracePt t="64838" x="2678113" y="4919663"/>
          <p14:tracePt t="64848" x="2728913" y="4913313"/>
          <p14:tracePt t="64866" x="2779713" y="4913313"/>
          <p14:tracePt t="64882" x="2822575" y="4913313"/>
          <p14:tracePt t="64904" x="2822575" y="4905375"/>
          <p14:tracePt t="64941" x="2801938" y="4905375"/>
          <p14:tracePt t="64951" x="2771775" y="4905375"/>
          <p14:tracePt t="64968" x="2706688" y="4905375"/>
          <p14:tracePt t="64982" x="2655888" y="4905375"/>
          <p14:tracePt t="65001" x="2598738" y="4905375"/>
          <p14:tracePt t="65016" x="2576513" y="4905375"/>
          <p14:tracePt t="65034" x="2540000" y="4905375"/>
          <p14:tracePt t="65049" x="2547938" y="4905375"/>
          <p14:tracePt t="65375" x="2562225" y="4905375"/>
          <p14:tracePt t="65422" x="2582863" y="4905375"/>
          <p14:tracePt t="65429" x="2590800" y="4905375"/>
          <p14:tracePt t="65438" x="2619375" y="4905375"/>
          <p14:tracePt t="65451" x="2670175" y="4913313"/>
          <p14:tracePt t="65465" x="2714625" y="4919663"/>
          <p14:tracePt t="65482" x="2757488" y="4919663"/>
          <p14:tracePt t="65502" x="2765425" y="4919663"/>
          <p14:tracePt t="65518" x="2757488" y="4919663"/>
          <p14:tracePt t="65551" x="2751138" y="4919663"/>
          <p14:tracePt t="65566" x="2714625" y="4927600"/>
          <p14:tracePt t="65576" x="2706688" y="4927600"/>
          <p14:tracePt t="65584" x="2692400" y="4927600"/>
          <p14:tracePt t="65598" x="2692400" y="4935538"/>
          <p14:tracePt t="65622" x="2728913" y="4935538"/>
          <p14:tracePt t="65632" x="2909888" y="4956175"/>
          <p14:tracePt t="65655" x="2989263" y="4964113"/>
          <p14:tracePt t="65667" x="3279775" y="4978400"/>
          <p14:tracePt t="65667" x="3360738" y="4978400"/>
          <p14:tracePt t="65686" x="3440113" y="4978400"/>
          <p14:tracePt t="65702" x="3570288" y="4978400"/>
          <p14:tracePt t="65718" x="3578225" y="4978400"/>
          <p14:tracePt t="65733" x="3584575" y="4978400"/>
          <p14:tracePt t="65749" x="3584575" y="4970463"/>
          <p14:tracePt t="65774" x="3570288" y="4964113"/>
          <p14:tracePt t="65790" x="3578225" y="4964113"/>
          <p14:tracePt t="65935" x="3592513" y="4964113"/>
          <p14:tracePt t="65942" x="3598863" y="4964113"/>
          <p14:tracePt t="65950" x="3657600" y="4956175"/>
          <p14:tracePt t="65968" x="3671888" y="4956175"/>
          <p14:tracePt t="65982" x="3716338" y="4949825"/>
          <p14:tracePt t="65999" x="3736975" y="4949825"/>
          <p14:tracePt t="66019" x="3744913" y="4949825"/>
          <p14:tracePt t="66032" x="3736975" y="4949825"/>
          <p14:tracePt t="66063" x="3708400" y="4949825"/>
          <p14:tracePt t="66078" x="3621088" y="4949825"/>
          <p14:tracePt t="66088" x="3527425" y="4949825"/>
          <p14:tracePt t="66103" x="3389313" y="4949825"/>
          <p14:tracePt t="66119" x="3338513" y="4949825"/>
          <p14:tracePt t="66136" x="3294063" y="4949825"/>
          <p14:tracePt t="66151" x="3287713" y="4949825"/>
          <p14:tracePt t="66168" x="3294063" y="4949825"/>
          <p14:tracePt t="66197" x="3302000" y="4949825"/>
          <p14:tracePt t="66214" x="3344863" y="4949825"/>
          <p14:tracePt t="66222" x="3395663" y="4949825"/>
          <p14:tracePt t="66235" x="3440113" y="4949825"/>
          <p14:tracePt t="66249" x="3570288" y="4956175"/>
          <p14:tracePt t="66266" x="3606800" y="4956175"/>
          <p14:tracePt t="66283" x="3621088" y="4956175"/>
          <p14:tracePt t="66301" x="3606800" y="4956175"/>
          <p14:tracePt t="66326" x="3578225" y="4956175"/>
          <p14:tracePt t="66334" x="3505200" y="4964113"/>
          <p14:tracePt t="66349" x="3468688" y="4964113"/>
          <p14:tracePt t="66369" x="3462338" y="4964113"/>
          <p14:tracePt t="71859" x="3454400" y="4935538"/>
          <p14:tracePt t="72295" x="3440113" y="4927600"/>
          <p14:tracePt t="72303" x="3251200" y="4964113"/>
          <p14:tracePt t="72318" x="3178175" y="4978400"/>
          <p14:tracePt t="72334" x="2989263" y="5037138"/>
          <p14:tracePt t="72350" x="2938463" y="5051425"/>
          <p14:tracePt t="72369" x="2779713" y="5116513"/>
          <p14:tracePt t="72384" x="2684463" y="5203825"/>
          <p14:tracePt t="72400" x="2649538" y="5232400"/>
          <p14:tracePt t="72416" x="2430463" y="5376863"/>
          <p14:tracePt t="72416" x="2365375" y="5407025"/>
          <p14:tracePt t="72439" x="2243138" y="5443538"/>
          <p14:tracePt t="72450" x="2176463" y="5457825"/>
          <p14:tracePt t="72466" x="2032000" y="5472113"/>
          <p14:tracePt t="72466" x="2003425" y="5472113"/>
          <p14:tracePt t="72487" x="1995488" y="5478463"/>
          <p14:tracePt t="72506" x="1938338" y="5486400"/>
          <p14:tracePt t="72519" x="1851025" y="5514975"/>
          <p14:tracePt t="72535" x="1806575" y="5529263"/>
          <p14:tracePt t="72550" x="1763713" y="5545138"/>
          <p14:tracePt t="72569" x="1749425" y="5559425"/>
          <p14:tracePt t="72585" x="1727200" y="5580063"/>
          <p14:tracePt t="72600" x="1712913" y="5610225"/>
          <p14:tracePt t="72617" x="1662113" y="5675313"/>
          <p14:tracePt t="72617" x="1639888" y="5689600"/>
          <p14:tracePt t="72640" x="1611313" y="5726113"/>
          <p14:tracePt t="72654" x="1603375" y="5740400"/>
          <p14:tracePt t="72666" x="1560513" y="5791200"/>
          <p14:tracePt t="72683" x="1524000" y="5834063"/>
          <p14:tracePt t="72702" x="1481138" y="5884863"/>
          <p14:tracePt t="72719" x="1465263" y="5892800"/>
          <p14:tracePt t="72734" x="1430338" y="5915025"/>
          <p14:tracePt t="72751" x="1408113" y="5929313"/>
          <p14:tracePt t="72771" x="1385888" y="5935663"/>
          <p14:tracePt t="72783" x="1371600" y="5951538"/>
          <p14:tracePt t="72801" x="1363663" y="5951538"/>
          <p14:tracePt t="72863" x="1349375" y="5957888"/>
          <p14:tracePt t="72877" x="1328738" y="5965825"/>
          <p14:tracePt t="72887" x="1284288" y="5972175"/>
          <p14:tracePt t="72902" x="1255713" y="5980113"/>
          <p14:tracePt t="72916" x="1211263" y="5994400"/>
          <p14:tracePt t="72938" x="1146175" y="5994400"/>
          <p14:tracePt t="72952" x="1139825" y="5994400"/>
          <p14:tracePt t="72975" x="1139825" y="5986463"/>
          <p14:tracePt t="73054" x="1139825" y="5980113"/>
          <p14:tracePt t="73078" x="1139825" y="5972175"/>
          <p14:tracePt t="73102" x="1131888" y="5965825"/>
          <p14:tracePt t="73181" x="1117600" y="5957888"/>
          <p14:tracePt t="73189" x="1109663" y="5957888"/>
          <p14:tracePt t="73201" x="1103313" y="5951538"/>
          <p14:tracePt t="73221" x="1109663" y="5951538"/>
          <p14:tracePt t="73662" x="1117600" y="5951538"/>
          <p14:tracePt t="73677" x="1139825" y="5951538"/>
          <p14:tracePt t="73709" x="1146175" y="5951538"/>
          <p14:tracePt t="73719" x="1219200" y="5951538"/>
          <p14:tracePt t="73737" x="1233488" y="5951538"/>
          <p14:tracePt t="73750" x="1343025" y="5951538"/>
          <p14:tracePt t="73767" x="1393825" y="5951538"/>
          <p14:tracePt t="73783" x="1430338" y="5957888"/>
          <p14:tracePt t="73802" x="1458913" y="5957888"/>
          <p14:tracePt t="73817" x="1473200" y="5957888"/>
          <p14:tracePt t="73834" x="1501775" y="5965825"/>
          <p14:tracePt t="73850" x="1524000" y="5965825"/>
          <p14:tracePt t="73869" x="1546225" y="5965825"/>
          <p14:tracePt t="73883" x="1597025" y="5972175"/>
          <p14:tracePt t="73902" x="1668463" y="5980113"/>
          <p14:tracePt t="73918" x="1684338" y="5980113"/>
          <p14:tracePt t="73936" x="1704975" y="5980113"/>
          <p14:tracePt t="73950" x="1719263" y="5972175"/>
          <p14:tracePt t="74774" x="1727200" y="5972175"/>
          <p14:tracePt t="74782" x="1741488" y="5972175"/>
          <p14:tracePt t="74801" x="1763713" y="5972175"/>
          <p14:tracePt t="74817" x="1785938" y="5972175"/>
          <p14:tracePt t="74834" x="1893888" y="5986463"/>
          <p14:tracePt t="74856" x="1944688" y="5986463"/>
          <p14:tracePt t="74867" x="2176463" y="6002338"/>
          <p14:tracePt t="74887" x="2308225" y="6016625"/>
          <p14:tracePt t="74904" x="2379663" y="6016625"/>
          <p14:tracePt t="74919" x="2641600" y="6022975"/>
          <p14:tracePt t="74934" x="2771775" y="6022975"/>
          <p14:tracePt t="74953" x="2786063" y="6022975"/>
          <p14:tracePt t="74967" x="2801938" y="6022975"/>
          <p14:tracePt t="74986" x="2808288" y="6022975"/>
          <p14:tracePt t="75190" x="2816225" y="6022975"/>
          <p14:tracePt t="75200" x="2822575" y="6022975"/>
          <p14:tracePt t="75205" x="2859088" y="6030913"/>
          <p14:tracePt t="75222" x="2881313" y="6030913"/>
          <p14:tracePt t="75234" x="2895600" y="6030913"/>
          <p14:tracePt t="75251" x="2881313" y="6030913"/>
          <p14:tracePt t="75311" x="2852738" y="6030913"/>
          <p14:tracePt t="75318" x="2822575" y="6030913"/>
          <p14:tracePt t="75338" x="2816225" y="6030913"/>
          <p14:tracePt t="75350" x="2771775" y="6030913"/>
          <p14:tracePt t="75368" x="2706688" y="6022975"/>
          <p14:tracePt t="75385" x="2700338" y="6022975"/>
          <p14:tracePt t="75402" x="2670175" y="6016625"/>
          <p14:tracePt t="75418" x="2714625" y="6016625"/>
          <p14:tracePt t="76014" x="2765425" y="6016625"/>
          <p14:tracePt t="76030" x="2822575" y="6016625"/>
          <p14:tracePt t="76036" x="2997200" y="6016625"/>
          <p14:tracePt t="76050" x="3141663" y="6016625"/>
          <p14:tracePt t="76068" x="3375025" y="6022975"/>
          <p14:tracePt t="76087" x="3454400" y="6022975"/>
          <p14:tracePt t="76104" x="3462338" y="6022975"/>
          <p14:tracePt t="76118" x="3482975" y="6022975"/>
          <p14:tracePt t="76302" x="3513138" y="6022975"/>
          <p14:tracePt t="76319" x="3527425" y="6022975"/>
          <p14:tracePt t="76327" x="3548063" y="6022975"/>
          <p14:tracePt t="76334" x="3671888" y="6022975"/>
          <p14:tracePt t="76353" x="3744913" y="6030913"/>
          <p14:tracePt t="76369" x="3976688" y="6037263"/>
          <p14:tracePt t="76386" x="4086225" y="6037263"/>
          <p14:tracePt t="76402" x="4238625" y="6022975"/>
          <p14:tracePt t="76417" x="4310063" y="6022975"/>
          <p14:tracePt t="76434" x="4383088" y="6022975"/>
          <p14:tracePt t="76454" x="4391025" y="6022975"/>
          <p14:tracePt t="76467" x="4397375" y="6022975"/>
          <p14:tracePt t="76613" x="4405313" y="6022975"/>
          <p14:tracePt t="76640" x="4411663" y="6022975"/>
          <p14:tracePt t="76645" x="4419600" y="6022975"/>
          <p14:tracePt t="83169" x="4433888" y="6022975"/>
          <p14:tracePt t="83542" x="4448175" y="6016625"/>
          <p14:tracePt t="83550" x="4448175" y="6002338"/>
          <p14:tracePt t="83566" x="4456113" y="5994400"/>
          <p14:tracePt t="83574" x="4470400" y="5980113"/>
          <p14:tracePt t="83591" x="4478338" y="5951538"/>
          <p14:tracePt t="83602" x="4594225" y="5827713"/>
          <p14:tracePt t="83622" x="4710113" y="5689600"/>
          <p14:tracePt t="83640" x="4927600" y="5341938"/>
          <p14:tracePt t="83657" x="5065713" y="5065713"/>
          <p14:tracePt t="83675" x="5254625" y="4695825"/>
          <p14:tracePt t="83687" x="5376863" y="4470400"/>
          <p14:tracePt t="83703" x="5638800" y="3868738"/>
          <p14:tracePt t="83720" x="5681663" y="3722688"/>
          <p14:tracePt t="83735" x="5748338" y="3497263"/>
          <p14:tracePt t="83754" x="5768975" y="3236913"/>
          <p14:tracePt t="83769" x="5768975" y="3208338"/>
          <p14:tracePt t="83785" x="5768975" y="3141663"/>
          <p14:tracePt t="83803" x="5762625" y="3135313"/>
          <p14:tracePt t="83820" x="5762625" y="3127375"/>
          <p14:tracePt t="83835" x="5754688" y="3127375"/>
          <p14:tracePt t="83852" x="5754688" y="3121025"/>
          <p14:tracePt t="83870" x="5754688" y="3113088"/>
          <p14:tracePt t="83934" x="5754688" y="3098800"/>
          <p14:tracePt t="83950" x="5754688" y="3090863"/>
          <p14:tracePt t="83958" x="5754688" y="3076575"/>
          <p14:tracePt t="83974" x="5754688" y="3048000"/>
          <p14:tracePt t="83985" x="5748338" y="2997200"/>
          <p14:tracePt t="84002" x="5718175" y="2909888"/>
          <p14:tracePt t="84018" x="5711825" y="2801938"/>
          <p14:tracePt t="84038" x="5740400" y="2562225"/>
          <p14:tracePt t="84056" x="5768975" y="2511425"/>
          <p14:tracePt t="84068" x="5900738" y="2278063"/>
          <p14:tracePt t="84086" x="5994400" y="2141538"/>
          <p14:tracePt t="84105" x="6161088" y="1952625"/>
          <p14:tracePt t="84118" x="6234113" y="1879600"/>
          <p14:tracePt t="84138" x="6335713" y="1785938"/>
          <p14:tracePt t="84154" x="6350000" y="1778000"/>
          <p14:tracePt t="84171" x="6350000" y="1763713"/>
          <p14:tracePt t="84192" x="6342063" y="1763713"/>
          <p14:tracePt t="84231" x="6335713" y="1763713"/>
          <p14:tracePt t="84422" x="6327775" y="1763713"/>
          <p14:tracePt t="84437" x="6321425" y="1778000"/>
          <p14:tracePt t="84445" x="6313488" y="1778000"/>
          <p14:tracePt t="84462" x="6307138" y="1785938"/>
          <p14:tracePt t="84470" x="6291263" y="1806575"/>
          <p14:tracePt t="84486" x="6284913" y="1820863"/>
          <p14:tracePt t="84504" x="6276975" y="1871663"/>
          <p14:tracePt t="84519" x="6276975" y="1908175"/>
          <p14:tracePt t="84536" x="6276975" y="1916113"/>
          <p14:tracePt t="84558" x="6276975" y="1938338"/>
          <p14:tracePt t="84576" x="6276975" y="1944688"/>
          <p14:tracePt t="84585" x="6276975" y="1952625"/>
          <p14:tracePt t="84602" x="6291263" y="1973263"/>
          <p14:tracePt t="84619" x="6364288" y="2009775"/>
          <p14:tracePt t="84639" x="6386513" y="2017713"/>
          <p14:tracePt t="84654" x="6561138" y="2090738"/>
          <p14:tracePt t="84672" x="6611938" y="2105025"/>
          <p14:tracePt t="84686" x="6770688" y="2155825"/>
          <p14:tracePt t="84704" x="6880225" y="2192338"/>
          <p14:tracePt t="84719" x="6886575" y="2192338"/>
          <p14:tracePt t="84736" x="6894513" y="2192338"/>
          <p14:tracePt t="84752" x="6894513" y="2198688"/>
          <p14:tracePt t="84870" x="6894513" y="2206625"/>
          <p14:tracePt t="84886" x="6900863" y="2206625"/>
          <p14:tracePt t="84893" x="6908800" y="2212975"/>
          <p14:tracePt t="84903" x="6937375" y="2249488"/>
          <p14:tracePt t="84920" x="6981825" y="2300288"/>
          <p14:tracePt t="84935" x="7038975" y="2359025"/>
          <p14:tracePt t="84954" x="7177088" y="2474913"/>
          <p14:tracePt t="84970" x="7242175" y="2511425"/>
          <p14:tracePt t="84986" x="7402513" y="2598738"/>
          <p14:tracePt t="85003" x="7489825" y="2619375"/>
          <p14:tracePt t="85021" x="7481888" y="2627313"/>
          <p14:tracePt t="85094" x="7475538" y="2627313"/>
          <p14:tracePt t="85110" x="7459663" y="2627313"/>
          <p14:tracePt t="85117" x="7453313" y="2627313"/>
          <p14:tracePt t="85149" x="7453313" y="2641600"/>
          <p14:tracePt t="85230" x="7481888" y="2655888"/>
          <p14:tracePt t="85246" x="7504113" y="2678113"/>
          <p14:tracePt t="85254" x="7526338" y="2692400"/>
          <p14:tracePt t="85270" x="7597775" y="2735263"/>
          <p14:tracePt t="85286" x="7662863" y="2808288"/>
          <p14:tracePt t="85306" x="7693025" y="2844800"/>
          <p14:tracePt t="85319" x="7786688" y="2960688"/>
          <p14:tracePt t="85336" x="7859713" y="3033713"/>
          <p14:tracePt t="85352" x="7902575" y="3062288"/>
          <p14:tracePt t="88943" x="7902575" y="3055938"/>
          <p14:tracePt t="89126" x="7902575" y="3040063"/>
          <p14:tracePt t="89135" x="7896225" y="3033713"/>
          <p14:tracePt t="89438" x="7888288" y="3033713"/>
          <p14:tracePt t="89445" x="7888288" y="3025775"/>
          <p14:tracePt t="89478" x="7888288" y="3019425"/>
          <p14:tracePt t="89485" x="7896225" y="3005138"/>
          <p14:tracePt t="89494" x="7902575" y="2982913"/>
          <p14:tracePt t="89510" x="7910513" y="2968625"/>
          <p14:tracePt t="89522" x="7910513" y="2960688"/>
          <p14:tracePt t="89537" x="7916863" y="2946400"/>
          <p14:tracePt t="89554" x="7947025" y="2917825"/>
          <p14:tracePt t="89571" x="7967663" y="2852738"/>
          <p14:tracePt t="89590" x="7967663" y="2836863"/>
          <p14:tracePt t="89606" x="7967663" y="2801938"/>
          <p14:tracePt t="89623" x="7967663" y="2794000"/>
          <p14:tracePt t="89640" x="7961313" y="2779713"/>
          <p14:tracePt t="89663" x="7961313" y="2771775"/>
          <p14:tracePt t="89670" x="7939088" y="2751138"/>
          <p14:tracePt t="89687" x="7924800" y="2743200"/>
          <p14:tracePt t="89703" x="7916863" y="2743200"/>
          <p14:tracePt t="89722" x="7910513" y="2743200"/>
          <p14:tracePt t="89750" x="7896225" y="2743200"/>
          <p14:tracePt t="89758" x="7888288" y="2743200"/>
          <p14:tracePt t="89770" x="7881938" y="2743200"/>
          <p14:tracePt t="89789" x="7874000" y="2743200"/>
          <p14:tracePt t="89815" x="7866063" y="2743200"/>
          <p14:tracePt t="89830" x="7859713" y="2743200"/>
          <p14:tracePt t="89846" x="7851775" y="2743200"/>
          <p14:tracePt t="89864" x="7837488" y="2743200"/>
          <p14:tracePt t="89870" x="7815263" y="2743200"/>
          <p14:tracePt t="89886" x="7800975" y="2743200"/>
          <p14:tracePt t="89904" x="7758113" y="2757488"/>
          <p14:tracePt t="89922" x="7750175" y="2757488"/>
          <p14:tracePt t="89936" x="7721600" y="2779713"/>
          <p14:tracePt t="89954" x="7693025" y="2816225"/>
          <p14:tracePt t="89971" x="7670800" y="2873375"/>
          <p14:tracePt t="89991" x="7662863" y="2887663"/>
          <p14:tracePt t="90003" x="7662863" y="2932113"/>
          <p14:tracePt t="90021" x="7662863" y="2954338"/>
          <p14:tracePt t="90038" x="7678738" y="2974975"/>
          <p14:tracePt t="90057" x="7678738" y="2982913"/>
          <p14:tracePt t="90070" x="7685088" y="2982913"/>
          <p14:tracePt t="90087" x="7707313" y="2997200"/>
          <p14:tracePt t="90104" x="7713663" y="2997200"/>
          <p14:tracePt t="90125" x="7750175" y="3005138"/>
          <p14:tracePt t="90137" x="7786688" y="3005138"/>
          <p14:tracePt t="90153" x="7851775" y="3005138"/>
          <p14:tracePt t="90170" x="7932738" y="3005138"/>
          <p14:tracePt t="90193" x="7939088" y="2997200"/>
          <p14:tracePt t="90206" x="7975600" y="2989263"/>
          <p14:tracePt t="90224" x="7975600" y="2982913"/>
          <p14:tracePt t="90236" x="8004175" y="2968625"/>
          <p14:tracePt t="90255" x="8018463" y="2960688"/>
          <p14:tracePt t="90271" x="8034338" y="2932113"/>
          <p14:tracePt t="90286" x="8040688" y="2909888"/>
          <p14:tracePt t="90305" x="8040688" y="2873375"/>
          <p14:tracePt t="90321" x="8034338" y="2830513"/>
          <p14:tracePt t="90337" x="8026400" y="2816225"/>
          <p14:tracePt t="90353" x="8018463" y="2801938"/>
          <p14:tracePt t="90370" x="7989888" y="2786063"/>
          <p14:tracePt t="90389" x="7983538" y="2786063"/>
          <p14:tracePt t="90403" x="7967663" y="2779713"/>
          <p14:tracePt t="90423" x="7961313" y="2779713"/>
          <p14:tracePt t="90438" x="7947025" y="2779713"/>
          <p14:tracePt t="90455" x="7916863" y="2779713"/>
          <p14:tracePt t="90471" x="7866063" y="2771775"/>
          <p14:tracePt t="90488" x="7815263" y="2771775"/>
          <p14:tracePt t="90504" x="7808913" y="2771775"/>
          <p14:tracePt t="90551" x="7794625" y="2771775"/>
          <p14:tracePt t="90598" x="7794625" y="2779713"/>
          <p14:tracePt t="90614" x="7786688" y="2779713"/>
          <p14:tracePt t="90622" x="7780338" y="2786063"/>
          <p14:tracePt t="90636" x="7764463" y="2794000"/>
          <p14:tracePt t="90653" x="7758113" y="2794000"/>
          <p14:tracePt t="90710" x="7758113" y="2801938"/>
          <p14:tracePt t="90910" x="7764463" y="2801938"/>
          <p14:tracePt t="96257" x="7780338" y="2801938"/>
          <p14:tracePt t="96926" x="7916863" y="2873375"/>
          <p14:tracePt t="96942" x="7989888" y="2909888"/>
          <p14:tracePt t="96950" x="8266113" y="3019425"/>
          <p14:tracePt t="96958" x="8339138" y="3062288"/>
          <p14:tracePt t="96971" x="8475663" y="3157538"/>
          <p14:tracePt t="96991" x="8512175" y="3192463"/>
          <p14:tracePt t="97008" x="8520113" y="3208338"/>
          <p14:tracePt t="97021" x="8526463" y="3208338"/>
          <p14:tracePt t="97038" x="8526463" y="3222625"/>
          <p14:tracePt t="97103" x="8542338" y="3228975"/>
          <p14:tracePt t="97110" x="8542338" y="3243263"/>
          <p14:tracePt t="97121" x="8556625" y="3273425"/>
          <p14:tracePt t="97137" x="8577263" y="3309938"/>
          <p14:tracePt t="97154" x="8593138" y="3330575"/>
          <p14:tracePt t="97154" x="8593138" y="3338513"/>
          <p14:tracePt t="97175" x="8613775" y="3403600"/>
          <p14:tracePt t="97189" x="8621713" y="3432175"/>
          <p14:tracePt t="97204" x="8643938" y="3556000"/>
          <p14:tracePt t="97222" x="8650288" y="3629025"/>
          <p14:tracePt t="97238" x="8658225" y="3716338"/>
          <p14:tracePt t="97257" x="8658225" y="3846513"/>
          <p14:tracePt t="97272" x="8621713" y="4151313"/>
          <p14:tracePt t="97289" x="8613775" y="4230688"/>
          <p14:tracePt t="97304" x="8577263" y="4470400"/>
          <p14:tracePt t="97327" x="8542338" y="4586288"/>
          <p14:tracePt t="97337" x="8534400" y="4608513"/>
          <p14:tracePt t="97354" x="8505825" y="4681538"/>
          <p14:tracePt t="97371" x="8505825" y="4710113"/>
          <p14:tracePt t="97390" x="8497888" y="4716463"/>
          <p14:tracePt t="97407" x="8497888" y="4710113"/>
          <p14:tracePt t="97501" x="8497888" y="4702175"/>
          <p14:tracePt t="97510" x="8497888" y="4695825"/>
          <p14:tracePt t="97521" x="8497888" y="4687888"/>
          <p14:tracePt t="97539" x="8497888" y="4673600"/>
          <p14:tracePt t="97555" x="8497888" y="4681538"/>
          <p14:tracePt t="97693" x="8512175" y="4681538"/>
          <p14:tracePt t="97703" x="8593138" y="4724400"/>
          <p14:tracePt t="97710" x="8650288" y="4746625"/>
          <p14:tracePt t="97726" x="8810625" y="4797425"/>
          <p14:tracePt t="97738" x="8948738" y="4840288"/>
          <p14:tracePt t="97738" x="9064625" y="4862513"/>
          <p14:tracePt t="97760" x="9070975" y="4868863"/>
          <p14:tracePt t="97774" x="9107488" y="4868863"/>
          <p14:tracePt t="97790" x="9144000" y="4868863"/>
          <p14:tracePt t="97806" x="9166225" y="4868863"/>
          <p14:tracePt t="97821" x="9166225" y="4862513"/>
          <p14:tracePt t="97877" x="9158288" y="4854575"/>
          <p14:tracePt t="97885" x="9151938" y="4848225"/>
          <p14:tracePt t="97909" x="9144000" y="4848225"/>
          <p14:tracePt t="97926" x="9136063" y="4840288"/>
          <p14:tracePt t="97934" x="9136063" y="4833938"/>
          <p14:tracePt t="97941" x="9129713" y="4833938"/>
          <p14:tracePt t="97954" x="9107488" y="4803775"/>
          <p14:tracePt t="97975" x="9093200" y="4803775"/>
          <p14:tracePt t="97990" x="9078913" y="4783138"/>
          <p14:tracePt t="98006" x="9070975" y="4775200"/>
          <p14:tracePt t="98037" x="9070975" y="4760913"/>
          <p14:tracePt t="98471" x="9070975" y="4738688"/>
          <p14:tracePt t="98478" x="9070975" y="4724400"/>
          <p14:tracePt t="98488" x="9070975" y="4665663"/>
          <p14:tracePt t="98504" x="9034463" y="4579938"/>
          <p14:tracePt t="98521" x="8912225" y="4391025"/>
          <p14:tracePt t="98521" x="8853488" y="4295775"/>
          <p14:tracePt t="98543" x="8613775" y="3948113"/>
          <p14:tracePt t="98558" x="8526463" y="3824288"/>
          <p14:tracePt t="98571" x="8229600" y="3411538"/>
          <p14:tracePt t="98588" x="8135938" y="3259138"/>
          <p14:tracePt t="98605" x="8018463" y="3033713"/>
          <p14:tracePt t="98623" x="8004175" y="3005138"/>
          <p14:tracePt t="98638" x="7961313" y="2873375"/>
          <p14:tracePt t="98655" x="7910513" y="2801938"/>
          <p14:tracePt t="98671" x="7896225" y="2779713"/>
          <p14:tracePt t="98671" x="7881938" y="2771775"/>
          <p14:tracePt t="98695" x="7837488" y="2728913"/>
          <p14:tracePt t="98704" x="7808913" y="2706688"/>
          <p14:tracePt t="98723" x="7786688" y="2706688"/>
          <p14:tracePt t="98739" x="7750175" y="2706688"/>
          <p14:tracePt t="98757" x="7707313" y="2706688"/>
          <p14:tracePt t="98771" x="7627938" y="2706688"/>
          <p14:tracePt t="98791" x="7459663" y="2684463"/>
          <p14:tracePt t="98805" x="7154863" y="2605088"/>
          <p14:tracePt t="98824" x="7061200" y="2582863"/>
          <p14:tracePt t="98838" x="6799263" y="2511425"/>
          <p14:tracePt t="98855" x="6669088" y="2489200"/>
          <p14:tracePt t="98872" x="6575425" y="2481263"/>
          <p14:tracePt t="98890" x="6553200" y="2481263"/>
          <p14:tracePt t="98905" x="6530975" y="2489200"/>
          <p14:tracePt t="98921" x="6530975" y="2497138"/>
          <p14:tracePt t="98938" x="6538913" y="2547938"/>
          <p14:tracePt t="98959" x="6538913" y="2562225"/>
          <p14:tracePt t="98973" x="6545263" y="2576513"/>
          <p14:tracePt t="98991" x="6553200" y="2590800"/>
          <p14:tracePt t="99005" x="6553200" y="2598738"/>
          <p14:tracePt t="99024" x="6567488" y="2598738"/>
          <p14:tracePt t="99038" x="6596063" y="2613025"/>
          <p14:tracePt t="99055" x="6611938" y="2613025"/>
          <p14:tracePt t="99071" x="6640513" y="2613025"/>
          <p14:tracePt t="99090" x="6632575" y="2613025"/>
          <p14:tracePt t="99134" x="6626225" y="2605088"/>
          <p14:tracePt t="99142" x="6611938" y="2605088"/>
          <p14:tracePt t="99158" x="6581775" y="2605088"/>
          <p14:tracePt t="99158" x="6561138" y="2605088"/>
          <p14:tracePt t="99174" x="6538913" y="2619375"/>
          <p14:tracePt t="99188" x="6530975" y="2627313"/>
          <p14:tracePt t="99206" x="6530975" y="2633663"/>
          <p14:tracePt t="99229" x="6530975" y="2655888"/>
          <p14:tracePt t="99238" x="6545263" y="2663825"/>
          <p14:tracePt t="99255" x="6662738" y="2714625"/>
          <p14:tracePt t="99272" x="6900863" y="2808288"/>
          <p14:tracePt t="99291" x="6973888" y="2859088"/>
          <p14:tracePt t="99305" x="7278688" y="2982913"/>
          <p14:tracePt t="99321" x="7388225" y="3040063"/>
          <p14:tracePt t="99338" x="7837488" y="3251200"/>
          <p14:tracePt t="99358" x="7881938" y="3279775"/>
          <p14:tracePt t="99371" x="8105775" y="3505200"/>
          <p14:tracePt t="99390" x="8251825" y="3686175"/>
          <p14:tracePt t="99405" x="8316913" y="3795713"/>
          <p14:tracePt t="99426" x="8389938" y="3868738"/>
          <p14:tracePt t="99438" x="8440738" y="3919538"/>
          <p14:tracePt t="99457" x="8497888" y="3998913"/>
          <p14:tracePt t="99473" x="8512175" y="4027488"/>
          <p14:tracePt t="99491" x="8556625" y="4092575"/>
          <p14:tracePt t="99505" x="8570913" y="4114800"/>
          <p14:tracePt t="99521" x="8613775" y="4202113"/>
          <p14:tracePt t="99521" x="8621713" y="4202113"/>
          <p14:tracePt t="99544" x="8636000" y="4208463"/>
          <p14:tracePt t="99559" x="8643938" y="4208463"/>
          <p14:tracePt t="99582" x="8650288" y="4208463"/>
          <p14:tracePt t="99591" x="8658225" y="4208463"/>
          <p14:tracePt t="99605" x="8672513" y="4208463"/>
          <p14:tracePt t="99631" x="8678863" y="4208463"/>
          <p14:tracePt t="99646" x="8694738" y="4208463"/>
          <p14:tracePt t="99655" x="8709025" y="4208463"/>
          <p14:tracePt t="99671" x="8723313" y="4208463"/>
          <p14:tracePt t="99694" x="8751888" y="4208463"/>
          <p14:tracePt t="99709" x="8766175" y="4224338"/>
          <p14:tracePt t="99721" x="8839200" y="4289425"/>
          <p14:tracePt t="99738" x="8912225" y="4368800"/>
          <p14:tracePt t="99758" x="9093200" y="4572000"/>
          <p14:tracePt t="99775" x="9274175" y="4767263"/>
          <p14:tracePt t="99790" x="9304338" y="4789488"/>
          <p14:tracePt t="99806" x="9361488" y="4848225"/>
          <p14:tracePt t="99824" x="9369425" y="4848225"/>
          <p14:tracePt t="99839" x="9369425" y="4854575"/>
          <p14:tracePt t="99855" x="9375775" y="4862513"/>
          <p14:tracePt t="99871" x="9375775" y="4868863"/>
          <p14:tracePt t="99890" x="9375775" y="4876800"/>
          <p14:tracePt t="99905" x="9375775" y="4891088"/>
          <p14:tracePt t="99922" x="9375775" y="4899025"/>
          <p14:tracePt t="101732" x="9383713" y="4899025"/>
          <p14:tracePt t="102302" x="9448800" y="4899025"/>
          <p14:tracePt t="102312" x="9623425" y="4899025"/>
          <p14:tracePt t="102321" x="9680575" y="4905375"/>
          <p14:tracePt t="102338" x="9928225" y="4964113"/>
          <p14:tracePt t="102358" x="10007600" y="4970463"/>
          <p14:tracePt t="102375" x="10015538" y="4970463"/>
          <p14:tracePt t="102390" x="10044113" y="4970463"/>
          <p14:tracePt t="102407" x="10050463" y="4970463"/>
          <p14:tracePt t="102485" x="10058400" y="4970463"/>
          <p14:tracePt t="102510" x="10072688" y="4970463"/>
          <p14:tracePt t="102517" x="10086975" y="4970463"/>
          <p14:tracePt t="102534" x="10101263" y="4978400"/>
          <p14:tracePt t="102541" x="10137775" y="4978400"/>
          <p14:tracePt t="102557" x="10174288" y="4986338"/>
          <p14:tracePt t="102574" x="10188575" y="4986338"/>
          <p14:tracePt t="102589" x="10233025" y="4992688"/>
          <p14:tracePt t="102606" x="10269538" y="4986338"/>
          <p14:tracePt t="102626" x="10283825" y="4986338"/>
          <p14:tracePt t="102639" x="10348913" y="4964113"/>
          <p14:tracePt t="102656" x="10385425" y="4949825"/>
          <p14:tracePt t="102674" x="10391775" y="4941888"/>
          <p14:tracePt t="102688" x="10421938" y="4919663"/>
          <p14:tracePt t="102709" x="10421938" y="4905375"/>
          <p14:tracePt t="102722" x="10421938" y="4899025"/>
          <p14:tracePt t="102722" x="10428288" y="4884738"/>
          <p14:tracePt t="102741" x="10436225" y="4884738"/>
          <p14:tracePt t="102757" x="10436225" y="4868863"/>
          <p14:tracePt t="102774" x="10450513" y="4848225"/>
          <p14:tracePt t="102789" x="10456863" y="4848225"/>
          <p14:tracePt t="102806" x="10456863" y="4840288"/>
          <p14:tracePt t="102822" x="10456863" y="4833938"/>
          <p14:tracePt t="102841" x="10456863" y="4826000"/>
          <p14:tracePt t="102910" x="10456863" y="4818063"/>
          <p14:tracePt t="102935" x="10450513" y="4811713"/>
          <p14:tracePt t="102957" x="10442575" y="4811713"/>
          <p14:tracePt t="102974" x="10442575" y="4803775"/>
          <p14:tracePt t="102982" x="10436225" y="4803775"/>
          <p14:tracePt t="103006" x="10428288" y="4803775"/>
          <p14:tracePt t="103015" x="10421938" y="4797425"/>
          <p14:tracePt t="103023" x="10414000" y="4797425"/>
          <p14:tracePt t="103039" x="10414000" y="4789488"/>
          <p14:tracePt t="103057" x="10399713" y="4789488"/>
          <p14:tracePt t="103072" x="10391775" y="4789488"/>
          <p14:tracePt t="103089" x="10377488" y="4789488"/>
          <p14:tracePt t="103109" x="10371138" y="4789488"/>
          <p14:tracePt t="103124" x="10355263" y="4789488"/>
          <p14:tracePt t="103142" x="10348913" y="4789488"/>
          <p14:tracePt t="103158" x="10340975" y="4783138"/>
          <p14:tracePt t="103172" x="10304463" y="4783138"/>
          <p14:tracePt t="103192" x="10283825" y="4775200"/>
          <p14:tracePt t="103206" x="10275888" y="4775200"/>
          <p14:tracePt t="103222" x="10269538" y="4775200"/>
          <p14:tracePt t="103239" x="10261600" y="4767263"/>
          <p14:tracePt t="103259" x="10253663" y="4767263"/>
          <p14:tracePt t="103272" x="10247313" y="4767263"/>
          <p14:tracePt t="103310" x="10239375" y="4760913"/>
          <p14:tracePt t="103333" x="10225088" y="4760913"/>
          <p14:tracePt t="103342" x="10218738" y="4760913"/>
          <p14:tracePt t="103355" x="10188575" y="4752975"/>
          <p14:tracePt t="103373" x="10167938" y="4752975"/>
          <p14:tracePt t="103389" x="10152063" y="4752975"/>
          <p14:tracePt t="103409" x="10145713" y="4752975"/>
          <p14:tracePt t="103422" x="10137775" y="4752975"/>
          <p14:tracePt t="103438" x="10131425" y="4752975"/>
          <p14:tracePt t="103455" x="10123488" y="4752975"/>
          <p14:tracePt t="103472" x="10109200" y="4752975"/>
          <p14:tracePt t="103494" x="10101263" y="4752975"/>
          <p14:tracePt t="103519" x="10094913" y="4767263"/>
          <p14:tracePt t="103524" x="10094913" y="4775200"/>
          <p14:tracePt t="103542" x="10094913" y="4783138"/>
          <p14:tracePt t="103557" x="10086975" y="4789488"/>
          <p14:tracePt t="103572" x="10086975" y="4833938"/>
          <p14:tracePt t="103590" x="10086975" y="4840288"/>
          <p14:tracePt t="103606" x="10086975" y="4848225"/>
          <p14:tracePt t="103624" x="10086975" y="4854575"/>
          <p14:tracePt t="103640" x="10086975" y="4868863"/>
          <p14:tracePt t="103655" x="10094913" y="4891088"/>
          <p14:tracePt t="103673" x="10094913" y="4899025"/>
          <p14:tracePt t="103691" x="10123488" y="4913313"/>
          <p14:tracePt t="103706" x="10137775" y="4927600"/>
          <p14:tracePt t="103722" x="10152063" y="4927600"/>
          <p14:tracePt t="103739" x="10202863" y="4949825"/>
          <p14:tracePt t="103758" x="10218738" y="4949825"/>
          <p14:tracePt t="103774" x="10247313" y="4949825"/>
          <p14:tracePt t="103789" x="10269538" y="4956175"/>
          <p14:tracePt t="103806" x="10283825" y="4956175"/>
          <p14:tracePt t="103824" x="10290175" y="4956175"/>
          <p14:tracePt t="103839" x="10312400" y="4956175"/>
          <p14:tracePt t="103856" x="10326688" y="4956175"/>
          <p14:tracePt t="103872" x="10355263" y="4935538"/>
          <p14:tracePt t="103894" x="10363200" y="4927600"/>
          <p14:tracePt t="103905" x="10377488" y="4913313"/>
          <p14:tracePt t="103922" x="10385425" y="4905375"/>
          <p14:tracePt t="103922" x="10399713" y="4899025"/>
          <p14:tracePt t="103943" x="10406063" y="4876800"/>
          <p14:tracePt t="103957" x="10414000" y="4876800"/>
          <p14:tracePt t="103974" x="10414000" y="4862513"/>
          <p14:tracePt t="103989" x="10421938" y="4862513"/>
          <p14:tracePt t="104013" x="10421938" y="4854575"/>
          <p14:tracePt t="104030" x="10421938" y="4840288"/>
          <p14:tracePt t="104039" x="10421938" y="4833938"/>
          <p14:tracePt t="104062" x="10421938" y="4811713"/>
          <p14:tracePt t="104073" x="10406063" y="4789488"/>
          <p14:tracePt t="104093" x="10399713" y="4775200"/>
          <p14:tracePt t="104110" x="10391775" y="4767263"/>
          <p14:tracePt t="104122" x="10371138" y="4746625"/>
          <p14:tracePt t="104142" x="10363200" y="4738688"/>
          <p14:tracePt t="104159" x="10326688" y="4724400"/>
          <p14:tracePt t="104174" x="10312400" y="4716463"/>
          <p14:tracePt t="104189" x="10283825" y="4702175"/>
          <p14:tracePt t="104207" x="10269538" y="4702175"/>
          <p14:tracePt t="104225" x="10253663" y="4695825"/>
          <p14:tracePt t="104239" x="10239375" y="4695825"/>
          <p14:tracePt t="104256" x="10225088" y="4695825"/>
          <p14:tracePt t="104272" x="10218738" y="4695825"/>
          <p14:tracePt t="104291" x="10210800" y="4695825"/>
          <p14:tracePt t="104305" x="10182225" y="4702175"/>
          <p14:tracePt t="104305" x="10160000" y="4716463"/>
          <p14:tracePt t="104327" x="10131425" y="4732338"/>
          <p14:tracePt t="104340" x="10123488" y="4738688"/>
          <p14:tracePt t="104359" x="10094913" y="4752975"/>
          <p14:tracePt t="104373" x="10086975" y="4760913"/>
          <p14:tracePt t="104389" x="10086975" y="4767263"/>
          <p14:tracePt t="104406" x="10072688" y="4783138"/>
          <p14:tracePt t="104425" x="10066338" y="4803775"/>
          <p14:tracePt t="104439" x="10050463" y="4840288"/>
          <p14:tracePt t="104456" x="10050463" y="4854575"/>
          <p14:tracePt t="104473" x="10050463" y="4868863"/>
          <p14:tracePt t="104489" x="10050463" y="4899025"/>
          <p14:tracePt t="104511" x="10066338" y="4919663"/>
          <p14:tracePt t="104522" x="10066338" y="4927600"/>
          <p14:tracePt t="104539" x="10094913" y="4970463"/>
          <p14:tracePt t="104561" x="10101263" y="4970463"/>
          <p14:tracePt t="104574" x="10117138" y="4992688"/>
          <p14:tracePt t="104590" x="10145713" y="5006975"/>
          <p14:tracePt t="104607" x="10174288" y="5021263"/>
          <p14:tracePt t="104624" x="10210800" y="5021263"/>
          <p14:tracePt t="104641" x="10253663" y="5029200"/>
          <p14:tracePt t="104656" x="10298113" y="5029200"/>
          <p14:tracePt t="104673" x="10320338" y="5037138"/>
          <p14:tracePt t="104689" x="10371138" y="5037138"/>
          <p14:tracePt t="104710" x="10385425" y="5037138"/>
          <p14:tracePt t="104725" x="10421938" y="5021263"/>
          <p14:tracePt t="104743" x="10442575" y="5006975"/>
          <p14:tracePt t="104761" x="10464800" y="4986338"/>
          <p14:tracePt t="104774" x="10472738" y="4978400"/>
          <p14:tracePt t="104791" x="10493375" y="4949825"/>
          <p14:tracePt t="104807" x="10493375" y="4935538"/>
          <p14:tracePt t="104823" x="10501313" y="4905375"/>
          <p14:tracePt t="104842" x="10507663" y="4891088"/>
          <p14:tracePt t="104856" x="10515600" y="4848225"/>
          <p14:tracePt t="104874" x="10515600" y="4818063"/>
          <p14:tracePt t="104894" x="10515600" y="4811713"/>
          <p14:tracePt t="104910" x="10507663" y="4789488"/>
          <p14:tracePt t="104922" x="10501313" y="4767263"/>
          <p14:tracePt t="104942" x="10493375" y="4760913"/>
          <p14:tracePt t="104958" x="10464800" y="4732338"/>
          <p14:tracePt t="104974" x="10456863" y="4732338"/>
          <p14:tracePt t="104999" x="10442575" y="4716463"/>
          <p14:tracePt t="105006" x="10421938" y="4716463"/>
          <p14:tracePt t="105023" x="10399713" y="4695825"/>
          <p14:tracePt t="105041" x="10348913" y="4687888"/>
          <p14:tracePt t="105057" x="10261600" y="4659313"/>
          <p14:tracePt t="105073" x="10239375" y="4659313"/>
          <p14:tracePt t="105089" x="10202863" y="4651375"/>
          <p14:tracePt t="105111" x="10196513" y="4651375"/>
          <p14:tracePt t="105122" x="10182225" y="4651375"/>
          <p14:tracePt t="105150" x="10182225" y="4659313"/>
          <p14:tracePt t="105158" x="10174288" y="4665663"/>
          <p14:tracePt t="105174" x="10145713" y="4695825"/>
          <p14:tracePt t="105189" x="10117138" y="4738688"/>
          <p14:tracePt t="105206" x="10109200" y="4746625"/>
          <p14:tracePt t="105222" x="10094913" y="4775200"/>
          <p14:tracePt t="105241" x="10094913" y="4783138"/>
          <p14:tracePt t="105256" x="10086975" y="4811713"/>
          <p14:tracePt t="105273" x="10086975" y="4833938"/>
          <p14:tracePt t="105289" x="10086975" y="4854575"/>
          <p14:tracePt t="105308" x="10086975" y="4876800"/>
          <p14:tracePt t="105323" x="10086975" y="4899025"/>
          <p14:tracePt t="105323" x="10094913" y="4905375"/>
          <p14:tracePt t="105343" x="10094913" y="4913313"/>
          <p14:tracePt t="105358" x="10131425" y="4949825"/>
          <p14:tracePt t="105376" x="10137775" y="4956175"/>
          <p14:tracePt t="105389" x="10174288" y="4970463"/>
          <p14:tracePt t="105407" x="10210800" y="4986338"/>
          <p14:tracePt t="105423" x="10225088" y="4986338"/>
          <p14:tracePt t="105442" x="10247313" y="4992688"/>
          <p14:tracePt t="105456" x="10298113" y="5000625"/>
          <p14:tracePt t="105473" x="10320338" y="5000625"/>
          <p14:tracePt t="105490" x="10371138" y="5006975"/>
          <p14:tracePt t="105512" x="10385425" y="5006975"/>
          <p14:tracePt t="105522" x="10399713" y="5000625"/>
          <p14:tracePt t="105544" x="10428288" y="4978400"/>
          <p14:tracePt t="105557" x="10436225" y="4964113"/>
          <p14:tracePt t="105574" x="10450513" y="4927600"/>
          <p14:tracePt t="105589" x="10450513" y="4919663"/>
          <p14:tracePt t="105607" x="10464800" y="4876800"/>
          <p14:tracePt t="105624" x="10464800" y="4854575"/>
          <p14:tracePt t="105642" x="10456863" y="4833938"/>
          <p14:tracePt t="105656" x="10436225" y="4803775"/>
          <p14:tracePt t="105673" x="10414000" y="4783138"/>
          <p14:tracePt t="105690" x="10391775" y="4760913"/>
          <p14:tracePt t="105708" x="10371138" y="4738688"/>
          <p14:tracePt t="105722" x="10348913" y="4732338"/>
          <p14:tracePt t="105744" x="10340975" y="4732338"/>
          <p14:tracePt t="105756" x="10334625" y="4732338"/>
          <p14:tracePt t="105775" x="10312400" y="4732338"/>
          <p14:tracePt t="105790" x="10298113" y="4732338"/>
          <p14:tracePt t="105806" x="10283825" y="4738688"/>
          <p14:tracePt t="105823" x="10269538" y="4752975"/>
          <p14:tracePt t="105841" x="10261600" y="4752975"/>
          <p14:tracePt t="105856" x="10269538" y="4752975"/>
          <p14:tracePt t="106461" x="10283825" y="4752975"/>
          <p14:tracePt t="106550" x="10290175" y="4752975"/>
          <p14:tracePt t="106591" x="10298113" y="4752975"/>
          <p14:tracePt t="106606" x="10304463" y="4752975"/>
          <p14:tracePt t="106614" x="10320338" y="4746625"/>
          <p14:tracePt t="106630" x="10326688" y="4738688"/>
          <p14:tracePt t="106639" x="10355263" y="4732338"/>
          <p14:tracePt t="106656" x="10371138" y="4732338"/>
          <p14:tracePt t="106678" x="10371138" y="4724400"/>
          <p14:tracePt t="106691" x="10377488" y="4724400"/>
          <p14:tracePt t="106706" x="10385425" y="4724400"/>
          <p14:tracePt t="106765" x="10391775" y="4724400"/>
          <p14:tracePt t="106797" x="10399713" y="4724400"/>
          <p14:tracePt t="106909" x="10406063" y="4724400"/>
          <p14:tracePt t="106941" x="10406063" y="4716463"/>
          <p14:tracePt t="106981" x="10406063" y="4710113"/>
          <p14:tracePt t="107247" x="10406063" y="4702175"/>
          <p14:tracePt t="107286" x="10406063" y="4695825"/>
          <p14:tracePt t="107670" x="10406063" y="4687888"/>
          <p14:tracePt t="109081" x="10371138" y="4681538"/>
          <p14:tracePt t="109718" x="10239375" y="4681538"/>
          <p14:tracePt t="109727" x="10174288" y="4673600"/>
          <p14:tracePt t="109740" x="9847263" y="4614863"/>
          <p14:tracePt t="109757" x="9680575" y="4586288"/>
          <p14:tracePt t="109774" x="9456738" y="4529138"/>
          <p14:tracePt t="109793" x="9361488" y="4498975"/>
          <p14:tracePt t="109807" x="9324975" y="4478338"/>
          <p14:tracePt t="109824" x="9318625" y="4470400"/>
          <p14:tracePt t="109840" x="9318625" y="4427538"/>
          <p14:tracePt t="109858" x="9318625" y="4340225"/>
          <p14:tracePt t="109873" x="9310688" y="4187825"/>
          <p14:tracePt t="109889" x="9288463" y="4071938"/>
          <p14:tracePt t="109907" x="9274175" y="3990975"/>
          <p14:tracePt t="109926" x="9274175" y="3925888"/>
          <p14:tracePt t="109944" x="9274175" y="3911600"/>
          <p14:tracePt t="109958" x="9274175" y="3897313"/>
          <p14:tracePt t="109982" x="9274175" y="3889375"/>
          <p14:tracePt t="109992" x="9274175" y="3852863"/>
          <p14:tracePt t="110007" x="9259888" y="3838575"/>
          <p14:tracePt t="110023" x="9217025" y="3802063"/>
          <p14:tracePt t="110040" x="9180513" y="3781425"/>
          <p14:tracePt t="110064" x="9151938" y="3759200"/>
          <p14:tracePt t="110077" x="9151938" y="3751263"/>
          <p14:tracePt t="110094" x="9144000" y="3744913"/>
          <p14:tracePt t="110106" x="9129713" y="3736975"/>
          <p14:tracePt t="110123" x="9107488" y="3722688"/>
          <p14:tracePt t="110142" x="8983663" y="3700463"/>
          <p14:tracePt t="110158" x="8875713" y="3649663"/>
          <p14:tracePt t="110174" x="8802688" y="3614738"/>
          <p14:tracePt t="110192" x="8751888" y="3592513"/>
          <p14:tracePt t="110209" x="8737600" y="3578225"/>
          <p14:tracePt t="110224" x="8729663" y="3563938"/>
          <p14:tracePt t="110241" x="8729663" y="3556000"/>
          <p14:tracePt t="110257" x="8729663" y="3541713"/>
          <p14:tracePt t="110275" x="8737600" y="3541713"/>
          <p14:tracePt t="110290" x="8737600" y="3533775"/>
          <p14:tracePt t="110306" x="8751888" y="3527425"/>
          <p14:tracePt t="110326" x="8759825" y="3519488"/>
          <p14:tracePt t="110342" x="8766175" y="3513138"/>
          <p14:tracePt t="110366" x="8766175" y="3497263"/>
          <p14:tracePt t="110381" x="8766175" y="3490913"/>
          <p14:tracePt t="110407" x="8766175" y="3476625"/>
          <p14:tracePt t="110413" x="8766175" y="3468688"/>
          <p14:tracePt t="110423" x="8766175" y="3446463"/>
          <p14:tracePt t="110440" x="8759825" y="3446463"/>
          <p14:tracePt t="110457" x="8759825" y="3432175"/>
          <p14:tracePt t="110475" x="8759825" y="3417888"/>
          <p14:tracePt t="110494" x="8759825" y="3411538"/>
          <p14:tracePt t="110509" x="8759825" y="3403600"/>
          <p14:tracePt t="110535" x="8766175" y="3395663"/>
          <p14:tracePt t="110558" x="8774113" y="3395663"/>
          <p14:tracePt t="110566" x="8774113" y="3389313"/>
          <p14:tracePt t="110590" x="8780463" y="3389313"/>
          <p14:tracePt t="110597" x="8788400" y="3381375"/>
          <p14:tracePt t="110607" x="8796338" y="3381375"/>
          <p14:tracePt t="110623" x="8810625" y="3375025"/>
          <p14:tracePt t="110646" x="8816975" y="3375025"/>
          <p14:tracePt t="110657" x="8824913" y="3367088"/>
          <p14:tracePt t="110673" x="8847138" y="3367088"/>
          <p14:tracePt t="110690" x="8882063" y="3375025"/>
          <p14:tracePt t="110710" x="8999538" y="3403600"/>
          <p14:tracePt t="110726" x="9085263" y="3417888"/>
          <p14:tracePt t="110741" x="9107488" y="3440113"/>
          <p14:tracePt t="110757" x="9172575" y="3476625"/>
          <p14:tracePt t="110776" x="9194800" y="3497263"/>
          <p14:tracePt t="110790" x="9217025" y="3541713"/>
          <p14:tracePt t="110807" x="9237663" y="3578225"/>
          <p14:tracePt t="110824" x="9274175" y="3621088"/>
          <p14:tracePt t="110842" x="9304338" y="3657600"/>
          <p14:tracePt t="110857" x="9318625" y="3679825"/>
          <p14:tracePt t="110857" x="9339263" y="3716338"/>
          <p14:tracePt t="110879" x="9347200" y="3736975"/>
          <p14:tracePt t="110894" x="9375775" y="3795713"/>
          <p14:tracePt t="110910" x="9383713" y="3817938"/>
          <p14:tracePt t="110927" x="9390063" y="3838575"/>
          <p14:tracePt t="110941" x="9398000" y="3852863"/>
          <p14:tracePt t="110958" x="9398000" y="3883025"/>
          <p14:tracePt t="110977" x="9390063" y="3925888"/>
          <p14:tracePt t="111006" x="9390063" y="3940175"/>
          <p14:tracePt t="111021" x="9390063" y="3954463"/>
          <p14:tracePt t="111037" x="9383713" y="4013200"/>
          <p14:tracePt t="111045" x="9383713" y="4027488"/>
          <p14:tracePt t="111057" x="9383713" y="4086225"/>
          <p14:tracePt t="111073" x="9398000" y="4143375"/>
          <p14:tracePt t="111090" x="9412288" y="4194175"/>
          <p14:tracePt t="111106" x="9420225" y="4281488"/>
          <p14:tracePt t="111127" x="9420225" y="4310063"/>
          <p14:tracePt t="111142" x="9420225" y="4332288"/>
          <p14:tracePt t="111156" x="9420225" y="4397375"/>
          <p14:tracePt t="111175" x="9420225" y="4456113"/>
          <p14:tracePt t="111194" x="9420225" y="4492625"/>
          <p14:tracePt t="111207" x="9412288" y="4557713"/>
          <p14:tracePt t="111224" x="9412288" y="4579938"/>
          <p14:tracePt t="111240" x="9398000" y="4614863"/>
          <p14:tracePt t="111263" x="9390063" y="4614863"/>
          <p14:tracePt t="111273" x="9375775" y="4637088"/>
          <p14:tracePt t="111290" x="9355138" y="4665663"/>
          <p14:tracePt t="111290" x="9339263" y="4710113"/>
          <p14:tracePt t="111310" x="9296400" y="4738688"/>
          <p14:tracePt t="111326" x="9288463" y="4746625"/>
          <p14:tracePt t="111343" x="9237663" y="4775200"/>
          <p14:tracePt t="111359" x="9223375" y="4789488"/>
          <p14:tracePt t="111375" x="9186863" y="4803775"/>
          <p14:tracePt t="111393" x="9158288" y="4818063"/>
          <p14:tracePt t="111408" x="9136063" y="4818063"/>
          <p14:tracePt t="111424" x="9107488" y="4854575"/>
          <p14:tracePt t="111441" x="9101138" y="4862513"/>
          <p14:tracePt t="111458" x="9064625" y="4891088"/>
          <p14:tracePt t="111479" x="9050338" y="4899025"/>
          <p14:tracePt t="111490" x="9034463" y="4905375"/>
          <p14:tracePt t="111508" x="9013825" y="4905375"/>
          <p14:tracePt t="111526" x="9005888" y="4905375"/>
          <p14:tracePt t="111542" x="8977313" y="4919663"/>
          <p14:tracePt t="111557" x="8955088" y="4927600"/>
          <p14:tracePt t="111574" x="8940800" y="4927600"/>
          <p14:tracePt t="111590" x="8904288" y="4927600"/>
          <p14:tracePt t="111610" x="8875713" y="4927600"/>
          <p14:tracePt t="111624" x="8861425" y="4927600"/>
          <p14:tracePt t="111640" x="8847138" y="4927600"/>
          <p14:tracePt t="111640" x="8831263" y="4935538"/>
          <p14:tracePt t="111662" x="8824913" y="4935538"/>
          <p14:tracePt t="111686" x="8816975" y="4935538"/>
          <p14:tracePt t="111693" x="8796338" y="4935538"/>
          <p14:tracePt t="111711" x="8780463" y="4935538"/>
          <p14:tracePt t="111724" x="8766175" y="4935538"/>
          <p14:tracePt t="111743" x="8759825" y="4935538"/>
          <p14:tracePt t="111757" x="8745538" y="4935538"/>
          <p14:tracePt t="111774" x="8737600" y="4927600"/>
          <p14:tracePt t="111791" x="8701088" y="4919663"/>
          <p14:tracePt t="111812" x="8686800" y="4919663"/>
          <p14:tracePt t="111831" x="8672513" y="4919663"/>
          <p14:tracePt t="111840" x="8664575" y="4913313"/>
          <p14:tracePt t="111860" x="8658225" y="4913313"/>
          <p14:tracePt t="111878" x="8650288" y="4913313"/>
          <p14:tracePt t="111890" x="8658225" y="4913313"/>
          <p14:tracePt t="112262" x="8664575" y="4913313"/>
          <p14:tracePt t="112278" x="8672513" y="4913313"/>
          <p14:tracePt t="112286" x="8678863" y="4913313"/>
          <p14:tracePt t="112302" x="8686800" y="4913313"/>
          <p14:tracePt t="112311" x="8701088" y="4919663"/>
          <p14:tracePt t="112328" x="8729663" y="4919663"/>
          <p14:tracePt t="112344" x="8745538" y="4919663"/>
          <p14:tracePt t="112365" x="8774113" y="4927600"/>
          <p14:tracePt t="112375" x="8802688" y="4927600"/>
          <p14:tracePt t="112392" x="8839200" y="4935538"/>
          <p14:tracePt t="112410" x="8861425" y="4935538"/>
          <p14:tracePt t="112424" x="8932863" y="4941888"/>
          <p14:tracePt t="112441" x="8948738" y="4941888"/>
          <p14:tracePt t="112457" x="9020175" y="4935538"/>
          <p14:tracePt t="112477" x="9034463" y="4927600"/>
          <p14:tracePt t="112502" x="9070975" y="4919663"/>
          <p14:tracePt t="112510" x="9085263" y="4913313"/>
          <p14:tracePt t="112525" x="9121775" y="4891088"/>
          <p14:tracePt t="112542" x="9158288" y="4868863"/>
          <p14:tracePt t="112558" x="9194800" y="4833938"/>
          <p14:tracePt t="112574" x="9209088" y="4833938"/>
          <p14:tracePt t="112590" x="9231313" y="4803775"/>
          <p14:tracePt t="112609" x="9237663" y="4797425"/>
          <p14:tracePt t="112624" x="9253538" y="4789488"/>
          <p14:tracePt t="112641" x="9274175" y="4760913"/>
          <p14:tracePt t="112657" x="9304338" y="4710113"/>
          <p14:tracePt t="112676" x="9324975" y="4695825"/>
          <p14:tracePt t="112690" x="9390063" y="4622800"/>
          <p14:tracePt t="112709" x="9412288" y="4594225"/>
          <p14:tracePt t="112724" x="9471025" y="4543425"/>
          <p14:tracePt t="112742" x="9499600" y="4492625"/>
          <p14:tracePt t="112757" x="9507538" y="4470400"/>
          <p14:tracePt t="112774" x="9521825" y="4419600"/>
          <p14:tracePt t="112791" x="9550400" y="4318000"/>
          <p14:tracePt t="112811" x="9550400" y="4281488"/>
          <p14:tracePt t="112824" x="9550400" y="4224338"/>
          <p14:tracePt t="112842" x="9550400" y="4187825"/>
          <p14:tracePt t="112858" x="9550400" y="4143375"/>
          <p14:tracePt t="112880" x="9550400" y="4129088"/>
          <p14:tracePt t="112890" x="9550400" y="4086225"/>
          <p14:tracePt t="112908" x="9550400" y="4035425"/>
          <p14:tracePt t="112926" x="9550400" y="4021138"/>
          <p14:tracePt t="112942" x="9542463" y="3976688"/>
          <p14:tracePt t="112957" x="9536113" y="3940175"/>
          <p14:tracePt t="112974" x="9521825" y="3911600"/>
          <p14:tracePt t="112990" x="9513888" y="3875088"/>
          <p14:tracePt t="113010" x="9491663" y="3832225"/>
          <p14:tracePt t="113024" x="9477375" y="3802063"/>
          <p14:tracePt t="113041" x="9426575" y="3722688"/>
          <p14:tracePt t="113058" x="9383713" y="3665538"/>
          <p14:tracePt t="113078" x="9375775" y="3665538"/>
          <p14:tracePt t="113091" x="9355138" y="3635375"/>
          <p14:tracePt t="113110" x="9318625" y="3592513"/>
          <p14:tracePt t="113126" x="9288463" y="3556000"/>
          <p14:tracePt t="113143" x="9267825" y="3541713"/>
          <p14:tracePt t="113158" x="9253538" y="3527425"/>
          <p14:tracePt t="113174" x="9202738" y="3482975"/>
          <p14:tracePt t="113191" x="9180513" y="3462338"/>
          <p14:tracePt t="113209" x="9166225" y="3462338"/>
          <p14:tracePt t="113224" x="9144000" y="3454400"/>
          <p14:tracePt t="113241" x="9136063" y="3446463"/>
          <p14:tracePt t="113257" x="9129713" y="3446463"/>
          <p14:tracePt t="113279" x="9115425" y="3446463"/>
          <p14:tracePt t="113290" x="9056688" y="3432175"/>
          <p14:tracePt t="113312" x="9042400" y="3425825"/>
          <p14:tracePt t="113326" x="8977313" y="3417888"/>
          <p14:tracePt t="113344" x="8932863" y="3403600"/>
          <p14:tracePt t="113358" x="8882063" y="3395663"/>
          <p14:tracePt t="113374" x="8853488" y="3389313"/>
          <p14:tracePt t="113392" x="8796338" y="3375025"/>
          <p14:tracePt t="113410" x="8780463" y="3375025"/>
          <p14:tracePt t="113424" x="8751888" y="3367088"/>
          <p14:tracePt t="113441" x="8745538" y="3367088"/>
          <p14:tracePt t="113462" x="8737600" y="3367088"/>
          <p14:tracePt t="113486" x="8729663" y="3367088"/>
          <p14:tracePt t="113543" x="8723313" y="3367088"/>
          <p14:tracePt t="113598" x="8715375" y="3367088"/>
          <p14:tracePt t="113622" x="8701088" y="3367088"/>
          <p14:tracePt t="113630" x="8686800" y="3367088"/>
          <p14:tracePt t="113641" x="8672513" y="3367088"/>
          <p14:tracePt t="113670" x="8686800" y="3367088"/>
          <p14:tracePt t="113774" x="8694738" y="3367088"/>
          <p14:tracePt t="113782" x="8701088" y="3367088"/>
          <p14:tracePt t="113798" x="8715375" y="3367088"/>
          <p14:tracePt t="113822" x="8723313" y="3367088"/>
          <p14:tracePt t="113903" x="8729663" y="3367088"/>
          <p14:tracePt t="113974" x="8737600" y="3367088"/>
          <p14:tracePt t="114006" x="8745538" y="3367088"/>
          <p14:tracePt t="114022" x="8759825" y="3375025"/>
          <p14:tracePt t="114054" x="8759825" y="3381375"/>
          <p14:tracePt t="114486" x="8766175" y="3403600"/>
          <p14:tracePt t="114494" x="8766175" y="3425825"/>
          <p14:tracePt t="114507" x="8780463" y="3527425"/>
          <p14:tracePt t="114527" x="8824913" y="3722688"/>
          <p14:tracePt t="114542" x="8847138" y="3773488"/>
          <p14:tracePt t="114559" x="8912225" y="3948113"/>
          <p14:tracePt t="114575" x="8991600" y="4114800"/>
          <p14:tracePt t="114592" x="9020175" y="4165600"/>
          <p14:tracePt t="114608" x="9101138" y="4295775"/>
          <p14:tracePt t="114627" x="9115425" y="4340225"/>
          <p14:tracePt t="114641" x="9121775" y="4346575"/>
          <p14:tracePt t="114657" x="9121775" y="4354513"/>
          <p14:tracePt t="114678" x="9115425" y="4354513"/>
          <p14:tracePt t="114702" x="9107488" y="4354513"/>
          <p14:tracePt t="114710" x="9093200" y="4354513"/>
          <p14:tracePt t="114725" x="9085263" y="4354513"/>
          <p14:tracePt t="114741" x="9028113" y="4376738"/>
          <p14:tracePt t="114761" x="9013825" y="4376738"/>
          <p14:tracePt t="114776" x="8977313" y="4383088"/>
          <p14:tracePt t="114791" x="8940800" y="4391025"/>
          <p14:tracePt t="114808" x="8875713" y="4405313"/>
          <p14:tracePt t="114831" x="8853488" y="4419600"/>
          <p14:tracePt t="114846" x="8839200" y="4427538"/>
          <p14:tracePt t="114857" x="8810625" y="4462463"/>
          <p14:tracePt t="114874" x="8796338" y="4506913"/>
          <p14:tracePt t="114894" x="8788400" y="4535488"/>
          <p14:tracePt t="114910" x="8788400" y="4549775"/>
          <p14:tracePt t="114924" x="8788400" y="4594225"/>
          <p14:tracePt t="114941" x="8802688" y="4622800"/>
          <p14:tracePt t="114958" x="8810625" y="4630738"/>
          <p14:tracePt t="114976" x="8816975" y="4645025"/>
          <p14:tracePt t="114991" x="8824913" y="4651375"/>
          <p14:tracePt t="115008" x="8816975" y="4651375"/>
          <p14:tracePt t="115117" x="8802688" y="4659313"/>
          <p14:tracePt t="115141" x="8796338" y="4659313"/>
          <p14:tracePt t="115158" x="8788400" y="4659313"/>
          <p14:tracePt t="115254" x="8780463" y="4659313"/>
          <p14:tracePt t="115286" x="8780463" y="4651375"/>
          <p14:tracePt t="115302" x="8780463" y="4645025"/>
          <p14:tracePt t="115421" x="8780463" y="4637088"/>
          <p14:tracePt t="115446" x="8788400" y="4637088"/>
          <p14:tracePt t="115470" x="8796338" y="4630738"/>
          <p14:tracePt t="115487" x="8802688" y="4630738"/>
          <p14:tracePt t="115494" x="8810625" y="4630738"/>
          <p14:tracePt t="115510" x="8831263" y="4630738"/>
          <p14:tracePt t="115526" x="8847138" y="4630738"/>
          <p14:tracePt t="115542" x="8853488" y="4630738"/>
          <p14:tracePt t="115557" x="8882063" y="4630738"/>
          <p14:tracePt t="115577" x="8932863" y="4645025"/>
          <p14:tracePt t="115592" x="8940800" y="4651375"/>
          <p14:tracePt t="115613" x="8969375" y="4665663"/>
          <p14:tracePt t="115624" x="8983663" y="4681538"/>
          <p14:tracePt t="115646" x="8991600" y="4687888"/>
          <p14:tracePt t="115662" x="9005888" y="4702175"/>
          <p14:tracePt t="115674" x="9028113" y="4716463"/>
          <p14:tracePt t="115694" x="9034463" y="4732338"/>
          <p14:tracePt t="115710" x="9056688" y="4752975"/>
          <p14:tracePt t="115725" x="9064625" y="4760913"/>
          <p14:tracePt t="115743" x="9064625" y="4775200"/>
          <p14:tracePt t="115758" x="9064625" y="4783138"/>
          <p14:tracePt t="115776" x="9070975" y="4797425"/>
          <p14:tracePt t="115791" x="9078913" y="4818063"/>
          <p14:tracePt t="115808" x="9085263" y="4833938"/>
          <p14:tracePt t="115825" x="9093200" y="4854575"/>
          <p14:tracePt t="115843" x="9093200" y="4862513"/>
          <p14:tracePt t="115858" x="9101138" y="4884738"/>
          <p14:tracePt t="115875" x="9101138" y="4891088"/>
          <p14:tracePt t="115891" x="9107488" y="4905375"/>
          <p14:tracePt t="115909" x="9115425" y="4935538"/>
          <p14:tracePt t="115925" x="9115425" y="4941888"/>
          <p14:tracePt t="115942" x="9115425" y="4949825"/>
          <p14:tracePt t="115958" x="9115425" y="4970463"/>
          <p14:tracePt t="115977" x="9115425" y="5000625"/>
          <p14:tracePt t="115993" x="9115425" y="5006975"/>
          <p14:tracePt t="116008" x="9115425" y="5014913"/>
          <p14:tracePt t="116025" x="9115425" y="5029200"/>
          <p14:tracePt t="116045" x="9115425" y="5043488"/>
          <p14:tracePt t="116061" x="9107488" y="5051425"/>
          <p14:tracePt t="116074" x="9107488" y="5057775"/>
          <p14:tracePt t="116091" x="9093200" y="5080000"/>
          <p14:tracePt t="116109" x="9085263" y="5087938"/>
          <p14:tracePt t="116125" x="9070975" y="5102225"/>
          <p14:tracePt t="116141" x="9064625" y="5122863"/>
          <p14:tracePt t="116158" x="9050338" y="5167313"/>
          <p14:tracePt t="116177" x="9042400" y="5189538"/>
          <p14:tracePt t="116191" x="9034463" y="5210175"/>
          <p14:tracePt t="116208" x="9028113" y="5218113"/>
          <p14:tracePt t="116224" x="9020175" y="5240338"/>
          <p14:tracePt t="116244" x="9013825" y="5246688"/>
          <p14:tracePt t="116258" x="8999538" y="5268913"/>
          <p14:tracePt t="116274" x="8969375" y="5326063"/>
          <p14:tracePt t="116295" x="8963025" y="5326063"/>
          <p14:tracePt t="116309" x="8948738" y="5341938"/>
          <p14:tracePt t="116326" x="8932863" y="5356225"/>
          <p14:tracePt t="116341" x="8926513" y="5356225"/>
          <p14:tracePt t="116357" x="8918575" y="5370513"/>
          <p14:tracePt t="116376" x="8890000" y="5384800"/>
          <p14:tracePt t="116391" x="8875713" y="5399088"/>
          <p14:tracePt t="116408" x="8847138" y="5443538"/>
          <p14:tracePt t="116425" x="8831263" y="5449888"/>
          <p14:tracePt t="116443" x="8816975" y="5449888"/>
          <p14:tracePt t="116458" x="8802688" y="5457825"/>
          <p14:tracePt t="116458" x="8796338" y="5464175"/>
          <p14:tracePt t="116477" x="8774113" y="5464175"/>
          <p14:tracePt t="116494" x="8729663" y="5478463"/>
          <p14:tracePt t="116525" x="8723313" y="5478463"/>
          <p14:tracePt t="116542" x="8709025" y="5486400"/>
          <p14:tracePt t="116549" x="8701088" y="5486400"/>
          <p14:tracePt t="116566" x="8686800" y="5486400"/>
          <p14:tracePt t="116577" x="8678863" y="5486400"/>
          <p14:tracePt t="116597" x="8678863" y="5494338"/>
          <p14:tracePt t="116630" x="8678863" y="5500688"/>
          <p14:tracePt t="116661" x="8672513" y="5500688"/>
          <p14:tracePt t="116685" x="8678863" y="5508625"/>
          <p14:tracePt t="116766" x="8694738" y="5508625"/>
          <p14:tracePt t="116781" x="8701088" y="5508625"/>
          <p14:tracePt t="116789" x="8709025" y="5508625"/>
          <p14:tracePt t="116813" x="8715375" y="5514975"/>
          <p14:tracePt t="117710" x="8723313" y="5514975"/>
          <p14:tracePt t="118453" x="8759825" y="5514975"/>
          <p14:tracePt t="118469" x="8839200" y="5500688"/>
          <p14:tracePt t="118478" x="8890000" y="5472113"/>
          <p14:tracePt t="118495" x="8940800" y="5443538"/>
          <p14:tracePt t="118508" x="8969375" y="5413375"/>
          <p14:tracePt t="118527" x="8999538" y="5384800"/>
          <p14:tracePt t="118542" x="8999538" y="5362575"/>
          <p14:tracePt t="118558" x="9013825" y="5326063"/>
          <p14:tracePt t="118575" x="9013825" y="5305425"/>
          <p14:tracePt t="118594" x="9028113" y="5275263"/>
          <p14:tracePt t="118608" x="9042400" y="5254625"/>
          <p14:tracePt t="118625" x="9056688" y="5195888"/>
          <p14:tracePt t="118641" x="9064625" y="5167313"/>
          <p14:tracePt t="118662" x="9085263" y="5122863"/>
          <p14:tracePt t="118675" x="9107488" y="5102225"/>
          <p14:tracePt t="118692" x="9121775" y="5087938"/>
          <p14:tracePt t="118708" x="9129713" y="5072063"/>
          <p14:tracePt t="118728" x="9136063" y="5065713"/>
          <p14:tracePt t="118757" x="9144000" y="5057775"/>
          <p14:tracePt t="118766" x="9151938" y="5051425"/>
          <p14:tracePt t="118782" x="9151938" y="5043488"/>
          <p14:tracePt t="118798" x="9151938" y="5037138"/>
          <p14:tracePt t="118808" x="9151938" y="5021263"/>
          <p14:tracePt t="118824" x="9151938" y="5014913"/>
          <p14:tracePt t="118841" x="9151938" y="5006975"/>
          <p14:tracePt t="118869" x="9151938" y="5000625"/>
          <p14:tracePt t="118879" x="9151938" y="4992688"/>
          <p14:tracePt t="118894" x="9151938" y="4986338"/>
          <p14:tracePt t="118910" x="9151938" y="4970463"/>
          <p14:tracePt t="118928" x="9151938" y="4964113"/>
          <p14:tracePt t="118957" x="9158288" y="4956175"/>
          <p14:tracePt t="118982" x="9158288" y="4949825"/>
          <p14:tracePt t="119077" x="9158288" y="4941888"/>
          <p14:tracePt t="119094" x="9158288" y="4919663"/>
          <p14:tracePt t="119118" x="9158288" y="4913313"/>
          <p14:tracePt t="119125" x="9158288" y="4891088"/>
          <p14:tracePt t="119141" x="9158288" y="4884738"/>
          <p14:tracePt t="119160" x="9158288" y="4868863"/>
          <p14:tracePt t="119176" x="9158288" y="4862513"/>
          <p14:tracePt t="119191" x="9158288" y="4854575"/>
          <p14:tracePt t="119208" x="9151938" y="4848225"/>
          <p14:tracePt t="119261" x="9144000" y="4840288"/>
          <p14:tracePt t="119286" x="9136063" y="4840288"/>
          <p14:tracePt t="119310" x="9136063" y="4833938"/>
          <p14:tracePt t="119318" x="9129713" y="4833938"/>
          <p14:tracePt t="119333" x="9129713" y="4826000"/>
          <p14:tracePt t="119342" x="9121775" y="4826000"/>
          <p14:tracePt t="119382" x="9129713" y="4826000"/>
          <p14:tracePt t="119774" x="9136063" y="4826000"/>
          <p14:tracePt t="120029" x="9144000" y="4826000"/>
          <p14:tracePt t="128066" x="9166225" y="4826000"/>
          <p14:tracePt t="128599" x="9172575" y="4826000"/>
          <p14:tracePt t="128606" x="9180513" y="4826000"/>
          <p14:tracePt t="128615" x="9202738" y="4833938"/>
          <p14:tracePt t="128627" x="9209088" y="4833938"/>
          <p14:tracePt t="128654" x="9223375" y="4848225"/>
          <p14:tracePt t="128685" x="9237663" y="4854575"/>
          <p14:tracePt t="128695" x="9267825" y="4862513"/>
          <p14:tracePt t="128710" x="9310688" y="4876800"/>
          <p14:tracePt t="128727" x="9361488" y="4884738"/>
          <p14:tracePt t="128743" x="9471025" y="4891088"/>
          <p14:tracePt t="128762" x="9528175" y="4899025"/>
          <p14:tracePt t="128776" x="9702800" y="4913313"/>
          <p14:tracePt t="128793" x="9840913" y="4927600"/>
          <p14:tracePt t="128810" x="9964738" y="4935538"/>
          <p14:tracePt t="128829" x="9999663" y="4941888"/>
          <p14:tracePt t="128843" x="10072688" y="4941888"/>
          <p14:tracePt t="128861" x="10094913" y="4941888"/>
          <p14:tracePt t="128876" x="10145713" y="4941888"/>
          <p14:tracePt t="128895" x="10182225" y="4941888"/>
          <p14:tracePt t="128911" x="10233025" y="4941888"/>
          <p14:tracePt t="128928" x="10239375" y="4941888"/>
          <p14:tracePt t="128943" x="10269538" y="4941888"/>
          <p14:tracePt t="128962" x="10290175" y="4941888"/>
          <p14:tracePt t="128978" x="10320338" y="4935538"/>
          <p14:tracePt t="128993" x="10340975" y="4935538"/>
          <p14:tracePt t="129010" x="10363200" y="4927600"/>
          <p14:tracePt t="129029" x="10363200" y="4919663"/>
          <p14:tracePt t="129103" x="10371138" y="4919663"/>
          <p14:tracePt t="129134" x="10371138" y="4913313"/>
          <p14:tracePt t="129141" x="10377488" y="4905375"/>
          <p14:tracePt t="129165" x="10377488" y="4899025"/>
          <p14:tracePt t="129182" x="10385425" y="4884738"/>
          <p14:tracePt t="129206" x="10385425" y="4876800"/>
          <p14:tracePt t="129230" x="10385425" y="4868863"/>
          <p14:tracePt t="129245" x="10385425" y="4862513"/>
          <p14:tracePt t="129277" x="10377488" y="4854575"/>
          <p14:tracePt t="129302" x="10371138" y="4854575"/>
          <p14:tracePt t="129310" x="10363200" y="4854575"/>
          <p14:tracePt t="129326" x="10340975" y="4848225"/>
          <p14:tracePt t="129343" x="10334625" y="4848225"/>
          <p14:tracePt t="129362" x="10326688" y="4848225"/>
          <p14:tracePt t="129377" x="10320338" y="4848225"/>
          <p14:tracePt t="129393" x="10312400" y="4848225"/>
          <p14:tracePt t="129438" x="10304463" y="4848225"/>
          <p14:tracePt t="129446" x="10298113" y="4848225"/>
          <p14:tracePt t="129478" x="10283825" y="4854575"/>
          <p14:tracePt t="129486" x="10275888" y="4854575"/>
          <p14:tracePt t="129573" x="10269538" y="4854575"/>
          <p14:tracePt t="129591" x="10261600" y="4854575"/>
          <p14:tracePt t="129598" x="10261600" y="4848225"/>
          <p14:tracePt t="129614" x="10239375" y="4848225"/>
          <p14:tracePt t="129626" x="10239375" y="4840288"/>
          <p14:tracePt t="129645" x="10233025" y="4840288"/>
          <p14:tracePt t="129660" x="10233025" y="4833938"/>
          <p14:tracePt t="129685" x="10233025" y="4826000"/>
          <p14:tracePt t="129894" x="10239375" y="4818063"/>
          <p14:tracePt t="130006" x="10247313" y="4818063"/>
          <p14:tracePt t="130149" x="10247313" y="4826000"/>
          <p14:tracePt t="130175" x="10261600" y="4826000"/>
          <p14:tracePt t="130182" x="10283825" y="4826000"/>
          <p14:tracePt t="130206" x="10298113" y="4826000"/>
          <p14:tracePt t="130230" x="10304463" y="4826000"/>
          <p14:tracePt t="130239" x="10304463" y="4818063"/>
          <p14:tracePt t="130286" x="10304463" y="4811713"/>
          <p14:tracePt t="130294" x="10304463" y="4797425"/>
          <p14:tracePt t="130342" x="10298113" y="4797425"/>
          <p14:tracePt t="130374" x="10290175" y="4797425"/>
          <p14:tracePt t="130430" x="10283825" y="4797425"/>
          <p14:tracePt t="130445" x="10275888" y="4797425"/>
          <p14:tracePt t="130454" x="10269538" y="4797425"/>
          <p14:tracePt t="130470" x="10261600" y="4797425"/>
          <p14:tracePt t="130478" x="10247313" y="4797425"/>
          <p14:tracePt t="130494" x="10239375" y="4797425"/>
          <p14:tracePt t="130541" x="10239375" y="4803775"/>
          <p14:tracePt t="130550" x="10239375" y="4811713"/>
          <p14:tracePt t="130574" x="10239375" y="4818063"/>
          <p14:tracePt t="130589" x="10239375" y="4826000"/>
          <p14:tracePt t="130599" x="10239375" y="4833938"/>
          <p14:tracePt t="130637" x="10247313" y="4840288"/>
          <p14:tracePt t="130663" x="10253663" y="4840288"/>
          <p14:tracePt t="130677" x="10261600" y="4848225"/>
          <p14:tracePt t="130710" x="10269538" y="4848225"/>
          <p14:tracePt t="130725" x="10275888" y="4848225"/>
          <p14:tracePt t="130734" x="10283825" y="4848225"/>
          <p14:tracePt t="130744" x="10290175" y="4854575"/>
          <p14:tracePt t="130767" x="10298113" y="4854575"/>
          <p14:tracePt t="130777" x="10304463" y="4854575"/>
          <p14:tracePt t="130806" x="10312400" y="4854575"/>
          <p14:tracePt t="131045" x="10320338" y="4848225"/>
          <p14:tracePt t="131062" x="10326688" y="4848225"/>
          <p14:tracePt t="131069" x="10326688" y="4840288"/>
          <p14:tracePt t="131077" x="10326688" y="4833938"/>
          <p14:tracePt t="131117" x="10326688" y="4826000"/>
          <p14:tracePt t="131135" x="10326688" y="4818063"/>
          <p14:tracePt t="131165" x="10320338" y="4818063"/>
          <p14:tracePt t="131197" x="10312400" y="4818063"/>
          <p14:tracePt t="131229" x="10304463" y="4818063"/>
          <p14:tracePt t="131238" x="10298113" y="4818063"/>
          <p14:tracePt t="131277" x="10290175" y="4818063"/>
          <p14:tracePt t="131341" x="10283825" y="4818063"/>
          <p14:tracePt t="131375" x="10275888" y="4818063"/>
          <p14:tracePt t="131389" x="10269538" y="4818063"/>
          <p14:tracePt t="131421" x="10269538" y="4826000"/>
          <p14:tracePt t="131542" x="10269538" y="4833938"/>
          <p14:tracePt t="131566" x="10261600" y="4833938"/>
          <p14:tracePt t="131694" x="10253663" y="4826000"/>
          <p14:tracePt t="131704" x="10247313" y="4826000"/>
          <p14:tracePt t="131717" x="10233025" y="4826000"/>
          <p14:tracePt t="131728" x="10202863" y="4818063"/>
          <p14:tracePt t="131744" x="10196513" y="4818063"/>
          <p14:tracePt t="131760" x="10188575" y="4818063"/>
          <p14:tracePt t="131779" x="10196513" y="4818063"/>
          <p14:tracePt t="132078" x="10202863" y="4818063"/>
          <p14:tracePt t="132271" x="10218738" y="4818063"/>
          <p14:tracePt t="132302" x="10225088" y="4818063"/>
          <p14:tracePt t="132365" x="10233025" y="4818063"/>
          <p14:tracePt t="132382" x="10247313" y="4818063"/>
          <p14:tracePt t="132406" x="10253663" y="4818063"/>
          <p14:tracePt t="132414" x="10269538" y="4826000"/>
          <p14:tracePt t="132431" x="10283825" y="4826000"/>
          <p14:tracePt t="132446" x="10290175" y="4826000"/>
          <p14:tracePt t="132462" x="10298113" y="4833938"/>
          <p14:tracePt t="132509" x="10290175" y="4833938"/>
          <p14:tracePt t="132573" x="10290175" y="4826000"/>
          <p14:tracePt t="132589" x="10290175" y="4818063"/>
          <p14:tracePt t="132598" x="10283825" y="4811713"/>
          <p14:tracePt t="132614" x="10275888" y="4811713"/>
          <p14:tracePt t="132790" x="10269538" y="4811713"/>
          <p14:tracePt t="132846" x="10269538" y="4803775"/>
          <p14:tracePt t="132854" x="10261600" y="4803775"/>
          <p14:tracePt t="132862" x="10253663" y="4797425"/>
          <p14:tracePt t="132877" x="10247313" y="4797425"/>
          <p14:tracePt t="132942" x="10239375" y="4797425"/>
          <p14:tracePt t="133037" x="10225088" y="4803775"/>
          <p14:tracePt t="133054" x="10218738" y="4818063"/>
          <p14:tracePt t="133062" x="10202863" y="4840288"/>
          <p14:tracePt t="133077" x="10188575" y="4854575"/>
          <p14:tracePt t="133096" x="10188575" y="4862513"/>
          <p14:tracePt t="133117" x="10188575" y="4868863"/>
          <p14:tracePt t="133149" x="10188575" y="4884738"/>
          <p14:tracePt t="133296" x="10196513" y="4891088"/>
          <p14:tracePt t="133325" x="10202863" y="4891088"/>
          <p14:tracePt t="133333" x="10218738" y="4899025"/>
          <p14:tracePt t="133344" x="10233025" y="4905375"/>
          <p14:tracePt t="133364" x="10239375" y="4905375"/>
          <p14:tracePt t="133380" x="10247313" y="4905375"/>
          <p14:tracePt t="133485" x="10253663" y="4913313"/>
          <p14:tracePt t="133502" x="10261600" y="4913313"/>
          <p14:tracePt t="133518" x="10275888" y="4913313"/>
          <p14:tracePt t="133542" x="10283825" y="4913313"/>
          <p14:tracePt t="133549" x="10290175" y="4913313"/>
          <p14:tracePt t="133563" x="10298113" y="4913313"/>
          <p14:tracePt t="133590" x="10304463" y="4913313"/>
          <p14:tracePt t="133598" x="10312400" y="4913313"/>
          <p14:tracePt t="133611" x="10320338" y="4905375"/>
          <p14:tracePt t="133629" x="10334625" y="4891088"/>
          <p14:tracePt t="133645" x="10334625" y="4876800"/>
          <p14:tracePt t="133661" x="10334625" y="4868863"/>
          <p14:tracePt t="133677" x="10334625" y="4862513"/>
          <p14:tracePt t="133696" x="10334625" y="4854575"/>
          <p14:tracePt t="133711" x="10340975" y="4848225"/>
          <p14:tracePt t="133742" x="10340975" y="4840288"/>
          <p14:tracePt t="133749" x="10340975" y="4833938"/>
          <p14:tracePt t="133766" x="10340975" y="4826000"/>
          <p14:tracePt t="133830" x="10340975" y="4818063"/>
          <p14:tracePt t="133846" x="10334625" y="4811713"/>
          <p14:tracePt t="133869" x="10326688" y="4811713"/>
          <p14:tracePt t="133894" x="10320338" y="4803775"/>
          <p14:tracePt t="133900" x="10312400" y="4803775"/>
          <p14:tracePt t="134253" x="10304463" y="4803775"/>
          <p14:tracePt t="134278" x="10298113" y="4803775"/>
          <p14:tracePt t="134285" x="10290175" y="4803775"/>
          <p14:tracePt t="134302" x="10283825" y="4803775"/>
          <p14:tracePt t="134357" x="10275888" y="4797425"/>
          <p14:tracePt t="134373" x="10275888" y="4789488"/>
          <p14:tracePt t="134382" x="10355263" y="4760913"/>
          <p14:tracePt t="134438" x="10399713" y="4738688"/>
          <p14:tracePt t="134446" x="10436225" y="4716463"/>
          <p14:tracePt t="134461" x="10609263" y="4622800"/>
          <p14:tracePt t="134479" x="10755313" y="4492625"/>
          <p14:tracePt t="134496" x="10791825" y="4462463"/>
          <p14:tracePt t="134513" x="10885488" y="4368800"/>
          <p14:tracePt t="134529" x="10899775" y="4318000"/>
          <p14:tracePt t="134545" x="10914063" y="4267200"/>
          <p14:tracePt t="134561" x="10936288" y="4216400"/>
          <p14:tracePt t="134581" x="10936288" y="4208463"/>
          <p14:tracePt t="134598" x="10936288" y="4202113"/>
          <p14:tracePt t="134638" x="10936288" y="4194175"/>
          <p14:tracePt t="134693" x="10944225" y="4194175"/>
          <p14:tracePt t="134813" x="10958513" y="4194175"/>
          <p14:tracePt t="134823" x="10972800" y="4194175"/>
          <p14:tracePt t="134839" x="10987088" y="4194175"/>
          <p14:tracePt t="134845" x="11066463" y="4194175"/>
          <p14:tracePt t="134861" x="11102975" y="4194175"/>
          <p14:tracePt t="134877" x="11204575" y="4202113"/>
          <p14:tracePt t="134896" x="11328400" y="4208463"/>
          <p14:tracePt t="134911" x="11342688" y="4216400"/>
          <p14:tracePt t="134927" x="11379200" y="4216400"/>
          <p14:tracePt t="134944" x="11371263" y="4216400"/>
          <p14:tracePt t="134982" x="11350625" y="4208463"/>
          <p14:tracePt t="134989" x="11342688" y="4208463"/>
          <p14:tracePt t="135069" x="11328400" y="4202113"/>
          <p14:tracePt t="135095" x="11314113" y="4202113"/>
          <p14:tracePt t="135109" x="11306175" y="4202113"/>
          <p14:tracePt t="135118" x="11299825" y="4202113"/>
          <p14:tracePt t="135128" x="11291888" y="4202113"/>
          <p14:tracePt t="135302" x="11291888" y="4194175"/>
          <p14:tracePt t="135317" x="11277600" y="4194175"/>
          <p14:tracePt t="135327" x="11269663" y="4194175"/>
          <p14:tracePt t="135344" x="11249025" y="4179888"/>
          <p14:tracePt t="135361" x="11234738" y="4179888"/>
          <p14:tracePt t="135380" x="11226800" y="4179888"/>
          <p14:tracePt t="135394" x="11241088" y="4179888"/>
          <p14:tracePt t="135470" x="11249025" y="4179888"/>
          <p14:tracePt t="135485" x="11255375" y="4179888"/>
          <p14:tracePt t="135494" x="11299825" y="4187825"/>
          <p14:tracePt t="135512" x="11314113" y="4194175"/>
          <p14:tracePt t="135528" x="11364913" y="4194175"/>
          <p14:tracePt t="135528" x="11387138" y="4194175"/>
          <p14:tracePt t="135550" x="11422063" y="4194175"/>
          <p14:tracePt t="135561" x="11437938" y="4202113"/>
          <p14:tracePt t="135578" x="11472863" y="4202113"/>
          <p14:tracePt t="135595" x="11545888" y="4202113"/>
          <p14:tracePt t="135613" x="11596688" y="4202113"/>
          <p14:tracePt t="135630" x="11684000" y="4194175"/>
          <p14:tracePt t="135645" x="11706225" y="4194175"/>
          <p14:tracePt t="135661" x="11771313" y="4194175"/>
          <p14:tracePt t="135681" x="11807825" y="4194175"/>
          <p14:tracePt t="135696" x="11836400" y="4194175"/>
          <p14:tracePt t="135712" x="11850688" y="4194175"/>
          <p14:tracePt t="135728" x="11864975" y="4194175"/>
          <p14:tracePt t="135746" x="11864975" y="4187825"/>
          <p14:tracePt t="136501" x="11872913" y="4179888"/>
          <p14:tracePt t="136509" x="11879263" y="4173538"/>
          <p14:tracePt t="136533" x="11879263" y="4165600"/>
          <p14:tracePt t="136550" x="11887200" y="4165600"/>
          <p14:tracePt t="136558" x="11887200" y="4157663"/>
          <p14:tracePt t="136566" x="11895138" y="4143375"/>
          <p14:tracePt t="136580" x="11895138" y="4137025"/>
          <p14:tracePt t="136594" x="11915775" y="4092575"/>
          <p14:tracePt t="136615" x="11945938" y="4041775"/>
          <p14:tracePt t="136630" x="11952288" y="3984625"/>
          <p14:tracePt t="136648" x="11966575" y="3919538"/>
          <p14:tracePt t="136662" x="11974513" y="3889375"/>
          <p14:tracePt t="136680" x="12011025" y="3838575"/>
          <p14:tracePt t="136696" x="12011025" y="3832225"/>
          <p14:tracePt t="136714" x="12011025" y="3795713"/>
          <p14:tracePt t="136729" x="11980863" y="3773488"/>
          <p14:tracePt t="136746" x="11974513" y="3773488"/>
          <p14:tracePt t="136822" x="11966575" y="3773488"/>
          <p14:tracePt t="136830" x="11960225" y="3773488"/>
          <p14:tracePt t="136854" x="11952288" y="3773488"/>
          <p14:tracePt t="136861" x="11945938" y="3773488"/>
          <p14:tracePt t="136902" x="11938000" y="3773488"/>
          <p14:tracePt t="136917" x="11930063" y="3767138"/>
          <p14:tracePt t="136926" x="11923713" y="3767138"/>
          <p14:tracePt t="136950" x="11915775" y="3759200"/>
          <p14:tracePt t="136957" x="11909425" y="3759200"/>
          <p14:tracePt t="136966" x="11879263" y="3751263"/>
          <p14:tracePt t="136982" x="11872913" y="3751263"/>
          <p14:tracePt t="137014" x="11864975" y="3751263"/>
          <p14:tracePt t="137126" x="11858625" y="3751263"/>
          <p14:tracePt t="137158" x="11858625" y="3759200"/>
          <p14:tracePt t="137174" x="11858625" y="3767138"/>
          <p14:tracePt t="137181" x="11850688" y="3767138"/>
          <p14:tracePt t="137206" x="11850688" y="3773488"/>
          <p14:tracePt t="137214" x="11844338" y="3787775"/>
          <p14:tracePt t="137229" x="11844338" y="3802063"/>
          <p14:tracePt t="137254" x="11844338" y="3810000"/>
          <p14:tracePt t="137277" x="11836400" y="3795713"/>
          <p14:tracePt t="137401" x="11844338" y="3802063"/>
          <p14:tracePt t="137518" x="11872913" y="3838575"/>
          <p14:tracePt t="137541" x="11879263" y="3838575"/>
          <p14:tracePt t="137550" x="11895138" y="3852863"/>
          <p14:tracePt t="137561" x="11930063" y="3875088"/>
          <p14:tracePt t="137578" x="11966575" y="3919538"/>
          <p14:tracePt t="137598" x="11996738" y="3954463"/>
          <p14:tracePt t="137616" x="12017375" y="3984625"/>
          <p14:tracePt t="137629" x="12039600" y="4021138"/>
          <p14:tracePt t="137646" x="12061825" y="4071938"/>
          <p14:tracePt t="137665" x="12061825" y="4078288"/>
          <p14:tracePt t="137678" x="12061825" y="4122738"/>
          <p14:tracePt t="137695" x="12061825" y="4129088"/>
          <p14:tracePt t="137712" x="12061825" y="4151313"/>
          <p14:tracePt t="137730" x="12053888" y="4173538"/>
          <p14:tracePt t="137745" x="12047538" y="4179888"/>
          <p14:tracePt t="137762" x="12025313" y="4216400"/>
          <p14:tracePt t="137778" x="12011025" y="4230688"/>
          <p14:tracePt t="137797" x="11988800" y="4281488"/>
          <p14:tracePt t="137814" x="11966575" y="4303713"/>
          <p14:tracePt t="137830" x="11966575" y="4318000"/>
          <p14:tracePt t="137845" x="11960225" y="4318000"/>
          <p14:tracePt t="137864" x="11960225" y="4346575"/>
          <p14:tracePt t="137879" x="11952288" y="4376738"/>
          <p14:tracePt t="137896" x="11938000" y="4405313"/>
          <p14:tracePt t="137912" x="11923713" y="4456113"/>
          <p14:tracePt t="137930" x="11915775" y="4462463"/>
          <p14:tracePt t="137950" x="11909425" y="4484688"/>
          <p14:tracePt t="137962" x="11901488" y="4492625"/>
          <p14:tracePt t="137977" x="11887200" y="4513263"/>
          <p14:tracePt t="137997" x="11879263" y="4529138"/>
          <p14:tracePt t="138012" x="11864975" y="4549775"/>
          <p14:tracePt t="138027" x="11814175" y="4586288"/>
          <p14:tracePt t="138044" x="11785600" y="4608513"/>
          <p14:tracePt t="138063" x="11757025" y="4630738"/>
          <p14:tracePt t="138077" x="11742738" y="4645025"/>
          <p14:tracePt t="138094" x="11726863" y="4651375"/>
          <p14:tracePt t="138111" x="11726863" y="4659313"/>
          <p14:tracePt t="138129" x="11720513" y="4665663"/>
          <p14:tracePt t="138144" x="11720513" y="4673600"/>
          <p14:tracePt t="138161" x="11720513" y="4681538"/>
          <p14:tracePt t="138189" x="11742738" y="4665663"/>
          <p14:tracePt t="138268" x="11757025" y="4665663"/>
          <p14:tracePt t="138277" x="11771313" y="4651375"/>
          <p14:tracePt t="138285" x="11807825" y="4614863"/>
          <p14:tracePt t="138294" x="11822113" y="4600575"/>
          <p14:tracePt t="138310" x="11844338" y="4564063"/>
          <p14:tracePt t="138327" x="11872913" y="4478338"/>
          <p14:tracePt t="138348" x="11879263" y="4433888"/>
          <p14:tracePt t="138365" x="11879263" y="4411663"/>
          <p14:tracePt t="138378" x="11879263" y="4340225"/>
          <p14:tracePt t="138397" x="11872913" y="4295775"/>
          <p14:tracePt t="138414" x="11872913" y="4289425"/>
          <p14:tracePt t="138428" x="11864975" y="4252913"/>
          <p14:tracePt t="138444" x="11858625" y="4238625"/>
          <p14:tracePt t="138461" x="11850688" y="4216400"/>
          <p14:tracePt t="138477" x="11850688" y="4194175"/>
          <p14:tracePt t="138496" x="11850688" y="4173538"/>
          <p14:tracePt t="138511" x="11850688" y="4165600"/>
          <p14:tracePt t="138527" x="11844338" y="4165600"/>
          <p14:tracePt t="138544" x="11844338" y="4157663"/>
          <p14:tracePt t="138544" x="11836400" y="4143375"/>
          <p14:tracePt t="138567" x="11828463" y="4137025"/>
          <p14:tracePt t="138577" x="11828463" y="4129088"/>
          <p14:tracePt t="138594" x="11822113" y="4086225"/>
          <p14:tracePt t="138615" x="11822113" y="4056063"/>
          <p14:tracePt t="138630" x="11822113" y="4041775"/>
          <p14:tracePt t="138644" x="11814175" y="4005263"/>
          <p14:tracePt t="138662" x="11814175" y="3976688"/>
          <p14:tracePt t="138678" x="11807825" y="3962400"/>
          <p14:tracePt t="138696" x="11807825" y="3954463"/>
          <p14:tracePt t="138711" x="11807825" y="3948113"/>
          <p14:tracePt t="138727" x="11807825" y="3940175"/>
          <p14:tracePt t="138756" x="11807825" y="3925888"/>
          <p14:tracePt t="138796" x="11807825" y="3919538"/>
          <p14:tracePt t="138836" x="11807825" y="3903663"/>
          <p14:tracePt t="138854" x="11807825" y="3897313"/>
          <p14:tracePt t="138893" x="11814175" y="3883025"/>
          <p14:tracePt t="138901" x="11814175" y="3875088"/>
          <p14:tracePt t="138917" x="11814175" y="3868738"/>
          <p14:tracePt t="138933" x="11828463" y="3875088"/>
          <p14:tracePt t="139020" x="11836400" y="3883025"/>
          <p14:tracePt t="139035" x="11850688" y="3897313"/>
          <p14:tracePt t="139044" x="11901488" y="3948113"/>
          <p14:tracePt t="139061" x="11909425" y="3962400"/>
          <p14:tracePt t="139078" x="11952288" y="4027488"/>
          <p14:tracePt t="139096" x="11966575" y="4049713"/>
          <p14:tracePt t="139112" x="11966575" y="4056063"/>
          <p14:tracePt t="139127" x="11966575" y="4071938"/>
          <p14:tracePt t="139144" x="11966575" y="4078288"/>
          <p14:tracePt t="139173" x="11966575" y="4086225"/>
          <p14:tracePt t="139180" x="11960225" y="4100513"/>
          <p14:tracePt t="139197" x="11960225" y="4092575"/>
          <p14:tracePt t="139333" x="11960225" y="4086225"/>
          <p14:tracePt t="139341" x="11952288" y="4078288"/>
          <p14:tracePt t="139389" x="11952288" y="4064000"/>
          <p14:tracePt t="139565" x="11945938" y="4071938"/>
          <p14:tracePt t="139783" x="11945938" y="4064000"/>
          <p14:tracePt t="139989" x="11938000" y="4056063"/>
          <p14:tracePt t="140013" x="11930063" y="4049713"/>
          <p14:tracePt t="140029" x="11923713" y="4041775"/>
          <p14:tracePt t="140036" x="11923713" y="4035425"/>
          <p14:tracePt t="140061" x="11915775" y="4035425"/>
          <p14:tracePt t="140069" x="11909425" y="4021138"/>
          <p14:tracePt t="140078" x="11901488" y="4021138"/>
          <p14:tracePt t="140095" x="11901488" y="4013200"/>
          <p14:tracePt t="140111" x="11895138" y="4013200"/>
          <p14:tracePt t="140127" x="11901488" y="4049713"/>
          <p14:tracePt t="140188" x="11915775" y="4071938"/>
          <p14:tracePt t="140197" x="11930063" y="4122738"/>
          <p14:tracePt t="140213" x="11945938" y="4194175"/>
          <p14:tracePt t="140227" x="11945938" y="4238625"/>
          <p14:tracePt t="140245" x="11952288" y="4318000"/>
          <p14:tracePt t="140262" x="11952288" y="4325938"/>
          <p14:tracePt t="140280" x="11952288" y="4354513"/>
          <p14:tracePt t="140295" x="11952288" y="4360863"/>
          <p14:tracePt t="140312" x="11952288" y="4368800"/>
          <p14:tracePt t="140340" x="11960225" y="4368800"/>
          <p14:tracePt t="140428" x="11966575" y="4354513"/>
          <p14:tracePt t="140436" x="11974513" y="4346575"/>
          <p14:tracePt t="140445" x="11974513" y="4332288"/>
          <p14:tracePt t="140461" x="11980863" y="4303713"/>
          <p14:tracePt t="140478" x="11980863" y="4267200"/>
          <p14:tracePt t="140494" x="11980863" y="4224338"/>
          <p14:tracePt t="140513" x="11980863" y="4179888"/>
          <p14:tracePt t="140528" x="11980863" y="4173538"/>
          <p14:tracePt t="140545" x="11980863" y="4129088"/>
          <p14:tracePt t="140545" x="11980863" y="4114800"/>
          <p14:tracePt t="140565" x="11980863" y="4106863"/>
          <p14:tracePt t="140579" x="11974513" y="4092575"/>
          <p14:tracePt t="140597" x="11960225" y="4071938"/>
          <p14:tracePt t="140614" x="11960225" y="4064000"/>
          <p14:tracePt t="140628" x="11938000" y="4056063"/>
          <p14:tracePt t="140648" x="11930063" y="4056063"/>
          <p14:tracePt t="140661" x="11923713" y="4056063"/>
          <p14:tracePt t="140710" x="11923713" y="4071938"/>
          <p14:tracePt t="140716" x="11923713" y="4078288"/>
          <p14:tracePt t="140741" x="11923713" y="4092575"/>
          <p14:tracePt t="140749" x="11930063" y="4092575"/>
          <p14:tracePt t="140761" x="11938000" y="4106863"/>
          <p14:tracePt t="140783" x="11966575" y="4129088"/>
          <p14:tracePt t="140797" x="11974513" y="4137025"/>
          <p14:tracePt t="140812" x="11974513" y="4143375"/>
          <p14:tracePt t="140829" x="11974513" y="4137025"/>
          <p14:tracePt t="141660" x="11988800" y="4129088"/>
          <p14:tracePt t="141670" x="11996738" y="4122738"/>
          <p14:tracePt t="141678" x="12031663" y="4106863"/>
          <p14:tracePt t="141695" x="12039600" y="4106863"/>
          <p14:tracePt t="141711" x="12053888" y="4092575"/>
          <p14:tracePt t="141728" x="12061825" y="4092575"/>
          <p14:tracePt t="143541" x="12047538" y="4092575"/>
          <p14:tracePt t="143620" x="12011025" y="4092575"/>
          <p14:tracePt t="143629" x="11996738" y="4092575"/>
          <p14:tracePt t="143645" x="11988800" y="4092575"/>
          <p14:tracePt t="143662" x="11980863" y="4092575"/>
          <p14:tracePt t="143678" x="11974513" y="4092575"/>
          <p14:tracePt t="143697" x="11966575" y="4092575"/>
          <p14:tracePt t="143814" x="11960225" y="4078288"/>
          <p14:tracePt t="143837" x="11952288" y="4078288"/>
          <p14:tracePt t="143844" x="11952288" y="4071938"/>
          <p14:tracePt t="143862" x="11952288" y="4056063"/>
          <p14:tracePt t="143879" x="11945938" y="4041775"/>
          <p14:tracePt t="143897" x="11930063" y="4013200"/>
          <p14:tracePt t="143911" x="11887200" y="3970338"/>
          <p14:tracePt t="143929" x="11763375" y="3875088"/>
          <p14:tracePt t="143945" x="11480800" y="3708400"/>
          <p14:tracePt t="143964" x="11291888" y="3621088"/>
          <p14:tracePt t="143983" x="10936288" y="3462338"/>
          <p14:tracePt t="143997" x="10377488" y="3265488"/>
          <p14:tracePt t="144012" x="10160000" y="3200400"/>
          <p14:tracePt t="144030" x="9832975" y="3106738"/>
          <p14:tracePt t="144045" x="9542463" y="3048000"/>
          <p14:tracePt t="144062" x="9034463" y="2997200"/>
          <p14:tracePt t="144079" x="8853488" y="2989263"/>
          <p14:tracePt t="144098" x="8367713" y="2954338"/>
          <p14:tracePt t="144112" x="7989888" y="2938463"/>
          <p14:tracePt t="144128" x="7831138" y="2938463"/>
          <p14:tracePt t="144145" x="7416800" y="2989263"/>
          <p14:tracePt t="144165" x="7205663" y="3025775"/>
          <p14:tracePt t="144180" x="6967538" y="3106738"/>
          <p14:tracePt t="144198" x="6900863" y="3127375"/>
          <p14:tracePt t="144211" x="6713538" y="3236913"/>
          <p14:tracePt t="144232" x="6632575" y="3279775"/>
          <p14:tracePt t="144245" x="6510338" y="3344863"/>
          <p14:tracePt t="144262" x="6408738" y="3381375"/>
          <p14:tracePt t="144278" x="6321425" y="3411538"/>
          <p14:tracePt t="144297" x="6299200" y="3411538"/>
          <p14:tracePt t="144312" x="6226175" y="3440113"/>
          <p14:tracePt t="144329" x="6169025" y="3482975"/>
          <p14:tracePt t="144345" x="6053138" y="3649663"/>
          <p14:tracePt t="144364" x="5986463" y="3744913"/>
          <p14:tracePt t="144381" x="5957888" y="3810000"/>
          <p14:tracePt t="144396" x="5849938" y="4013200"/>
          <p14:tracePt t="144412" x="5776913" y="4310063"/>
          <p14:tracePt t="144430" x="5768975" y="4368800"/>
          <p14:tracePt t="144446" x="5740400" y="4622800"/>
          <p14:tracePt t="144463" x="5718175" y="4767263"/>
          <p14:tracePt t="144478" x="5703888" y="4811713"/>
          <p14:tracePt t="144497" x="5681663" y="4854575"/>
          <p14:tracePt t="144512" x="5667375" y="4868863"/>
          <p14:tracePt t="144529" x="5653088" y="4876800"/>
          <p14:tracePt t="144545" x="5646738" y="4891088"/>
          <p14:tracePt t="144561" x="5630863" y="4927600"/>
          <p14:tracePt t="144581" x="5610225" y="4956175"/>
          <p14:tracePt t="144596" x="5588000" y="5021263"/>
          <p14:tracePt t="144614" x="5573713" y="5029200"/>
          <p14:tracePt t="144628" x="5559425" y="5087938"/>
          <p14:tracePt t="144649" x="5537200" y="5159375"/>
          <p14:tracePt t="144662" x="5529263" y="5173663"/>
          <p14:tracePt t="144678" x="5508625" y="5260975"/>
          <p14:tracePt t="144696" x="5478463" y="5362575"/>
          <p14:tracePt t="144714" x="5472113" y="5376863"/>
          <p14:tracePt t="144728" x="5443538" y="5421313"/>
          <p14:tracePt t="144728" x="5435600" y="5421313"/>
          <p14:tracePt t="144749" x="5392738" y="5457825"/>
          <p14:tracePt t="144765" x="5334000" y="5486400"/>
          <p14:tracePt t="144781" x="5218113" y="5500688"/>
          <p14:tracePt t="144796" x="5203825" y="5500688"/>
          <p14:tracePt t="144812" x="5043488" y="5537200"/>
          <p14:tracePt t="144829" x="4970463" y="5559425"/>
          <p14:tracePt t="144847" x="4614863" y="5610225"/>
          <p14:tracePt t="144862" x="4252913" y="5653088"/>
          <p14:tracePt t="144879" x="4086225" y="5667375"/>
          <p14:tracePt t="144895" x="3541713" y="5718175"/>
          <p14:tracePt t="144895" x="3425825" y="5718175"/>
          <p14:tracePt t="144919" x="3279775" y="5726113"/>
          <p14:tracePt t="144928" x="2867025" y="5726113"/>
          <p14:tracePt t="144945" x="2613025" y="5732463"/>
          <p14:tracePt t="144945" x="2293938" y="5732463"/>
          <p14:tracePt t="144965" x="2105025" y="5726113"/>
          <p14:tracePt t="144981" x="1893888" y="5754688"/>
          <p14:tracePt t="144997" x="1785938" y="5783263"/>
          <p14:tracePt t="145012" x="1684338" y="5813425"/>
          <p14:tracePt t="145029" x="1668463" y="5819775"/>
          <p14:tracePt t="145047" x="1647825" y="5842000"/>
          <p14:tracePt t="145062" x="1647825" y="5864225"/>
          <p14:tracePt t="145078" x="1647825" y="5870575"/>
          <p14:tracePt t="145133" x="1617663" y="5892800"/>
          <p14:tracePt t="145141" x="1603375" y="5900738"/>
          <p14:tracePt t="145150" x="1597025" y="5900738"/>
          <p14:tracePt t="145161" x="1538288" y="5915025"/>
          <p14:tracePt t="145182" x="1487488" y="5943600"/>
          <p14:tracePt t="145196" x="1465263" y="5943600"/>
          <p14:tracePt t="145215" x="1458913" y="5943600"/>
          <p14:tracePt t="145236" x="1458913" y="5929313"/>
          <p14:tracePt t="145292" x="1458913" y="5915025"/>
          <p14:tracePt t="145317" x="1444625" y="5915025"/>
          <p14:tracePt t="145341" x="1436688" y="5907088"/>
          <p14:tracePt t="145348" x="1422400" y="5900738"/>
          <p14:tracePt t="145366" x="1414463" y="5900738"/>
          <p14:tracePt t="146272" x="1414463" y="5892800"/>
          <p14:tracePt t="146382" x="1414463" y="5870575"/>
          <p14:tracePt t="146389" x="1414463" y="5819775"/>
          <p14:tracePt t="146396" x="1414463" y="5791200"/>
          <p14:tracePt t="146413" x="1414463" y="5754688"/>
          <p14:tracePt t="146430" x="1408113" y="5726113"/>
          <p14:tracePt t="152900" x="1408113" y="5718175"/>
          <p14:tracePt t="153358" x="1436688" y="5595938"/>
          <p14:tracePt t="153364" x="1458913" y="5545138"/>
          <p14:tracePt t="153380" x="1524000" y="5341938"/>
          <p14:tracePt t="153397" x="1546225" y="5297488"/>
          <p14:tracePt t="153413" x="1597025" y="5145088"/>
          <p14:tracePt t="153413" x="1582738" y="5102225"/>
          <p14:tracePt t="153438" x="1531938" y="5072063"/>
          <p14:tracePt t="153447" x="1487488" y="5065713"/>
          <p14:tracePt t="153463" x="1335088" y="5102225"/>
          <p14:tracePt t="153481" x="1306513" y="5159375"/>
          <p14:tracePt t="153499" x="1306513" y="5195888"/>
          <p14:tracePt t="153513" x="1379538" y="5421313"/>
          <p14:tracePt t="153533" x="1430338" y="5565775"/>
          <p14:tracePt t="153546" x="1458913" y="5653088"/>
          <p14:tracePt t="153566" x="1531938" y="5819775"/>
          <p14:tracePt t="153580" x="1560513" y="5856288"/>
          <p14:tracePt t="153597" x="1639888" y="5921375"/>
          <p14:tracePt t="153613" x="1763713" y="5980113"/>
          <p14:tracePt t="153633" x="1814513" y="5994400"/>
          <p14:tracePt t="153647" x="2003425" y="6073775"/>
          <p14:tracePt t="153663" x="2184400" y="6110288"/>
          <p14:tracePt t="153681" x="2286000" y="6146800"/>
          <p14:tracePt t="153702" x="2395538" y="6183313"/>
          <p14:tracePt t="153713" x="2474913" y="6211888"/>
          <p14:tracePt t="153731" x="2663825" y="6270625"/>
          <p14:tracePt t="153748" x="2844800" y="6350000"/>
          <p14:tracePt t="153766" x="2895600" y="6372225"/>
          <p14:tracePt t="153780" x="3090863" y="6465888"/>
          <p14:tracePt t="153797" x="3279775" y="6538913"/>
          <p14:tracePt t="153813" x="3338513" y="6561138"/>
          <p14:tracePt t="153832" x="3563938" y="6611938"/>
          <p14:tracePt t="153847" x="3635375" y="6618288"/>
          <p14:tracePt t="153863" x="3889375" y="6626225"/>
          <p14:tracePt t="153880" x="4303713" y="6604000"/>
          <p14:tracePt t="153901" x="4397375" y="6596063"/>
          <p14:tracePt t="153913" x="4478338" y="6589713"/>
          <p14:tracePt t="153930" x="4956175" y="6530975"/>
          <p14:tracePt t="153951" x="5145088" y="6488113"/>
          <p14:tracePt t="153967" x="5254625" y="6459538"/>
          <p14:tracePt t="153982" x="5311775" y="6443663"/>
          <p14:tracePt t="153996" x="5443538" y="6392863"/>
          <p14:tracePt t="154014" x="5500688" y="6357938"/>
          <p14:tracePt t="154032" x="5508625" y="6350000"/>
          <p14:tracePt t="154046" x="5514975" y="6342063"/>
          <p14:tracePt t="160295" x="5486400" y="6327775"/>
          <p14:tracePt t="160421" x="5464175" y="6321425"/>
          <p14:tracePt t="160438" x="5421313" y="6313488"/>
          <p14:tracePt t="160448" x="5348288" y="6299200"/>
          <p14:tracePt t="160465" x="5341938" y="6299200"/>
          <p14:tracePt t="160481" x="5334000" y="6299200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types:</a:t>
            </a:r>
          </a:p>
          <a:p>
            <a:pPr lvl="1"/>
            <a:r>
              <a:rPr lang="en-US" dirty="0" smtClean="0"/>
              <a:t>Mobile Station Assisted AGPS</a:t>
            </a:r>
          </a:p>
          <a:p>
            <a:pPr lvl="1"/>
            <a:r>
              <a:rPr lang="en-US" dirty="0" smtClean="0"/>
              <a:t>Mobile Station Based AGPS</a:t>
            </a:r>
          </a:p>
          <a:p>
            <a:r>
              <a:rPr lang="en-US" dirty="0" smtClean="0"/>
              <a:t>Cloud send assisted information to mobile devices</a:t>
            </a:r>
          </a:p>
          <a:p>
            <a:pPr lvl="1"/>
            <a:r>
              <a:rPr lang="en-US" dirty="0" smtClean="0"/>
              <a:t>Ephemeris (typically valid for 6 hours)</a:t>
            </a:r>
          </a:p>
          <a:p>
            <a:pPr lvl="1"/>
            <a:r>
              <a:rPr lang="en-US" dirty="0" smtClean="0"/>
              <a:t>Visible satellites at any given time</a:t>
            </a:r>
          </a:p>
          <a:p>
            <a:pPr lvl="1"/>
            <a:r>
              <a:rPr lang="en-US" dirty="0" smtClean="0"/>
              <a:t>Doppler for each satellite at any given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65387"/>
      </p:ext>
    </p:extLst>
  </p:cSld>
  <p:clrMapOvr>
    <a:masterClrMapping/>
  </p:clrMapOvr>
  <p:transition advTm="181542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79281" x="5334000" y="6291263"/>
          <p14:tracePt t="180009" x="5522913" y="5907088"/>
          <p14:tracePt t="180137" x="5500688" y="5907088"/>
          <p14:tracePt t="180161" x="5486400" y="5907088"/>
          <p14:tracePt t="180174" x="5486400" y="5915025"/>
          <p14:tracePt t="180192" x="5486400" y="5921375"/>
          <p14:tracePt t="180209" x="5486400" y="5935663"/>
          <p14:tracePt t="180226" x="5486400" y="5951538"/>
          <p14:tracePt t="180241" x="5486400" y="6008688"/>
          <p14:tracePt t="180257" x="5500688" y="6081713"/>
          <p14:tracePt t="180274" x="5508625" y="6110288"/>
          <p14:tracePt t="180293" x="5522913" y="6197600"/>
          <p14:tracePt t="180308" x="5537200" y="6284913"/>
          <p14:tracePt t="180324" x="5545138" y="6378575"/>
          <p14:tracePt t="180340" x="5551488" y="6575425"/>
          <p14:tracePt t="180359" x="5551488" y="6604000"/>
          <p14:tracePt t="180374" x="5551488" y="6654800"/>
          <p14:tracePt t="180394" x="5551488" y="6697663"/>
          <p14:tracePt t="180411" x="5551488" y="6705600"/>
          <p14:tracePt t="180426" x="5551488" y="6727825"/>
          <p14:tracePt t="180440" x="5551488" y="6748463"/>
          <p14:tracePt t="180457" x="5559425" y="6821488"/>
          <p14:tracePt t="180474" x="5565775" y="6835775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Low Level GPS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68582"/>
            <a:ext cx="10972800" cy="5410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+++++++++++ starting ++++ 1362715901273</a:t>
            </a:r>
          </a:p>
          <a:p>
            <a:pPr marL="0" indent="0">
              <a:buNone/>
            </a:pPr>
            <a:r>
              <a:rPr lang="en-US" sz="2000" dirty="0"/>
              <a:t>GPSSC:STARTED:1362715901296</a:t>
            </a:r>
          </a:p>
          <a:p>
            <a:pPr marL="0" indent="0">
              <a:buNone/>
            </a:pPr>
            <a:r>
              <a:rPr lang="en-US" sz="2000" dirty="0"/>
              <a:t>1524:NMEA:1362715902:$GPGSA,A,1,,,,,,,,,,,,,,,*</a:t>
            </a:r>
            <a:r>
              <a:rPr lang="en-US" sz="2000" dirty="0" smtClean="0"/>
              <a:t>1E</a:t>
            </a:r>
          </a:p>
          <a:p>
            <a:pPr marL="0" indent="0">
              <a:buNone/>
            </a:pPr>
            <a:r>
              <a:rPr lang="en-US" sz="2000" dirty="0" smtClean="0"/>
              <a:t>…</a:t>
            </a:r>
          </a:p>
          <a:p>
            <a:pPr marL="0" indent="0">
              <a:buNone/>
            </a:pPr>
            <a:r>
              <a:rPr lang="en-US" sz="2000" dirty="0"/>
              <a:t>10790:SATs:1,31.0,93.0,44.0:8,27.0,354.0,59.0:11,27.0,63.0,41.5:17,30.0,237.0,39.0</a:t>
            </a:r>
          </a:p>
          <a:p>
            <a:pPr marL="0" indent="0">
              <a:buNone/>
            </a:pPr>
            <a:r>
              <a:rPr lang="en-US" sz="2000" dirty="0"/>
              <a:t>10826:NMEA:1362715912:$GPGSV,1,1,04,08,59,354,26,17,39,237,30,01,44,093,30,11,41,063,26*7A</a:t>
            </a:r>
          </a:p>
          <a:p>
            <a:pPr marL="0" indent="0">
              <a:buNone/>
            </a:pPr>
            <a:r>
              <a:rPr lang="en-US" sz="2000" dirty="0" smtClean="0"/>
              <a:t>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15884:SATs:1,24.0,133.5,47.0:8,29.0,294.0,73.0:11,27.0,100.5,59.5:15,22.0,331.5,0.0:17,25.0,235.5,16.0:19,21.0,48.0,31.0:26,30.0,301.5,18.5:28,25.0,303.0,42.0</a:t>
            </a:r>
          </a:p>
          <a:p>
            <a:pPr marL="0" indent="0">
              <a:buNone/>
            </a:pPr>
            <a:r>
              <a:rPr lang="en-US" sz="2000" dirty="0"/>
              <a:t>15888:NMEA:1362715917:$</a:t>
            </a:r>
            <a:r>
              <a:rPr lang="en-US" sz="2000" dirty="0" smtClean="0"/>
              <a:t>GPGSV,2,1,08,08,73,294,28,17,16,235,24,01,47,133,21,11,59,100,26*71</a:t>
            </a:r>
          </a:p>
          <a:p>
            <a:pPr marL="0" indent="0">
              <a:buNone/>
            </a:pPr>
            <a:r>
              <a:rPr lang="en-US" sz="2000" dirty="0" smtClean="0"/>
              <a:t>15889:NMEA:1362715917</a:t>
            </a:r>
            <a:r>
              <a:rPr lang="en-US" sz="2000" dirty="0"/>
              <a:t>:$GPGSV,2,2,08,19,31,048,20,26,18,301,29,15,00,331,21,28,42,303,24*7D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15952:NMEA:1362715917:$GPGGA,041158.427,4738.283017,N,12207.949706,W,1,08,1.0,133.4,M,-17.2,M,,*</a:t>
            </a:r>
            <a:r>
              <a:rPr lang="en-US" sz="2000" dirty="0" smtClean="0"/>
              <a:t>67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15954:NMEA:1362715917:$GPRMC,041158.427,A,4738.283017,N,12207.949706,W,2.5,107.4,080313,,,A*7C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15957:GPSSC: 1st fix in:15938</a:t>
            </a:r>
          </a:p>
          <a:p>
            <a:pPr marL="0" indent="0">
              <a:buNone/>
            </a:pPr>
            <a:r>
              <a:rPr lang="en-US" sz="2000" dirty="0" err="1"/>
              <a:t>gpsListener</a:t>
            </a:r>
            <a:r>
              <a:rPr lang="en-US" sz="2000" dirty="0"/>
              <a:t>: received location (-122.132495,47.638050) accuracy: 5.000000</a:t>
            </a:r>
          </a:p>
          <a:p>
            <a:pPr marL="0" indent="0">
              <a:buNone/>
            </a:pPr>
            <a:r>
              <a:rPr lang="en-US" sz="2000" dirty="0"/>
              <a:t>15964:GPSSC:STOPPED</a:t>
            </a:r>
          </a:p>
          <a:p>
            <a:pPr marL="0" indent="0">
              <a:buNone/>
            </a:pPr>
            <a:r>
              <a:rPr lang="en-US" sz="2000" dirty="0"/>
              <a:t>---------- stopping </a:t>
            </a:r>
            <a:r>
              <a:rPr lang="en-US" sz="2000" dirty="0" smtClean="0"/>
              <a:t>----------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6059322"/>
      </p:ext>
    </p:extLst>
  </p:cSld>
  <p:clrMapOvr>
    <a:masterClrMapping/>
  </p:clrMapOvr>
  <p:transition advTm="119507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5363" x="5138738" y="6748463"/>
          <p14:tracePt t="15379" x="5000625" y="6510338"/>
          <p14:tracePt t="15387" x="4970463" y="6480175"/>
          <p14:tracePt t="15396" x="4919663" y="6392863"/>
          <p14:tracePt t="15408" x="4789488" y="6240463"/>
          <p14:tracePt t="15424" x="4637088" y="6067425"/>
          <p14:tracePt t="15444" x="4594225" y="6022975"/>
          <p14:tracePt t="15459" x="4586288" y="6016625"/>
          <p14:tracePt t="15476" x="4579938" y="6016625"/>
          <p14:tracePt t="15540" x="4579938" y="6022975"/>
          <p14:tracePt t="15549" x="4572000" y="6037263"/>
          <p14:tracePt t="15559" x="4572000" y="6045200"/>
          <p14:tracePt t="15580" x="4572000" y="6053138"/>
          <p14:tracePt t="16190" x="4572000" y="6067425"/>
          <p14:tracePt t="16196" x="4572000" y="6073775"/>
          <p14:tracePt t="16229" x="4564063" y="6103938"/>
          <p14:tracePt t="16237" x="4557713" y="6103938"/>
          <p14:tracePt t="16243" x="4543425" y="6110288"/>
          <p14:tracePt t="16261" x="4498975" y="6124575"/>
          <p14:tracePt t="16276" x="4484688" y="6124575"/>
          <p14:tracePt t="16292" x="4462463" y="6132513"/>
          <p14:tracePt t="16309" x="4456113" y="6146800"/>
          <p14:tracePt t="16329" x="4448175" y="6154738"/>
          <p14:tracePt t="16342" x="4397375" y="6183313"/>
          <p14:tracePt t="16359" x="4252913" y="6270625"/>
          <p14:tracePt t="16377" x="4106863" y="6335713"/>
          <p14:tracePt t="16398" x="4041775" y="6364288"/>
          <p14:tracePt t="16409" x="3984625" y="6386513"/>
          <p14:tracePt t="16425" x="3694113" y="6524625"/>
          <p14:tracePt t="16445" x="3446463" y="6626225"/>
          <p14:tracePt t="16461" x="3389313" y="6654800"/>
          <p14:tracePt t="16476" x="3243263" y="6727825"/>
          <p14:tracePt t="16493" x="3149600" y="6770688"/>
          <p14:tracePt t="16508" x="3076575" y="6792913"/>
          <p14:tracePt t="16527" x="3055938" y="6807200"/>
          <p14:tracePt t="16542" x="3062288" y="6807200"/>
          <p14:tracePt t="16627" x="3070225" y="6799263"/>
          <p14:tracePt t="16636" x="3076575" y="6784975"/>
          <p14:tracePt t="16652" x="3090863" y="6778625"/>
          <p14:tracePt t="16667" x="3106738" y="6756400"/>
          <p14:tracePt t="16676" x="3163888" y="6632575"/>
          <p14:tracePt t="16692" x="3178175" y="6589713"/>
          <p14:tracePt t="16710" x="3243263" y="6350000"/>
          <p14:tracePt t="16725" x="3265488" y="6154738"/>
          <p14:tracePt t="16742" x="3265488" y="5819775"/>
          <p14:tracePt t="16758" x="3019425" y="4935538"/>
          <p14:tracePt t="16781" x="2938463" y="4659313"/>
          <p14:tracePt t="16795" x="2714625" y="3665538"/>
          <p14:tracePt t="16813" x="2568575" y="2982913"/>
          <p14:tracePt t="16829" x="2373313" y="2263775"/>
          <p14:tracePt t="16844" x="2220913" y="1857375"/>
          <p14:tracePt t="16860" x="1973263" y="1487488"/>
          <p14:tracePt t="16875" x="1938338" y="1444625"/>
          <p14:tracePt t="16892" x="1792288" y="1328738"/>
          <p14:tracePt t="16911" x="1755775" y="1320800"/>
          <p14:tracePt t="16925" x="1749425" y="1320800"/>
          <p14:tracePt t="16949" x="1741488" y="1328738"/>
          <p14:tracePt t="16958" x="1741488" y="1363663"/>
          <p14:tracePt t="16981" x="1741488" y="1379538"/>
          <p14:tracePt t="16991" x="1735138" y="1436688"/>
          <p14:tracePt t="17008" x="1727200" y="1524000"/>
          <p14:tracePt t="17027" x="1719263" y="1603375"/>
          <p14:tracePt t="17045" x="1698625" y="1770063"/>
          <p14:tracePt t="17058" x="1668463" y="1922463"/>
          <p14:tracePt t="17077" x="1633538" y="2212975"/>
          <p14:tracePt t="17093" x="1582738" y="2627313"/>
          <p14:tracePt t="17111" x="1566863" y="2743200"/>
          <p14:tracePt t="17126" x="1538288" y="3098800"/>
          <p14:tracePt t="17142" x="1524000" y="3324225"/>
          <p14:tracePt t="17158" x="1531938" y="3686175"/>
          <p14:tracePt t="17180" x="1538288" y="3773488"/>
          <p14:tracePt t="17191" x="1560513" y="4086225"/>
          <p14:tracePt t="17209" x="1597025" y="4513263"/>
          <p14:tracePt t="17229" x="1597025" y="4767263"/>
          <p14:tracePt t="17244" x="1617663" y="5108575"/>
          <p14:tracePt t="17259" x="1647825" y="5356225"/>
          <p14:tracePt t="17275" x="1698625" y="5638800"/>
          <p14:tracePt t="17293" x="1704975" y="5711825"/>
          <p14:tracePt t="17310" x="1735138" y="5929313"/>
          <p14:tracePt t="17325" x="1778000" y="6073775"/>
          <p14:tracePt t="17342" x="1785938" y="6124575"/>
          <p14:tracePt t="17358" x="1857375" y="6291263"/>
          <p14:tracePt t="17380" x="1857375" y="6299200"/>
          <p14:tracePt t="17392" x="1887538" y="6350000"/>
          <p14:tracePt t="17408" x="1938338" y="6429375"/>
          <p14:tracePt t="17428" x="1952625" y="6480175"/>
          <p14:tracePt t="17444" x="1958975" y="6561138"/>
          <p14:tracePt t="17459" x="1958975" y="6618288"/>
          <p14:tracePt t="17475" x="1958975" y="6697663"/>
          <p14:tracePt t="17492" x="1958975" y="6705600"/>
          <p14:tracePt t="17511" x="1958975" y="6734175"/>
          <p14:tracePt t="17525" x="1958975" y="6727825"/>
          <p14:tracePt t="17603" x="1958975" y="6719888"/>
          <p14:tracePt t="17611" x="1958975" y="6713538"/>
          <p14:tracePt t="17625" x="1958975" y="6705600"/>
          <p14:tracePt t="17641" x="1958975" y="6691313"/>
          <p14:tracePt t="17661" x="1958975" y="6683375"/>
          <p14:tracePt t="17947" x="1958975" y="6677025"/>
          <p14:tracePt t="18163" x="1958975" y="6669088"/>
          <p14:tracePt t="18195" x="1958975" y="6662738"/>
          <p14:tracePt t="18836" x="1958975" y="6654800"/>
          <p14:tracePt t="19970" x="1952625" y="6654800"/>
          <p14:tracePt t="20757" x="1944688" y="6654800"/>
          <p14:tracePt t="20955" x="1938338" y="6662738"/>
          <p14:tracePt t="20972" x="1938338" y="6669088"/>
          <p14:tracePt t="20995" x="1930400" y="6683375"/>
          <p14:tracePt t="21003" x="1916113" y="6697663"/>
          <p14:tracePt t="21019" x="1916113" y="6705600"/>
          <p14:tracePt t="21035" x="1908175" y="6727825"/>
          <p14:tracePt t="21043" x="1893888" y="6756400"/>
          <p14:tracePt t="21059" x="1871663" y="6784975"/>
          <p14:tracePt t="21075" x="1851025" y="6807200"/>
          <p14:tracePt t="21095" x="1836738" y="6821488"/>
          <p14:tracePt t="21109" x="1814513" y="6835775"/>
          <p14:tracePt t="21125" x="1806575" y="6850063"/>
          <p14:tracePt t="24719" x="1668463" y="6850063"/>
          <p14:tracePt t="33628" x="1676400" y="6843713"/>
          <p14:tracePt t="34116" x="1698625" y="6799263"/>
          <p14:tracePt t="34124" x="1755775" y="6683375"/>
          <p14:tracePt t="34131" x="1770063" y="6646863"/>
          <p14:tracePt t="34147" x="1820863" y="6459538"/>
          <p14:tracePt t="34162" x="1836738" y="6408738"/>
          <p14:tracePt t="34178" x="1857375" y="6284913"/>
          <p14:tracePt t="34198" x="1851025" y="6197600"/>
          <p14:tracePt t="34212" x="1792288" y="6081713"/>
          <p14:tracePt t="34228" x="1727200" y="5921375"/>
          <p14:tracePt t="34245" x="1719263" y="5870575"/>
          <p14:tracePt t="34261" x="1719263" y="5849938"/>
          <p14:tracePt t="34279" x="1727200" y="5791200"/>
          <p14:tracePt t="34295" x="1735138" y="5783263"/>
          <p14:tracePt t="34312" x="1735138" y="5791200"/>
          <p14:tracePt t="34372" x="1727200" y="5791200"/>
          <p14:tracePt t="34380" x="1719263" y="5799138"/>
          <p14:tracePt t="34402" x="1719263" y="5791200"/>
          <p14:tracePt t="34763" x="1770063" y="5726113"/>
          <p14:tracePt t="34771" x="1857375" y="5573713"/>
          <p14:tracePt t="34779" x="1879600" y="5514975"/>
          <p14:tracePt t="34795" x="1981200" y="5203825"/>
          <p14:tracePt t="34812" x="2009775" y="4992688"/>
          <p14:tracePt t="34830" x="2017713" y="4956175"/>
          <p14:tracePt t="34847" x="2032000" y="4572000"/>
          <p14:tracePt t="34862" x="1989138" y="4137025"/>
          <p14:tracePt t="34879" x="1981200" y="4041775"/>
          <p14:tracePt t="34895" x="1973263" y="3832225"/>
          <p14:tracePt t="34914" x="1973263" y="3817938"/>
          <p14:tracePt t="34928" x="1981200" y="3700463"/>
          <p14:tracePt t="34947" x="1966913" y="3621088"/>
          <p14:tracePt t="34962" x="1958975" y="3606800"/>
          <p14:tracePt t="34980" x="1922463" y="3570288"/>
          <p14:tracePt t="34995" x="1871663" y="3497263"/>
          <p14:tracePt t="35012" x="1851025" y="3476625"/>
          <p14:tracePt t="35029" x="1800225" y="3381375"/>
          <p14:tracePt t="35048" x="1800225" y="3367088"/>
          <p14:tracePt t="35062" x="1770063" y="3294063"/>
          <p14:tracePt t="35078" x="1755775" y="3236913"/>
          <p14:tracePt t="35095" x="1755775" y="3192463"/>
          <p14:tracePt t="35115" x="1770063" y="3171825"/>
          <p14:tracePt t="35128" x="1800225" y="3076575"/>
          <p14:tracePt t="35146" x="1836738" y="2997200"/>
          <p14:tracePt t="35164" x="1836738" y="2989263"/>
          <p14:tracePt t="35180" x="1828800" y="2989263"/>
          <p14:tracePt t="35211" x="1814513" y="2989263"/>
          <p14:tracePt t="35227" x="1806575" y="2989263"/>
          <p14:tracePt t="35235" x="1785938" y="2968625"/>
          <p14:tracePt t="35250" x="1778000" y="2954338"/>
          <p14:tracePt t="35268" x="1785938" y="2887663"/>
          <p14:tracePt t="35278" x="1792288" y="2852738"/>
          <p14:tracePt t="35294" x="1820863" y="2735263"/>
          <p14:tracePt t="35316" x="1820863" y="2720975"/>
          <p14:tracePt t="35328" x="1820863" y="2714625"/>
          <p14:tracePt t="35344" x="1806575" y="2714625"/>
          <p14:tracePt t="35436" x="1800225" y="2720975"/>
          <p14:tracePt t="35452" x="1785938" y="2720975"/>
          <p14:tracePt t="35459" x="1770063" y="2720975"/>
          <p14:tracePt t="35468" x="1763713" y="2720975"/>
          <p14:tracePt t="35478" x="1749425" y="2720975"/>
          <p14:tracePt t="35500" x="1800225" y="2700338"/>
          <p14:tracePt t="35867" x="1828800" y="2678113"/>
          <p14:tracePt t="35875" x="1871663" y="2655888"/>
          <p14:tracePt t="35891" x="1930400" y="2627313"/>
          <p14:tracePt t="35900" x="2046288" y="2562225"/>
          <p14:tracePt t="35911" x="2133600" y="2511425"/>
          <p14:tracePt t="35928" x="2336800" y="2395538"/>
          <p14:tracePt t="35947" x="2474913" y="2322513"/>
          <p14:tracePt t="35966" x="2678113" y="2235200"/>
          <p14:tracePt t="35979" x="2786063" y="2206625"/>
          <p14:tracePt t="35996" x="2903538" y="2170113"/>
          <p14:tracePt t="36015" x="2917825" y="2170113"/>
          <p14:tracePt t="36028" x="2938463" y="2162175"/>
          <p14:tracePt t="36045" x="2946400" y="2155825"/>
          <p14:tracePt t="36653" x="3011488" y="2147888"/>
          <p14:tracePt t="36669" x="3033713" y="2147888"/>
          <p14:tracePt t="36679" x="3033713" y="2133600"/>
          <p14:tracePt t="36700" x="3011488" y="2111375"/>
          <p14:tracePt t="36715" x="3005138" y="2105025"/>
          <p14:tracePt t="36731" x="2997200" y="2105025"/>
          <p14:tracePt t="36745" x="2989263" y="2097088"/>
          <p14:tracePt t="36892" x="2989263" y="2090738"/>
          <p14:tracePt t="36915" x="2989263" y="2082800"/>
          <p14:tracePt t="36923" x="2989263" y="2068513"/>
          <p14:tracePt t="36931" x="2989263" y="2060575"/>
          <p14:tracePt t="36956" x="2989263" y="2054225"/>
          <p14:tracePt t="36980" x="2989263" y="2039938"/>
          <p14:tracePt t="37252" x="2997200" y="2039938"/>
          <p14:tracePt t="37267" x="3005138" y="2024063"/>
          <p14:tracePt t="37278" x="3019425" y="2017713"/>
          <p14:tracePt t="37295" x="3076575" y="1981200"/>
          <p14:tracePt t="37295" x="3098800" y="1958975"/>
          <p14:tracePt t="37316" x="3121025" y="1952625"/>
          <p14:tracePt t="37330" x="3192463" y="1916113"/>
          <p14:tracePt t="37348" x="3208338" y="1916113"/>
          <p14:tracePt t="37362" x="3208338" y="1908175"/>
          <p14:tracePt t="37492" x="3214688" y="1901825"/>
          <p14:tracePt t="37563" x="3222625" y="1893888"/>
          <p14:tracePt t="37571" x="3222625" y="1887538"/>
          <p14:tracePt t="37586" x="3228975" y="1871663"/>
          <p14:tracePt t="37596" x="3236913" y="1865313"/>
          <p14:tracePt t="37612" x="3236913" y="1836738"/>
          <p14:tracePt t="37628" x="3243263" y="1792288"/>
          <p14:tracePt t="37647" x="3243263" y="1785938"/>
          <p14:tracePt t="37662" x="3243263" y="1778000"/>
          <p14:tracePt t="37678" x="3214688" y="1763713"/>
          <p14:tracePt t="37695" x="3141663" y="1763713"/>
          <p14:tracePt t="37716" x="3113088" y="1763713"/>
          <p14:tracePt t="37729" x="3011488" y="1785938"/>
          <p14:tracePt t="37746" x="2968625" y="1792288"/>
          <p14:tracePt t="37765" x="2946400" y="1800225"/>
          <p14:tracePt t="37780" x="2924175" y="1800225"/>
          <p14:tracePt t="37795" x="2895600" y="1800225"/>
          <p14:tracePt t="37813" x="2887663" y="1800225"/>
          <p14:tracePt t="37828" x="2836863" y="1806575"/>
          <p14:tracePt t="37849" x="2801938" y="1814513"/>
          <p14:tracePt t="37863" x="2757488" y="1814513"/>
          <p14:tracePt t="37880" x="2735263" y="1814513"/>
          <p14:tracePt t="37896" x="2678113" y="1814513"/>
          <p14:tracePt t="37915" x="2663825" y="1806575"/>
          <p14:tracePt t="37929" x="2547938" y="1800225"/>
          <p14:tracePt t="37950" x="2481263" y="1792288"/>
          <p14:tracePt t="37963" x="2438400" y="1792288"/>
          <p14:tracePt t="37982" x="2328863" y="1792288"/>
          <p14:tracePt t="37998" x="2300288" y="1792288"/>
          <p14:tracePt t="38015" x="2192338" y="1800225"/>
          <p14:tracePt t="38030" x="2133600" y="1800225"/>
          <p14:tracePt t="38049" x="2046288" y="1806575"/>
          <p14:tracePt t="38064" x="2024063" y="1814513"/>
          <p14:tracePt t="38080" x="1944688" y="1820863"/>
          <p14:tracePt t="38096" x="1908175" y="1820863"/>
          <p14:tracePt t="38114" x="1893888" y="1820863"/>
          <p14:tracePt t="38132" x="1901825" y="1806575"/>
          <p14:tracePt t="38243" x="1908175" y="1806575"/>
          <p14:tracePt t="38252" x="1908175" y="1800225"/>
          <p14:tracePt t="38268" x="1908175" y="1785938"/>
          <p14:tracePt t="38284" x="1908175" y="1778000"/>
          <p14:tracePt t="38300" x="1893888" y="1763713"/>
          <p14:tracePt t="38324" x="1871663" y="1749425"/>
          <p14:tracePt t="38332" x="1843088" y="1735138"/>
          <p14:tracePt t="38349" x="1836738" y="1735138"/>
          <p14:tracePt t="38370" x="1857375" y="1735138"/>
          <p14:tracePt t="38443" x="1871663" y="1741488"/>
          <p14:tracePt t="38459" x="1893888" y="1749425"/>
          <p14:tracePt t="38468" x="1938338" y="1755775"/>
          <p14:tracePt t="38480" x="2206625" y="1806575"/>
          <p14:tracePt t="38495" x="2460625" y="1857375"/>
          <p14:tracePt t="38513" x="3186113" y="1952625"/>
          <p14:tracePt t="38533" x="3389313" y="1973263"/>
          <p14:tracePt t="38549" x="3911600" y="2024063"/>
          <p14:tracePt t="38563" x="4027488" y="2024063"/>
          <p14:tracePt t="38580" x="4106863" y="2024063"/>
          <p14:tracePt t="38598" x="4114800" y="2017713"/>
          <p14:tracePt t="38613" x="4114800" y="2003425"/>
          <p14:tracePt t="38630" x="4106863" y="1995488"/>
          <p14:tracePt t="38646" x="4092575" y="1973263"/>
          <p14:tracePt t="38646" x="4078288" y="1958975"/>
          <p14:tracePt t="38670" x="4078288" y="1952625"/>
          <p14:tracePt t="38679" x="4071938" y="1938338"/>
          <p14:tracePt t="38696" x="4064000" y="1916113"/>
          <p14:tracePt t="38696" x="4056063" y="1908175"/>
          <p14:tracePt t="38719" x="4049713" y="1901825"/>
          <p14:tracePt t="38732" x="4013200" y="1879600"/>
          <p14:tracePt t="38750" x="4005263" y="1879600"/>
          <p14:tracePt t="38763" x="3984625" y="1865313"/>
          <p14:tracePt t="38813" x="3976688" y="1865313"/>
          <p14:tracePt t="38828" x="3970338" y="1865313"/>
          <p14:tracePt t="38835" x="3933825" y="1843088"/>
          <p14:tracePt t="38847" x="3883025" y="1836738"/>
          <p14:tracePt t="38863" x="3810000" y="1820863"/>
          <p14:tracePt t="38879" x="3722688" y="1800225"/>
          <p14:tracePt t="38902" x="3665538" y="1778000"/>
          <p14:tracePt t="38913" x="3629025" y="1770063"/>
          <p14:tracePt t="38934" x="3592513" y="1755775"/>
          <p14:tracePt t="38947" x="3578225" y="1755775"/>
          <p14:tracePt t="38966" x="3578225" y="1749425"/>
          <p14:tracePt t="39043" x="3570288" y="1749425"/>
          <p14:tracePt t="39052" x="3556000" y="1741488"/>
          <p14:tracePt t="39077" x="3541713" y="1735138"/>
          <p14:tracePt t="39084" x="3497263" y="1735138"/>
          <p14:tracePt t="39096" x="3490913" y="1735138"/>
          <p14:tracePt t="39117" x="3440113" y="1735138"/>
          <p14:tracePt t="39130" x="3417888" y="1741488"/>
          <p14:tracePt t="39147" x="3395663" y="1755775"/>
          <p14:tracePt t="39163" x="3389313" y="1755775"/>
          <p14:tracePt t="39183" x="3381375" y="1755775"/>
          <p14:tracePt t="39197" x="3375025" y="1755775"/>
          <p14:tracePt t="39213" x="3367088" y="1755775"/>
          <p14:tracePt t="39261" x="3352800" y="1755775"/>
          <p14:tracePt t="39268" x="3330575" y="1755775"/>
          <p14:tracePt t="39280" x="3316288" y="1755775"/>
          <p14:tracePt t="39296" x="3251200" y="1741488"/>
          <p14:tracePt t="39313" x="3236913" y="1741488"/>
          <p14:tracePt t="39332" x="3228975" y="1741488"/>
          <p14:tracePt t="39508" x="3214688" y="1741488"/>
          <p14:tracePt t="39515" x="3208338" y="1735138"/>
          <p14:tracePt t="39534" x="3178175" y="1727200"/>
          <p14:tracePt t="39549" x="3186113" y="1727200"/>
          <p14:tracePt t="39596" x="3192463" y="1727200"/>
          <p14:tracePt t="40100" x="3200400" y="1727200"/>
          <p14:tracePt t="40108" x="3208338" y="1735138"/>
          <p14:tracePt t="40124" x="3222625" y="1735138"/>
          <p14:tracePt t="40133" x="3265488" y="1749425"/>
          <p14:tracePt t="40148" x="3279775" y="1749425"/>
          <p14:tracePt t="40163" x="3309938" y="1749425"/>
          <p14:tracePt t="40182" x="3316288" y="1749425"/>
          <p14:tracePt t="40197" x="3324225" y="1749425"/>
          <p14:tracePt t="40213" x="3338513" y="1749425"/>
          <p14:tracePt t="40612" x="3344863" y="1749425"/>
          <p14:tracePt t="40628" x="3375025" y="1755775"/>
          <p14:tracePt t="40637" x="3381375" y="1755775"/>
          <p14:tracePt t="40653" x="3389313" y="1755775"/>
          <p14:tracePt t="40668" x="3381375" y="1755775"/>
          <p14:tracePt t="41069" x="3375025" y="1755775"/>
          <p14:tracePt t="41172" x="3367088" y="1749425"/>
          <p14:tracePt t="41203" x="3360738" y="1749425"/>
          <p14:tracePt t="41212" x="3352800" y="1749425"/>
          <p14:tracePt t="41237" x="3344863" y="1749425"/>
          <p14:tracePt t="41244" x="3338513" y="1749425"/>
          <p14:tracePt t="41252" x="3330575" y="1749425"/>
          <p14:tracePt t="41263" x="3316288" y="1749425"/>
          <p14:tracePt t="41283" x="3309938" y="1749425"/>
          <p14:tracePt t="41297" x="3302000" y="1749425"/>
          <p14:tracePt t="41325" x="3294063" y="1749425"/>
          <p14:tracePt t="41333" x="3302000" y="1749425"/>
          <p14:tracePt t="41726" x="3309938" y="1749425"/>
          <p14:tracePt t="41749" x="3324225" y="1749425"/>
          <p14:tracePt t="41764" x="3344863" y="1755775"/>
          <p14:tracePt t="41780" x="3352800" y="1755775"/>
          <p14:tracePt t="41788" x="3360738" y="1755775"/>
          <p14:tracePt t="41799" x="3389313" y="1755775"/>
          <p14:tracePt t="41814" x="3417888" y="1763713"/>
          <p14:tracePt t="41830" x="3446463" y="1763713"/>
          <p14:tracePt t="41847" x="3476625" y="1770063"/>
          <p14:tracePt t="41869" x="3482975" y="1770063"/>
          <p14:tracePt t="41917" x="3490913" y="1770063"/>
          <p14:tracePt t="41963" x="3497263" y="1770063"/>
          <p14:tracePt t="41972" x="3505200" y="1770063"/>
          <p14:tracePt t="41980" x="3513138" y="1770063"/>
          <p14:tracePt t="42005" x="3519488" y="1770063"/>
          <p14:tracePt t="42020" x="3527425" y="1778000"/>
          <p14:tracePt t="42318" x="3533775" y="1778000"/>
          <p14:tracePt t="42404" x="3541713" y="1785938"/>
          <p14:tracePt t="42412" x="3556000" y="1785938"/>
          <p14:tracePt t="42431" x="3570288" y="1785938"/>
          <p14:tracePt t="42447" x="3598863" y="1785938"/>
          <p14:tracePt t="42464" x="3606800" y="1785938"/>
          <p14:tracePt t="42636" x="3606800" y="1792288"/>
          <p14:tracePt t="42644" x="3614738" y="1792288"/>
          <p14:tracePt t="42652" x="3629025" y="1792288"/>
          <p14:tracePt t="42668" x="3649663" y="1792288"/>
          <p14:tracePt t="42691" x="3665538" y="1792288"/>
          <p14:tracePt t="42699" x="3686175" y="1792288"/>
          <p14:tracePt t="42717" x="3708400" y="1792288"/>
          <p14:tracePt t="42732" x="3716338" y="1792288"/>
          <p14:tracePt t="42748" x="3722688" y="1792288"/>
          <p14:tracePt t="42764" x="3730625" y="1792288"/>
          <p14:tracePt t="43085" x="3736975" y="1792288"/>
          <p14:tracePt t="43181" x="3744913" y="1792288"/>
          <p14:tracePt t="43197" x="3751263" y="1792288"/>
          <p14:tracePt t="43235" x="3759200" y="1792288"/>
          <p14:tracePt t="43253" x="3767138" y="1792288"/>
          <p14:tracePt t="43277" x="3773488" y="1792288"/>
          <p14:tracePt t="43284" x="3781425" y="1792288"/>
          <p14:tracePt t="43297" x="3787775" y="1785938"/>
          <p14:tracePt t="43325" x="3802063" y="1778000"/>
          <p14:tracePt t="43333" x="3817938" y="1763713"/>
          <p14:tracePt t="43348" x="3824288" y="1755775"/>
          <p14:tracePt t="43373" x="3817938" y="1755775"/>
          <p14:tracePt t="43573" x="3810000" y="1763713"/>
          <p14:tracePt t="45373" x="3802063" y="1763713"/>
          <p14:tracePt t="45396" x="3694113" y="1712913"/>
          <p14:tracePt t="45405" x="3649663" y="1698625"/>
          <p14:tracePt t="45414" x="3592513" y="1684338"/>
          <p14:tracePt t="45430" x="3454400" y="1676400"/>
          <p14:tracePt t="45454" x="3440113" y="1676400"/>
          <p14:tracePt t="45469" x="3432175" y="1676400"/>
          <p14:tracePt t="45484" x="3425825" y="1684338"/>
          <p14:tracePt t="45531" x="3417888" y="1690688"/>
          <p14:tracePt t="45540" x="3411538" y="1698625"/>
          <p14:tracePt t="45557" x="3395663" y="1698625"/>
          <p14:tracePt t="45572" x="3389313" y="1704975"/>
          <p14:tracePt t="45581" x="3381375" y="1704975"/>
          <p14:tracePt t="45605" x="3375025" y="1712913"/>
          <p14:tracePt t="45620" x="3367088" y="1719263"/>
          <p14:tracePt t="45631" x="3367088" y="1727200"/>
          <p14:tracePt t="45647" x="3352800" y="1735138"/>
          <p14:tracePt t="45664" x="3344863" y="1735138"/>
          <p14:tracePt t="45684" x="3330575" y="1749425"/>
          <p14:tracePt t="45703" x="3324225" y="1749425"/>
          <p14:tracePt t="45732" x="3316288" y="1749425"/>
          <p14:tracePt t="45757" x="3316288" y="1755775"/>
          <p14:tracePt t="45764" x="3309938" y="1755775"/>
          <p14:tracePt t="45781" x="3367088" y="1755775"/>
          <p14:tracePt t="45965" x="3395663" y="1755775"/>
          <p14:tracePt t="45973" x="3446463" y="1755775"/>
          <p14:tracePt t="45981" x="3578225" y="1749425"/>
          <p14:tracePt t="45998" x="3686175" y="1741488"/>
          <p14:tracePt t="46015" x="3875088" y="1727200"/>
          <p14:tracePt t="46031" x="3933825" y="1719263"/>
          <p14:tracePt t="46053" x="4021138" y="1704975"/>
          <p14:tracePt t="46064" x="4092575" y="1690688"/>
          <p14:tracePt t="46081" x="4194175" y="1668463"/>
          <p14:tracePt t="46100" x="4224338" y="1668463"/>
          <p14:tracePt t="46118" x="4275138" y="1654175"/>
          <p14:tracePt t="46132" x="4281488" y="1654175"/>
          <p14:tracePt t="46157" x="4289425" y="1654175"/>
          <p14:tracePt t="46164" x="4295775" y="1654175"/>
          <p14:tracePt t="46183" x="4303713" y="1654175"/>
          <p14:tracePt t="46197" x="4340225" y="1654175"/>
          <p14:tracePt t="46214" x="4354513" y="1654175"/>
          <p14:tracePt t="46231" x="4441825" y="1654175"/>
          <p14:tracePt t="46253" x="4492625" y="1662113"/>
          <p14:tracePt t="46265" x="4506913" y="1662113"/>
          <p14:tracePt t="46281" x="4529138" y="1676400"/>
          <p14:tracePt t="46281" x="4543425" y="1676400"/>
          <p14:tracePt t="46301" x="4557713" y="1676400"/>
          <p14:tracePt t="46636" x="4557713" y="1690688"/>
          <p14:tracePt t="47795" x="4557713" y="1684338"/>
          <p14:tracePt t="47821" x="4549775" y="1684338"/>
          <p14:tracePt t="47827" x="4543425" y="1684338"/>
          <p14:tracePt t="47853" x="4543425" y="1676400"/>
          <p14:tracePt t="47877" x="4535488" y="1662113"/>
          <p14:tracePt t="47900" x="4529138" y="1647825"/>
          <p14:tracePt t="47925" x="4529138" y="1639888"/>
          <p14:tracePt t="47939" x="4529138" y="1633538"/>
          <p14:tracePt t="47964" x="4529138" y="1639888"/>
          <p14:tracePt t="48100" x="4521200" y="1639888"/>
          <p14:tracePt t="48116" x="4513263" y="1639888"/>
          <p14:tracePt t="49038" x="4498975" y="1647825"/>
          <p14:tracePt t="49076" x="4478338" y="1647825"/>
          <p14:tracePt t="49084" x="4456113" y="1654175"/>
          <p14:tracePt t="49098" x="4346575" y="1690688"/>
          <p14:tracePt t="49117" x="4194175" y="1785938"/>
          <p14:tracePt t="49132" x="4157663" y="1800225"/>
          <p14:tracePt t="49148" x="4035425" y="1893888"/>
          <p14:tracePt t="49167" x="3925888" y="1973263"/>
          <p14:tracePt t="49185" x="3919538" y="1981200"/>
          <p14:tracePt t="49198" x="3889375" y="2017713"/>
          <p14:tracePt t="49215" x="3889375" y="2024063"/>
          <p14:tracePt t="49231" x="3883025" y="2024063"/>
          <p14:tracePt t="49248" x="3883025" y="2054225"/>
          <p14:tracePt t="49268" x="3883025" y="2060575"/>
          <p14:tracePt t="49294" x="3875088" y="2068513"/>
          <p14:tracePt t="49325" x="3868738" y="2068513"/>
          <p14:tracePt t="49357" x="3832225" y="2068513"/>
          <p14:tracePt t="49861" x="3744913" y="2074863"/>
          <p14:tracePt t="49872" x="3716338" y="2082800"/>
          <p14:tracePt t="49887" x="3635375" y="2105025"/>
          <p14:tracePt t="49903" x="3621088" y="2105025"/>
          <p14:tracePt t="49915" x="3614738" y="2105025"/>
          <p14:tracePt t="49935" x="3606800" y="2105025"/>
          <p14:tracePt t="50141" x="3584575" y="2105025"/>
          <p14:tracePt t="50182" x="3578225" y="2105025"/>
          <p14:tracePt t="50189" x="3563938" y="2105025"/>
          <p14:tracePt t="50198" x="3519488" y="2090738"/>
          <p14:tracePt t="50217" x="3497263" y="2090738"/>
          <p14:tracePt t="50232" x="3389313" y="2082800"/>
          <p14:tracePt t="50249" x="3338513" y="2082800"/>
          <p14:tracePt t="50265" x="3098800" y="2105025"/>
          <p14:tracePt t="50284" x="2968625" y="2111375"/>
          <p14:tracePt t="50301" x="2938463" y="2111375"/>
          <p14:tracePt t="50316" x="2852738" y="2111375"/>
          <p14:tracePt t="50332" x="2801938" y="2105025"/>
          <p14:tracePt t="50352" x="2779713" y="2097088"/>
          <p14:tracePt t="50366" x="2765425" y="2097088"/>
          <p14:tracePt t="50381" x="2757488" y="2097088"/>
          <p14:tracePt t="50462" x="2751138" y="2097088"/>
          <p14:tracePt t="50468" x="2728913" y="2097088"/>
          <p14:tracePt t="50481" x="2663825" y="2097088"/>
          <p14:tracePt t="50499" x="2582863" y="2105025"/>
          <p14:tracePt t="50515" x="2540000" y="2119313"/>
          <p14:tracePt t="50535" x="2525713" y="2119313"/>
          <p14:tracePt t="50549" x="2446338" y="2125663"/>
          <p14:tracePt t="50566" x="2395538" y="2125663"/>
          <p14:tracePt t="50582" x="2387600" y="2125663"/>
          <p14:tracePt t="50601" x="2379663" y="2125663"/>
          <p14:tracePt t="50615" x="2365375" y="2125663"/>
          <p14:tracePt t="50633" x="2365375" y="2133600"/>
          <p14:tracePt t="50724" x="2359025" y="2133600"/>
          <p14:tracePt t="50796" x="2351088" y="2141538"/>
          <p14:tracePt t="50804" x="2344738" y="2141538"/>
          <p14:tracePt t="50815" x="2328863" y="2147888"/>
          <p14:tracePt t="50832" x="2286000" y="2170113"/>
          <p14:tracePt t="50832" x="2271713" y="2176463"/>
          <p14:tracePt t="50852" x="2235200" y="2192338"/>
          <p14:tracePt t="50865" x="2198688" y="2212975"/>
          <p14:tracePt t="50885" x="2155825" y="2227263"/>
          <p14:tracePt t="50899" x="2141538" y="2235200"/>
          <p14:tracePt t="50915" x="2105025" y="2249488"/>
          <p14:tracePt t="50933" x="2090738" y="2249488"/>
          <p14:tracePt t="50951" x="2090738" y="2257425"/>
          <p14:tracePt t="51027" x="2097088" y="2263775"/>
          <p14:tracePt t="51061" x="2097088" y="2271713"/>
          <p14:tracePt t="51101" x="2097088" y="2286000"/>
          <p14:tracePt t="51107" x="2097088" y="2293938"/>
          <p14:tracePt t="51156" x="2097088" y="2300288"/>
          <p14:tracePt t="51181" x="2090738" y="2300288"/>
          <p14:tracePt t="51198" x="2090738" y="2314575"/>
          <p14:tracePt t="51204" x="2090738" y="2322513"/>
          <p14:tracePt t="51219" x="2082800" y="2336800"/>
          <p14:tracePt t="51232" x="2074863" y="2446338"/>
          <p14:tracePt t="51249" x="2060575" y="2517775"/>
          <p14:tracePt t="51268" x="2032000" y="2605088"/>
          <p14:tracePt t="51286" x="2009775" y="2655888"/>
          <p14:tracePt t="51299" x="2003425" y="2663825"/>
          <p14:tracePt t="51317" x="2003425" y="2670175"/>
          <p14:tracePt t="51334" x="1989138" y="2670175"/>
          <p14:tracePt t="51444" x="1981200" y="2670175"/>
          <p14:tracePt t="51462" x="1973263" y="2670175"/>
          <p14:tracePt t="51469" x="1958975" y="2649538"/>
          <p14:tracePt t="51485" x="1952625" y="2641600"/>
          <p14:tracePt t="51498" x="1938338" y="2627313"/>
          <p14:tracePt t="51517" x="1930400" y="2613025"/>
          <p14:tracePt t="51532" x="1916113" y="2613025"/>
          <p14:tracePt t="51549" x="1857375" y="2582863"/>
          <p14:tracePt t="51566" x="1719263" y="2576513"/>
          <p14:tracePt t="51586" x="1668463" y="2562225"/>
          <p14:tracePt t="51599" x="1552575" y="2540000"/>
          <p14:tracePt t="51616" x="1509713" y="2525713"/>
          <p14:tracePt t="51634" x="1509713" y="2517775"/>
          <p14:tracePt t="51700" x="1509713" y="2503488"/>
          <p14:tracePt t="51716" x="1509713" y="2497138"/>
          <p14:tracePt t="51742" x="1501775" y="2474913"/>
          <p14:tracePt t="51747" x="1495425" y="2452688"/>
          <p14:tracePt t="51766" x="1487488" y="2446338"/>
          <p14:tracePt t="51782" x="1481138" y="2424113"/>
          <p14:tracePt t="51801" x="1473200" y="2416175"/>
          <p14:tracePt t="51815" x="1414463" y="2387600"/>
          <p14:tracePt t="51832" x="1363663" y="2387600"/>
          <p14:tracePt t="51832" x="1349375" y="2379663"/>
          <p14:tracePt t="51854" x="1241425" y="2373313"/>
          <p14:tracePt t="51868" x="1233488" y="2373313"/>
          <p14:tracePt t="51885" x="1227138" y="2365375"/>
          <p14:tracePt t="51900" x="1219200" y="2359025"/>
          <p14:tracePt t="52011" x="1219200" y="2344738"/>
          <p14:tracePt t="52052" x="1211263" y="2328863"/>
          <p14:tracePt t="52060" x="1204913" y="2328863"/>
          <p14:tracePt t="52070" x="1204913" y="2322513"/>
          <p14:tracePt t="52084" x="1196975" y="2308225"/>
          <p14:tracePt t="52101" x="1190625" y="2308225"/>
          <p14:tracePt t="52115" x="1211263" y="2300288"/>
          <p14:tracePt t="52596" x="1219200" y="2300288"/>
          <p14:tracePt t="52611" x="1241425" y="2300288"/>
          <p14:tracePt t="52620" x="1277938" y="2300288"/>
          <p14:tracePt t="52632" x="1363663" y="2300288"/>
          <p14:tracePt t="52649" x="1379538" y="2308225"/>
          <p14:tracePt t="52665" x="1408113" y="2308225"/>
          <p14:tracePt t="52685" x="1414463" y="2314575"/>
          <p14:tracePt t="52796" x="1422400" y="2314575"/>
          <p14:tracePt t="52812" x="1444625" y="2322513"/>
          <p14:tracePt t="52819" x="1465263" y="2322513"/>
          <p14:tracePt t="52832" x="1516063" y="2322513"/>
          <p14:tracePt t="52851" x="1552575" y="2328863"/>
          <p14:tracePt t="52868" x="1611313" y="2344738"/>
          <p14:tracePt t="52885" x="1617663" y="2344738"/>
          <p14:tracePt t="52899" x="1647825" y="2351088"/>
          <p14:tracePt t="52916" x="1654175" y="2351088"/>
          <p14:tracePt t="52935" x="1668463" y="2351088"/>
          <p14:tracePt t="52949" x="1698625" y="2351088"/>
          <p14:tracePt t="52966" x="1712913" y="2351088"/>
          <p14:tracePt t="52982" x="1741488" y="2351088"/>
          <p14:tracePt t="52999" x="1755775" y="2351088"/>
          <p14:tracePt t="52999" x="1763713" y="2351088"/>
          <p14:tracePt t="53020" x="1778000" y="2351088"/>
          <p14:tracePt t="53032" x="1778000" y="2359025"/>
          <p14:tracePt t="53117" x="1785938" y="2359025"/>
          <p14:tracePt t="53332" x="1792288" y="2359025"/>
          <p14:tracePt t="53348" x="1800225" y="2359025"/>
          <p14:tracePt t="62270" x="1770063" y="2351088"/>
          <p14:tracePt t="62564" x="1741488" y="2351088"/>
          <p14:tracePt t="62571" x="1704975" y="2336800"/>
          <p14:tracePt t="62584" x="1582738" y="2322513"/>
          <p14:tracePt t="62601" x="1430338" y="2286000"/>
          <p14:tracePt t="62621" x="1357313" y="2263775"/>
          <p14:tracePt t="62636" x="1298575" y="2243138"/>
          <p14:tracePt t="62650" x="1262063" y="2227263"/>
          <p14:tracePt t="62668" x="1255713" y="2220913"/>
          <p14:tracePt t="62726" x="1241425" y="2220913"/>
          <p14:tracePt t="62748" x="1227138" y="2227263"/>
          <p14:tracePt t="62757" x="1219200" y="2227263"/>
          <p14:tracePt t="62767" x="1211263" y="2227263"/>
          <p14:tracePt t="62785" x="1168400" y="2257425"/>
          <p14:tracePt t="62805" x="1117600" y="2271713"/>
          <p14:tracePt t="62819" x="1103313" y="2278063"/>
          <p14:tracePt t="62837" x="1089025" y="2278063"/>
          <p14:tracePt t="62851" x="1081088" y="2278063"/>
          <p14:tracePt t="62892" x="1066800" y="2278063"/>
          <p14:tracePt t="62899" x="1052513" y="2278063"/>
          <p14:tracePt t="62908" x="1023938" y="2271713"/>
          <p14:tracePt t="62926" x="1016000" y="2271713"/>
          <p14:tracePt t="62936" x="1008063" y="2271713"/>
          <p14:tracePt t="62950" x="993775" y="2271713"/>
          <p14:tracePt t="62967" x="987425" y="2271713"/>
          <p14:tracePt t="63147" x="987425" y="2278063"/>
          <p14:tracePt t="63237" x="987425" y="2286000"/>
          <p14:tracePt t="63277" x="973138" y="2286000"/>
          <p14:tracePt t="63468" x="965200" y="2286000"/>
          <p14:tracePt t="63484" x="957263" y="2286000"/>
          <p14:tracePt t="63492" x="950913" y="2286000"/>
          <p14:tracePt t="63509" x="942975" y="2286000"/>
          <p14:tracePt t="64068" x="928688" y="2286000"/>
          <p14:tracePt t="64076" x="922338" y="2286000"/>
          <p14:tracePt t="64094" x="906463" y="2278063"/>
          <p14:tracePt t="64101" x="892175" y="2271713"/>
          <p14:tracePt t="64118" x="885825" y="2271713"/>
          <p14:tracePt t="64165" x="877888" y="2271713"/>
          <p14:tracePt t="64196" x="871538" y="2271713"/>
          <p14:tracePt t="64204" x="863600" y="2271713"/>
          <p14:tracePt t="64218" x="849313" y="2271713"/>
          <p14:tracePt t="64236" x="835025" y="2271713"/>
          <p14:tracePt t="64253" x="820738" y="2271713"/>
          <p14:tracePt t="64267" x="812800" y="2271713"/>
          <p14:tracePt t="64308" x="835025" y="2271713"/>
          <p14:tracePt t="64541" x="849313" y="2271713"/>
          <p14:tracePt t="64550" x="885825" y="2271713"/>
          <p14:tracePt t="64556" x="979488" y="2278063"/>
          <p14:tracePt t="64567" x="1008063" y="2278063"/>
          <p14:tracePt t="64584" x="1103313" y="2293938"/>
          <p14:tracePt t="64601" x="1146175" y="2300288"/>
          <p14:tracePt t="64620" x="1176338" y="2308225"/>
          <p14:tracePt t="64637" x="1182688" y="2308225"/>
          <p14:tracePt t="65545" x="1182688" y="2300288"/>
          <p14:tracePt t="65596" x="1160463" y="2293938"/>
          <p14:tracePt t="65611" x="1146175" y="2286000"/>
          <p14:tracePt t="65620" x="1081088" y="2271713"/>
          <p14:tracePt t="65635" x="1058863" y="2271713"/>
          <p14:tracePt t="65651" x="987425" y="2263775"/>
          <p14:tracePt t="65668" x="957263" y="2263775"/>
          <p14:tracePt t="65687" x="950913" y="2263775"/>
          <p14:tracePt t="65820" x="942975" y="2263775"/>
          <p14:tracePt t="65907" x="936625" y="2263775"/>
          <p14:tracePt t="65924" x="928688" y="2263775"/>
          <p14:tracePt t="65932" x="914400" y="2263775"/>
          <p14:tracePt t="65948" x="892175" y="2263775"/>
          <p14:tracePt t="65956" x="885825" y="2263775"/>
          <p14:tracePt t="66276" x="877888" y="2263775"/>
          <p14:tracePt t="66372" x="863600" y="2257425"/>
          <p14:tracePt t="66437" x="849313" y="2257425"/>
          <p14:tracePt t="66461" x="841375" y="2257425"/>
          <p14:tracePt t="66493" x="835025" y="2257425"/>
          <p14:tracePt t="66765" x="835025" y="2249488"/>
          <p14:tracePt t="66788" x="827088" y="2249488"/>
          <p14:tracePt t="66803" x="820738" y="2249488"/>
          <p14:tracePt t="66860" x="812800" y="2249488"/>
          <p14:tracePt t="66878" x="769938" y="2249488"/>
          <p14:tracePt t="66892" x="762000" y="2243138"/>
          <p14:tracePt t="66901" x="719138" y="2243138"/>
          <p14:tracePt t="66918" x="711200" y="2243138"/>
          <p14:tracePt t="66937" x="703263" y="2243138"/>
          <p14:tracePt t="67212" x="688975" y="2243138"/>
          <p14:tracePt t="67268" x="682625" y="2249488"/>
          <p14:tracePt t="67276" x="652463" y="2271713"/>
          <p14:tracePt t="67287" x="660400" y="2271713"/>
          <p14:tracePt t="67357" x="660400" y="2278063"/>
          <p14:tracePt t="67362" x="668338" y="2278063"/>
          <p14:tracePt t="67428" x="674688" y="2278063"/>
          <p14:tracePt t="67667" x="682625" y="2278063"/>
          <p14:tracePt t="67707" x="688975" y="2278063"/>
          <p14:tracePt t="67723" x="696913" y="2278063"/>
          <p14:tracePt t="67795" x="936625" y="2271713"/>
          <p14:tracePt t="67924" x="973138" y="2271713"/>
          <p14:tracePt t="68084" x="987425" y="2271713"/>
          <p14:tracePt t="68092" x="1016000" y="2271713"/>
          <p14:tracePt t="68101" x="1044575" y="2263775"/>
          <p14:tracePt t="68118" x="1131888" y="2263775"/>
          <p14:tracePt t="68136" x="1168400" y="2263775"/>
          <p14:tracePt t="68152" x="1160463" y="2263775"/>
          <p14:tracePt t="68460" x="1160463" y="2257425"/>
          <p14:tracePt t="68476" x="1139825" y="2249488"/>
          <p14:tracePt t="68485" x="1131888" y="2249488"/>
          <p14:tracePt t="68501" x="1081088" y="2249488"/>
          <p14:tracePt t="68518" x="965200" y="2249488"/>
          <p14:tracePt t="68537" x="936625" y="2249488"/>
          <p14:tracePt t="68552" x="871538" y="2249488"/>
          <p14:tracePt t="68568" x="855663" y="2249488"/>
          <p14:tracePt t="68585" x="849313" y="2249488"/>
          <p14:tracePt t="68604" x="835025" y="2249488"/>
          <p14:tracePt t="68660" x="820738" y="2243138"/>
          <p14:tracePt t="68668" x="804863" y="2243138"/>
          <p14:tracePt t="68687" x="747713" y="2243138"/>
          <p14:tracePt t="68703" x="703263" y="2249488"/>
          <p14:tracePt t="68719" x="711200" y="2257425"/>
          <p14:tracePt t="68924" x="719138" y="2257425"/>
          <p14:tracePt t="68941" x="725488" y="2257425"/>
          <p14:tracePt t="68949" x="739775" y="2257425"/>
          <p14:tracePt t="68964" x="784225" y="2263775"/>
          <p14:tracePt t="68980" x="804863" y="2263775"/>
          <p14:tracePt t="68988" x="841375" y="2263775"/>
          <p14:tracePt t="69004" x="965200" y="2257425"/>
          <p14:tracePt t="69021" x="1125538" y="2249488"/>
          <p14:tracePt t="69035" x="1168400" y="2249488"/>
          <p14:tracePt t="69052" x="1241425" y="2249488"/>
          <p14:tracePt t="69072" x="1247775" y="2249488"/>
          <p14:tracePt t="69085" x="1255713" y="2243138"/>
          <p14:tracePt t="69724" x="1292225" y="2212975"/>
          <p14:tracePt t="69731" x="1312863" y="2212975"/>
          <p14:tracePt t="69740" x="1363663" y="2192338"/>
          <p14:tracePt t="69752" x="1495425" y="2141538"/>
          <p14:tracePt t="69768" x="1611313" y="2111375"/>
          <p14:tracePt t="69768" x="1806575" y="2060575"/>
          <p14:tracePt t="69789" x="1879600" y="2046288"/>
          <p14:tracePt t="69804" x="2097088" y="2017713"/>
          <p14:tracePt t="69822" x="2192338" y="2009775"/>
          <p14:tracePt t="69837" x="2235200" y="2009775"/>
          <p14:tracePt t="69852" x="2257425" y="2009775"/>
          <p14:tracePt t="69871" x="2249488" y="2009775"/>
          <p14:tracePt t="69924" x="2243138" y="2009775"/>
          <p14:tracePt t="69997" x="2212975" y="2009775"/>
          <p14:tracePt t="70012" x="2206625" y="2009775"/>
          <p14:tracePt t="70019" x="2170113" y="2024063"/>
          <p14:tracePt t="70035" x="1981200" y="2068513"/>
          <p14:tracePt t="70053" x="1690688" y="2105025"/>
          <p14:tracePt t="70072" x="1589088" y="2119313"/>
          <p14:tracePt t="70085" x="1292225" y="2147888"/>
          <p14:tracePt t="70103" x="1211263" y="2155825"/>
          <p14:tracePt t="70120" x="1139825" y="2162175"/>
          <p14:tracePt t="70141" x="1131888" y="2162175"/>
          <p14:tracePt t="70152" x="1131888" y="2170113"/>
          <p14:tracePt t="70294" x="1109663" y="2176463"/>
          <p14:tracePt t="70300" x="993775" y="2220913"/>
          <p14:tracePt t="70319" x="973138" y="2235200"/>
          <p14:tracePt t="70335" x="936625" y="2249488"/>
          <p14:tracePt t="70335" x="928688" y="2249488"/>
          <p14:tracePt t="70358" x="928688" y="2257425"/>
          <p14:tracePt t="70388" x="928688" y="2263775"/>
          <p14:tracePt t="70404" x="928688" y="2271713"/>
          <p14:tracePt t="70437" x="922338" y="2271713"/>
          <p14:tracePt t="70540" x="914400" y="2286000"/>
          <p14:tracePt t="70556" x="906463" y="2286000"/>
          <p14:tracePt t="70563" x="900113" y="2286000"/>
          <p14:tracePt t="70572" x="892175" y="2286000"/>
          <p14:tracePt t="70677" x="885825" y="2286000"/>
          <p14:tracePt t="71245" x="885825" y="2278063"/>
          <p14:tracePt t="71267" x="877888" y="2278063"/>
          <p14:tracePt t="74842" x="863600" y="2308225"/>
          <p14:tracePt t="75716" x="855663" y="2328863"/>
          <p14:tracePt t="75725" x="841375" y="2379663"/>
          <p14:tracePt t="75736" x="835025" y="2416175"/>
          <p14:tracePt t="75752" x="827088" y="2517775"/>
          <p14:tracePt t="75772" x="812800" y="2554288"/>
          <p14:tracePt t="75788" x="812800" y="2568575"/>
          <p14:tracePt t="75805" x="804863" y="2576513"/>
          <p14:tracePt t="75820" x="804863" y="2590800"/>
          <p14:tracePt t="75836" x="804863" y="2598738"/>
          <p14:tracePt t="75867" x="804863" y="2605088"/>
          <p14:tracePt t="75883" x="804863" y="2619375"/>
          <p14:tracePt t="75899" x="798513" y="2627313"/>
          <p14:tracePt t="75908" x="790575" y="2670175"/>
          <p14:tracePt t="75925" x="790575" y="2692400"/>
          <p14:tracePt t="75936" x="790575" y="2706688"/>
          <p14:tracePt t="75953" x="784225" y="2779713"/>
          <p14:tracePt t="75953" x="784225" y="2786063"/>
          <p14:tracePt t="75974" x="784225" y="2816225"/>
          <p14:tracePt t="75988" x="790575" y="2816225"/>
          <p14:tracePt t="76845" x="798513" y="2816225"/>
          <p14:tracePt t="76852" x="835025" y="2816225"/>
          <p14:tracePt t="76871" x="849313" y="2816225"/>
          <p14:tracePt t="76886" x="877888" y="2816225"/>
          <p14:tracePt t="76904" x="942975" y="2808288"/>
          <p14:tracePt t="76922" x="979488" y="2801938"/>
          <p14:tracePt t="76936" x="1044575" y="2801938"/>
          <p14:tracePt t="76936" x="1081088" y="2794000"/>
          <p14:tracePt t="76958" x="1095375" y="2794000"/>
          <p14:tracePt t="76969" x="1168400" y="2779713"/>
          <p14:tracePt t="76989" x="1227138" y="2771775"/>
          <p14:tracePt t="77004" x="1233488" y="2771775"/>
          <p14:tracePt t="77019" x="1270000" y="2771775"/>
          <p14:tracePt t="77037" x="1328738" y="2771775"/>
          <p14:tracePt t="77055" x="1320800" y="2771775"/>
          <p14:tracePt t="77140" x="1312863" y="2779713"/>
          <p14:tracePt t="77155" x="1306513" y="2779713"/>
          <p14:tracePt t="77405" x="1298575" y="2786063"/>
          <p14:tracePt t="77484" x="1292225" y="2786063"/>
          <p14:tracePt t="77516" x="1292225" y="2794000"/>
          <p14:tracePt t="77532" x="1284288" y="2801938"/>
          <p14:tracePt t="77540" x="1277938" y="2822575"/>
          <p14:tracePt t="77556" x="1270000" y="2836863"/>
          <p14:tracePt t="77573" x="1262063" y="2873375"/>
          <p14:tracePt t="77589" x="1262063" y="2895600"/>
          <p14:tracePt t="77612" x="1262063" y="2909888"/>
          <p14:tracePt t="77629" x="1262063" y="2924175"/>
          <p14:tracePt t="77661" x="1255713" y="2932113"/>
          <p14:tracePt t="77669" x="1247775" y="2938463"/>
          <p14:tracePt t="77700" x="1241425" y="2946400"/>
          <p14:tracePt t="77708" x="1233488" y="2946400"/>
          <p14:tracePt t="77720" x="1219200" y="2954338"/>
          <p14:tracePt t="77740" x="1211263" y="2954338"/>
          <p14:tracePt t="77757" x="1204913" y="2954338"/>
          <p14:tracePt t="77772" x="1196975" y="2960688"/>
          <p14:tracePt t="77787" x="1176338" y="2968625"/>
          <p14:tracePt t="77804" x="1160463" y="2974975"/>
          <p14:tracePt t="77820" x="1154113" y="2982913"/>
          <p14:tracePt t="77839" x="1146175" y="2982913"/>
          <p14:tracePt t="77908" x="1146175" y="2989263"/>
          <p14:tracePt t="77933" x="1131888" y="2989263"/>
          <p14:tracePt t="77941" x="1125538" y="2989263"/>
          <p14:tracePt t="77955" x="1117600" y="2989263"/>
          <p14:tracePt t="77972" x="1103313" y="2989263"/>
          <p14:tracePt t="77989" x="1095375" y="2989263"/>
          <p14:tracePt t="78005" x="1089025" y="2989263"/>
          <p14:tracePt t="78019" x="1044575" y="2997200"/>
          <p14:tracePt t="78037" x="1038225" y="2997200"/>
          <p14:tracePt t="78056" x="1023938" y="2997200"/>
          <p14:tracePt t="78070" x="1030288" y="2997200"/>
          <p14:tracePt t="78236" x="1052513" y="2997200"/>
          <p14:tracePt t="78252" x="1074738" y="2997200"/>
          <p14:tracePt t="78262" x="1095375" y="2997200"/>
          <p14:tracePt t="78270" x="1190625" y="2989263"/>
          <p14:tracePt t="78286" x="1241425" y="2989263"/>
          <p14:tracePt t="78303" x="1495425" y="3019425"/>
          <p14:tracePt t="78324" x="1524000" y="3019425"/>
          <p14:tracePt t="78340" x="1676400" y="3033713"/>
          <p14:tracePt t="78353" x="1908175" y="3055938"/>
          <p14:tracePt t="78372" x="1930400" y="3055938"/>
          <p14:tracePt t="78388" x="2060575" y="3070225"/>
          <p14:tracePt t="78404" x="2125663" y="3070225"/>
          <p14:tracePt t="78420" x="2192338" y="3076575"/>
          <p14:tracePt t="78437" x="2235200" y="3076575"/>
          <p14:tracePt t="78456" x="2286000" y="3076575"/>
          <p14:tracePt t="78470" x="2300288" y="3076575"/>
          <p14:tracePt t="78486" x="2328863" y="3076575"/>
          <p14:tracePt t="78503" x="2344738" y="3076575"/>
          <p14:tracePt t="78522" x="2365375" y="3076575"/>
          <p14:tracePt t="78540" x="2379663" y="3076575"/>
          <p14:tracePt t="78553" x="2409825" y="3076575"/>
          <p14:tracePt t="78571" x="2481263" y="3084513"/>
          <p14:tracePt t="78589" x="2554288" y="3098800"/>
          <p14:tracePt t="78605" x="2576513" y="3098800"/>
          <p14:tracePt t="78620" x="2627313" y="3098800"/>
          <p14:tracePt t="78638" x="2633663" y="3106738"/>
          <p14:tracePt t="78656" x="2649538" y="3106738"/>
          <p14:tracePt t="78670" x="2692400" y="3106738"/>
          <p14:tracePt t="78687" x="2779713" y="3106738"/>
          <p14:tracePt t="78703" x="2836863" y="3113088"/>
          <p14:tracePt t="78725" x="2867025" y="3113088"/>
          <p14:tracePt t="78736" x="2960688" y="3121025"/>
          <p14:tracePt t="78736" x="2989263" y="3127375"/>
          <p14:tracePt t="78757" x="3011488" y="3127375"/>
          <p14:tracePt t="78772" x="3062288" y="3127375"/>
          <p14:tracePt t="78789" x="3098800" y="3127375"/>
          <p14:tracePt t="78803" x="3106738" y="3127375"/>
          <p14:tracePt t="78821" x="3127375" y="3127375"/>
          <p14:tracePt t="78838" x="3135313" y="3127375"/>
          <p14:tracePt t="78855" x="3178175" y="3113088"/>
          <p14:tracePt t="78870" x="3208338" y="3113088"/>
          <p14:tracePt t="78887" x="3228975" y="3106738"/>
          <p14:tracePt t="78903" x="3279775" y="3106738"/>
          <p14:tracePt t="78925" x="3294063" y="3106738"/>
          <p14:tracePt t="78937" x="3324225" y="3106738"/>
          <p14:tracePt t="78957" x="3375025" y="3098800"/>
          <p14:tracePt t="78973" x="3389313" y="3098800"/>
          <p14:tracePt t="78989" x="3440113" y="3098800"/>
          <p14:tracePt t="79004" x="3462338" y="3098800"/>
          <p14:tracePt t="79020" x="3468688" y="3098800"/>
          <p14:tracePt t="79037" x="3482975" y="3098800"/>
          <p14:tracePt t="79812" x="3490913" y="3106738"/>
          <p14:tracePt t="79828" x="3505200" y="3106738"/>
          <p14:tracePt t="79837" x="3570288" y="3113088"/>
          <p14:tracePt t="79855" x="3592513" y="3113088"/>
          <p14:tracePt t="79870" x="3598863" y="3121025"/>
          <p14:tracePt t="79889" x="3606800" y="3121025"/>
          <p14:tracePt t="79904" x="3614738" y="3121025"/>
          <p14:tracePt t="79955" x="3621088" y="3121025"/>
          <p14:tracePt t="79971" x="3635375" y="3121025"/>
          <p14:tracePt t="79980" x="3643313" y="3121025"/>
          <p14:tracePt t="80003" x="3665538" y="3121025"/>
          <p14:tracePt t="80012" x="3671888" y="3121025"/>
          <p14:tracePt t="80028" x="3686175" y="3121025"/>
          <p14:tracePt t="80052" x="3694113" y="3121025"/>
          <p14:tracePt t="80060" x="3686175" y="3121025"/>
          <p14:tracePt t="80732" x="3679825" y="3121025"/>
          <p14:tracePt t="80739" x="3649663" y="3121025"/>
          <p14:tracePt t="80757" x="3635375" y="3121025"/>
          <p14:tracePt t="80770" x="3584575" y="3121025"/>
          <p14:tracePt t="80788" x="3556000" y="3113088"/>
          <p14:tracePt t="80806" x="3548063" y="3113088"/>
          <p14:tracePt t="80821" x="3541713" y="3113088"/>
          <p14:tracePt t="80838" x="3533775" y="3113088"/>
          <p14:tracePt t="80860" x="3527425" y="3113088"/>
          <p14:tracePt t="80892" x="3527425" y="3106738"/>
          <p14:tracePt t="80900" x="3513138" y="3106738"/>
          <p14:tracePt t="80908" x="3505200" y="3106738"/>
          <p14:tracePt t="80924" x="3476625" y="3106738"/>
          <p14:tracePt t="80942" x="3462338" y="3098800"/>
          <p14:tracePt t="80955" x="3403600" y="3076575"/>
          <p14:tracePt t="80973" x="3381375" y="3076575"/>
          <p14:tracePt t="80988" x="3395663" y="3076575"/>
          <p14:tracePt t="81180" x="3446463" y="3070225"/>
          <p14:tracePt t="81187" x="3482975" y="3070225"/>
          <p14:tracePt t="81204" x="3563938" y="3070225"/>
          <p14:tracePt t="81221" x="3730625" y="3076575"/>
          <p14:tracePt t="81238" x="3787775" y="3076575"/>
          <p14:tracePt t="81256" x="3925888" y="3090863"/>
          <p14:tracePt t="81270" x="3984625" y="3098800"/>
          <p14:tracePt t="81288" x="4027488" y="3098800"/>
          <p14:tracePt t="81304" x="4041775" y="3098800"/>
          <p14:tracePt t="81540" x="4041775" y="3090863"/>
          <p14:tracePt t="81572" x="4041775" y="3084513"/>
          <p14:tracePt t="81747" x="4041775" y="3076575"/>
          <p14:tracePt t="82659" x="4041775" y="3070225"/>
          <p14:tracePt t="83172" x="4064000" y="3070225"/>
          <p14:tracePt t="83181" x="4092575" y="3070225"/>
          <p14:tracePt t="83188" x="4179888" y="3062288"/>
          <p14:tracePt t="83206" x="4202113" y="3062288"/>
          <p14:tracePt t="83221" x="4230688" y="3062288"/>
          <p14:tracePt t="83238" x="4238625" y="3062288"/>
          <p14:tracePt t="83256" x="4244975" y="3062288"/>
          <p14:tracePt t="83404" x="4252913" y="3062288"/>
          <p14:tracePt t="83420" x="4310063" y="3062288"/>
          <p14:tracePt t="83428" x="4332288" y="3062288"/>
          <p14:tracePt t="83437" x="4368800" y="3062288"/>
          <p14:tracePt t="83456" x="4383088" y="3062288"/>
          <p14:tracePt t="83471" x="4376738" y="3062288"/>
          <p14:tracePt t="83548" x="4368800" y="3062288"/>
          <p14:tracePt t="83573" x="4360863" y="3062288"/>
          <p14:tracePt t="83635" x="4346575" y="3062288"/>
          <p14:tracePt t="83644" x="4325938" y="3062288"/>
          <p14:tracePt t="83657" x="4310063" y="3062288"/>
          <p14:tracePt t="83671" x="4252913" y="3062288"/>
          <p14:tracePt t="83689" x="4238625" y="3055938"/>
          <p14:tracePt t="83704" x="4230688" y="3055938"/>
          <p14:tracePt t="84626" x="4230688" y="3048000"/>
          <p14:tracePt t="85308" x="4275138" y="3048000"/>
          <p14:tracePt t="85325" x="4318000" y="3048000"/>
          <p14:tracePt t="85332" x="4368800" y="3048000"/>
          <p14:tracePt t="85340" x="4614863" y="3076575"/>
          <p14:tracePt t="85355" x="4710113" y="3084513"/>
          <p14:tracePt t="85373" x="4970463" y="3098800"/>
          <p14:tracePt t="85390" x="5334000" y="3113088"/>
          <p14:tracePt t="85406" x="5427663" y="3121025"/>
          <p14:tracePt t="85421" x="5943600" y="3106738"/>
          <p14:tracePt t="85438" x="6211888" y="3076575"/>
          <p14:tracePt t="85458" x="6392863" y="3070225"/>
          <p14:tracePt t="85471" x="6981825" y="3005138"/>
          <p14:tracePt t="85488" x="7323138" y="3005138"/>
          <p14:tracePt t="85505" x="7554913" y="2997200"/>
          <p14:tracePt t="85523" x="7670800" y="2997200"/>
          <p14:tracePt t="85538" x="7750175" y="3005138"/>
          <p14:tracePt t="85556" x="7881938" y="3019425"/>
          <p14:tracePt t="85572" x="8004175" y="3040063"/>
          <p14:tracePt t="85590" x="8105775" y="3062288"/>
          <p14:tracePt t="85605" x="8229600" y="3090863"/>
          <p14:tracePt t="85623" x="8280400" y="3090863"/>
          <p14:tracePt t="85639" x="8424863" y="3121025"/>
          <p14:tracePt t="85639" x="8461375" y="3121025"/>
          <p14:tracePt t="85662" x="8475663" y="3127375"/>
          <p14:tracePt t="85671" x="8562975" y="3135313"/>
          <p14:tracePt t="85688" x="8664575" y="3141663"/>
          <p14:tracePt t="85688" x="8766175" y="3149600"/>
          <p14:tracePt t="85709" x="8810625" y="3149600"/>
          <p14:tracePt t="85724" x="8904288" y="3149600"/>
          <p14:tracePt t="85741" x="8955088" y="3141663"/>
          <p14:tracePt t="85756" x="9028113" y="3135313"/>
          <p14:tracePt t="85771" x="9070975" y="3135313"/>
          <p14:tracePt t="85790" x="9064625" y="3135313"/>
          <p14:tracePt t="85988" x="9056688" y="3135313"/>
          <p14:tracePt t="85997" x="9050338" y="3135313"/>
          <p14:tracePt t="86005" x="9042400" y="3135313"/>
          <p14:tracePt t="86021" x="8977313" y="3135313"/>
          <p14:tracePt t="86038" x="8926513" y="3135313"/>
          <p14:tracePt t="86054" x="8505825" y="3163888"/>
          <p14:tracePt t="86078" x="8105775" y="3192463"/>
          <p14:tracePt t="86088" x="7758113" y="3222625"/>
          <p14:tracePt t="86106" x="7242175" y="3287713"/>
          <p14:tracePt t="86121" x="6618288" y="3367088"/>
          <p14:tracePt t="86140" x="6488113" y="3381375"/>
          <p14:tracePt t="86154" x="6103938" y="3417888"/>
          <p14:tracePt t="86173" x="5799138" y="3425825"/>
          <p14:tracePt t="86189" x="5362575" y="3454400"/>
          <p14:tracePt t="86207" x="5159375" y="3476625"/>
          <p14:tracePt t="86225" x="4899025" y="3505200"/>
          <p14:tracePt t="86238" x="4826000" y="3513138"/>
          <p14:tracePt t="86254" x="4594225" y="3519488"/>
          <p14:tracePt t="86254" x="4506913" y="3519488"/>
          <p14:tracePt t="86276" x="4419600" y="3519488"/>
          <p14:tracePt t="86288" x="4216400" y="3527425"/>
          <p14:tracePt t="86305" x="3940175" y="3563938"/>
          <p14:tracePt t="86305" x="3868738" y="3570288"/>
          <p14:tracePt t="86323" x="3846513" y="3578225"/>
          <p14:tracePt t="86340" x="3671888" y="3606800"/>
          <p14:tracePt t="86356" x="3519488" y="3614738"/>
          <p14:tracePt t="86374" x="3462338" y="3621088"/>
          <p14:tracePt t="86388" x="3367088" y="3629025"/>
          <p14:tracePt t="86409" x="3273425" y="3635375"/>
          <p14:tracePt t="86421" x="3251200" y="3635375"/>
          <p14:tracePt t="86439" x="3186113" y="3657600"/>
          <p14:tracePt t="86455" x="3011488" y="3700463"/>
          <p14:tracePt t="86477" x="2954338" y="3708400"/>
          <p14:tracePt t="86492" x="2836863" y="3716338"/>
          <p14:tracePt t="86505" x="2765425" y="3722688"/>
          <p14:tracePt t="86522" x="2663825" y="3744913"/>
          <p14:tracePt t="86540" x="2598738" y="3744913"/>
          <p14:tracePt t="86555" x="2582863" y="3759200"/>
          <p14:tracePt t="86571" x="2554288" y="3759200"/>
          <p14:tracePt t="86588" x="2460625" y="3767138"/>
          <p14:tracePt t="86607" x="2438400" y="3767138"/>
          <p14:tracePt t="86622" x="2409825" y="3767138"/>
          <p14:tracePt t="86640" x="2401888" y="3773488"/>
          <p14:tracePt t="86804" x="2373313" y="3781425"/>
          <p14:tracePt t="86812" x="2365375" y="3787775"/>
          <p14:tracePt t="86835" x="2373313" y="3773488"/>
          <p14:tracePt t="86884" x="2379663" y="3767138"/>
          <p14:tracePt t="86892" x="2379663" y="3744913"/>
          <p14:tracePt t="86905" x="2373313" y="3736975"/>
          <p14:tracePt t="86926" x="2314575" y="3730625"/>
          <p14:tracePt t="86939" x="2271713" y="3730625"/>
          <p14:tracePt t="86957" x="2263775" y="3736975"/>
          <p14:tracePt t="86973" x="2198688" y="3787775"/>
          <p14:tracePt t="86988" x="2105025" y="3868738"/>
          <p14:tracePt t="87005" x="2054225" y="3903663"/>
          <p14:tracePt t="87023" x="2003425" y="3940175"/>
          <p14:tracePt t="87039" x="1930400" y="4005263"/>
          <p14:tracePt t="87055" x="1871663" y="4049713"/>
          <p14:tracePt t="87071" x="1820863" y="4086225"/>
          <p14:tracePt t="87094" x="1814513" y="4086225"/>
          <p14:tracePt t="87108" x="1800225" y="4100513"/>
          <p14:tracePt t="87125" x="1792288" y="4106863"/>
          <p14:tracePt t="87140" x="1770063" y="4106863"/>
          <p14:tracePt t="87179" x="1763713" y="4106863"/>
          <p14:tracePt t="87188" x="1749425" y="4106863"/>
          <p14:tracePt t="87204" x="1735138" y="4106863"/>
          <p14:tracePt t="87214" x="1684338" y="4086225"/>
          <p14:tracePt t="87223" x="1647825" y="4056063"/>
          <p14:tracePt t="87238" x="1625600" y="4027488"/>
          <p14:tracePt t="87255" x="1531938" y="3940175"/>
          <p14:tracePt t="87272" x="1487488" y="3868738"/>
          <p14:tracePt t="87292" x="1450975" y="3817938"/>
          <p14:tracePt t="87305" x="1414463" y="3708400"/>
          <p14:tracePt t="87326" x="1408113" y="3700463"/>
          <p14:tracePt t="87340" x="1408113" y="3686175"/>
          <p14:tracePt t="87357" x="1400175" y="3671888"/>
          <p14:tracePt t="87373" x="1393825" y="3665538"/>
          <p14:tracePt t="87390" x="1379538" y="3649663"/>
          <p14:tracePt t="87406" x="1371600" y="3635375"/>
          <p14:tracePt t="87423" x="1363663" y="3635375"/>
          <p14:tracePt t="87438" x="1357313" y="3635375"/>
          <p14:tracePt t="87469" x="1349375" y="3635375"/>
          <p14:tracePt t="87484" x="1335088" y="3635375"/>
          <p14:tracePt t="87493" x="1328738" y="3635375"/>
          <p14:tracePt t="87505" x="1312863" y="3635375"/>
          <p14:tracePt t="87532" x="1306513" y="3635375"/>
          <p14:tracePt t="87548" x="1298575" y="3635375"/>
          <p14:tracePt t="87587" x="1262063" y="3686175"/>
          <p14:tracePt t="87644" x="1247775" y="3694113"/>
          <p14:tracePt t="87652" x="1196975" y="3744913"/>
          <p14:tracePt t="87667" x="1196975" y="3759200"/>
          <p14:tracePt t="87676" x="1176338" y="3781425"/>
          <p14:tracePt t="87688" x="1146175" y="3832225"/>
          <p14:tracePt t="87705" x="1146175" y="3875088"/>
          <p14:tracePt t="87724" x="1146175" y="3903663"/>
          <p14:tracePt t="87740" x="1160463" y="3976688"/>
          <p14:tracePt t="87755" x="1182688" y="4021138"/>
          <p14:tracePt t="87772" x="1247775" y="4143375"/>
          <p14:tracePt t="87791" x="1255713" y="4165600"/>
          <p14:tracePt t="87805" x="1277938" y="4224338"/>
          <p14:tracePt t="87822" x="1277938" y="4259263"/>
          <p14:tracePt t="87840" x="1277938" y="4267200"/>
          <p14:tracePt t="87860" x="1277938" y="4275138"/>
          <p14:tracePt t="87872" x="1277938" y="4289425"/>
          <p14:tracePt t="87888" x="1277938" y="4295775"/>
          <p14:tracePt t="87905" x="1270000" y="4332288"/>
          <p14:tracePt t="87924" x="1262063" y="4346575"/>
          <p14:tracePt t="87938" x="1255713" y="4376738"/>
          <p14:tracePt t="87956" x="1247775" y="4391025"/>
          <p14:tracePt t="87972" x="1227138" y="4419600"/>
          <p14:tracePt t="87988" x="1219200" y="4441825"/>
          <p14:tracePt t="88007" x="1204913" y="4470400"/>
          <p14:tracePt t="88022" x="1190625" y="4492625"/>
          <p14:tracePt t="88039" x="1182688" y="4506913"/>
          <p14:tracePt t="88056" x="1176338" y="4521200"/>
          <p14:tracePt t="88075" x="1168400" y="4521200"/>
          <p14:tracePt t="88088" x="1160463" y="4521200"/>
          <p14:tracePt t="88105" x="1160463" y="4529138"/>
          <p14:tracePt t="88140" x="1146175" y="4535488"/>
          <p14:tracePt t="88235" x="1139825" y="4535488"/>
          <p14:tracePt t="88252" x="1125538" y="4543425"/>
          <p14:tracePt t="88260" x="1125538" y="4549775"/>
          <p14:tracePt t="88278" x="1117600" y="4549775"/>
          <p14:tracePt t="88289" x="1109663" y="4549775"/>
          <p14:tracePt t="88308" x="1109663" y="4557713"/>
          <p14:tracePt t="88332" x="1103313" y="4557713"/>
          <p14:tracePt t="88572" x="1109663" y="4557713"/>
          <p14:tracePt t="88972" x="1117600" y="4557713"/>
          <p14:tracePt t="89019" x="1125538" y="4557713"/>
          <p14:tracePt t="89116" x="1146175" y="4557713"/>
          <p14:tracePt t="89166" x="1160463" y="4557713"/>
          <p14:tracePt t="89171" x="1211263" y="4557713"/>
          <p14:tracePt t="89190" x="1270000" y="4564063"/>
          <p14:tracePt t="89205" x="1393825" y="4572000"/>
          <p14:tracePt t="89222" x="1422400" y="4579938"/>
          <p14:tracePt t="89239" x="1538288" y="4586288"/>
          <p14:tracePt t="89257" x="1597025" y="4594225"/>
          <p14:tracePt t="89257" x="1633538" y="4600575"/>
          <p14:tracePt t="89277" x="1698625" y="4600575"/>
          <p14:tracePt t="89292" x="1741488" y="4608513"/>
          <p14:tracePt t="89305" x="1952625" y="4622800"/>
          <p14:tracePt t="89324" x="2017713" y="4630738"/>
          <p14:tracePt t="89340" x="2176463" y="4645025"/>
          <p14:tracePt t="89355" x="2235200" y="4651375"/>
          <p14:tracePt t="89372" x="2395538" y="4665663"/>
          <p14:tracePt t="89391" x="2503488" y="4673600"/>
          <p14:tracePt t="89406" x="2547938" y="4681538"/>
          <p14:tracePt t="89422" x="2598738" y="4687888"/>
          <p14:tracePt t="89439" x="2706688" y="4695825"/>
          <p14:tracePt t="89439" x="2735263" y="4695825"/>
          <p14:tracePt t="89463" x="2822575" y="4710113"/>
          <p14:tracePt t="89476" x="2844800" y="4710113"/>
          <p14:tracePt t="89488" x="2946400" y="4716463"/>
          <p14:tracePt t="89507" x="2960688" y="4716463"/>
          <p14:tracePt t="89524" x="3019425" y="4716463"/>
          <p14:tracePt t="89540" x="3040063" y="4716463"/>
          <p14:tracePt t="89556" x="3062288" y="4716463"/>
          <p14:tracePt t="89572" x="3070225" y="4716463"/>
          <p14:tracePt t="89590" x="3076575" y="4716463"/>
          <p14:tracePt t="89605" x="3084513" y="4716463"/>
          <p14:tracePt t="89684" x="3090863" y="4710113"/>
          <p14:tracePt t="89708" x="3098800" y="4702175"/>
          <p14:tracePt t="89773" x="3135313" y="4695825"/>
          <p14:tracePt t="89780" x="3157538" y="4695825"/>
          <p14:tracePt t="89789" x="3178175" y="4687888"/>
          <p14:tracePt t="89806" x="3287713" y="4665663"/>
          <p14:tracePt t="89823" x="3381375" y="4645025"/>
          <p14:tracePt t="89839" x="3497263" y="4637088"/>
          <p14:tracePt t="89857" x="3614738" y="4630738"/>
          <p14:tracePt t="89872" x="3787775" y="4630738"/>
          <p14:tracePt t="89889" x="3838575" y="4630738"/>
          <p14:tracePt t="89909" x="3889375" y="4622800"/>
          <p14:tracePt t="89924" x="3903663" y="4622800"/>
          <p14:tracePt t="89938" x="3919538" y="4622800"/>
          <p14:tracePt t="89955" x="3933825" y="4622800"/>
          <p14:tracePt t="89972" x="3940175" y="4622800"/>
          <p14:tracePt t="90028" x="3954463" y="4622800"/>
          <p14:tracePt t="90043" x="3970338" y="4630738"/>
          <p14:tracePt t="90052" x="4021138" y="4630738"/>
          <p14:tracePt t="90061" x="4035425" y="4637088"/>
          <p14:tracePt t="90072" x="4049713" y="4637088"/>
          <p14:tracePt t="90072" x="4092575" y="4637088"/>
          <p14:tracePt t="90093" x="4129088" y="4637088"/>
          <p14:tracePt t="90109" x="4194175" y="4645025"/>
          <p14:tracePt t="90124" x="4216400" y="4645025"/>
          <p14:tracePt t="90139" x="4244975" y="4651375"/>
          <p14:tracePt t="91051" x="4238625" y="4651375"/>
          <p14:tracePt t="91180" x="4224338" y="4651375"/>
          <p14:tracePt t="93876" x="4216400" y="4651375"/>
          <p14:tracePt t="93987" x="4208463" y="4651375"/>
          <p14:tracePt t="94117" x="4187825" y="4651375"/>
          <p14:tracePt t="94132" x="4179888" y="4659313"/>
          <p14:tracePt t="94142" x="4173538" y="4659313"/>
          <p14:tracePt t="94156" x="4157663" y="4665663"/>
          <p14:tracePt t="94175" x="4151313" y="4665663"/>
          <p14:tracePt t="94191" x="4137025" y="4665663"/>
          <p14:tracePt t="94206" x="4086225" y="4681538"/>
          <p14:tracePt t="94223" x="4005263" y="4702175"/>
          <p14:tracePt t="94239" x="3970338" y="4710113"/>
          <p14:tracePt t="94258" x="3868738" y="4732338"/>
          <p14:tracePt t="94273" x="3802063" y="4746625"/>
          <p14:tracePt t="94289" x="3563938" y="4811713"/>
          <p14:tracePt t="94309" x="3259138" y="4862513"/>
          <p14:tracePt t="94326" x="3157538" y="4868863"/>
          <p14:tracePt t="94339" x="2836863" y="4913313"/>
          <p14:tracePt t="94359" x="2700338" y="4927600"/>
          <p14:tracePt t="94374" x="2678113" y="4927600"/>
          <p14:tracePt t="94391" x="2590800" y="4956175"/>
          <p14:tracePt t="94407" x="2532063" y="4956175"/>
          <p14:tracePt t="94423" x="2438400" y="4956175"/>
          <p14:tracePt t="94439" x="2300288" y="4956175"/>
          <p14:tracePt t="94462" x="2206625" y="4956175"/>
          <p14:tracePt t="94472" x="2155825" y="4964113"/>
          <p14:tracePt t="94489" x="1966913" y="5029200"/>
          <p14:tracePt t="94509" x="1871663" y="5051425"/>
          <p14:tracePt t="94525" x="1792288" y="5057775"/>
          <p14:tracePt t="94540" x="1690688" y="5065713"/>
          <p14:tracePt t="94556" x="1676400" y="5065713"/>
          <p14:tracePt t="94573" x="1603375" y="5065713"/>
          <p14:tracePt t="94592" x="1589088" y="5065713"/>
          <p14:tracePt t="94606" x="1566863" y="5065713"/>
          <p14:tracePt t="94622" x="1546225" y="5065713"/>
          <p14:tracePt t="94640" x="1465263" y="5065713"/>
          <p14:tracePt t="94660" x="1422400" y="5065713"/>
          <p14:tracePt t="94673" x="1335088" y="5072063"/>
          <p14:tracePt t="94673" x="1320800" y="5072063"/>
          <p14:tracePt t="94694" x="1255713" y="5087938"/>
          <p14:tracePt t="94707" x="1211263" y="5108575"/>
          <p14:tracePt t="94725" x="1154113" y="5116513"/>
          <p14:tracePt t="94740" x="1160463" y="5116513"/>
          <p14:tracePt t="94908" x="1168400" y="5116513"/>
          <p14:tracePt t="94916" x="1182688" y="5116513"/>
          <p14:tracePt t="94923" x="1211263" y="5116513"/>
          <p14:tracePt t="94940" x="1219200" y="5116513"/>
          <p14:tracePt t="94956" x="1262063" y="5116513"/>
          <p14:tracePt t="94974" x="1284288" y="5108575"/>
          <p14:tracePt t="94992" x="1343025" y="5102225"/>
          <p14:tracePt t="95006" x="1430338" y="5102225"/>
          <p14:tracePt t="95024" x="1465263" y="5094288"/>
          <p14:tracePt t="95039" x="1704975" y="5087938"/>
          <p14:tracePt t="95062" x="1792288" y="5080000"/>
          <p14:tracePt t="95072" x="2119313" y="5057775"/>
          <p14:tracePt t="95094" x="2336800" y="5043488"/>
          <p14:tracePt t="95110" x="2598738" y="5043488"/>
          <p14:tracePt t="95124" x="2720975" y="5043488"/>
          <p14:tracePt t="95141" x="2938463" y="5043488"/>
          <p14:tracePt t="95158" x="2982913" y="5043488"/>
          <p14:tracePt t="95173" x="3084513" y="5043488"/>
          <p14:tracePt t="95191" x="3135313" y="5043488"/>
          <p14:tracePt t="95206" x="3163888" y="5043488"/>
          <p14:tracePt t="95223" x="3251200" y="5043488"/>
          <p14:tracePt t="95240" x="3338513" y="5043488"/>
          <p14:tracePt t="95261" x="3360738" y="5043488"/>
          <p14:tracePt t="95276" x="3468688" y="5043488"/>
          <p14:tracePt t="95294" x="3513138" y="5043488"/>
          <p14:tracePt t="95306" x="3665538" y="5043488"/>
          <p14:tracePt t="95327" x="3730625" y="5043488"/>
          <p14:tracePt t="95341" x="3911600" y="5037138"/>
          <p14:tracePt t="95357" x="3954463" y="5037138"/>
          <p14:tracePt t="95373" x="4137025" y="5037138"/>
          <p14:tracePt t="95393" x="4238625" y="5029200"/>
          <p14:tracePt t="95406" x="4259263" y="5029200"/>
          <p14:tracePt t="95424" x="4275138" y="5029200"/>
          <p14:tracePt t="95440" x="4259263" y="5029200"/>
          <p14:tracePt t="95708" x="4244975" y="5037138"/>
          <p14:tracePt t="95716" x="4230688" y="5043488"/>
          <p14:tracePt t="95724" x="4157663" y="5051425"/>
          <p14:tracePt t="95740" x="4143375" y="5051425"/>
          <p14:tracePt t="95756" x="4100513" y="5057775"/>
          <p14:tracePt t="95773" x="4092575" y="5057775"/>
          <p14:tracePt t="95791" x="4086225" y="5057775"/>
          <p14:tracePt t="96654" x="4092575" y="5057775"/>
          <p14:tracePt t="97020" x="4100513" y="5057775"/>
          <p14:tracePt t="97036" x="4106863" y="5057775"/>
          <p14:tracePt t="97123" x="4114800" y="5057775"/>
          <p14:tracePt t="97147" x="4129088" y="5057775"/>
          <p14:tracePt t="97155" x="4165600" y="5057775"/>
          <p14:tracePt t="97172" x="4187825" y="5057775"/>
          <p14:tracePt t="97179" x="4244975" y="5057775"/>
          <p14:tracePt t="97196" x="4267200" y="5057775"/>
          <p14:tracePt t="97208" x="4376738" y="5043488"/>
          <p14:tracePt t="97223" x="4411663" y="5043488"/>
          <p14:tracePt t="97240" x="4535488" y="5029200"/>
          <p14:tracePt t="97257" x="4579938" y="5029200"/>
          <p14:tracePt t="97277" x="4673600" y="5021263"/>
          <p14:tracePt t="97294" x="4803775" y="5021263"/>
          <p14:tracePt t="97309" x="4840288" y="5021263"/>
          <p14:tracePt t="97325" x="4935538" y="5014913"/>
          <p14:tracePt t="97343" x="4970463" y="5014913"/>
          <p14:tracePt t="97357" x="5072063" y="5006975"/>
          <p14:tracePt t="97374" x="5130800" y="5037138"/>
          <p14:tracePt t="97391" x="5173663" y="5065713"/>
          <p14:tracePt t="97406" x="5181600" y="5072063"/>
          <p14:tracePt t="97425" x="5195888" y="5087938"/>
          <p14:tracePt t="97440" x="5203825" y="5087938"/>
          <p14:tracePt t="97456" x="5240338" y="5087938"/>
          <p14:tracePt t="97476" x="5254625" y="5087938"/>
          <p14:tracePt t="97501" x="5268913" y="5087938"/>
          <p14:tracePt t="97510" x="5275263" y="5087938"/>
          <p14:tracePt t="97524" x="5311775" y="5072063"/>
          <p14:tracePt t="97541" x="5334000" y="5072063"/>
          <p14:tracePt t="97559" x="5356225" y="5072063"/>
          <p14:tracePt t="97574" x="5399088" y="5065713"/>
          <p14:tracePt t="97592" x="5443538" y="5065713"/>
          <p14:tracePt t="97607" x="5449888" y="5065713"/>
          <p14:tracePt t="97628" x="5457825" y="5065713"/>
          <p14:tracePt t="97640" x="5457825" y="5057775"/>
          <p14:tracePt t="97828" x="5464175" y="5057775"/>
          <p14:tracePt t="98036" x="5457825" y="5057775"/>
          <p14:tracePt t="98244" x="5260975" y="5087938"/>
          <p14:tracePt t="98261" x="5181600" y="5094288"/>
          <p14:tracePt t="98268" x="5014913" y="5138738"/>
          <p14:tracePt t="98276" x="4572000" y="5210175"/>
          <p14:tracePt t="98290" x="4368800" y="5254625"/>
          <p14:tracePt t="98307" x="4021138" y="5370513"/>
          <p14:tracePt t="98326" x="3990975" y="5376863"/>
          <p14:tracePt t="98340" x="3875088" y="5435600"/>
          <p14:tracePt t="98357" x="3846513" y="5449888"/>
          <p14:tracePt t="98374" x="3852863" y="5449888"/>
          <p14:tracePt t="98596" x="3860800" y="5449888"/>
          <p14:tracePt t="98604" x="3868738" y="5449888"/>
          <p14:tracePt t="98620" x="3889375" y="5435600"/>
          <p14:tracePt t="98652" x="3903663" y="5435600"/>
          <p14:tracePt t="98660" x="3933825" y="5427663"/>
          <p14:tracePt t="98675" x="4100513" y="5407025"/>
          <p14:tracePt t="98691" x="4383088" y="5356225"/>
          <p14:tracePt t="98707" x="4470400" y="5341938"/>
          <p14:tracePt t="98723" x="4659313" y="5297488"/>
          <p14:tracePt t="98744" x="5014913" y="5240338"/>
          <p14:tracePt t="98759" x="5210175" y="5195888"/>
          <p14:tracePt t="98775" x="6146800" y="4970463"/>
          <p14:tracePt t="98792" x="6611938" y="4868863"/>
          <p14:tracePt t="98792" x="7069138" y="4811713"/>
          <p14:tracePt t="98812" x="7162800" y="4797425"/>
          <p14:tracePt t="98823" x="7242175" y="4783138"/>
          <p14:tracePt t="98840" x="7453313" y="4710113"/>
          <p14:tracePt t="98857" x="7518400" y="4687888"/>
          <p14:tracePt t="98876" x="7546975" y="4673600"/>
          <p14:tracePt t="98891" x="7532688" y="4702175"/>
          <p14:tracePt t="98915" x="7518400" y="4746625"/>
          <p14:tracePt t="98932" x="7518400" y="4775200"/>
          <p14:tracePt t="98942" x="7561263" y="4913313"/>
          <p14:tracePt t="98957" x="7583488" y="4964113"/>
          <p14:tracePt t="98973" x="7648575" y="5080000"/>
          <p14:tracePt t="98992" x="7685088" y="5260975"/>
          <p14:tracePt t="99013" x="7685088" y="5362575"/>
          <p14:tracePt t="99027" x="7685088" y="5407025"/>
          <p14:tracePt t="99040" x="7670800" y="5545138"/>
          <p14:tracePt t="99060" x="7670800" y="5565775"/>
          <p14:tracePt t="99077" x="7656513" y="5616575"/>
          <p14:tracePt t="99092" x="7648575" y="5630863"/>
          <p14:tracePt t="99107" x="7642225" y="5630863"/>
          <p14:tracePt t="99180" x="7620000" y="5602288"/>
          <p14:tracePt t="99188" x="7583488" y="5545138"/>
          <p14:tracePt t="99196" x="7561263" y="5522913"/>
          <p14:tracePt t="99207" x="7540625" y="5500688"/>
          <p14:tracePt t="99223" x="7481888" y="5464175"/>
          <p14:tracePt t="99223" x="7475538" y="5464175"/>
          <p14:tracePt t="99245" x="7424738" y="5472113"/>
          <p14:tracePt t="99261" x="7408863" y="5486400"/>
          <p14:tracePt t="99276" x="7329488" y="5559425"/>
          <p14:tracePt t="99293" x="7250113" y="5630863"/>
          <p14:tracePt t="99308" x="7083425" y="5748338"/>
          <p14:tracePt t="99326" x="6900863" y="5813425"/>
          <p14:tracePt t="99341" x="6488113" y="5878513"/>
          <p14:tracePt t="99357" x="6357938" y="5892800"/>
          <p14:tracePt t="99374" x="5718175" y="5935663"/>
          <p14:tracePt t="99374" x="5573713" y="5935663"/>
          <p14:tracePt t="99397" x="5210175" y="5907088"/>
          <p14:tracePt t="99407" x="5072063" y="5907088"/>
          <p14:tracePt t="99423" x="4673600" y="5907088"/>
          <p14:tracePt t="99441" x="4529138" y="5907088"/>
          <p14:tracePt t="99459" x="4391025" y="5915025"/>
          <p14:tracePt t="99478" x="4187825" y="5957888"/>
          <p14:tracePt t="99493" x="4129088" y="5957888"/>
          <p14:tracePt t="99508" x="3998913" y="5965825"/>
          <p14:tracePt t="99526" x="3889375" y="5965825"/>
          <p14:tracePt t="99542" x="3883025" y="5965825"/>
          <p14:tracePt t="99557" x="3852863" y="5965825"/>
          <p14:tracePt t="99574" x="3846513" y="5957888"/>
          <p14:tracePt t="99597" x="3832225" y="5951538"/>
          <p14:tracePt t="99607" x="3781425" y="5921375"/>
          <p14:tracePt t="99624" x="3700463" y="5900738"/>
          <p14:tracePt t="99640" x="3548063" y="5856288"/>
          <p14:tracePt t="99660" x="3367088" y="5856288"/>
          <p14:tracePt t="99678" x="3302000" y="5856288"/>
          <p14:tracePt t="99692" x="3062288" y="5892800"/>
          <p14:tracePt t="99707" x="2895600" y="5915025"/>
          <p14:tracePt t="99727" x="2836863" y="5915025"/>
          <p14:tracePt t="99741" x="2627313" y="5951538"/>
          <p14:tracePt t="99758" x="2582863" y="5951538"/>
          <p14:tracePt t="99774" x="2497138" y="5965825"/>
          <p14:tracePt t="99792" x="2466975" y="5980113"/>
          <p14:tracePt t="99809" x="2460625" y="5980113"/>
          <p14:tracePt t="99828" x="2452688" y="5980113"/>
          <p14:tracePt t="99844" x="2438400" y="5986463"/>
          <p14:tracePt t="99857" x="2359025" y="6022975"/>
          <p14:tracePt t="99876" x="2257425" y="6053138"/>
          <p14:tracePt t="99892" x="2249488" y="6053138"/>
          <p14:tracePt t="99907" x="2212975" y="6059488"/>
          <p14:tracePt t="99924" x="2206625" y="6067425"/>
          <p14:tracePt t="99942" x="2184400" y="6073775"/>
          <p14:tracePt t="99957" x="2176463" y="6073775"/>
          <p14:tracePt t="99974" x="2192338" y="6073775"/>
          <p14:tracePt t="100035" x="2198688" y="6073775"/>
          <p14:tracePt t="100051" x="2206625" y="6073775"/>
          <p14:tracePt t="100060" x="2227263" y="6073775"/>
          <p14:tracePt t="100077" x="2249488" y="6073775"/>
          <p14:tracePt t="100090" x="2373313" y="6088063"/>
          <p14:tracePt t="100109" x="2649538" y="6088063"/>
          <p14:tracePt t="100124" x="2743200" y="6088063"/>
          <p14:tracePt t="100141" x="3106738" y="6110288"/>
          <p14:tracePt t="100158" x="3186113" y="6110288"/>
          <p14:tracePt t="100176" x="3432175" y="6124575"/>
          <p14:tracePt t="100190" x="3570288" y="6132513"/>
          <p14:tracePt t="100208" x="3679825" y="6132513"/>
          <p14:tracePt t="100224" x="3744913" y="6138863"/>
          <p14:tracePt t="100245" x="3751263" y="6138863"/>
          <p14:tracePt t="100260" x="3744913" y="6138863"/>
          <p14:tracePt t="100365" x="3730625" y="6146800"/>
          <p14:tracePt t="100372" x="3649663" y="6154738"/>
          <p14:tracePt t="100390" x="3629025" y="6154738"/>
          <p14:tracePt t="100408" x="3527425" y="6154738"/>
          <p14:tracePt t="100424" x="3411538" y="6154738"/>
          <p14:tracePt t="100443" x="3279775" y="6154738"/>
          <p14:tracePt t="100463" x="3076575" y="6154738"/>
          <p14:tracePt t="100477" x="2997200" y="6154738"/>
          <p14:tracePt t="100491" x="2743200" y="6138863"/>
          <p14:tracePt t="100509" x="2540000" y="6118225"/>
          <p14:tracePt t="100525" x="2503488" y="6118225"/>
          <p14:tracePt t="100540" x="2373313" y="6103938"/>
          <p14:tracePt t="100558" x="2308225" y="6103938"/>
          <p14:tracePt t="100576" x="2249488" y="6096000"/>
          <p14:tracePt t="100590" x="2220913" y="6096000"/>
          <p14:tracePt t="100608" x="2198688" y="6096000"/>
          <p14:tracePt t="100624" x="2198688" y="6103938"/>
          <p14:tracePt t="100707" x="2192338" y="6103938"/>
          <p14:tracePt t="100716" x="2176463" y="6110288"/>
          <p14:tracePt t="100732" x="2170113" y="6110288"/>
          <p14:tracePt t="100741" x="2141538" y="6110288"/>
          <p14:tracePt t="100759" x="2111375" y="6110288"/>
          <p14:tracePt t="100774" x="2082800" y="6110288"/>
          <p14:tracePt t="100774" x="2054225" y="6110288"/>
          <p14:tracePt t="100796" x="2046288" y="6110288"/>
          <p14:tracePt t="100807" x="2032000" y="6103938"/>
          <p14:tracePt t="100824" x="1952625" y="6081713"/>
          <p14:tracePt t="100824" x="1901825" y="6081713"/>
          <p14:tracePt t="100843" x="1676400" y="6103938"/>
          <p14:tracePt t="100859" x="1647825" y="6103938"/>
          <p14:tracePt t="100874" x="1531938" y="6110288"/>
          <p14:tracePt t="100891" x="1481138" y="6118225"/>
          <p14:tracePt t="100908" x="1444625" y="6124575"/>
          <p14:tracePt t="100926" x="1430338" y="6132513"/>
          <p14:tracePt t="100942" x="1422400" y="6132513"/>
          <p14:tracePt t="100958" x="1414463" y="6132513"/>
          <p14:tracePt t="101076" x="1408113" y="6132513"/>
          <p14:tracePt t="101084" x="1385888" y="6132513"/>
          <p14:tracePt t="101092" x="1298575" y="6132513"/>
          <p14:tracePt t="101107" x="1255713" y="6132513"/>
          <p14:tracePt t="101124" x="1131888" y="6118225"/>
          <p14:tracePt t="101141" x="1030288" y="6118225"/>
          <p14:tracePt t="101161" x="973138" y="6118225"/>
          <p14:tracePt t="101174" x="827088" y="6103938"/>
          <p14:tracePt t="101192" x="784225" y="6103938"/>
          <p14:tracePt t="101208" x="790575" y="6103938"/>
          <p14:tracePt t="101251" x="798513" y="6103938"/>
          <p14:tracePt t="101356" x="812800" y="6103938"/>
          <p14:tracePt t="101468" x="855663" y="6103938"/>
          <p14:tracePt t="101492" x="914400" y="6103938"/>
          <p14:tracePt t="101500" x="957263" y="6103938"/>
          <p14:tracePt t="101515" x="993775" y="6103938"/>
          <p14:tracePt t="101525" x="1255713" y="6103938"/>
          <p14:tracePt t="101543" x="1509713" y="6110288"/>
          <p14:tracePt t="101557" x="1668463" y="6110288"/>
          <p14:tracePt t="101574" x="1735138" y="6118225"/>
          <p14:tracePt t="102510" x="1727200" y="6118225"/>
          <p14:tracePt t="102600" x="1719263" y="6118225"/>
          <p14:tracePt t="102661" x="1712913" y="6118225"/>
          <p14:tracePt t="102684" x="1719263" y="6118225"/>
          <p14:tracePt t="102852" x="1727200" y="6118225"/>
          <p14:tracePt t="102884" x="1735138" y="6118225"/>
          <p14:tracePt t="102900" x="1749425" y="6118225"/>
          <p14:tracePt t="102947" x="1770063" y="6110288"/>
          <p14:tracePt t="102955" x="1792288" y="6110288"/>
          <p14:tracePt t="102972" x="1806575" y="6103938"/>
          <p14:tracePt t="102979" x="1814513" y="6103938"/>
          <p14:tracePt t="102991" x="1820863" y="6096000"/>
          <p14:tracePt t="103008" x="1828800" y="6088063"/>
          <p14:tracePt t="103027" x="1836738" y="6073775"/>
          <p14:tracePt t="106605" x="1814513" y="6073775"/>
          <p14:tracePt t="107476" x="1806575" y="6073775"/>
          <p14:tracePt t="107588" x="1820863" y="6073775"/>
          <p14:tracePt t="107731" x="1887538" y="6073775"/>
          <p14:tracePt t="107739" x="1930400" y="6067425"/>
          <p14:tracePt t="107748" x="1989138" y="6059488"/>
          <p14:tracePt t="107763" x="2176463" y="6045200"/>
          <p14:tracePt t="107775" x="2401888" y="6053138"/>
          <p14:tracePt t="107792" x="2974975" y="6067425"/>
          <p14:tracePt t="107812" x="3084513" y="6067425"/>
          <p14:tracePt t="107825" x="3548063" y="6096000"/>
          <p14:tracePt t="107844" x="3621088" y="6096000"/>
          <p14:tracePt t="107858" x="3838575" y="6073775"/>
          <p14:tracePt t="107877" x="3897313" y="6067425"/>
          <p14:tracePt t="107892" x="3919538" y="6059488"/>
          <p14:tracePt t="107908" x="3911600" y="6059488"/>
          <p14:tracePt t="108061" x="3889375" y="6059488"/>
          <p14:tracePt t="108180" x="3868738" y="6067425"/>
          <p14:tracePt t="108196" x="3832225" y="6073775"/>
          <p14:tracePt t="108204" x="3802063" y="6081713"/>
          <p14:tracePt t="108212" x="3708400" y="6096000"/>
          <p14:tracePt t="108212" x="3657600" y="6103938"/>
          <p14:tracePt t="108228" x="3614738" y="6110288"/>
          <p14:tracePt t="108245" x="3513138" y="6124575"/>
          <p14:tracePt t="108262" x="3468688" y="6132513"/>
          <p14:tracePt t="108276" x="3476625" y="6132513"/>
          <p14:tracePt t="108595" x="3482975" y="6132513"/>
          <p14:tracePt t="108604" x="3490913" y="6132513"/>
          <p14:tracePt t="108620" x="3497263" y="6132513"/>
          <p14:tracePt t="108628" x="3533775" y="6132513"/>
          <p14:tracePt t="108645" x="3548063" y="6124575"/>
          <p14:tracePt t="108658" x="3592513" y="6118225"/>
          <p14:tracePt t="108677" x="3598863" y="6110288"/>
          <p14:tracePt t="108692" x="3621088" y="6110288"/>
          <p14:tracePt t="108708" x="3614738" y="6110288"/>
          <p14:tracePt t="108780" x="3606800" y="6110288"/>
          <p14:tracePt t="108804" x="3598863" y="6110288"/>
          <p14:tracePt t="108828" x="3592513" y="6110288"/>
          <p14:tracePt t="108891" x="3584575" y="6110288"/>
          <p14:tracePt t="108899" x="3578225" y="6110288"/>
          <p14:tracePt t="108916" x="3592513" y="6110288"/>
          <p14:tracePt t="109084" x="3643313" y="6110288"/>
          <p14:tracePt t="109092" x="3657600" y="6110288"/>
          <p14:tracePt t="109108" x="3759200" y="6110288"/>
          <p14:tracePt t="109125" x="3817938" y="6110288"/>
          <p14:tracePt t="109142" x="3838575" y="6110288"/>
          <p14:tracePt t="109160" x="3903663" y="6110288"/>
          <p14:tracePt t="109175" x="3976688" y="6110288"/>
          <p14:tracePt t="109192" x="3998913" y="6118225"/>
          <p14:tracePt t="109208" x="4129088" y="6124575"/>
          <p14:tracePt t="109229" x="4202113" y="6132513"/>
          <p14:tracePt t="109245" x="4289425" y="6138863"/>
          <p14:tracePt t="109260" x="4340225" y="6146800"/>
          <p14:tracePt t="109277" x="4411663" y="6154738"/>
          <p14:tracePt t="109295" x="4427538" y="6154738"/>
          <p14:tracePt t="109309" x="4478338" y="6169025"/>
          <p14:tracePt t="109326" x="4513263" y="6169025"/>
          <p14:tracePt t="109342" x="4543425" y="6169025"/>
          <p14:tracePt t="109363" x="4549775" y="6169025"/>
          <p14:tracePt t="109375" x="4557713" y="6169025"/>
          <p14:tracePt t="109392" x="4564063" y="6169025"/>
          <p14:tracePt t="109411" x="4579938" y="6169025"/>
          <p14:tracePt t="109445" x="4608513" y="6169025"/>
          <p14:tracePt t="109459" x="4630738" y="6169025"/>
          <p14:tracePt t="109467" x="4732338" y="6175375"/>
          <p14:tracePt t="109476" x="4818063" y="6175375"/>
          <p14:tracePt t="109493" x="4913313" y="6175375"/>
          <p14:tracePt t="109510" x="4978400" y="6175375"/>
          <p14:tracePt t="109529" x="5006975" y="6175375"/>
          <p14:tracePt t="109542" x="5065713" y="6169025"/>
          <p14:tracePt t="109559" x="5080000" y="6169025"/>
          <p14:tracePt t="109575" x="5087938" y="6169025"/>
          <p14:tracePt t="109676" x="5094288" y="6169025"/>
          <p14:tracePt t="109700" x="5108575" y="6169025"/>
          <p14:tracePt t="109707" x="5116513" y="6169025"/>
          <p14:tracePt t="109716" x="5138738" y="6161088"/>
          <p14:tracePt t="109732" x="5189538" y="6161088"/>
          <p14:tracePt t="109742" x="5246688" y="6161088"/>
          <p14:tracePt t="109742" x="5268913" y="6169025"/>
          <p14:tracePt t="109764" x="5362575" y="6169025"/>
          <p14:tracePt t="109780" x="5407025" y="6169025"/>
          <p14:tracePt t="109792" x="5472113" y="6169025"/>
          <p14:tracePt t="109809" x="5486400" y="6169025"/>
          <p14:tracePt t="109828" x="5508625" y="6169025"/>
          <p14:tracePt t="109844" x="5514975" y="6169025"/>
          <p14:tracePt t="109869" x="5522913" y="6169025"/>
          <p14:tracePt t="109924" x="5529263" y="6169025"/>
          <p14:tracePt t="109932" x="5537200" y="6169025"/>
          <p14:tracePt t="109948" x="5559425" y="6161088"/>
          <p14:tracePt t="109959" x="5588000" y="6161088"/>
          <p14:tracePt t="109975" x="5610225" y="6161088"/>
          <p14:tracePt t="109975" x="5624513" y="6161088"/>
          <p14:tracePt t="109998" x="5667375" y="6161088"/>
          <p14:tracePt t="110011" x="5740400" y="6161088"/>
          <p14:tracePt t="110029" x="5856288" y="6146800"/>
          <p14:tracePt t="110043" x="5884863" y="6138863"/>
          <p14:tracePt t="110059" x="5980113" y="6132513"/>
          <p14:tracePt t="110078" x="6022975" y="6132513"/>
          <p14:tracePt t="110093" x="6037263" y="6124575"/>
          <p14:tracePt t="110109" x="6045200" y="6124575"/>
          <p14:tracePt t="110140" x="6053138" y="6124575"/>
          <p14:tracePt t="110148" x="6067425" y="6118225"/>
          <p14:tracePt t="110164" x="6081713" y="6118225"/>
          <p14:tracePt t="110176" x="6161088" y="6110288"/>
          <p14:tracePt t="110197" x="6189663" y="6110288"/>
          <p14:tracePt t="110212" x="6240463" y="6110288"/>
          <p14:tracePt t="110229" x="6335713" y="6110288"/>
          <p14:tracePt t="110244" x="6364288" y="6110288"/>
          <p14:tracePt t="110261" x="6423025" y="6110288"/>
          <p14:tracePt t="110278" x="6545263" y="6110288"/>
          <p14:tracePt t="110293" x="6611938" y="6132513"/>
          <p14:tracePt t="110309" x="6640513" y="6132513"/>
          <p14:tracePt t="110326" x="6646863" y="6138863"/>
          <p14:tracePt t="110348" x="6646863" y="6146800"/>
          <p14:tracePt t="111011" x="6640513" y="6146800"/>
          <p14:tracePt t="111027" x="6626225" y="6154738"/>
          <p14:tracePt t="111060" x="6611938" y="6154738"/>
          <p14:tracePt t="111075" x="6604000" y="6154738"/>
          <p14:tracePt t="111084" x="6596063" y="6161088"/>
          <p14:tracePt t="111095" x="6589713" y="6161088"/>
          <p14:tracePt t="111116" x="6581775" y="6169025"/>
          <p14:tracePt t="111132" x="6575425" y="6169025"/>
          <p14:tracePt t="111155" x="6567488" y="6169025"/>
          <p14:tracePt t="111164" x="6561138" y="6169025"/>
          <p14:tracePt t="111188" x="6545263" y="6169025"/>
          <p14:tracePt t="111204" x="6538913" y="6169025"/>
          <p14:tracePt t="111220" x="6530975" y="6169025"/>
          <p14:tracePt t="111228" x="6524625" y="6169025"/>
          <p14:tracePt t="111244" x="6494463" y="6169025"/>
          <p14:tracePt t="111261" x="6480175" y="6175375"/>
          <p14:tracePt t="111293" x="6465888" y="6183313"/>
          <p14:tracePt t="111299" x="6459538" y="6183313"/>
          <p14:tracePt t="111311" x="6451600" y="6183313"/>
          <p14:tracePt t="111326" x="6429375" y="6183313"/>
          <p14:tracePt t="111342" x="6392863" y="6189663"/>
          <p14:tracePt t="111360" x="6350000" y="6189663"/>
          <p14:tracePt t="111380" x="6327775" y="6189663"/>
          <p14:tracePt t="111392" x="6276975" y="6189663"/>
          <p14:tracePt t="111412" x="6197600" y="6189663"/>
          <p14:tracePt t="111429" x="6161088" y="6189663"/>
          <p14:tracePt t="111446" x="6088063" y="6183313"/>
          <p14:tracePt t="111460" x="6002338" y="6175375"/>
          <p14:tracePt t="111477" x="5907088" y="6169025"/>
          <p14:tracePt t="111492" x="5799138" y="6154738"/>
          <p14:tracePt t="111511" x="5610225" y="6138863"/>
          <p14:tracePt t="111527" x="5457825" y="6118225"/>
          <p14:tracePt t="111542" x="5413375" y="6110288"/>
          <p14:tracePt t="111559" x="5210175" y="6088063"/>
          <p14:tracePt t="111581" x="5189538" y="6088063"/>
          <p14:tracePt t="111592" x="5108575" y="6088063"/>
          <p14:tracePt t="111609" x="5021263" y="6081713"/>
          <p14:tracePt t="111631" x="4970463" y="6081713"/>
          <p14:tracePt t="111645" x="4956175" y="6081713"/>
          <p14:tracePt t="111661" x="4941888" y="6081713"/>
          <p14:tracePt t="111676" x="4935538" y="6073775"/>
          <p14:tracePt t="111707" x="4927600" y="6073775"/>
          <p14:tracePt t="111716" x="4913313" y="6073775"/>
          <p14:tracePt t="111726" x="4876800" y="6067425"/>
          <p14:tracePt t="111742" x="4833938" y="6067425"/>
          <p14:tracePt t="111759" x="4775200" y="6059488"/>
          <p14:tracePt t="111776" x="4710113" y="6059488"/>
          <p14:tracePt t="111795" x="4687888" y="6059488"/>
          <p14:tracePt t="111809" x="4608513" y="6059488"/>
          <p14:tracePt t="111828" x="4478338" y="6059488"/>
          <p14:tracePt t="111843" x="4441825" y="6067425"/>
          <p14:tracePt t="111861" x="4360863" y="6067425"/>
          <p14:tracePt t="111876" x="4187825" y="6081713"/>
          <p14:tracePt t="111894" x="4122738" y="6088063"/>
          <p14:tracePt t="111909" x="3940175" y="6096000"/>
          <p14:tracePt t="111928" x="3787775" y="6110288"/>
          <p14:tracePt t="111944" x="3736975" y="6110288"/>
          <p14:tracePt t="111959" x="3606800" y="6124575"/>
          <p14:tracePt t="111976" x="3513138" y="6132513"/>
          <p14:tracePt t="111995" x="3505200" y="6132513"/>
          <p14:tracePt t="112011" x="3462338" y="6132513"/>
          <p14:tracePt t="112027" x="3446463" y="6132513"/>
          <p14:tracePt t="112052" x="3440113" y="6132513"/>
          <p14:tracePt t="112061" x="3417888" y="6138863"/>
          <p14:tracePt t="112076" x="3411538" y="6138863"/>
          <p14:tracePt t="112092" x="3389313" y="6138863"/>
          <p14:tracePt t="112110" x="3381375" y="6146800"/>
          <p14:tracePt t="112127" x="3375025" y="6146800"/>
          <p14:tracePt t="112143" x="3367088" y="6146800"/>
          <p14:tracePt t="112204" x="3360738" y="6146800"/>
          <p14:tracePt t="112243" x="3330575" y="6146800"/>
          <p14:tracePt t="112260" x="3316288" y="6146800"/>
          <p14:tracePt t="112276" x="3287713" y="6146800"/>
          <p14:tracePt t="112291" x="3279775" y="6146800"/>
          <p14:tracePt t="112301" x="3259138" y="6146800"/>
          <p14:tracePt t="112309" x="3243263" y="6146800"/>
          <p14:tracePt t="112326" x="3236913" y="6146800"/>
          <p14:tracePt t="112739" x="3228975" y="6146800"/>
          <p14:tracePt t="113221" x="3200400" y="6146800"/>
          <p14:tracePt t="113460" x="3192463" y="6146800"/>
          <p14:tracePt t="113469" x="3113088" y="6161088"/>
          <p14:tracePt t="113476" x="3040063" y="6175375"/>
          <p14:tracePt t="113494" x="2954338" y="6175375"/>
          <p14:tracePt t="113510" x="2830513" y="6189663"/>
          <p14:tracePt t="113527" x="2619375" y="6205538"/>
          <p14:tracePt t="113546" x="2540000" y="6211888"/>
          <p14:tracePt t="113559" x="2074863" y="6240463"/>
          <p14:tracePt t="113581" x="1901825" y="6240463"/>
          <p14:tracePt t="113593" x="1785938" y="6240463"/>
          <p14:tracePt t="113612" x="1704975" y="6248400"/>
          <p14:tracePt t="113627" x="1690688" y="6248400"/>
          <p14:tracePt t="113644" x="1690688" y="6256338"/>
          <p14:tracePt t="113660" x="1690688" y="6262688"/>
          <p14:tracePt t="113684" x="1690688" y="6270625"/>
          <p14:tracePt t="113708" x="1690688" y="6276975"/>
          <p14:tracePt t="113788" x="1690688" y="6284913"/>
          <p14:tracePt t="113827" x="1676400" y="6327775"/>
          <p14:tracePt t="113845" x="1662113" y="6335713"/>
          <p14:tracePt t="113851" x="1639888" y="6342063"/>
          <p14:tracePt t="113862" x="1574800" y="6372225"/>
          <p14:tracePt t="113876" x="1481138" y="6408738"/>
          <p14:tracePt t="113893" x="1349375" y="6429375"/>
          <p14:tracePt t="113911" x="1277938" y="6459538"/>
          <p14:tracePt t="113928" x="1211263" y="6473825"/>
          <p14:tracePt t="113943" x="1160463" y="6480175"/>
          <p14:tracePt t="113959" x="1139825" y="6494463"/>
          <p14:tracePt t="113977" x="1117600" y="6502400"/>
          <p14:tracePt t="113995" x="1109663" y="6502400"/>
          <p14:tracePt t="114012" x="1103313" y="6510338"/>
          <p14:tracePt t="114026" x="1103313" y="6516688"/>
          <p14:tracePt t="114068" x="1109663" y="6516688"/>
          <p14:tracePt t="114079" x="1131888" y="6516688"/>
          <p14:tracePt t="114094" x="1139825" y="6524625"/>
          <p14:tracePt t="114110" x="1168400" y="6530975"/>
          <p14:tracePt t="114127" x="1190625" y="6538913"/>
          <p14:tracePt t="114146" x="1241425" y="6545263"/>
          <p14:tracePt t="114159" x="1306513" y="6545263"/>
          <p14:tracePt t="114176" x="1574800" y="6575425"/>
          <p14:tracePt t="114193" x="1944688" y="6618288"/>
          <p14:tracePt t="114212" x="2046288" y="6626225"/>
          <p14:tracePt t="114229" x="2227263" y="6640513"/>
          <p14:tracePt t="114243" x="2351088" y="6646863"/>
          <p14:tracePt t="114260" x="2590800" y="6646863"/>
          <p14:tracePt t="114280" x="2670175" y="6640513"/>
          <p14:tracePt t="114293" x="2794000" y="6640513"/>
          <p14:tracePt t="114311" x="2801938" y="6640513"/>
          <p14:tracePt t="114326" x="2794000" y="6640513"/>
          <p14:tracePt t="114684" x="2786063" y="6640513"/>
          <p14:tracePt t="115075" x="2779713" y="6640513"/>
          <p14:tracePt t="115276" x="2771775" y="6640513"/>
          <p14:tracePt t="115420" x="2771775" y="6632575"/>
          <p14:tracePt t="115868" x="2771775" y="6626225"/>
          <p14:tracePt t="115916" x="2771775" y="6618288"/>
          <p14:tracePt t="115948" x="2771775" y="6611938"/>
          <p14:tracePt t="115997" x="2771775" y="6604000"/>
          <p14:tracePt t="116046" x="2771775" y="6596063"/>
          <p14:tracePt t="116076" x="2771775" y="6589713"/>
          <p14:tracePt t="116324" x="2779713" y="6589713"/>
          <p14:tracePt t="116420" x="2779713" y="6596063"/>
          <p14:tracePt t="116780" x="2779713" y="6604000"/>
          <p14:tracePt t="116820" x="2779713" y="6611938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230090" y="2334490"/>
            <a:ext cx="1371600" cy="2770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3645" y="2334490"/>
            <a:ext cx="1371600" cy="2770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16582" y="2320635"/>
            <a:ext cx="685800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55072"/>
            <a:ext cx="6781800" cy="1143000"/>
          </a:xfrm>
        </p:spPr>
        <p:txBody>
          <a:bodyPr/>
          <a:lstStyle/>
          <a:p>
            <a:r>
              <a:rPr lang="en-US" dirty="0" smtClean="0"/>
              <a:t>NMEA Sentences: </a:t>
            </a:r>
            <a:r>
              <a:rPr lang="en-US" b="1" dirty="0"/>
              <a:t>$GPGSV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91145"/>
            <a:ext cx="10820400" cy="4144963"/>
          </a:xfrm>
        </p:spPr>
        <p:txBody>
          <a:bodyPr/>
          <a:lstStyle/>
          <a:p>
            <a:r>
              <a:rPr lang="en-US" sz="2000" dirty="0" smtClean="0"/>
              <a:t>GPS </a:t>
            </a:r>
            <a:r>
              <a:rPr lang="en-US" sz="2000" dirty="0"/>
              <a:t>Satellites in view </a:t>
            </a:r>
          </a:p>
          <a:p>
            <a:pPr marL="0" indent="0">
              <a:buNone/>
            </a:pPr>
            <a:r>
              <a:rPr lang="en-US" sz="2000" dirty="0"/>
              <a:t>15888:NMEA:1362715917:$GPGSV,2,1,08,08,73,294,28,17,16,235,24,01,47,133,21,11,59,100,26*71</a:t>
            </a:r>
          </a:p>
          <a:p>
            <a:pPr marL="0" indent="0">
              <a:buNone/>
            </a:pPr>
            <a:r>
              <a:rPr lang="en-US" sz="2000" dirty="0"/>
              <a:t>15889:NMEA:1362715917:$GPGSV,2,2,08,19,31,048,20,26,18,301,29,15,00,331,21,28,42,303,24*7D</a:t>
            </a:r>
          </a:p>
          <a:p>
            <a:endParaRPr lang="en-US" sz="2000" dirty="0"/>
          </a:p>
          <a:p>
            <a:r>
              <a:rPr lang="en-US" sz="2000" dirty="0"/>
              <a:t>1    = Total number of messages of this type in this </a:t>
            </a:r>
            <a:r>
              <a:rPr lang="en-US" sz="2000" dirty="0" smtClean="0"/>
              <a:t>cycle</a:t>
            </a:r>
            <a:br>
              <a:rPr lang="en-US" sz="2000" dirty="0" smtClean="0"/>
            </a:br>
            <a:r>
              <a:rPr lang="en-US" sz="2000" dirty="0" smtClean="0"/>
              <a:t>2    </a:t>
            </a:r>
            <a:r>
              <a:rPr lang="en-US" sz="2000" dirty="0"/>
              <a:t>= Message </a:t>
            </a:r>
            <a:r>
              <a:rPr lang="en-US" sz="2000" dirty="0" smtClean="0"/>
              <a:t>number</a:t>
            </a:r>
            <a:br>
              <a:rPr lang="en-US" sz="2000" dirty="0" smtClean="0"/>
            </a:br>
            <a:r>
              <a:rPr lang="en-US" sz="2000" dirty="0" smtClean="0"/>
              <a:t>3    </a:t>
            </a:r>
            <a:r>
              <a:rPr lang="en-US" sz="2000" dirty="0"/>
              <a:t>= Total number of SVs in </a:t>
            </a:r>
            <a:r>
              <a:rPr lang="en-US" sz="2000" dirty="0" smtClean="0"/>
              <a:t>view</a:t>
            </a:r>
            <a:br>
              <a:rPr lang="en-US" sz="2000" dirty="0" smtClean="0"/>
            </a:br>
            <a:r>
              <a:rPr lang="en-US" sz="2000" dirty="0" smtClean="0"/>
              <a:t>4    </a:t>
            </a:r>
            <a:r>
              <a:rPr lang="en-US" sz="2000" dirty="0"/>
              <a:t>= SV PRN </a:t>
            </a:r>
            <a:r>
              <a:rPr lang="en-US" sz="2000" dirty="0" smtClean="0"/>
              <a:t>number</a:t>
            </a:r>
            <a:br>
              <a:rPr lang="en-US" sz="2000" dirty="0" smtClean="0"/>
            </a:br>
            <a:r>
              <a:rPr lang="en-US" sz="2000" dirty="0" smtClean="0"/>
              <a:t>5    </a:t>
            </a:r>
            <a:r>
              <a:rPr lang="en-US" sz="2000" dirty="0"/>
              <a:t>= Elevation in degrees, 90 </a:t>
            </a:r>
            <a:r>
              <a:rPr lang="en-US" sz="2000" dirty="0" smtClean="0"/>
              <a:t>maximum</a:t>
            </a:r>
            <a:br>
              <a:rPr lang="en-US" sz="2000" dirty="0" smtClean="0"/>
            </a:br>
            <a:r>
              <a:rPr lang="en-US" sz="2000" dirty="0" smtClean="0"/>
              <a:t>6    </a:t>
            </a:r>
            <a:r>
              <a:rPr lang="en-US" sz="2000" dirty="0"/>
              <a:t>= Azimuth, degrees from true north, 000 to </a:t>
            </a:r>
            <a:r>
              <a:rPr lang="en-US" sz="2000" dirty="0" smtClean="0"/>
              <a:t>359</a:t>
            </a:r>
            <a:br>
              <a:rPr lang="en-US" sz="2000" dirty="0" smtClean="0"/>
            </a:br>
            <a:r>
              <a:rPr lang="en-US" sz="2000" dirty="0" smtClean="0"/>
              <a:t>7    </a:t>
            </a:r>
            <a:r>
              <a:rPr lang="en-US" sz="2000" dirty="0"/>
              <a:t>= SNR, 00-99 dB (null when not tracking)</a:t>
            </a:r>
          </a:p>
          <a:p>
            <a:r>
              <a:rPr lang="en-US" sz="2000" dirty="0" smtClean="0"/>
              <a:t>Repeat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610600" y="5257800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620000" y="3924300"/>
            <a:ext cx="2057400" cy="381000"/>
          </a:xfrm>
          <a:prstGeom prst="ellips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610600" y="3429000"/>
            <a:ext cx="0" cy="1828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4-Point Star 11"/>
          <p:cNvSpPr/>
          <p:nvPr/>
        </p:nvSpPr>
        <p:spPr>
          <a:xfrm>
            <a:off x="7937971" y="4161559"/>
            <a:ext cx="200892" cy="190500"/>
          </a:xfrm>
          <a:prstGeom prst="star4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6" idx="6"/>
          </p:cNvCxnSpPr>
          <p:nvPr/>
        </p:nvCxnSpPr>
        <p:spPr>
          <a:xfrm flipH="1">
            <a:off x="8610600" y="4114800"/>
            <a:ext cx="1066800" cy="1149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8686800" y="5029199"/>
            <a:ext cx="304800" cy="330777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952818" y="4875310"/>
            <a:ext cx="1296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Elevation angle</a:t>
            </a:r>
            <a:endParaRPr lang="en-US" sz="1400" dirty="0"/>
          </a:p>
        </p:txBody>
      </p:sp>
      <p:cxnSp>
        <p:nvCxnSpPr>
          <p:cNvPr id="18" name="Straight Connector 17"/>
          <p:cNvCxnSpPr>
            <a:endCxn id="6" idx="6"/>
          </p:cNvCxnSpPr>
          <p:nvPr/>
        </p:nvCxnSpPr>
        <p:spPr>
          <a:xfrm>
            <a:off x="8610599" y="4114800"/>
            <a:ext cx="106680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1"/>
          </p:cNvCxnSpPr>
          <p:nvPr/>
        </p:nvCxnSpPr>
        <p:spPr>
          <a:xfrm flipH="1">
            <a:off x="7937971" y="4114799"/>
            <a:ext cx="672628" cy="142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8522913">
            <a:off x="8253163" y="3665247"/>
            <a:ext cx="914400" cy="533399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390035" y="4352059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Azimuth angle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8225703"/>
      </p:ext>
    </p:extLst>
  </p:cSld>
  <p:clrMapOvr>
    <a:masterClrMapping/>
  </p:clrMapOvr>
  <p:transition advTm="95794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35" x="6045200" y="4964113"/>
          <p14:tracePt t="138" x="5421313" y="2590800"/>
          <p14:tracePt t="392" x="6081713" y="2300288"/>
          <p14:tracePt t="543" x="10741025" y="2997200"/>
          <p14:tracePt t="1217" x="10718800" y="3005138"/>
          <p14:tracePt t="1767" x="10704513" y="3025775"/>
          <p14:tracePt t="1776" x="10682288" y="3048000"/>
          <p14:tracePt t="1786" x="10660063" y="3084513"/>
          <p14:tracePt t="1802" x="10645775" y="3127375"/>
          <p14:tracePt t="1821" x="10631488" y="3265488"/>
          <p14:tracePt t="1821" x="10625138" y="3309938"/>
          <p14:tracePt t="1839" x="10617200" y="3395663"/>
          <p14:tracePt t="1856" x="10617200" y="3462338"/>
          <p14:tracePt t="1875" x="10625138" y="3570288"/>
          <p14:tracePt t="1896" x="10653713" y="3700463"/>
          <p14:tracePt t="1922" x="10653713" y="3730625"/>
          <p14:tracePt t="1935" x="10675938" y="3810000"/>
          <p14:tracePt t="1952" x="10696575" y="3911600"/>
          <p14:tracePt t="1969" x="10696575" y="3933825"/>
          <p14:tracePt t="1987" x="10718800" y="3984625"/>
          <p14:tracePt t="2002" x="10718800" y="3998913"/>
          <p14:tracePt t="2019" x="10733088" y="4027488"/>
          <p14:tracePt t="2035" x="10761663" y="4086225"/>
          <p14:tracePt t="2055" x="10761663" y="4092575"/>
          <p14:tracePt t="2073" x="10761663" y="4106863"/>
          <p14:tracePt t="3880" x="10761663" y="4100513"/>
          <p14:tracePt t="4734" x="10755313" y="4100513"/>
          <p14:tracePt t="4759" x="10747375" y="4100513"/>
          <p14:tracePt t="9215" x="10733088" y="4100513"/>
          <p14:tracePt t="9665" x="10645775" y="4056063"/>
          <p14:tracePt t="9671" x="10558463" y="4021138"/>
          <p14:tracePt t="9687" x="10507663" y="4005263"/>
          <p14:tracePt t="9703" x="10391775" y="3976688"/>
          <p14:tracePt t="9720" x="10326688" y="3954463"/>
          <p14:tracePt t="9738" x="10312400" y="3948113"/>
          <p14:tracePt t="9754" x="10298113" y="3948113"/>
          <p14:tracePt t="9770" x="10290175" y="3940175"/>
          <p14:tracePt t="9786" x="10275888" y="3940175"/>
          <p14:tracePt t="9815" x="10239375" y="3948113"/>
          <p14:tracePt t="9822" x="10225088" y="3948113"/>
          <p14:tracePt t="9836" x="10174288" y="3954463"/>
          <p14:tracePt t="9855" x="10123488" y="3954463"/>
          <p14:tracePt t="9873" x="9948863" y="3940175"/>
          <p14:tracePt t="9889" x="9877425" y="3933825"/>
          <p14:tracePt t="9904" x="9644063" y="3903663"/>
          <p14:tracePt t="9922" x="9420225" y="3889375"/>
          <p14:tracePt t="9939" x="9070975" y="3832225"/>
          <p14:tracePt t="9954" x="8839200" y="3802063"/>
          <p14:tracePt t="9971" x="8331200" y="3744913"/>
          <p14:tracePt t="9988" x="7591425" y="3643313"/>
          <p14:tracePt t="10008" x="7504113" y="3635375"/>
          <p14:tracePt t="10020" x="6756400" y="3513138"/>
          <p14:tracePt t="10039" x="6640513" y="3476625"/>
          <p14:tracePt t="10056" x="6313488" y="3381375"/>
          <p14:tracePt t="10075" x="6073775" y="3302000"/>
          <p14:tracePt t="10088" x="6030913" y="3294063"/>
          <p14:tracePt t="10104" x="5921375" y="3251200"/>
          <p14:tracePt t="10122" x="5907088" y="3251200"/>
          <p14:tracePt t="10137" x="5870575" y="3228975"/>
          <p14:tracePt t="10156" x="5870575" y="3222625"/>
          <p14:tracePt t="10208" x="5864225" y="3222625"/>
          <p14:tracePt t="10231" x="5834063" y="3208338"/>
          <p14:tracePt t="10238" x="5813425" y="3208338"/>
          <p14:tracePt t="10255" x="5805488" y="3200400"/>
          <p14:tracePt t="10279" x="5791200" y="3200400"/>
          <p14:tracePt t="10286" x="5783263" y="3200400"/>
          <p14:tracePt t="10306" x="5776913" y="3200400"/>
          <p14:tracePt t="10368" x="5762625" y="3200400"/>
          <p14:tracePt t="10375" x="5740400" y="3208338"/>
          <p14:tracePt t="10386" x="5732463" y="3208338"/>
          <p14:tracePt t="10407" x="5726113" y="3208338"/>
          <p14:tracePt t="10422" x="5718175" y="3208338"/>
          <p14:tracePt t="10479" x="5711825" y="3214688"/>
          <p14:tracePt t="10494" x="5703888" y="3214688"/>
          <p14:tracePt t="10513" x="5689600" y="3222625"/>
          <p14:tracePt t="10526" x="5681663" y="3222625"/>
          <p14:tracePt t="10543" x="5675313" y="3222625"/>
          <p14:tracePt t="12650" x="5616575" y="3127375"/>
          <p14:tracePt t="12783" x="5595938" y="3098800"/>
          <p14:tracePt t="12790" x="5551488" y="3048000"/>
          <p14:tracePt t="12803" x="5376863" y="2924175"/>
          <p14:tracePt t="12822" x="5130800" y="2822575"/>
          <p14:tracePt t="12841" x="5029200" y="2771775"/>
          <p14:tracePt t="12857" x="4919663" y="2714625"/>
          <p14:tracePt t="12870" x="4876800" y="2692400"/>
          <p14:tracePt t="12889" x="4797425" y="2663825"/>
          <p14:tracePt t="12905" x="4783138" y="2655888"/>
          <p14:tracePt t="12923" x="4724400" y="2641600"/>
          <p14:tracePt t="12938" x="4702175" y="2633663"/>
          <p14:tracePt t="12954" x="4695825" y="2633663"/>
          <p14:tracePt t="12971" x="4681538" y="2633663"/>
          <p14:tracePt t="13023" x="4673600" y="2633663"/>
          <p14:tracePt t="13032" x="4651375" y="2633663"/>
          <p14:tracePt t="13040" x="4614863" y="2633663"/>
          <p14:tracePt t="13056" x="4535488" y="2641600"/>
          <p14:tracePt t="13072" x="4513263" y="2641600"/>
          <p14:tracePt t="13088" x="4498975" y="2641600"/>
          <p14:tracePt t="13104" x="4462463" y="2641600"/>
          <p14:tracePt t="13123" x="4411663" y="2655888"/>
          <p14:tracePt t="13138" x="4405313" y="2655888"/>
          <p14:tracePt t="13154" x="4376738" y="2655888"/>
          <p14:tracePt t="13171" x="4360863" y="2663825"/>
          <p14:tracePt t="13194" x="4354513" y="2663825"/>
          <p14:tracePt t="13264" x="4346575" y="2663825"/>
          <p14:tracePt t="13274" x="4332288" y="2663825"/>
          <p14:tracePt t="13289" x="4310063" y="2663825"/>
          <p14:tracePt t="13305" x="4275138" y="2663825"/>
          <p14:tracePt t="13322" x="4259263" y="2655888"/>
          <p14:tracePt t="13340" x="4252913" y="2655888"/>
          <p14:tracePt t="13354" x="4216400" y="2655888"/>
          <p14:tracePt t="13370" x="4202113" y="2655888"/>
          <p14:tracePt t="13387" x="4129088" y="2655888"/>
          <p14:tracePt t="13406" x="4122738" y="2655888"/>
          <p14:tracePt t="13420" x="4106863" y="2655888"/>
          <p14:tracePt t="13438" x="4100513" y="2655888"/>
          <p14:tracePt t="13487" x="4100513" y="2649538"/>
          <p14:tracePt t="13502" x="4100513" y="2641600"/>
          <p14:tracePt t="13542" x="4100513" y="2633663"/>
          <p14:tracePt t="13569" x="4092575" y="2633663"/>
          <p14:tracePt t="13582" x="4086225" y="2633663"/>
          <p14:tracePt t="13631" x="4086225" y="2627313"/>
          <p14:tracePt t="13639" x="4078288" y="2619375"/>
          <p14:tracePt t="13655" x="4064000" y="2613025"/>
          <p14:tracePt t="13671" x="4041775" y="2605088"/>
          <p14:tracePt t="13687" x="4041775" y="2598738"/>
          <p14:tracePt t="13703" x="4021138" y="2598738"/>
          <p14:tracePt t="13703" x="4013200" y="2598738"/>
          <p14:tracePt t="13729" x="4005263" y="2598738"/>
          <p14:tracePt t="13737" x="3990975" y="2590800"/>
          <p14:tracePt t="13753" x="3962400" y="2590800"/>
          <p14:tracePt t="13753" x="3933825" y="2590800"/>
          <p14:tracePt t="13774" x="3919538" y="2590800"/>
          <p14:tracePt t="13789" x="3897313" y="2590800"/>
          <p14:tracePt t="13804" x="3883025" y="2590800"/>
          <p14:tracePt t="13804" x="3875088" y="2590800"/>
          <p14:tracePt t="13823" x="3860800" y="2590800"/>
          <p14:tracePt t="13840" x="3852863" y="2590800"/>
          <p14:tracePt t="13958" x="3838575" y="2590800"/>
          <p14:tracePt t="13966" x="3832225" y="2590800"/>
          <p14:tracePt t="13999" x="3824288" y="2590800"/>
          <p14:tracePt t="14007" x="3810000" y="2598738"/>
          <p14:tracePt t="14023" x="3795713" y="2605088"/>
          <p14:tracePt t="14039" x="3787775" y="2605088"/>
          <p14:tracePt t="14054" x="3781425" y="2613025"/>
          <p14:tracePt t="14070" x="3773488" y="2613025"/>
          <p14:tracePt t="14271" x="3767138" y="2613025"/>
          <p14:tracePt t="14279" x="3767138" y="2619375"/>
          <p14:tracePt t="14302" x="3759200" y="2619375"/>
          <p14:tracePt t="14327" x="3751263" y="2619375"/>
          <p14:tracePt t="14407" x="3744913" y="2619375"/>
          <p14:tracePt t="14432" x="3730625" y="2619375"/>
          <p14:tracePt t="14439" x="3722688" y="2619375"/>
          <p14:tracePt t="14472" x="3716338" y="2619375"/>
          <p14:tracePt t="15335" x="3708400" y="2619375"/>
          <p14:tracePt t="15358" x="3700463" y="2619375"/>
          <p14:tracePt t="15383" x="3708400" y="2619375"/>
          <p14:tracePt t="15632" x="3716338" y="2619375"/>
          <p14:tracePt t="15647" x="3722688" y="2619375"/>
          <p14:tracePt t="15654" x="3759200" y="2619375"/>
          <p14:tracePt t="15672" x="3781425" y="2627313"/>
          <p14:tracePt t="15687" x="3860800" y="2627313"/>
          <p14:tracePt t="15706" x="3889375" y="2627313"/>
          <p14:tracePt t="15720" x="4021138" y="2633663"/>
          <p14:tracePt t="15739" x="4194175" y="2663825"/>
          <p14:tracePt t="15754" x="4267200" y="2670175"/>
          <p14:tracePt t="15775" x="4354513" y="2684463"/>
          <p14:tracePt t="15787" x="4397375" y="2684463"/>
          <p14:tracePt t="15804" x="4411663" y="2684463"/>
          <p14:tracePt t="15824" x="4419600" y="2684463"/>
          <p14:tracePt t="15983" x="4433888" y="2684463"/>
          <p14:tracePt t="15990" x="4456113" y="2684463"/>
          <p14:tracePt t="16004" x="4484688" y="2692400"/>
          <p14:tracePt t="16024" x="4543425" y="2700338"/>
          <p14:tracePt t="16038" x="4557713" y="2700338"/>
          <p14:tracePt t="16056" x="4549775" y="2700338"/>
          <p14:tracePt t="16119" x="4543425" y="2700338"/>
          <p14:tracePt t="16127" x="4535488" y="2700338"/>
          <p14:tracePt t="16279" x="4529138" y="2700338"/>
          <p14:tracePt t="16287" x="4492625" y="2700338"/>
          <p14:tracePt t="16312" x="4478338" y="2700338"/>
          <p14:tracePt t="16321" x="4419600" y="2700338"/>
          <p14:tracePt t="16338" x="4310063" y="2692400"/>
          <p14:tracePt t="16361" x="4289425" y="2684463"/>
          <p14:tracePt t="16371" x="4216400" y="2678113"/>
          <p14:tracePt t="16387" x="4194175" y="2678113"/>
          <p14:tracePt t="16404" x="4165600" y="2678113"/>
          <p14:tracePt t="16424" x="4157663" y="2670175"/>
          <p14:tracePt t="16438" x="4151313" y="2670175"/>
          <p14:tracePt t="16479" x="4143375" y="2670175"/>
          <p14:tracePt t="16504" x="4137025" y="2670175"/>
          <p14:tracePt t="16511" x="4129088" y="2670175"/>
          <p14:tracePt t="16526" x="4122738" y="2670175"/>
          <p14:tracePt t="16608" x="4106863" y="2678113"/>
          <p14:tracePt t="16615" x="4086225" y="2678113"/>
          <p14:tracePt t="16623" x="4064000" y="2678113"/>
          <p14:tracePt t="16638" x="3976688" y="2670175"/>
          <p14:tracePt t="16656" x="3954463" y="2663825"/>
          <p14:tracePt t="16673" x="3948113" y="2655888"/>
          <p14:tracePt t="16695" x="3954463" y="2649538"/>
          <p14:tracePt t="17119" x="4005263" y="2649538"/>
          <p14:tracePt t="17127" x="4027488" y="2649538"/>
          <p14:tracePt t="17143" x="4049713" y="2649538"/>
          <p14:tracePt t="17154" x="4106863" y="2655888"/>
          <p14:tracePt t="17172" x="4114800" y="2655888"/>
          <p14:tracePt t="17188" x="4122738" y="2655888"/>
          <p14:tracePt t="17591" x="4157663" y="2655888"/>
          <p14:tracePt t="17599" x="4194175" y="2655888"/>
          <p14:tracePt t="17614" x="4259263" y="2655888"/>
          <p14:tracePt t="17627" x="4289425" y="2655888"/>
          <p14:tracePt t="17639" x="4303713" y="2655888"/>
          <p14:tracePt t="17655" x="4318000" y="2655888"/>
          <p14:tracePt t="17673" x="4325938" y="2655888"/>
          <p14:tracePt t="17967" x="4332288" y="2655888"/>
          <p14:tracePt t="18031" x="4340225" y="2655888"/>
          <p14:tracePt t="18047" x="4340225" y="2649538"/>
          <p14:tracePt t="18062" x="4346575" y="2649538"/>
          <p14:tracePt t="23690" x="4354513" y="2649538"/>
          <p14:tracePt t="24422" x="4411663" y="2633663"/>
          <p14:tracePt t="24438" x="4448175" y="2627313"/>
          <p14:tracePt t="24446" x="4462463" y="2619375"/>
          <p14:tracePt t="24455" x="4513263" y="2605088"/>
          <p14:tracePt t="24474" x="4529138" y="2598738"/>
          <p14:tracePt t="24488" x="4529138" y="2582863"/>
          <p14:tracePt t="24508" x="4529138" y="2576513"/>
          <p14:tracePt t="24522" x="4521200" y="2568575"/>
          <p14:tracePt t="24539" x="4521200" y="2562225"/>
          <p14:tracePt t="24555" x="4521200" y="2554288"/>
          <p14:tracePt t="24576" x="4521200" y="2562225"/>
          <p14:tracePt t="24855" x="4521200" y="2568575"/>
          <p14:tracePt t="24879" x="4521200" y="2576513"/>
          <p14:tracePt t="24895" x="4529138" y="2590800"/>
          <p14:tracePt t="24903" x="4529138" y="2598738"/>
          <p14:tracePt t="24927" x="4535488" y="2605088"/>
          <p14:tracePt t="24950" x="4535488" y="2613025"/>
          <p14:tracePt t="24976" x="4543425" y="2619375"/>
          <p14:tracePt t="25007" x="4549775" y="2619375"/>
          <p14:tracePt t="25127" x="4557713" y="2619375"/>
          <p14:tracePt t="25231" x="4564063" y="2619375"/>
          <p14:tracePt t="25446" x="4572000" y="2619375"/>
          <p14:tracePt t="25726" x="4586288" y="2619375"/>
          <p14:tracePt t="25782" x="4594225" y="2619375"/>
          <p14:tracePt t="25791" x="4622800" y="2619375"/>
          <p14:tracePt t="25808" x="4630738" y="2619375"/>
          <p14:tracePt t="25822" x="4637088" y="2619375"/>
          <p14:tracePt t="25839" x="4630738" y="2619375"/>
          <p14:tracePt t="26216" x="4622800" y="2619375"/>
          <p14:tracePt t="26319" x="4614863" y="2619375"/>
          <p14:tracePt t="26415" x="4608513" y="2619375"/>
          <p14:tracePt t="26454" x="4600575" y="2619375"/>
          <p14:tracePt t="26566" x="4594225" y="2613025"/>
          <p14:tracePt t="28447" x="4594225" y="2605088"/>
          <p14:tracePt t="30788" x="4594225" y="2598738"/>
          <p14:tracePt t="34128" x="4600575" y="2598738"/>
          <p14:tracePt t="34797" x="4608513" y="2605088"/>
          <p14:tracePt t="34813" x="4614863" y="2613025"/>
          <p14:tracePt t="34829" x="4622800" y="2619375"/>
          <p14:tracePt t="34853" x="4630738" y="2619375"/>
          <p14:tracePt t="34869" x="4637088" y="2627313"/>
          <p14:tracePt t="34893" x="4645025" y="2627313"/>
          <p14:tracePt t="34950" x="4651375" y="2627313"/>
          <p14:tracePt t="34966" x="4659313" y="2627313"/>
          <p14:tracePt t="34989" x="4673600" y="2627313"/>
          <p14:tracePt t="34997" x="4687888" y="2627313"/>
          <p14:tracePt t="35008" x="4716463" y="2627313"/>
          <p14:tracePt t="35025" x="4789488" y="2633663"/>
          <p14:tracePt t="35041" x="4797425" y="2633663"/>
          <p14:tracePt t="35057" x="4803775" y="2633663"/>
          <p14:tracePt t="35230" x="4811713" y="2633663"/>
          <p14:tracePt t="35246" x="4811713" y="2627313"/>
          <p14:tracePt t="35261" x="4818063" y="2627313"/>
          <p14:tracePt t="35278" x="4818063" y="2619375"/>
          <p14:tracePt t="35342" x="4811713" y="2619375"/>
          <p14:tracePt t="35662" x="4803775" y="2619375"/>
          <p14:tracePt t="35710" x="4797425" y="2619375"/>
          <p14:tracePt t="37811" x="4803775" y="2619375"/>
          <p14:tracePt t="38654" x="4811713" y="2627313"/>
          <p14:tracePt t="38686" x="4818063" y="2627313"/>
          <p14:tracePt t="38718" x="4840288" y="2633663"/>
          <p14:tracePt t="38757" x="4854575" y="2633663"/>
          <p14:tracePt t="38774" x="4868863" y="2641600"/>
          <p14:tracePt t="38782" x="4876800" y="2641600"/>
          <p14:tracePt t="38792" x="4884738" y="2641600"/>
          <p14:tracePt t="38830" x="4905375" y="2641600"/>
          <p14:tracePt t="38838" x="4913313" y="2641600"/>
          <p14:tracePt t="38854" x="4927600" y="2641600"/>
          <p14:tracePt t="38862" x="4941888" y="2641600"/>
          <p14:tracePt t="38875" x="4956175" y="2641600"/>
          <p14:tracePt t="38892" x="4964113" y="2641600"/>
          <p14:tracePt t="38910" x="4970463" y="2641600"/>
          <p14:tracePt t="39021" x="4992688" y="2641600"/>
          <p14:tracePt t="39054" x="5037138" y="2633663"/>
          <p14:tracePt t="39062" x="5043488" y="2633663"/>
          <p14:tracePt t="39078" x="5043488" y="2627313"/>
          <p14:tracePt t="40053" x="5037138" y="2619375"/>
          <p14:tracePt t="40190" x="5029200" y="2619375"/>
          <p14:tracePt t="41210" x="5021263" y="2619375"/>
          <p14:tracePt t="41951" x="5014913" y="2619375"/>
          <p14:tracePt t="42054" x="5000625" y="2619375"/>
          <p14:tracePt t="42096" x="4992688" y="2619375"/>
          <p14:tracePt t="42102" x="4986338" y="2619375"/>
          <p14:tracePt t="43004" x="4978400" y="2619375"/>
          <p14:tracePt t="43464" x="4970463" y="2619375"/>
          <p14:tracePt t="44392" x="4986338" y="2619375"/>
          <p14:tracePt t="45246" x="5000625" y="2619375"/>
          <p14:tracePt t="45255" x="5014913" y="2619375"/>
          <p14:tracePt t="45263" x="5029200" y="2619375"/>
          <p14:tracePt t="45287" x="5021263" y="2613025"/>
          <p14:tracePt t="45327" x="4992688" y="2605088"/>
          <p14:tracePt t="45335" x="4986338" y="2605088"/>
          <p14:tracePt t="45351" x="4986338" y="2598738"/>
          <p14:tracePt t="45904" x="4986338" y="2582863"/>
          <p14:tracePt t="45919" x="4986338" y="2547938"/>
          <p14:tracePt t="45928" x="4986338" y="2540000"/>
          <p14:tracePt t="45943" x="4986338" y="2532063"/>
          <p14:tracePt t="45960" x="4992688" y="2532063"/>
          <p14:tracePt t="46080" x="5006975" y="2532063"/>
          <p14:tracePt t="46088" x="5029200" y="2532063"/>
          <p14:tracePt t="46103" x="5051425" y="2547938"/>
          <p14:tracePt t="46112" x="5087938" y="2554288"/>
          <p14:tracePt t="46128" x="5102225" y="2562225"/>
          <p14:tracePt t="46144" x="5108575" y="2568575"/>
          <p14:tracePt t="46163" x="5116513" y="2568575"/>
          <p14:tracePt t="46177" x="5116513" y="2576513"/>
          <p14:tracePt t="46194" x="5153025" y="2590800"/>
          <p14:tracePt t="46210" x="5218113" y="2613025"/>
          <p14:tracePt t="46229" x="5232400" y="2619375"/>
          <p14:tracePt t="46244" x="5260975" y="2633663"/>
          <p14:tracePt t="46260" x="5283200" y="2641600"/>
          <p14:tracePt t="46277" x="5297488" y="2649538"/>
          <p14:tracePt t="46295" x="5311775" y="2649538"/>
          <p14:tracePt t="46335" x="5319713" y="2649538"/>
          <p14:tracePt t="46352" x="5341938" y="2649538"/>
          <p14:tracePt t="46363" x="5348288" y="2649538"/>
          <p14:tracePt t="46377" x="5356225" y="2649538"/>
          <p14:tracePt t="46415" x="5384800" y="2649538"/>
          <p14:tracePt t="46456" x="5407025" y="2649538"/>
          <p14:tracePt t="46463" x="5427663" y="2655888"/>
          <p14:tracePt t="46477" x="5508625" y="2670175"/>
          <p14:tracePt t="46494" x="5529263" y="2670175"/>
          <p14:tracePt t="46510" x="5508625" y="2670175"/>
          <p14:tracePt t="46568" x="5500688" y="2670175"/>
          <p14:tracePt t="46648" x="5486400" y="2655888"/>
          <p14:tracePt t="46656" x="5478463" y="2655888"/>
          <p14:tracePt t="46664" x="5472113" y="2655888"/>
          <p14:tracePt t="46677" x="5472113" y="2649538"/>
          <p14:tracePt t="46694" x="5464175" y="2649538"/>
          <p14:tracePt t="46800" x="5464175" y="2633663"/>
          <p14:tracePt t="46850" x="5457825" y="2627313"/>
          <p14:tracePt t="46863" x="5449888" y="2619375"/>
          <p14:tracePt t="46871" x="5443538" y="2613025"/>
          <p14:tracePt t="46887" x="5435600" y="2613025"/>
          <p14:tracePt t="46903" x="5427663" y="2613025"/>
          <p14:tracePt t="46943" x="5413375" y="2613025"/>
          <p14:tracePt t="46953" x="5407025" y="2613025"/>
          <p14:tracePt t="46960" x="5362575" y="2613025"/>
          <p14:tracePt t="46977" x="5326063" y="2613025"/>
          <p14:tracePt t="46994" x="5311775" y="2613025"/>
          <p14:tracePt t="47010" x="5319713" y="2613025"/>
          <p14:tracePt t="47345" x="5326063" y="2613025"/>
          <p14:tracePt t="47384" x="5334000" y="2613025"/>
          <p14:tracePt t="47391" x="5341938" y="2613025"/>
          <p14:tracePt t="47527" x="5348288" y="2613025"/>
          <p14:tracePt t="47583" x="5356225" y="2613025"/>
          <p14:tracePt t="47616" x="5362575" y="2619375"/>
          <p14:tracePt t="47624" x="5370513" y="2619375"/>
          <p14:tracePt t="47631" x="5376863" y="2619375"/>
          <p14:tracePt t="47648" x="5384800" y="2619375"/>
          <p14:tracePt t="50350" x="5413375" y="2633663"/>
          <p14:tracePt t="50783" x="5427663" y="2641600"/>
          <p14:tracePt t="50792" x="5449888" y="2649538"/>
          <p14:tracePt t="50800" x="5500688" y="2663825"/>
          <p14:tracePt t="50811" x="5514975" y="2670175"/>
          <p14:tracePt t="50827" x="5573713" y="2684463"/>
          <p14:tracePt t="50844" x="5616575" y="2700338"/>
          <p14:tracePt t="50863" x="5624513" y="2700338"/>
          <p14:tracePt t="50880" x="5630863" y="2700338"/>
          <p14:tracePt t="50992" x="5646738" y="2700338"/>
          <p14:tracePt t="51007" x="5667375" y="2700338"/>
          <p14:tracePt t="51015" x="5689600" y="2692400"/>
          <p14:tracePt t="51032" x="5748338" y="2684463"/>
          <p14:tracePt t="51044" x="5768975" y="2684463"/>
          <p14:tracePt t="51044" x="5776913" y="2684463"/>
          <p14:tracePt t="51064" x="5776913" y="2678113"/>
          <p14:tracePt t="51223" x="5762625" y="2670175"/>
          <p14:tracePt t="51231" x="5762625" y="2663825"/>
          <p14:tracePt t="51245" x="5740400" y="2655888"/>
          <p14:tracePt t="51262" x="5732463" y="2649538"/>
          <p14:tracePt t="51277" x="5726113" y="2649538"/>
          <p14:tracePt t="53083" x="5718175" y="2649538"/>
          <p14:tracePt t="53119" x="5711825" y="2649538"/>
          <p14:tracePt t="55031" x="5718175" y="2649538"/>
          <p14:tracePt t="55097" x="5748338" y="2655888"/>
          <p14:tracePt t="55120" x="5754688" y="2663825"/>
          <p14:tracePt t="55129" x="5762625" y="2670175"/>
          <p14:tracePt t="55146" x="5783263" y="2670175"/>
          <p14:tracePt t="55152" x="5799138" y="2670175"/>
          <p14:tracePt t="55162" x="5805488" y="2670175"/>
          <p14:tracePt t="55181" x="5813425" y="2670175"/>
          <p14:tracePt t="55195" x="5819775" y="2670175"/>
          <p14:tracePt t="55255" x="5827713" y="2670175"/>
          <p14:tracePt t="55272" x="5870575" y="2670175"/>
          <p14:tracePt t="55280" x="5884863" y="2670175"/>
          <p14:tracePt t="55296" x="5943600" y="2670175"/>
          <p14:tracePt t="55313" x="5957888" y="2670175"/>
          <p14:tracePt t="55330" x="6016625" y="2663825"/>
          <p14:tracePt t="55345" x="6022975" y="2663825"/>
          <p14:tracePt t="55362" x="6037263" y="2655888"/>
          <p14:tracePt t="56279" x="6030913" y="2655888"/>
          <p14:tracePt t="56431" x="6030913" y="2649538"/>
          <p14:tracePt t="56928" x="6030913" y="2641600"/>
          <p14:tracePt t="56943" x="6030913" y="2633663"/>
          <p14:tracePt t="64063" x="6030913" y="2655888"/>
          <p14:tracePt t="64072" x="6030913" y="2678113"/>
          <p14:tracePt t="64081" x="6037263" y="2706688"/>
          <p14:tracePt t="64098" x="6059488" y="2751138"/>
          <p14:tracePt t="64114" x="6067425" y="2757488"/>
          <p14:tracePt t="64130" x="6103938" y="2808288"/>
          <p14:tracePt t="64148" x="6270625" y="2997200"/>
          <p14:tracePt t="64164" x="6342063" y="3076575"/>
          <p14:tracePt t="64180" x="6575425" y="3309938"/>
          <p14:tracePt t="64180" x="6640513" y="3381375"/>
          <p14:tracePt t="64201" x="6916738" y="3716338"/>
          <p14:tracePt t="64216" x="7010400" y="3838575"/>
          <p14:tracePt t="64232" x="7300913" y="4151313"/>
          <p14:tracePt t="64247" x="7591425" y="4441825"/>
          <p14:tracePt t="64263" x="7743825" y="4564063"/>
          <p14:tracePt t="64283" x="8034338" y="4797425"/>
          <p14:tracePt t="64297" x="8091488" y="4833938"/>
          <p14:tracePt t="64313" x="8258175" y="4927600"/>
          <p14:tracePt t="64330" x="8367713" y="4992688"/>
          <p14:tracePt t="64354" x="8374063" y="5000625"/>
          <p14:tracePt t="64364" x="8475663" y="5065713"/>
          <p14:tracePt t="64380" x="8548688" y="5116513"/>
          <p14:tracePt t="64396" x="8678863" y="5173663"/>
          <p14:tracePt t="64415" x="8694738" y="5195888"/>
          <p14:tracePt t="64430" x="8788400" y="5305425"/>
          <p14:tracePt t="64447" x="8824913" y="5376863"/>
          <p14:tracePt t="64464" x="8831263" y="5443538"/>
          <p14:tracePt t="64482" x="8831263" y="5500688"/>
          <p14:tracePt t="64497" x="8810625" y="5610225"/>
          <p14:tracePt t="64514" x="8810625" y="5630863"/>
          <p14:tracePt t="64530" x="8861425" y="5703888"/>
          <p14:tracePt t="64553" x="8897938" y="5711825"/>
          <p14:tracePt t="64563" x="8926513" y="5711825"/>
          <p14:tracePt t="64580" x="8983663" y="5697538"/>
          <p14:tracePt t="64580" x="8999538" y="5681663"/>
          <p14:tracePt t="64600" x="9005888" y="5675313"/>
          <p14:tracePt t="64617" x="9056688" y="5653088"/>
          <p14:tracePt t="64631" x="9078913" y="5646738"/>
          <p14:tracePt t="64647" x="9115425" y="5624513"/>
          <p14:tracePt t="64664" x="9129713" y="5616575"/>
          <p14:tracePt t="64690" x="9151938" y="5595938"/>
          <p14:tracePt t="64697" x="9166225" y="5588000"/>
          <p14:tracePt t="64714" x="9172575" y="5580063"/>
          <p14:tracePt t="64730" x="9180513" y="5565775"/>
          <p14:tracePt t="64749" x="9180513" y="5559425"/>
          <p14:tracePt t="64784" x="9180513" y="5551488"/>
          <p14:tracePt t="64920" x="9186863" y="5537200"/>
          <p14:tracePt t="64927" x="9194800" y="5522913"/>
          <p14:tracePt t="64935" x="9194800" y="5508625"/>
          <p14:tracePt t="64947" x="9194800" y="5486400"/>
          <p14:tracePt t="64963" x="9194800" y="5464175"/>
          <p14:tracePt t="64980" x="9186863" y="5435600"/>
          <p14:tracePt t="64999" x="9186863" y="5427663"/>
          <p14:tracePt t="65016" x="9186863" y="5421313"/>
          <p14:tracePt t="65040" x="9186863" y="5413375"/>
          <p14:tracePt t="65049" x="9186863" y="5407025"/>
          <p14:tracePt t="65066" x="9186863" y="5399088"/>
          <p14:tracePt t="65080" x="9186863" y="5392738"/>
          <p14:tracePt t="65098" x="9186863" y="5384800"/>
          <p14:tracePt t="65120" x="9186863" y="5376863"/>
          <p14:tracePt t="65167" x="9186863" y="5362575"/>
          <p14:tracePt t="65177" x="9186863" y="5356225"/>
          <p14:tracePt t="65184" x="9180513" y="5341938"/>
          <p14:tracePt t="65199" x="9151938" y="5311775"/>
          <p14:tracePt t="65217" x="9144000" y="5297488"/>
          <p14:tracePt t="65230" x="9136063" y="5297488"/>
          <p14:tracePt t="65247" x="9136063" y="5291138"/>
          <p14:tracePt t="65265" x="9129713" y="5291138"/>
          <p14:tracePt t="65336" x="9121775" y="5283200"/>
          <p14:tracePt t="65361" x="9115425" y="5275263"/>
          <p14:tracePt t="65369" x="9093200" y="5254625"/>
          <p14:tracePt t="65380" x="9085263" y="5254625"/>
          <p14:tracePt t="65397" x="9028113" y="5210175"/>
          <p14:tracePt t="65416" x="8999538" y="5195888"/>
          <p14:tracePt t="65431" x="8991600" y="5181600"/>
          <p14:tracePt t="65447" x="8977313" y="5159375"/>
          <p14:tracePt t="65465" x="8977313" y="5153025"/>
          <p14:tracePt t="65482" x="8991600" y="5153025"/>
          <p14:tracePt t="65575" x="9005888" y="5159375"/>
          <p14:tracePt t="65583" x="9013825" y="5159375"/>
          <p14:tracePt t="65597" x="9034463" y="5173663"/>
          <p14:tracePt t="65614" x="9050338" y="5181600"/>
          <p14:tracePt t="65632" x="9042400" y="5159375"/>
          <p14:tracePt t="65897" x="9028113" y="5138738"/>
          <p14:tracePt t="65906" x="9005888" y="5122863"/>
          <p14:tracePt t="65919" x="8948738" y="5080000"/>
          <p14:tracePt t="65930" x="8904288" y="5043488"/>
          <p14:tracePt t="65947" x="8867775" y="5014913"/>
          <p14:tracePt t="65963" x="8867775" y="5021263"/>
          <p14:tracePt t="65991" x="8875713" y="5043488"/>
          <p14:tracePt t="66016" x="8875713" y="5051425"/>
          <p14:tracePt t="66023" x="8882063" y="5057775"/>
          <p14:tracePt t="66032" x="8890000" y="5072063"/>
          <p14:tracePt t="66063" x="8904288" y="5080000"/>
          <p14:tracePt t="66088" x="8918575" y="5094288"/>
          <p14:tracePt t="66103" x="8926513" y="5102225"/>
          <p14:tracePt t="66112" x="8963025" y="5116513"/>
          <p14:tracePt t="66120" x="8991600" y="5130800"/>
          <p14:tracePt t="66131" x="9034463" y="5153025"/>
          <p14:tracePt t="66147" x="9050338" y="5159375"/>
          <p14:tracePt t="66163" x="9056688" y="5167313"/>
          <p14:tracePt t="66180" x="9056688" y="5173663"/>
          <p14:tracePt t="66199" x="9056688" y="5181600"/>
          <p14:tracePt t="66215" x="9056688" y="5189538"/>
          <p14:tracePt t="66240" x="9056688" y="5195888"/>
          <p14:tracePt t="66320" x="9056688" y="5203825"/>
          <p14:tracePt t="66352" x="9056688" y="5210175"/>
          <p14:tracePt t="66393" x="9056688" y="5224463"/>
          <p14:tracePt t="66447" x="9056688" y="5232400"/>
          <p14:tracePt t="66527" x="9050338" y="5254625"/>
          <p14:tracePt t="66568" x="9042400" y="5260975"/>
          <p14:tracePt t="66591" x="9034463" y="5268913"/>
          <p14:tracePt t="66648" x="9034463" y="5260975"/>
          <p14:tracePt t="66911" x="9034463" y="5254625"/>
          <p14:tracePt t="66936" x="9042400" y="5246688"/>
          <p14:tracePt t="66944" x="9064625" y="5224463"/>
          <p14:tracePt t="66953" x="9070975" y="5218113"/>
          <p14:tracePt t="66975" x="9070975" y="5210175"/>
          <p14:tracePt t="67000" x="9070975" y="5203825"/>
          <p14:tracePt t="67033" x="9056688" y="5195888"/>
          <p14:tracePt t="67040" x="9050338" y="5195888"/>
          <p14:tracePt t="67055" x="9050338" y="5189538"/>
          <p14:tracePt t="86326" x="9078913" y="5122863"/>
          <p14:tracePt t="86526" x="9093200" y="5080000"/>
          <p14:tracePt t="86535" x="9107488" y="5029200"/>
          <p14:tracePt t="86551" x="9107488" y="5014913"/>
          <p14:tracePt t="86567" x="9107488" y="4521200"/>
          <p14:tracePt t="86585" x="9078913" y="4427538"/>
          <p14:tracePt t="86603" x="8955088" y="4041775"/>
          <p14:tracePt t="86618" x="8788400" y="3657600"/>
          <p14:tracePt t="86634" x="8729663" y="3527425"/>
          <p14:tracePt t="86651" x="8556625" y="3163888"/>
          <p14:tracePt t="86673" x="8534400" y="3106738"/>
          <p14:tracePt t="86684" x="8461375" y="2997200"/>
          <p14:tracePt t="86700" x="8410575" y="2954338"/>
          <p14:tracePt t="86721" x="8410575" y="2968625"/>
          <p14:tracePt t="86767" x="8410575" y="2974975"/>
          <p14:tracePt t="86776" x="8410575" y="2982913"/>
          <p14:tracePt t="86784" x="8410575" y="2997200"/>
          <p14:tracePt t="86802" x="8410575" y="3005138"/>
          <p14:tracePt t="86817" x="8404225" y="3005138"/>
          <p14:tracePt t="86846" x="8359775" y="2938463"/>
          <p14:tracePt t="86855" x="8323263" y="2873375"/>
          <p14:tracePt t="86869" x="8207375" y="2633663"/>
          <p14:tracePt t="86884" x="8142288" y="2489200"/>
          <p14:tracePt t="86905" x="8077200" y="2351088"/>
          <p14:tracePt t="86920" x="8062913" y="2328863"/>
          <p14:tracePt t="86936" x="8054975" y="2328863"/>
          <p14:tracePt t="86950" x="8040688" y="2336800"/>
          <p14:tracePt t="86969" x="8004175" y="2379663"/>
          <p14:tracePt t="86984" x="7983538" y="2409825"/>
          <p14:tracePt t="87003" x="7932738" y="2474913"/>
          <p14:tracePt t="87018" x="7916863" y="2489200"/>
          <p14:tracePt t="87034" x="7881938" y="2532063"/>
          <p14:tracePt t="87051" x="7859713" y="2562225"/>
          <p14:tracePt t="87071" x="7859713" y="2568575"/>
          <p14:tracePt t="87084" x="7851775" y="2576513"/>
          <p14:tracePt t="87100" x="7831138" y="2576513"/>
          <p14:tracePt t="87383" x="7800975" y="2582863"/>
          <p14:tracePt t="87391" x="7772400" y="2582863"/>
          <p14:tracePt t="87401" x="7721600" y="2590800"/>
          <p14:tracePt t="87418" x="7380288" y="2598738"/>
          <p14:tracePt t="87436" x="6981825" y="2598738"/>
          <p14:tracePt t="87451" x="6792913" y="2598738"/>
          <p14:tracePt t="87473" x="6626225" y="2598738"/>
          <p14:tracePt t="87484" x="6589713" y="2598738"/>
          <p14:tracePt t="87501" x="6567488" y="2598738"/>
          <p14:tracePt t="87517" x="6561138" y="2598738"/>
          <p14:tracePt t="87579" x="6553200" y="2590800"/>
          <p14:tracePt t="87711" x="6545263" y="2582863"/>
          <p14:tracePt t="87719" x="6530975" y="2582863"/>
          <p14:tracePt t="87734" x="6524625" y="2582863"/>
          <p14:tracePt t="87751" x="6510338" y="2582863"/>
          <p14:tracePt t="87767" x="6502400" y="2582863"/>
          <p14:tracePt t="88454" x="6465888" y="2582863"/>
          <p14:tracePt t="88462" x="6357938" y="2582863"/>
          <p14:tracePt t="88479" x="6299200" y="2582863"/>
          <p14:tracePt t="88487" x="6197600" y="2598738"/>
          <p14:tracePt t="88503" x="6175375" y="2598738"/>
          <p14:tracePt t="88518" x="6110288" y="2605088"/>
          <p14:tracePt t="88537" x="6088063" y="2605088"/>
          <p14:tracePt t="88551" x="6124575" y="2605088"/>
          <p14:tracePt t="88760" x="6169025" y="2613025"/>
          <p14:tracePt t="88767" x="6437313" y="2633663"/>
          <p14:tracePt t="88785" x="6516688" y="2641600"/>
          <p14:tracePt t="88801" x="6719888" y="2655888"/>
          <p14:tracePt t="88818" x="6764338" y="2663825"/>
          <p14:tracePt t="88838" x="6756400" y="2663825"/>
          <p14:tracePt t="88879" x="6719888" y="2655888"/>
          <p14:tracePt t="88895" x="6713538" y="2649538"/>
          <p14:tracePt t="88903" x="6705600" y="2649538"/>
          <p14:tracePt t="88917" x="6697663" y="2649538"/>
          <p14:tracePt t="89007" x="6683375" y="2641600"/>
          <p14:tracePt t="89040" x="6662738" y="2641600"/>
          <p14:tracePt t="89048" x="6646863" y="2633663"/>
          <p14:tracePt t="89055" x="6596063" y="2633663"/>
          <p14:tracePt t="89068" x="6567488" y="2633663"/>
          <p14:tracePt t="89087" x="6530975" y="2633663"/>
          <p14:tracePt t="89103" x="6524625" y="2633663"/>
          <p14:tracePt t="89208" x="6524625" y="2627313"/>
          <p14:tracePt t="89231" x="6516688" y="2627313"/>
          <p14:tracePt t="89246" x="6516688" y="2619375"/>
          <p14:tracePt t="89286" x="6510338" y="2619375"/>
          <p14:tracePt t="89302" x="6502400" y="2613025"/>
          <p14:tracePt t="89327" x="6488113" y="2613025"/>
          <p14:tracePt t="89351" x="6459538" y="2605088"/>
          <p14:tracePt t="89359" x="6451600" y="2605088"/>
          <p14:tracePt t="89382" x="6443663" y="2605088"/>
          <p14:tracePt t="89390" x="6429375" y="2605088"/>
          <p14:tracePt t="89402" x="6415088" y="2605088"/>
          <p14:tracePt t="89419" x="6408738" y="2605088"/>
          <p14:tracePt t="89436" x="6415088" y="2605088"/>
          <p14:tracePt t="89536" x="6423025" y="2605088"/>
          <p14:tracePt t="89703" x="6429375" y="2605088"/>
          <p14:tracePt t="89720" x="6437313" y="2605088"/>
          <p14:tracePt t="89832" x="6443663" y="2605088"/>
          <p14:tracePt t="91442" x="6451600" y="2605088"/>
          <p14:tracePt t="91608" x="6459538" y="2605088"/>
          <p14:tracePt t="91632" x="6465888" y="2605088"/>
          <p14:tracePt t="91687" x="6473825" y="2613025"/>
          <p14:tracePt t="92598" x="6465888" y="2613025"/>
          <p14:tracePt t="93152" x="6459538" y="2613025"/>
          <p14:tracePt t="93160" x="6443663" y="2613025"/>
          <p14:tracePt t="93169" x="6415088" y="2613025"/>
          <p14:tracePt t="93185" x="6392863" y="2613025"/>
          <p14:tracePt t="93202" x="6372225" y="2613025"/>
          <p14:tracePt t="93219" x="6357938" y="2613025"/>
          <p14:tracePt t="93279" x="6342063" y="2613025"/>
          <p14:tracePt t="93296" x="6335713" y="2613025"/>
          <p14:tracePt t="93304" x="6262688" y="2605088"/>
          <p14:tracePt t="93320" x="6248400" y="2598738"/>
          <p14:tracePt t="93335" x="6169025" y="2590800"/>
          <p14:tracePt t="93352" x="6124575" y="2590800"/>
          <p14:tracePt t="93371" x="6022975" y="2590800"/>
          <p14:tracePt t="93385" x="5935663" y="2582863"/>
          <p14:tracePt t="93402" x="5849938" y="2582863"/>
          <p14:tracePt t="93418" x="5754688" y="2582863"/>
          <p14:tracePt t="93440" x="5740400" y="2582863"/>
          <p14:tracePt t="93451" x="5681663" y="2590800"/>
          <p14:tracePt t="93468" x="5646738" y="2605088"/>
          <p14:tracePt t="93489" x="5638800" y="2605088"/>
          <p14:tracePt t="93551" x="5630863" y="2613025"/>
          <p14:tracePt t="93560" x="5616575" y="2613025"/>
          <p14:tracePt t="93571" x="5602288" y="2619375"/>
          <p14:tracePt t="93585" x="5551488" y="2627313"/>
          <p14:tracePt t="93602" x="5508625" y="2649538"/>
          <p14:tracePt t="93619" x="5494338" y="2649538"/>
          <p14:tracePt t="93640" x="5478463" y="2655888"/>
          <p14:tracePt t="93652" x="5464175" y="2670175"/>
          <p14:tracePt t="93669" x="5449888" y="2684463"/>
          <p14:tracePt t="93689" x="5443538" y="2692400"/>
          <p14:tracePt t="93704" x="5443538" y="2706688"/>
          <p14:tracePt t="93728" x="5443538" y="2714625"/>
          <p14:tracePt t="93751" x="5443538" y="2728913"/>
          <p14:tracePt t="93783" x="5443538" y="2735263"/>
          <p14:tracePt t="93800" x="5443538" y="2743200"/>
          <p14:tracePt t="93807" x="5427663" y="2771775"/>
          <p14:tracePt t="93824" x="5413375" y="2771775"/>
          <p14:tracePt t="93836" x="5370513" y="2801938"/>
          <p14:tracePt t="93852" x="5341938" y="2816225"/>
          <p14:tracePt t="93871" x="5297488" y="2852738"/>
          <p14:tracePt t="93888" x="5246688" y="2881313"/>
          <p14:tracePt t="93902" x="5195888" y="2917825"/>
          <p14:tracePt t="93919" x="5043488" y="3011488"/>
          <p14:tracePt t="93938" x="5014913" y="3033713"/>
          <p14:tracePt t="93952" x="4949825" y="3062288"/>
          <p14:tracePt t="93970" x="4941888" y="3062288"/>
          <p14:tracePt t="93985" x="4935538" y="3062288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35440" y="1518121"/>
            <a:ext cx="1570360" cy="2632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37018" y="1504266"/>
            <a:ext cx="1468582" cy="2770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1504266"/>
            <a:ext cx="1143000" cy="2770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NMEA Sentences : </a:t>
            </a:r>
            <a:r>
              <a:rPr lang="en-US" b="1" dirty="0"/>
              <a:t>$GPGGA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424747"/>
              </p:ext>
            </p:extLst>
          </p:nvPr>
        </p:nvGraphicFramePr>
        <p:xfrm>
          <a:off x="609600" y="1981200"/>
          <a:ext cx="10972800" cy="44931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67200"/>
                <a:gridCol w="3048000"/>
                <a:gridCol w="3657600"/>
              </a:tblGrid>
              <a:tr h="23685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Name 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Example Data 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Description </a:t>
                      </a:r>
                    </a:p>
                  </a:txBody>
                  <a:tcPr marL="62240" marR="62240" marT="29607" marB="29607" anchor="ctr"/>
                </a:tc>
              </a:tr>
              <a:tr h="236855">
                <a:tc>
                  <a:txBody>
                    <a:bodyPr/>
                    <a:lstStyle/>
                    <a:p>
                      <a:r>
                        <a:rPr lang="en-US" sz="1600"/>
                        <a:t>Sentence Identifier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$GPGGA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Global Positioning System Fix Data</a:t>
                      </a:r>
                    </a:p>
                  </a:txBody>
                  <a:tcPr marL="62240" marR="62240" marT="29607" marB="29607" anchor="ctr"/>
                </a:tc>
              </a:tr>
              <a:tr h="236855">
                <a:tc>
                  <a:txBody>
                    <a:bodyPr/>
                    <a:lstStyle/>
                    <a:p>
                      <a:r>
                        <a:rPr lang="en-US" sz="1600"/>
                        <a:t>Time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041158.427</a:t>
                      </a:r>
                      <a:endParaRPr lang="en-US" sz="1600" dirty="0"/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04:11:58.427 </a:t>
                      </a:r>
                      <a:endParaRPr lang="en-US" sz="1600" dirty="0"/>
                    </a:p>
                  </a:txBody>
                  <a:tcPr marL="62240" marR="62240" marT="29607" marB="29607" anchor="ctr"/>
                </a:tc>
              </a:tr>
              <a:tr h="236855">
                <a:tc>
                  <a:txBody>
                    <a:bodyPr/>
                    <a:lstStyle/>
                    <a:p>
                      <a:r>
                        <a:rPr lang="en-US" sz="1600"/>
                        <a:t>Latitude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4738.283017,N</a:t>
                      </a:r>
                      <a:endParaRPr lang="en-US" sz="1600" dirty="0"/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47d 38.</a:t>
                      </a:r>
                      <a:r>
                        <a:rPr lang="en-US" sz="1600" dirty="0" smtClean="0"/>
                        <a:t> 283017</a:t>
                      </a:r>
                      <a:r>
                        <a:rPr lang="pt-BR" sz="1600" dirty="0" smtClean="0"/>
                        <a:t>' N</a:t>
                      </a:r>
                      <a:endParaRPr lang="pt-BR" sz="1600" dirty="0"/>
                    </a:p>
                  </a:txBody>
                  <a:tcPr marL="62240" marR="62240" marT="29607" marB="29607" anchor="ctr"/>
                </a:tc>
              </a:tr>
              <a:tr h="236855">
                <a:tc>
                  <a:txBody>
                    <a:bodyPr/>
                    <a:lstStyle/>
                    <a:p>
                      <a:r>
                        <a:rPr lang="en-US" sz="1600"/>
                        <a:t>Longitude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12207.949706,W</a:t>
                      </a:r>
                      <a:endParaRPr lang="en-US" sz="1600" dirty="0"/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122</a:t>
                      </a:r>
                      <a:r>
                        <a:rPr lang="pl-PL" sz="1600" dirty="0" smtClean="0"/>
                        <a:t>d </a:t>
                      </a:r>
                      <a:r>
                        <a:rPr lang="en-US" sz="1600" dirty="0" smtClean="0"/>
                        <a:t>07.949706</a:t>
                      </a:r>
                      <a:r>
                        <a:rPr lang="pl-PL" sz="1600" dirty="0" smtClean="0"/>
                        <a:t>' W</a:t>
                      </a:r>
                      <a:endParaRPr lang="pl-PL" sz="1600" dirty="0"/>
                    </a:p>
                  </a:txBody>
                  <a:tcPr marL="62240" marR="62240" marT="29607" marB="29607" anchor="ctr"/>
                </a:tc>
              </a:tr>
              <a:tr h="389730">
                <a:tc>
                  <a:txBody>
                    <a:bodyPr/>
                    <a:lstStyle/>
                    <a:p>
                      <a:r>
                        <a:rPr lang="en-US" sz="1600" dirty="0"/>
                        <a:t>Fix </a:t>
                      </a:r>
                      <a:r>
                        <a:rPr lang="en-US" sz="1600" dirty="0" smtClean="0"/>
                        <a:t>Quality: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 smtClean="0"/>
                        <a:t>0 </a:t>
                      </a:r>
                      <a:r>
                        <a:rPr lang="en-US" sz="1600" dirty="0"/>
                        <a:t>= </a:t>
                      </a:r>
                      <a:r>
                        <a:rPr lang="en-US" sz="1600" dirty="0" smtClean="0"/>
                        <a:t>Invalid; 1 </a:t>
                      </a:r>
                      <a:r>
                        <a:rPr lang="en-US" sz="1600" dirty="0"/>
                        <a:t>= GPS </a:t>
                      </a:r>
                      <a:r>
                        <a:rPr lang="en-US" sz="1600" dirty="0" smtClean="0"/>
                        <a:t>fix; 2 </a:t>
                      </a:r>
                      <a:r>
                        <a:rPr lang="en-US" sz="1600" dirty="0"/>
                        <a:t>= DGPS fix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is from a GPS fix</a:t>
                      </a:r>
                    </a:p>
                  </a:txBody>
                  <a:tcPr marL="62240" marR="62240" marT="29607" marB="29607" anchor="ctr"/>
                </a:tc>
              </a:tr>
              <a:tr h="236855">
                <a:tc>
                  <a:txBody>
                    <a:bodyPr/>
                    <a:lstStyle/>
                    <a:p>
                      <a:r>
                        <a:rPr lang="en-US" sz="1600"/>
                        <a:t>Number of Satellites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08</a:t>
                      </a:r>
                      <a:endParaRPr lang="en-US" sz="1600" dirty="0"/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Satellites are in view</a:t>
                      </a:r>
                    </a:p>
                  </a:txBody>
                  <a:tcPr marL="62240" marR="62240" marT="29607" marB="29607" anchor="ctr"/>
                </a:tc>
              </a:tr>
              <a:tr h="414496">
                <a:tc>
                  <a:txBody>
                    <a:bodyPr/>
                    <a:lstStyle/>
                    <a:p>
                      <a:r>
                        <a:rPr lang="en-US" sz="1600" dirty="0"/>
                        <a:t>Horizontal Dilution of Precision (HDOP)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Relative accuracy of horizontal position</a:t>
                      </a:r>
                    </a:p>
                  </a:txBody>
                  <a:tcPr marL="62240" marR="62240" marT="29607" marB="29607" anchor="ctr"/>
                </a:tc>
              </a:tr>
              <a:tr h="236855">
                <a:tc>
                  <a:txBody>
                    <a:bodyPr/>
                    <a:lstStyle/>
                    <a:p>
                      <a:r>
                        <a:rPr lang="en-US" sz="1600"/>
                        <a:t>Altitude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133.4, </a:t>
                      </a:r>
                      <a:r>
                        <a:rPr lang="en-US" sz="1600" dirty="0"/>
                        <a:t>M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133.4 </a:t>
                      </a:r>
                      <a:r>
                        <a:rPr lang="en-US" sz="1600" dirty="0"/>
                        <a:t>meters above mean sea level</a:t>
                      </a:r>
                    </a:p>
                  </a:txBody>
                  <a:tcPr marL="62240" marR="62240" marT="29607" marB="29607" anchor="ctr"/>
                </a:tc>
              </a:tr>
              <a:tr h="414496">
                <a:tc>
                  <a:txBody>
                    <a:bodyPr/>
                    <a:lstStyle/>
                    <a:p>
                      <a:r>
                        <a:rPr lang="en-US" sz="1600"/>
                        <a:t>Height of geoid above WGS84 ellipsoid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-17.2, </a:t>
                      </a:r>
                      <a:r>
                        <a:rPr lang="en-US" sz="1600" dirty="0"/>
                        <a:t>M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-17.2 </a:t>
                      </a:r>
                      <a:r>
                        <a:rPr lang="en-US" sz="1600" dirty="0"/>
                        <a:t>meters</a:t>
                      </a:r>
                    </a:p>
                  </a:txBody>
                  <a:tcPr marL="62240" marR="62240" marT="29607" marB="29607" anchor="ctr"/>
                </a:tc>
              </a:tr>
              <a:tr h="236855">
                <a:tc>
                  <a:txBody>
                    <a:bodyPr/>
                    <a:lstStyle/>
                    <a:p>
                      <a:r>
                        <a:rPr lang="en-US" sz="1600"/>
                        <a:t>Time since last DGPS update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blank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 last update</a:t>
                      </a:r>
                    </a:p>
                  </a:txBody>
                  <a:tcPr marL="62240" marR="62240" marT="29607" marB="29607" anchor="ctr"/>
                </a:tc>
              </a:tr>
              <a:tr h="236855">
                <a:tc>
                  <a:txBody>
                    <a:bodyPr/>
                    <a:lstStyle/>
                    <a:p>
                      <a:r>
                        <a:rPr lang="en-US" sz="1600"/>
                        <a:t>DGPS reference station id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blank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 station id</a:t>
                      </a:r>
                    </a:p>
                  </a:txBody>
                  <a:tcPr marL="62240" marR="62240" marT="29607" marB="29607" anchor="ctr"/>
                </a:tc>
              </a:tr>
              <a:tr h="414496">
                <a:tc>
                  <a:txBody>
                    <a:bodyPr/>
                    <a:lstStyle/>
                    <a:p>
                      <a:r>
                        <a:rPr lang="en-US" sz="1600"/>
                        <a:t>Checksum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*75</a:t>
                      </a:r>
                    </a:p>
                  </a:txBody>
                  <a:tcPr marL="62240" marR="62240" marT="29607" marB="29607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Used by program to check for transmission errors</a:t>
                      </a:r>
                    </a:p>
                  </a:txBody>
                  <a:tcPr marL="62240" marR="62240" marT="29607" marB="29607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1447800"/>
            <a:ext cx="10720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15952:NMEA:1362715917:$GPGGA,041158.427,4738.283017,N,12207.949706,W,1,08,1.0,133.4,M,-17.2,M,,*67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31523"/>
      </p:ext>
    </p:extLst>
  </p:cSld>
  <p:clrMapOvr>
    <a:masterClrMapping/>
  </p:clrMapOvr>
  <p:transition advTm="88325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33" x="5341938" y="2176463"/>
          <p14:tracePt t="136" x="6697663" y="652463"/>
          <p14:tracePt t="136" x="7038975" y="536575"/>
          <p14:tracePt t="440" x="6618288" y="849313"/>
          <p14:tracePt t="577" x="6096000" y="1973263"/>
          <p14:tracePt t="2955" x="6081713" y="1973263"/>
          <p14:tracePt t="3533" x="6016625" y="1973263"/>
          <p14:tracePt t="3549" x="5943600" y="1973263"/>
          <p14:tracePt t="3557" x="5762625" y="1952625"/>
          <p14:tracePt t="3565" x="5559425" y="1908175"/>
          <p14:tracePt t="3581" x="5427663" y="1901825"/>
          <p14:tracePt t="3606" x="5159375" y="1879600"/>
          <p14:tracePt t="3630" x="4868863" y="1865313"/>
          <p14:tracePt t="3649" x="4738688" y="1857375"/>
          <p14:tracePt t="3665" x="4645025" y="1843088"/>
          <p14:tracePt t="3681" x="4498975" y="1820863"/>
          <p14:tracePt t="3703" x="4484688" y="1820863"/>
          <p14:tracePt t="3714" x="4478338" y="1820863"/>
          <p14:tracePt t="3744" x="4470400" y="1820863"/>
          <p14:tracePt t="3789" x="4456113" y="1820863"/>
          <p14:tracePt t="3797" x="4427538" y="1814513"/>
          <p14:tracePt t="3820" x="4411663" y="1806575"/>
          <p14:tracePt t="3836" x="4368800" y="1806575"/>
          <p14:tracePt t="3848" x="4354513" y="1806575"/>
          <p14:tracePt t="3865" x="4244975" y="1814513"/>
          <p14:tracePt t="3881" x="4157663" y="1820863"/>
          <p14:tracePt t="3898" x="4056063" y="1836738"/>
          <p14:tracePt t="3913" x="3970338" y="1843088"/>
          <p14:tracePt t="3934" x="3962400" y="1843088"/>
          <p14:tracePt t="3949" x="3954463" y="1843088"/>
          <p14:tracePt t="4077" x="3948113" y="1851025"/>
          <p14:tracePt t="4085" x="3919538" y="1857375"/>
          <p14:tracePt t="4101" x="3889375" y="1857375"/>
          <p14:tracePt t="4113" x="3744913" y="1871663"/>
          <p14:tracePt t="4133" x="3722688" y="1871663"/>
          <p14:tracePt t="4148" x="3643313" y="1879600"/>
          <p14:tracePt t="4167" x="3606800" y="1879600"/>
          <p14:tracePt t="4181" x="3584575" y="1879600"/>
          <p14:tracePt t="4197" x="3578225" y="1871663"/>
          <p14:tracePt t="4406" x="3570288" y="1865313"/>
          <p14:tracePt t="4420" x="3563938" y="1865313"/>
          <p14:tracePt t="4436" x="3556000" y="1857375"/>
          <p14:tracePt t="4499" x="3541713" y="1851025"/>
          <p14:tracePt t="4531" x="3527425" y="1851025"/>
          <p14:tracePt t="4540" x="3519488" y="1843088"/>
          <p14:tracePt t="4548" x="3519488" y="1836738"/>
          <p14:tracePt t="4564" x="3513138" y="1820863"/>
          <p14:tracePt t="4604" x="3513138" y="1806575"/>
          <p14:tracePt t="4627" x="3513138" y="1800225"/>
          <p14:tracePt t="4636" x="3519488" y="1800225"/>
          <p14:tracePt t="4971" x="3527425" y="1800225"/>
          <p14:tracePt t="4980" x="3578225" y="1800225"/>
          <p14:tracePt t="4998" x="3592513" y="1800225"/>
          <p14:tracePt t="5013" x="3686175" y="1806575"/>
          <p14:tracePt t="5030" x="3708400" y="1806575"/>
          <p14:tracePt t="5050" x="3759200" y="1806575"/>
          <p14:tracePt t="5436" x="3802063" y="1806575"/>
          <p14:tracePt t="5452" x="3832225" y="1806575"/>
          <p14:tracePt t="5464" x="3883025" y="1814513"/>
          <p14:tracePt t="5480" x="3889375" y="1814513"/>
          <p14:tracePt t="7282" x="3897313" y="1814513"/>
          <p14:tracePt t="7940" x="4005263" y="1857375"/>
          <p14:tracePt t="7949" x="4071938" y="1893888"/>
          <p14:tracePt t="7964" x="4397375" y="2024063"/>
          <p14:tracePt t="7981" x="4797425" y="2162175"/>
          <p14:tracePt t="7997" x="4978400" y="2212975"/>
          <p14:tracePt t="8016" x="5537200" y="2401888"/>
          <p14:tracePt t="8032" x="6132513" y="2582863"/>
          <p14:tracePt t="8050" x="6256338" y="2619375"/>
          <p14:tracePt t="8065" x="6640513" y="2720975"/>
          <p14:tracePt t="8087" x="6778625" y="2735263"/>
          <p14:tracePt t="8102" x="6858000" y="2751138"/>
          <p14:tracePt t="8117" x="6996113" y="2765425"/>
          <p14:tracePt t="8131" x="7089775" y="2786063"/>
          <p14:tracePt t="8150" x="7205663" y="2801938"/>
          <p14:tracePt t="8165" x="7286625" y="2822575"/>
          <p14:tracePt t="8181" x="7337425" y="2822575"/>
          <p14:tracePt t="8198" x="7416800" y="2830513"/>
          <p14:tracePt t="8217" x="7439025" y="2830513"/>
          <p14:tracePt t="8232" x="7518400" y="2844800"/>
          <p14:tracePt t="8248" x="7546975" y="2852738"/>
          <p14:tracePt t="8264" x="7591425" y="2852738"/>
          <p14:tracePt t="8287" x="7597775" y="2852738"/>
          <p14:tracePt t="8298" x="7597775" y="2844800"/>
          <p14:tracePt t="8357" x="7597775" y="2836863"/>
          <p14:tracePt t="8380" x="7591425" y="2830513"/>
          <p14:tracePt t="8477" x="7591425" y="2822575"/>
          <p14:tracePt t="8487" x="7591425" y="2816225"/>
          <p14:tracePt t="8517" x="7591425" y="2808288"/>
          <p14:tracePt t="8533" x="7583488" y="2801938"/>
          <p14:tracePt t="8549" x="7583488" y="2794000"/>
          <p14:tracePt t="8556" x="7583488" y="2786063"/>
          <p14:tracePt t="8564" x="7583488" y="2779713"/>
          <p14:tracePt t="8596" x="7577138" y="2771775"/>
          <p14:tracePt t="8621" x="7569200" y="2757488"/>
          <p14:tracePt t="9396" x="7561263" y="2757488"/>
          <p14:tracePt t="9829" x="7554913" y="2751138"/>
          <p14:tracePt t="9836" x="7546975" y="2751138"/>
          <p14:tracePt t="9860" x="7540625" y="2751138"/>
          <p14:tracePt t="9876" x="7540625" y="2743200"/>
          <p14:tracePt t="10045" x="7532688" y="2743200"/>
          <p14:tracePt t="10061" x="7518400" y="2735263"/>
          <p14:tracePt t="10084" x="7504113" y="2728913"/>
          <p14:tracePt t="10110" x="7496175" y="2728913"/>
          <p14:tracePt t="10116" x="7489825" y="2728913"/>
          <p14:tracePt t="10133" x="7467600" y="2728913"/>
          <p14:tracePt t="10148" x="7459663" y="2728913"/>
          <p14:tracePt t="10812" x="7358063" y="2728913"/>
          <p14:tracePt t="10828" x="7300913" y="2728913"/>
          <p14:tracePt t="10836" x="7227888" y="2728913"/>
          <p14:tracePt t="10847" x="6973888" y="2714625"/>
          <p14:tracePt t="10864" x="6900863" y="2714625"/>
          <p14:tracePt t="10881" x="6669088" y="2751138"/>
          <p14:tracePt t="10900" x="6646863" y="2771775"/>
          <p14:tracePt t="10914" x="6516688" y="2852738"/>
          <p14:tracePt t="10933" x="6465888" y="2873375"/>
          <p14:tracePt t="10949" x="6392863" y="2895600"/>
          <p14:tracePt t="10967" x="6372225" y="2895600"/>
          <p14:tracePt t="10982" x="6364288" y="2903538"/>
          <p14:tracePt t="10998" x="6364288" y="2895600"/>
          <p14:tracePt t="11109" x="6372225" y="2887663"/>
          <p14:tracePt t="11118" x="6372225" y="2867025"/>
          <p14:tracePt t="11131" x="6372225" y="2852738"/>
          <p14:tracePt t="11156" x="6372225" y="2844800"/>
          <p14:tracePt t="11172" x="6321425" y="2801938"/>
          <p14:tracePt t="11183" x="6284913" y="2771775"/>
          <p14:tracePt t="11199" x="6161088" y="2706688"/>
          <p14:tracePt t="11215" x="6103938" y="2678113"/>
          <p14:tracePt t="11232" x="5994400" y="2663825"/>
          <p14:tracePt t="11251" x="5980113" y="2663825"/>
          <p14:tracePt t="11264" x="5929313" y="2663825"/>
          <p14:tracePt t="11281" x="5900738" y="2663825"/>
          <p14:tracePt t="11300" x="5892800" y="2663825"/>
          <p14:tracePt t="11358" x="5884863" y="2663825"/>
          <p14:tracePt t="11364" x="5856288" y="2670175"/>
          <p14:tracePt t="11388" x="5849938" y="2670175"/>
          <p14:tracePt t="11398" x="5819775" y="2670175"/>
          <p14:tracePt t="11416" x="5805488" y="2670175"/>
          <p14:tracePt t="11431" x="5799138" y="2670175"/>
          <p14:tracePt t="11447" x="5791200" y="2670175"/>
          <p14:tracePt t="11467" x="5776913" y="2670175"/>
          <p14:tracePt t="11483" x="5762625" y="2678113"/>
          <p14:tracePt t="11502" x="5762625" y="2684463"/>
          <p14:tracePt t="11517" x="5754688" y="2692400"/>
          <p14:tracePt t="11533" x="5762625" y="2692400"/>
          <p14:tracePt t="11588" x="5783263" y="2700338"/>
          <p14:tracePt t="11612" x="5791200" y="2700338"/>
          <p14:tracePt t="11620" x="5799138" y="2700338"/>
          <p14:tracePt t="11631" x="5827713" y="2700338"/>
          <p14:tracePt t="11648" x="5834063" y="2700338"/>
          <p14:tracePt t="11665" x="5842000" y="2700338"/>
          <p14:tracePt t="11681" x="5842000" y="2706688"/>
          <p14:tracePt t="11718" x="5834063" y="2706688"/>
          <p14:tracePt t="11725" x="5813425" y="2706688"/>
          <p14:tracePt t="11732" x="5799138" y="2706688"/>
          <p14:tracePt t="11748" x="5791200" y="2706688"/>
          <p14:tracePt t="11767" x="5754688" y="2706688"/>
          <p14:tracePt t="11781" x="5740400" y="2706688"/>
          <p14:tracePt t="11798" x="5675313" y="2706688"/>
          <p14:tracePt t="11814" x="5653088" y="2706688"/>
          <p14:tracePt t="11833" x="5588000" y="2714625"/>
          <p14:tracePt t="11848" x="5537200" y="2714625"/>
          <p14:tracePt t="11865" x="5529263" y="2714625"/>
          <p14:tracePt t="11881" x="5508625" y="2714625"/>
          <p14:tracePt t="11900" x="5494338" y="2728913"/>
          <p14:tracePt t="11916" x="5486400" y="2728913"/>
          <p14:tracePt t="11932" x="5449888" y="2735263"/>
          <p14:tracePt t="11948" x="5443538" y="2743200"/>
          <p14:tracePt t="11980" x="5443538" y="2751138"/>
          <p14:tracePt t="12013" x="5457825" y="2757488"/>
          <p14:tracePt t="12044" x="5464175" y="2757488"/>
          <p14:tracePt t="12052" x="5472113" y="2765425"/>
          <p14:tracePt t="12064" x="5508625" y="2771775"/>
          <p14:tracePt t="12081" x="5667375" y="2779713"/>
          <p14:tracePt t="12102" x="5703888" y="2786063"/>
          <p14:tracePt t="12114" x="5834063" y="2794000"/>
          <p14:tracePt t="12135" x="6073775" y="2801938"/>
          <p14:tracePt t="12148" x="6110288" y="2808288"/>
          <p14:tracePt t="12164" x="6146800" y="2808288"/>
          <p14:tracePt t="12181" x="6138863" y="2808288"/>
          <p14:tracePt t="12229" x="6138863" y="2801938"/>
          <p14:tracePt t="12724" x="6132513" y="2801938"/>
          <p14:tracePt t="16471" x="6132513" y="2794000"/>
          <p14:tracePt t="17189" x="6124575" y="2786063"/>
          <p14:tracePt t="17198" x="6118225" y="2786063"/>
          <p14:tracePt t="17215" x="6110288" y="2786063"/>
          <p14:tracePt t="21744" x="6103938" y="2816225"/>
          <p14:tracePt t="21796" x="6103938" y="2822575"/>
          <p14:tracePt t="21804" x="6118225" y="2844800"/>
          <p14:tracePt t="21818" x="6154738" y="2909888"/>
          <p14:tracePt t="21832" x="6183313" y="2968625"/>
          <p14:tracePt t="21832" x="6189663" y="2974975"/>
          <p14:tracePt t="21855" x="6189663" y="2982913"/>
          <p14:tracePt t="21866" x="6211888" y="3019425"/>
          <p14:tracePt t="21886" x="6219825" y="3040063"/>
          <p14:tracePt t="21901" x="6234113" y="3070225"/>
          <p14:tracePt t="21916" x="6240463" y="3076575"/>
          <p14:tracePt t="21934" x="6240463" y="3084513"/>
          <p14:tracePt t="21957" x="6248400" y="3084513"/>
          <p14:tracePt t="21980" x="6248400" y="3090863"/>
          <p14:tracePt t="21996" x="6248400" y="3098800"/>
          <p14:tracePt t="22003" x="6256338" y="3113088"/>
          <p14:tracePt t="22019" x="6262688" y="3121025"/>
          <p14:tracePt t="22033" x="6291263" y="3163888"/>
          <p14:tracePt t="22050" x="6299200" y="3178175"/>
          <p14:tracePt t="22069" x="6313488" y="3178175"/>
          <p14:tracePt t="22085" x="6321425" y="3178175"/>
          <p14:tracePt t="22108" x="6321425" y="3186113"/>
          <p14:tracePt t="22125" x="6327775" y="3186113"/>
          <p14:tracePt t="22188" x="6342063" y="3178175"/>
          <p14:tracePt t="22285" x="6342063" y="3171825"/>
          <p14:tracePt t="22316" x="6350000" y="3157538"/>
          <p14:tracePt t="22356" x="6350000" y="3149600"/>
          <p14:tracePt t="22373" x="6350000" y="3141663"/>
          <p14:tracePt t="22383" x="6350000" y="3135313"/>
          <p14:tracePt t="22404" x="6350000" y="3121025"/>
          <p14:tracePt t="23052" x="6248400" y="2954338"/>
          <p14:tracePt t="23061" x="6197600" y="2881313"/>
          <p14:tracePt t="23068" x="6132513" y="2808288"/>
          <p14:tracePt t="23086" x="5900738" y="2547938"/>
          <p14:tracePt t="23102" x="5718175" y="2373313"/>
          <p14:tracePt t="23118" x="5689600" y="2344738"/>
          <p14:tracePt t="23135" x="5689600" y="2336800"/>
          <p14:tracePt t="23150" x="5689600" y="2344738"/>
          <p14:tracePt t="23166" x="5697538" y="2351088"/>
          <p14:tracePt t="23189" x="5711825" y="2379663"/>
          <p14:tracePt t="23204" x="5718175" y="2379663"/>
          <p14:tracePt t="23308" x="5718175" y="2359025"/>
          <p14:tracePt t="23324" x="5703888" y="2336800"/>
          <p14:tracePt t="23334" x="5435600" y="2097088"/>
          <p14:tracePt t="23351" x="5341938" y="2003425"/>
          <p14:tracePt t="23367" x="4905375" y="1647825"/>
          <p14:tracePt t="23390" x="4840288" y="1589088"/>
          <p14:tracePt t="23399" x="4789488" y="1538288"/>
          <p14:tracePt t="23416" x="4760913" y="1516063"/>
          <p14:tracePt t="23434" x="4760913" y="1524000"/>
          <p14:tracePt t="23452" x="4767263" y="1552575"/>
          <p14:tracePt t="23469" x="4767263" y="1574800"/>
          <p14:tracePt t="23483" x="4767263" y="1603375"/>
          <p14:tracePt t="23500" x="4767263" y="1611313"/>
          <p14:tracePt t="23518" x="4767263" y="1617663"/>
          <p14:tracePt t="23533" x="4783138" y="1639888"/>
          <p14:tracePt t="23550" x="4783138" y="1647825"/>
          <p14:tracePt t="23677" x="4789488" y="1647825"/>
          <p14:tracePt t="23686" x="4789488" y="1654175"/>
          <p14:tracePt t="23700" x="4826000" y="1684338"/>
          <p14:tracePt t="23718" x="4868863" y="1704975"/>
          <p14:tracePt t="23733" x="4876800" y="1712913"/>
          <p14:tracePt t="23751" x="4927600" y="1735138"/>
          <p14:tracePt t="23766" x="4949825" y="1741488"/>
          <p14:tracePt t="23783" x="4970463" y="1749425"/>
          <p14:tracePt t="23800" x="5167313" y="1785938"/>
          <p14:tracePt t="23821" x="5189538" y="1785938"/>
          <p14:tracePt t="23833" x="5283200" y="1800225"/>
          <p14:tracePt t="23852" x="5399088" y="1806575"/>
          <p14:tracePt t="23870" x="5427663" y="1814513"/>
          <p14:tracePt t="23885" x="5486400" y="1814513"/>
          <p14:tracePt t="23902" x="5494338" y="1814513"/>
          <p14:tracePt t="23916" x="5500688" y="1814513"/>
          <p14:tracePt t="23933" x="5514975" y="1814513"/>
          <p14:tracePt t="23952" x="5551488" y="1814513"/>
          <p14:tracePt t="23966" x="5573713" y="1814513"/>
          <p14:tracePt t="23983" x="5624513" y="1806575"/>
          <p14:tracePt t="24000" x="5646738" y="1806575"/>
          <p14:tracePt t="24019" x="5667375" y="1806575"/>
          <p14:tracePt t="24035" x="5675313" y="1806575"/>
          <p14:tracePt t="24050" x="5667375" y="1806575"/>
          <p14:tracePt t="24228" x="5661025" y="1806575"/>
          <p14:tracePt t="24237" x="5653088" y="1806575"/>
          <p14:tracePt t="24268" x="5638800" y="1806575"/>
          <p14:tracePt t="24276" x="5630863" y="1806575"/>
          <p14:tracePt t="24293" x="5624513" y="1806575"/>
          <p14:tracePt t="24303" x="5610225" y="1806575"/>
          <p14:tracePt t="24317" x="5588000" y="1806575"/>
          <p14:tracePt t="24335" x="5559425" y="1806575"/>
          <p14:tracePt t="24351" x="5545138" y="1806575"/>
          <p14:tracePt t="24369" x="5522913" y="1806575"/>
          <p14:tracePt t="24383" x="5522913" y="1836738"/>
          <p14:tracePt t="24564" x="5537200" y="1857375"/>
          <p14:tracePt t="24572" x="5559425" y="1908175"/>
          <p14:tracePt t="24584" x="5624513" y="2060575"/>
          <p14:tracePt t="24600" x="5783263" y="2351088"/>
          <p14:tracePt t="24600" x="5813425" y="2387600"/>
          <p14:tracePt t="24622" x="5849938" y="2460625"/>
          <p14:tracePt t="24636" x="5965825" y="2641600"/>
          <p14:tracePt t="24652" x="6030913" y="2720975"/>
          <p14:tracePt t="24667" x="6045200" y="2735263"/>
          <p14:tracePt t="24684" x="6053138" y="2779713"/>
          <p14:tracePt t="24701" x="6059488" y="2794000"/>
          <p14:tracePt t="24720" x="6059488" y="2816225"/>
          <p14:tracePt t="24733" x="6059488" y="2822575"/>
          <p14:tracePt t="24845" x="6053138" y="2836863"/>
          <p14:tracePt t="24852" x="6037263" y="2881313"/>
          <p14:tracePt t="24867" x="6037263" y="2903538"/>
          <p14:tracePt t="24885" x="6030913" y="3011488"/>
          <p14:tracePt t="24901" x="6030913" y="3055938"/>
          <p14:tracePt t="24919" x="6118225" y="3259138"/>
          <p14:tracePt t="24934" x="6154738" y="3324225"/>
          <p14:tracePt t="24951" x="6161088" y="3330575"/>
          <p14:tracePt t="24967" x="6132513" y="3330575"/>
          <p14:tracePt t="24988" x="6118225" y="3330575"/>
          <p14:tracePt t="25000" x="6081713" y="3330575"/>
          <p14:tracePt t="25017" x="5957888" y="3309938"/>
          <p14:tracePt t="25036" x="5907088" y="3294063"/>
          <p14:tracePt t="25053" x="5900738" y="3294063"/>
          <p14:tracePt t="25069" x="5864225" y="3294063"/>
          <p14:tracePt t="25085" x="5849938" y="3294063"/>
          <p14:tracePt t="25100" x="5834063" y="3294063"/>
          <p14:tracePt t="25119" x="5805488" y="3294063"/>
          <p14:tracePt t="25135" x="5754688" y="3279775"/>
          <p14:tracePt t="25151" x="5732463" y="3273425"/>
          <p14:tracePt t="25167" x="5616575" y="3251200"/>
          <p14:tracePt t="25189" x="5545138" y="3251200"/>
          <p14:tracePt t="25203" x="5522913" y="3251200"/>
          <p14:tracePt t="25217" x="5478463" y="3243263"/>
          <p14:tracePt t="25234" x="5457825" y="3243263"/>
          <p14:tracePt t="25254" x="5384800" y="3243263"/>
          <p14:tracePt t="25269" x="5362575" y="3243263"/>
          <p14:tracePt t="25283" x="5311775" y="3243263"/>
          <p14:tracePt t="25303" x="5291138" y="3243263"/>
          <p14:tracePt t="25321" x="5283200" y="3243263"/>
          <p14:tracePt t="25334" x="5268913" y="3243263"/>
          <p14:tracePt t="25396" x="5246688" y="3243263"/>
          <p14:tracePt t="25405" x="5224463" y="3243263"/>
          <p14:tracePt t="25417" x="5203825" y="3236913"/>
          <p14:tracePt t="25437" x="5203825" y="3228975"/>
          <p14:tracePt t="25484" x="5232400" y="3222625"/>
          <p14:tracePt t="25492" x="5246688" y="3214688"/>
          <p14:tracePt t="25500" x="5260975" y="3214688"/>
          <p14:tracePt t="25517" x="5334000" y="3208338"/>
          <p14:tracePt t="25535" x="5472113" y="3200400"/>
          <p14:tracePt t="25552" x="5500688" y="3200400"/>
          <p14:tracePt t="25569" x="5638800" y="3186113"/>
          <p14:tracePt t="25585" x="5921375" y="3171825"/>
          <p14:tracePt t="25600" x="6008688" y="3163888"/>
          <p14:tracePt t="25617" x="6313488" y="3157538"/>
          <p14:tracePt t="25637" x="6321425" y="3157538"/>
          <p14:tracePt t="25652" x="6321425" y="3149600"/>
          <p14:tracePt t="25709" x="6321425" y="3141663"/>
          <p14:tracePt t="25725" x="6350000" y="3149600"/>
          <p14:tracePt t="25860" x="6378575" y="3149600"/>
          <p14:tracePt t="25868" x="6443663" y="3149600"/>
          <p14:tracePt t="25884" x="6465888" y="3149600"/>
          <p14:tracePt t="25901" x="6473825" y="3149600"/>
          <p14:tracePt t="25918" x="6480175" y="3149600"/>
          <p14:tracePt t="27719" x="6473825" y="3149600"/>
          <p14:tracePt t="28013" x="6429375" y="3171825"/>
          <p14:tracePt t="28022" x="6408738" y="3186113"/>
          <p14:tracePt t="28037" x="6392863" y="3200400"/>
          <p14:tracePt t="28052" x="6378575" y="3222625"/>
          <p14:tracePt t="28068" x="6313488" y="3279775"/>
          <p14:tracePt t="28087" x="6299200" y="3302000"/>
          <p14:tracePt t="28101" x="6226175" y="3338513"/>
          <p14:tracePt t="28117" x="6189663" y="3344863"/>
          <p14:tracePt t="28134" x="6175375" y="3344863"/>
          <p14:tracePt t="28150" x="6146800" y="3344863"/>
          <p14:tracePt t="28150" x="6132513" y="3344863"/>
          <p14:tracePt t="28172" x="6124575" y="3352800"/>
          <p14:tracePt t="28184" x="6096000" y="3352800"/>
          <p14:tracePt t="28201" x="6059488" y="3360738"/>
          <p14:tracePt t="28220" x="6053138" y="3360738"/>
          <p14:tracePt t="28251" x="6037263" y="3352800"/>
          <p14:tracePt t="28340" x="6037263" y="3344863"/>
          <p14:tracePt t="28349" x="5980113" y="3279775"/>
          <p14:tracePt t="28367" x="5980113" y="3273425"/>
          <p14:tracePt t="28384" x="5957888" y="3228975"/>
          <p14:tracePt t="28401" x="5965825" y="3113088"/>
          <p14:tracePt t="28421" x="6022975" y="2982913"/>
          <p14:tracePt t="28437" x="6073775" y="2887663"/>
          <p14:tracePt t="28452" x="6175375" y="2720975"/>
          <p14:tracePt t="28469" x="6219825" y="2670175"/>
          <p14:tracePt t="28487" x="6342063" y="2481263"/>
          <p14:tracePt t="28502" x="6392863" y="2409825"/>
          <p14:tracePt t="28518" x="6429375" y="2328863"/>
          <p14:tracePt t="28534" x="6451600" y="2286000"/>
          <p14:tracePt t="28553" x="6488113" y="2206625"/>
          <p14:tracePt t="28568" x="6494463" y="2176463"/>
          <p14:tracePt t="28584" x="6510338" y="2141538"/>
          <p14:tracePt t="28601" x="6510338" y="2125663"/>
          <p14:tracePt t="28620" x="6516688" y="2119313"/>
          <p14:tracePt t="28676" x="6530975" y="2119313"/>
          <p14:tracePt t="28685" x="6611938" y="2105025"/>
          <p14:tracePt t="28704" x="6640513" y="2090738"/>
          <p14:tracePt t="28718" x="6705600" y="2074863"/>
          <p14:tracePt t="28735" x="6784975" y="2054225"/>
          <p14:tracePt t="28751" x="6821488" y="2024063"/>
          <p14:tracePt t="28774" x="6835775" y="2017713"/>
          <p14:tracePt t="28784" x="6850063" y="2003425"/>
          <p14:tracePt t="28800" x="6894513" y="1944688"/>
          <p14:tracePt t="28817" x="6959600" y="1857375"/>
          <p14:tracePt t="28837" x="6988175" y="1828800"/>
          <p14:tracePt t="28851" x="7010400" y="1814513"/>
          <p14:tracePt t="28868" x="7018338" y="1814513"/>
          <p14:tracePt t="28925" x="7024688" y="1814513"/>
          <p14:tracePt t="28940" x="7061200" y="1820863"/>
          <p14:tracePt t="28956" x="7069138" y="1820863"/>
          <p14:tracePt t="28972" x="7083425" y="1820863"/>
          <p14:tracePt t="28984" x="7089775" y="1820863"/>
          <p14:tracePt t="29019" x="7104063" y="1820863"/>
          <p14:tracePt t="29044" x="7126288" y="1820863"/>
          <p14:tracePt t="29051" x="7148513" y="1820863"/>
          <p14:tracePt t="29070" x="7162800" y="1820863"/>
          <p14:tracePt t="30869" x="7154863" y="1836738"/>
          <p14:tracePt t="31236" x="7119938" y="1879600"/>
          <p14:tracePt t="31252" x="7104063" y="1916113"/>
          <p14:tracePt t="31261" x="7046913" y="2060575"/>
          <p14:tracePt t="31268" x="6996113" y="2227263"/>
          <p14:tracePt t="31285" x="6937375" y="2430463"/>
          <p14:tracePt t="31301" x="6886575" y="2641600"/>
          <p14:tracePt t="31320" x="6850063" y="2909888"/>
          <p14:tracePt t="31334" x="6770688" y="3186113"/>
          <p14:tracePt t="31351" x="6734175" y="3259138"/>
          <p14:tracePt t="31351" x="6705600" y="3302000"/>
          <p14:tracePt t="31373" x="6697663" y="3316288"/>
          <p14:tracePt t="31388" x="6683375" y="3338513"/>
          <p14:tracePt t="31401" x="6677025" y="3344863"/>
          <p14:tracePt t="31418" x="6669088" y="3344863"/>
          <p14:tracePt t="31437" x="6662738" y="3344863"/>
          <p14:tracePt t="31453" x="6654800" y="3344863"/>
          <p14:tracePt t="31477" x="6640513" y="3344863"/>
          <p14:tracePt t="31485" x="6604000" y="3344863"/>
          <p14:tracePt t="31502" x="6596063" y="3344863"/>
          <p14:tracePt t="31520" x="6530975" y="3360738"/>
          <p14:tracePt t="31535" x="6429375" y="3454400"/>
          <p14:tracePt t="31552" x="6392863" y="3497263"/>
          <p14:tracePt t="31567" x="6299200" y="3635375"/>
          <p14:tracePt t="31590" x="6299200" y="3643313"/>
          <p14:tracePt t="31601" x="6299200" y="3649663"/>
          <p14:tracePt t="31645" x="6307138" y="3649663"/>
          <p14:tracePt t="31740" x="6291263" y="3635375"/>
          <p14:tracePt t="31795" x="6256338" y="3629025"/>
          <p14:tracePt t="31814" x="6169025" y="3621088"/>
          <p14:tracePt t="31821" x="6059488" y="3606800"/>
          <p14:tracePt t="31837" x="5921375" y="3578225"/>
          <p14:tracePt t="31851" x="5819775" y="3563938"/>
          <p14:tracePt t="31869" x="5616575" y="3556000"/>
          <p14:tracePt t="31887" x="5588000" y="3556000"/>
          <p14:tracePt t="31901" x="5407025" y="3556000"/>
          <p14:tracePt t="31920" x="5283200" y="3570288"/>
          <p14:tracePt t="31935" x="5254625" y="3570288"/>
          <p14:tracePt t="31956" x="5246688" y="3570288"/>
          <p14:tracePt t="31968" x="5254625" y="3570288"/>
          <p14:tracePt t="32004" x="5260975" y="3570288"/>
          <p14:tracePt t="32013" x="5268913" y="3570288"/>
          <p14:tracePt t="32028" x="5275263" y="3570288"/>
          <p14:tracePt t="32051" x="5291138" y="3570288"/>
          <p14:tracePt t="32068" x="5311775" y="3570288"/>
          <p14:tracePt t="32077" x="5319713" y="3570288"/>
          <p14:tracePt t="32092" x="5341938" y="3570288"/>
          <p14:tracePt t="32101" x="5449888" y="3563938"/>
          <p14:tracePt t="32119" x="5486400" y="3563938"/>
          <p14:tracePt t="32135" x="5805488" y="3563938"/>
          <p14:tracePt t="32157" x="5870575" y="3563938"/>
          <p14:tracePt t="32168" x="6096000" y="3563938"/>
          <p14:tracePt t="32185" x="6327775" y="3570288"/>
          <p14:tracePt t="32205" x="6364288" y="3570288"/>
          <p14:tracePt t="32220" x="6415088" y="3570288"/>
          <p14:tracePt t="32235" x="6494463" y="3570288"/>
          <p14:tracePt t="32252" x="6524625" y="3570288"/>
          <p14:tracePt t="32268" x="6589713" y="3563938"/>
          <p14:tracePt t="32287" x="6618288" y="3556000"/>
          <p14:tracePt t="32302" x="6654800" y="3556000"/>
          <p14:tracePt t="32318" x="6662738" y="3556000"/>
          <p14:tracePt t="32335" x="6669088" y="3548063"/>
          <p14:tracePt t="32421" x="6677025" y="3548063"/>
          <p14:tracePt t="32444" x="6683375" y="3541713"/>
          <p14:tracePt t="32467" x="6683375" y="3533775"/>
          <p14:tracePt t="32494" x="6683375" y="3527425"/>
          <p14:tracePt t="32620" x="6691313" y="3519488"/>
          <p14:tracePt t="32629" x="6697663" y="3513138"/>
          <p14:tracePt t="32637" x="6705600" y="3497263"/>
          <p14:tracePt t="32653" x="6705600" y="3490913"/>
          <p14:tracePt t="32669" x="6713538" y="3476625"/>
          <p14:tracePt t="32685" x="6713538" y="3468688"/>
          <p14:tracePt t="32704" x="6713538" y="3462338"/>
          <p14:tracePt t="34505" x="6713538" y="3454400"/>
          <p14:tracePt t="35076" x="6705600" y="3454400"/>
          <p14:tracePt t="35156" x="6697663" y="3454400"/>
          <p14:tracePt t="35172" x="6691313" y="3454400"/>
          <p14:tracePt t="35181" x="6677025" y="3446463"/>
          <p14:tracePt t="35205" x="6662738" y="3446463"/>
          <p14:tracePt t="35213" x="6654800" y="3440113"/>
          <p14:tracePt t="35219" x="6640513" y="3417888"/>
          <p14:tracePt t="35237" x="6640513" y="3411538"/>
          <p14:tracePt t="35260" x="6632575" y="3411538"/>
          <p14:tracePt t="35604" x="6589713" y="3446463"/>
          <p14:tracePt t="35614" x="6443663" y="3556000"/>
          <p14:tracePt t="35619" x="6400800" y="3598863"/>
          <p14:tracePt t="35635" x="6291263" y="3686175"/>
          <p14:tracePt t="35652" x="6256338" y="3708400"/>
          <p14:tracePt t="35669" x="6240463" y="3708400"/>
          <p14:tracePt t="35687" x="6240463" y="3716338"/>
          <p14:tracePt t="35702" x="6234113" y="3716338"/>
          <p14:tracePt t="36188" x="6205538" y="3716338"/>
          <p14:tracePt t="36197" x="6124575" y="3716338"/>
          <p14:tracePt t="36204" x="6096000" y="3716338"/>
          <p14:tracePt t="36218" x="6037263" y="3736975"/>
          <p14:tracePt t="36237" x="5994400" y="3744913"/>
          <p14:tracePt t="36253" x="5935663" y="3767138"/>
          <p14:tracePt t="36271" x="5842000" y="3787775"/>
          <p14:tracePt t="36286" x="5732463" y="3817938"/>
          <p14:tracePt t="36303" x="5681663" y="3832225"/>
          <p14:tracePt t="36319" x="5653088" y="3838575"/>
          <p14:tracePt t="36341" x="5661025" y="3838575"/>
          <p14:tracePt t="36980" x="5661025" y="3832225"/>
          <p14:tracePt t="37277" x="5653088" y="3832225"/>
          <p14:tracePt t="37356" x="5638800" y="3824288"/>
          <p14:tracePt t="37364" x="5630863" y="3817938"/>
          <p14:tracePt t="37372" x="5624513" y="3817938"/>
          <p14:tracePt t="37388" x="5595938" y="3795713"/>
          <p14:tracePt t="37407" x="5588000" y="3795713"/>
          <p14:tracePt t="37419" x="5580063" y="3787775"/>
          <p14:tracePt t="37443" x="5580063" y="3781425"/>
          <p14:tracePt t="37467" x="5573713" y="3781425"/>
          <p14:tracePt t="37493" x="5565775" y="3773488"/>
          <p14:tracePt t="37508" x="5565775" y="3767138"/>
          <p14:tracePt t="37533" x="5565775" y="3759200"/>
          <p14:tracePt t="39870" x="5545138" y="3759200"/>
          <p14:tracePt t="40100" x="5522913" y="3759200"/>
          <p14:tracePt t="40115" x="5500688" y="3759200"/>
          <p14:tracePt t="40124" x="5457825" y="3759200"/>
          <p14:tracePt t="40140" x="5449888" y="3759200"/>
          <p14:tracePt t="40153" x="5435600" y="3767138"/>
          <p14:tracePt t="40169" x="5427663" y="3767138"/>
          <p14:tracePt t="40189" x="5413375" y="3773488"/>
          <p14:tracePt t="40204" x="5407025" y="3773488"/>
          <p14:tracePt t="40228" x="5399088" y="3773488"/>
          <p14:tracePt t="40332" x="5392738" y="3773488"/>
          <p14:tracePt t="40357" x="5370513" y="3773488"/>
          <p14:tracePt t="40460" x="5356225" y="3773488"/>
          <p14:tracePt t="40469" x="5275263" y="3781425"/>
          <p14:tracePt t="40486" x="5254625" y="3781425"/>
          <p14:tracePt t="40503" x="5195888" y="3781425"/>
          <p14:tracePt t="40520" x="5181600" y="3781425"/>
          <p14:tracePt t="40538" x="5173663" y="3781425"/>
          <p14:tracePt t="41447" x="5181600" y="3781425"/>
          <p14:tracePt t="41596" x="5189538" y="3781425"/>
          <p14:tracePt t="41645" x="5195888" y="3781425"/>
          <p14:tracePt t="41653" x="5203825" y="3787775"/>
          <p14:tracePt t="41671" x="5232400" y="3838575"/>
          <p14:tracePt t="41687" x="5275263" y="3903663"/>
          <p14:tracePt t="41703" x="5297488" y="3925888"/>
          <p14:tracePt t="41719" x="5348288" y="4027488"/>
          <p14:tracePt t="41739" x="5348288" y="4035425"/>
          <p14:tracePt t="41753" x="5341938" y="4035425"/>
          <p14:tracePt t="42013" x="5341938" y="4027488"/>
          <p14:tracePt t="42043" x="5341938" y="4035425"/>
          <p14:tracePt t="42717" x="5341938" y="4049713"/>
          <p14:tracePt t="42732" x="5341938" y="4056063"/>
          <p14:tracePt t="42748" x="5341938" y="4071938"/>
          <p14:tracePt t="42765" x="5334000" y="4071938"/>
          <p14:tracePt t="42868" x="5334000" y="4064000"/>
          <p14:tracePt t="42996" x="5334000" y="4056063"/>
          <p14:tracePt t="43165" x="5334000" y="4049713"/>
          <p14:tracePt t="43188" x="5334000" y="4041775"/>
          <p14:tracePt t="43213" x="5334000" y="4035425"/>
          <p14:tracePt t="43236" x="5326063" y="4035425"/>
          <p14:tracePt t="43428" x="5326063" y="4041775"/>
          <p14:tracePt t="43484" x="5319713" y="4041775"/>
          <p14:tracePt t="43493" x="5311775" y="4056063"/>
          <p14:tracePt t="43505" x="5305425" y="4064000"/>
          <p14:tracePt t="43520" x="5283200" y="4086225"/>
          <p14:tracePt t="43520" x="5283200" y="4092575"/>
          <p14:tracePt t="43539" x="5275263" y="4092575"/>
          <p14:tracePt t="43553" x="5275263" y="4100513"/>
          <p14:tracePt t="43572" x="5275263" y="4106863"/>
          <p14:tracePt t="43628" x="5275263" y="4114800"/>
          <p14:tracePt t="44068" x="5283200" y="4129088"/>
          <p14:tracePt t="44076" x="5297488" y="4143375"/>
          <p14:tracePt t="44086" x="5311775" y="4179888"/>
          <p14:tracePt t="44104" x="5341938" y="4208463"/>
          <p14:tracePt t="44120" x="5356225" y="4238625"/>
          <p14:tracePt t="44138" x="5370513" y="4238625"/>
          <p14:tracePt t="44156" x="5370513" y="4244975"/>
          <p14:tracePt t="44172" x="5370513" y="4259263"/>
          <p14:tracePt t="44188" x="5376863" y="4259263"/>
          <p14:tracePt t="44204" x="5376863" y="4275138"/>
          <p14:tracePt t="44224" x="5384800" y="4303713"/>
          <p14:tracePt t="44237" x="5384800" y="4310063"/>
          <p14:tracePt t="44253" x="5392738" y="4340225"/>
          <p14:tracePt t="44271" x="5399088" y="4383088"/>
          <p14:tracePt t="44289" x="5399088" y="4391025"/>
          <p14:tracePt t="44305" x="5399088" y="4419600"/>
          <p14:tracePt t="44321" x="5399088" y="4427538"/>
          <p14:tracePt t="44580" x="5392738" y="4427538"/>
          <p14:tracePt t="44693" x="5384800" y="4427538"/>
          <p14:tracePt t="44708" x="5376863" y="4427538"/>
          <p14:tracePt t="44724" x="5370513" y="4427538"/>
          <p14:tracePt t="47421" x="5370513" y="4433888"/>
          <p14:tracePt t="47476" x="5376863" y="4441825"/>
          <p14:tracePt t="48141" x="5384800" y="4448175"/>
          <p14:tracePt t="48173" x="5384800" y="4456113"/>
          <p14:tracePt t="48556" x="5384800" y="4484688"/>
          <p14:tracePt t="48566" x="5376863" y="4506913"/>
          <p14:tracePt t="48573" x="5370513" y="4572000"/>
          <p14:tracePt t="48587" x="5362575" y="4673600"/>
          <p14:tracePt t="48604" x="5362575" y="4716463"/>
          <p14:tracePt t="48621" x="5362575" y="4724400"/>
          <p14:tracePt t="48640" x="5370513" y="4746625"/>
          <p14:tracePt t="48656" x="5392738" y="4775200"/>
          <p14:tracePt t="48672" x="5399088" y="4783138"/>
          <p14:tracePt t="48687" x="5413375" y="4797425"/>
          <p14:tracePt t="48707" x="5421313" y="4797425"/>
          <p14:tracePt t="48734" x="5435600" y="4803775"/>
          <p14:tracePt t="48739" x="5443538" y="4803775"/>
          <p14:tracePt t="48754" x="5494338" y="4811713"/>
          <p14:tracePt t="48773" x="5522913" y="4826000"/>
          <p14:tracePt t="48788" x="5545138" y="4826000"/>
          <p14:tracePt t="48804" x="5551488" y="4833938"/>
          <p14:tracePt t="48821" x="5565775" y="4833938"/>
          <p14:tracePt t="48841" x="5573713" y="4833938"/>
          <p14:tracePt t="48854" x="5638800" y="4833938"/>
          <p14:tracePt t="48871" x="5703888" y="4833938"/>
          <p14:tracePt t="48889" x="5799138" y="4833938"/>
          <p14:tracePt t="48910" x="5813425" y="4833938"/>
          <p14:tracePt t="48921" x="5827713" y="4833938"/>
          <p14:tracePt t="48938" x="5834063" y="4833938"/>
          <p14:tracePt t="49108" x="5849938" y="4833938"/>
          <p14:tracePt t="49117" x="5878513" y="4833938"/>
          <p14:tracePt t="49124" x="5935663" y="4848225"/>
          <p14:tracePt t="49138" x="5986463" y="4848225"/>
          <p14:tracePt t="49157" x="6022975" y="4848225"/>
          <p14:tracePt t="49172" x="6030913" y="4848225"/>
          <p14:tracePt t="49196" x="6022975" y="4848225"/>
          <p14:tracePt t="49652" x="6016625" y="4848225"/>
          <p14:tracePt t="49708" x="6008688" y="4848225"/>
          <p14:tracePt t="49716" x="5994400" y="4848225"/>
          <p14:tracePt t="49740" x="5986463" y="4848225"/>
          <p14:tracePt t="49764" x="5980113" y="4848225"/>
          <p14:tracePt t="49980" x="5972175" y="4848225"/>
          <p14:tracePt t="50036" x="5965825" y="4848225"/>
          <p14:tracePt t="50260" x="5957888" y="4848225"/>
          <p14:tracePt t="50548" x="5951538" y="4862513"/>
          <p14:tracePt t="50620" x="5943600" y="4862513"/>
          <p14:tracePt t="50724" x="5935663" y="4862513"/>
          <p14:tracePt t="50771" x="5929313" y="4862513"/>
          <p14:tracePt t="51667" x="5929313" y="4868863"/>
          <p14:tracePt t="51700" x="5921375" y="4868863"/>
          <p14:tracePt t="51924" x="5915025" y="4876800"/>
          <p14:tracePt t="53364" x="5915025" y="4884738"/>
          <p14:tracePt t="53397" x="5915025" y="4891088"/>
          <p14:tracePt t="53428" x="5907088" y="4891088"/>
          <p14:tracePt t="54117" x="5907088" y="4899025"/>
          <p14:tracePt t="54141" x="5915025" y="4899025"/>
          <p14:tracePt t="54244" x="5907088" y="4899025"/>
          <p14:tracePt t="54677" x="5892800" y="4905375"/>
          <p14:tracePt t="54686" x="5849938" y="4935538"/>
          <p14:tracePt t="54707" x="5842000" y="4949825"/>
          <p14:tracePt t="54725" x="5842000" y="4956175"/>
          <p14:tracePt t="54740" x="5834063" y="4964113"/>
          <p14:tracePt t="54757" x="5834063" y="4970463"/>
          <p14:tracePt t="54772" x="5834063" y="4992688"/>
          <p14:tracePt t="54790" x="5819775" y="5014913"/>
          <p14:tracePt t="54805" x="5819775" y="5021263"/>
          <p14:tracePt t="54828" x="5819775" y="5037138"/>
          <p14:tracePt t="54839" x="5819775" y="5065713"/>
          <p14:tracePt t="54856" x="5819775" y="5080000"/>
          <p14:tracePt t="54872" x="5805488" y="5145088"/>
          <p14:tracePt t="54894" x="5805488" y="5159375"/>
          <p14:tracePt t="54905" x="5799138" y="5159375"/>
          <p14:tracePt t="54922" x="5783263" y="5181600"/>
          <p14:tracePt t="54939" x="5776913" y="5203825"/>
          <p14:tracePt t="54964" x="5776913" y="5210175"/>
          <p14:tracePt t="54972" x="5762625" y="5240338"/>
          <p14:tracePt t="54990" x="5754688" y="5246688"/>
          <p14:tracePt t="55005" x="5748338" y="5246688"/>
          <p14:tracePt t="55027" x="5748338" y="5254625"/>
          <p14:tracePt t="56063" x="5740400" y="5254625"/>
          <p14:tracePt t="57249" x="5740400" y="5246688"/>
          <p14:tracePt t="57707" x="5740400" y="5240338"/>
          <p14:tracePt t="57724" x="5748338" y="5240338"/>
          <p14:tracePt t="57860" x="5754688" y="5240338"/>
          <p14:tracePt t="57876" x="5762625" y="5240338"/>
          <p14:tracePt t="57955" x="5768975" y="5240338"/>
          <p14:tracePt t="58045" x="5776913" y="5240338"/>
          <p14:tracePt t="58068" x="5783263" y="5240338"/>
          <p14:tracePt t="58091" x="5783263" y="5232400"/>
          <p14:tracePt t="59902" x="5783263" y="5224463"/>
          <p14:tracePt t="80430" x="5791200" y="5224463"/>
          <p14:tracePt t="80563" x="5813425" y="5189538"/>
          <p14:tracePt t="80573" x="5813425" y="5181600"/>
          <p14:tracePt t="80580" x="5813425" y="5167313"/>
          <p14:tracePt t="80836" x="5813425" y="5145088"/>
          <p14:tracePt t="80851" x="5813425" y="5138738"/>
          <p14:tracePt t="80860" x="5805488" y="5122863"/>
          <p14:tracePt t="80877" x="5805488" y="5116513"/>
          <p14:tracePt t="80894" x="5805488" y="5108575"/>
          <p14:tracePt t="80912" x="5805488" y="5094288"/>
          <p14:tracePt t="81028" x="5856288" y="5065713"/>
          <p14:tracePt t="81037" x="5884863" y="5043488"/>
          <p14:tracePt t="81052" x="5907088" y="5006975"/>
          <p14:tracePt t="81060" x="5957888" y="4868863"/>
          <p14:tracePt t="81077" x="5957888" y="4818063"/>
          <p14:tracePt t="81093" x="5878513" y="4498975"/>
          <p14:tracePt t="81113" x="5819775" y="4303713"/>
          <p14:tracePt t="81127" x="5689600" y="3838575"/>
          <p14:tracePt t="81143" x="5457825" y="3127375"/>
          <p14:tracePt t="81160" x="5356225" y="2822575"/>
          <p14:tracePt t="81179" x="5305425" y="2684463"/>
          <p14:tracePt t="81193" x="4848225" y="1871663"/>
          <p14:tracePt t="81214" x="4797425" y="1820863"/>
          <p14:tracePt t="81228" x="4695825" y="1712913"/>
          <p14:tracePt t="81246" x="4673600" y="1690688"/>
          <p14:tracePt t="81260" x="4665663" y="1690688"/>
          <p14:tracePt t="81276" x="4645025" y="1690688"/>
          <p14:tracePt t="81308" x="4630738" y="1698625"/>
          <p14:tracePt t="81316" x="4608513" y="1698625"/>
          <p14:tracePt t="81331" x="4572000" y="1704975"/>
          <p14:tracePt t="81343" x="4564063" y="1704975"/>
          <p14:tracePt t="81360" x="4557713" y="1704975"/>
          <p14:tracePt t="81377" x="4549775" y="1704975"/>
          <p14:tracePt t="81428" x="4529138" y="1676400"/>
          <p14:tracePt t="81436" x="4498975" y="1647825"/>
          <p14:tracePt t="81443" x="4484688" y="1625600"/>
          <p14:tracePt t="81462" x="4354513" y="1473200"/>
          <p14:tracePt t="81479" x="4289425" y="1414463"/>
          <p14:tracePt t="81494" x="4281488" y="1414463"/>
          <p14:tracePt t="81510" x="4275138" y="1414463"/>
          <p14:tracePt t="81548" x="4275138" y="1436688"/>
          <p14:tracePt t="81572" x="4275138" y="1450975"/>
          <p14:tracePt t="81580" x="4275138" y="1458913"/>
          <p14:tracePt t="81596" x="4275138" y="1509713"/>
          <p14:tracePt t="81612" x="4310063" y="1566863"/>
          <p14:tracePt t="81628" x="4325938" y="1582738"/>
          <p14:tracePt t="81643" x="4456113" y="1668463"/>
          <p14:tracePt t="81663" x="4608513" y="1727200"/>
          <p14:tracePt t="81679" x="4818063" y="1785938"/>
          <p14:tracePt t="81693" x="5051425" y="1843088"/>
          <p14:tracePt t="81710" x="5514975" y="1966913"/>
          <p14:tracePt t="81710" x="5675313" y="1995488"/>
          <p14:tracePt t="81733" x="6059488" y="2068513"/>
          <p14:tracePt t="81748" x="6248400" y="2105025"/>
          <p14:tracePt t="81760" x="7010400" y="2176463"/>
          <p14:tracePt t="81777" x="7366000" y="2206625"/>
          <p14:tracePt t="81796" x="7967663" y="2257425"/>
          <p14:tracePt t="81813" x="8599488" y="2286000"/>
          <p14:tracePt t="81828" x="8729663" y="2293938"/>
          <p14:tracePt t="81843" x="9085263" y="2314575"/>
          <p14:tracePt t="81863" x="9296400" y="2322513"/>
          <p14:tracePt t="81877" x="9572625" y="2314575"/>
          <p14:tracePt t="81893" x="9739313" y="2300288"/>
          <p14:tracePt t="81910" x="10015538" y="2271713"/>
          <p14:tracePt t="81930" x="10086975" y="2263775"/>
          <p14:tracePt t="81943" x="10253663" y="2243138"/>
          <p14:tracePt t="81961" x="10298113" y="2243138"/>
          <p14:tracePt t="81978" x="10326688" y="2235200"/>
          <p14:tracePt t="81997" x="10334625" y="2235200"/>
          <p14:tracePt t="82019" x="10340975" y="2235200"/>
          <p14:tracePt t="82036" x="10371138" y="2220913"/>
          <p14:tracePt t="82044" x="10442575" y="2206625"/>
          <p14:tracePt t="82063" x="10544175" y="2184400"/>
          <p14:tracePt t="82077" x="10660063" y="2170113"/>
          <p14:tracePt t="82093" x="10704513" y="2162175"/>
          <p14:tracePt t="82110" x="10791825" y="2162175"/>
          <p14:tracePt t="82130" x="10791825" y="2155825"/>
          <p14:tracePt t="82171" x="10783888" y="2147888"/>
          <p14:tracePt t="82380" x="10777538" y="2147888"/>
          <p14:tracePt t="82510" x="10769600" y="2147888"/>
          <p14:tracePt t="82530" x="10761663" y="2147888"/>
          <p14:tracePt t="82628" x="10761663" y="2141538"/>
          <p14:tracePt t="82699" x="10755313" y="2141538"/>
          <p14:tracePt t="82726" x="10747375" y="2141538"/>
          <p14:tracePt t="82780" x="10741025" y="2141538"/>
          <p14:tracePt t="82811" x="10741025" y="2133600"/>
          <p14:tracePt t="82820" x="10733088" y="2125663"/>
          <p14:tracePt t="82828" x="10726738" y="2111375"/>
          <p14:tracePt t="82844" x="10726738" y="2097088"/>
          <p14:tracePt t="82863" x="10741025" y="2039938"/>
          <p14:tracePt t="82877" x="10761663" y="2017713"/>
          <p14:tracePt t="82894" x="10828338" y="1938338"/>
          <p14:tracePt t="82912" x="10856913" y="1908175"/>
          <p14:tracePt t="82931" x="10893425" y="1879600"/>
          <p14:tracePt t="82944" x="10914063" y="1865313"/>
          <p14:tracePt t="82944" x="10929938" y="1857375"/>
          <p14:tracePt t="82964" x="10944225" y="1857375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cxnSp>
        <p:nvCxnSpPr>
          <p:cNvPr id="8" name="Elbow Connector 7"/>
          <p:cNvCxnSpPr>
            <a:endCxn id="11" idx="1"/>
          </p:cNvCxnSpPr>
          <p:nvPr/>
        </p:nvCxnSpPr>
        <p:spPr>
          <a:xfrm rot="16200000" flipH="1">
            <a:off x="1165225" y="1657577"/>
            <a:ext cx="1250950" cy="2286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05000" y="2054452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Acquisition</a:t>
            </a:r>
          </a:p>
        </p:txBody>
      </p:sp>
      <p:cxnSp>
        <p:nvCxnSpPr>
          <p:cNvPr id="16" name="Straight Arrow Connector 15"/>
          <p:cNvCxnSpPr>
            <a:stCxn id="11" idx="3"/>
            <a:endCxn id="6" idx="1"/>
          </p:cNvCxnSpPr>
          <p:nvPr/>
        </p:nvCxnSpPr>
        <p:spPr>
          <a:xfrm>
            <a:off x="3124200" y="239735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33025" y="2958357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SV 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147711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Baseband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31659" y="3273653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 Phases</a:t>
            </a:r>
          </a:p>
          <a:p>
            <a:pPr algn="ctr"/>
            <a:r>
              <a:rPr lang="en-US" dirty="0"/>
              <a:t>Doppler</a:t>
            </a:r>
          </a:p>
        </p:txBody>
      </p:sp>
      <p:cxnSp>
        <p:nvCxnSpPr>
          <p:cNvPr id="40" name="Straight Arrow Connector 39"/>
          <p:cNvCxnSpPr>
            <a:stCxn id="17" idx="0"/>
          </p:cNvCxnSpPr>
          <p:nvPr/>
        </p:nvCxnSpPr>
        <p:spPr>
          <a:xfrm flipH="1" flipV="1">
            <a:off x="3314700" y="2523221"/>
            <a:ext cx="1" cy="43513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362200" y="2890882"/>
            <a:ext cx="0" cy="1147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505200" y="2054452"/>
            <a:ext cx="1524000" cy="2802372"/>
            <a:chOff x="1981200" y="2054452"/>
            <a:chExt cx="1524000" cy="2802372"/>
          </a:xfrm>
        </p:grpSpPr>
        <p:cxnSp>
          <p:nvCxnSpPr>
            <p:cNvPr id="21" name="Straight Arrow Connector 20"/>
            <p:cNvCxnSpPr>
              <a:stCxn id="6" idx="3"/>
              <a:endCxn id="18" idx="1"/>
            </p:cNvCxnSpPr>
            <p:nvPr/>
          </p:nvCxnSpPr>
          <p:spPr>
            <a:xfrm>
              <a:off x="3200400" y="2397352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981200" y="2054452"/>
              <a:ext cx="1219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Tracking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 flipV="1">
              <a:off x="2590801" y="2874566"/>
              <a:ext cx="4894" cy="12402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981200" y="4210493"/>
              <a:ext cx="12289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Every </a:t>
              </a:r>
              <a:r>
                <a:rPr lang="en-US" dirty="0" err="1"/>
                <a:t>ms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continuous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551791" y="4107527"/>
            <a:ext cx="1636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</a:t>
            </a:r>
            <a:r>
              <a:rPr lang="en-US" dirty="0" err="1"/>
              <a:t>ms</a:t>
            </a:r>
            <a:r>
              <a:rPr lang="en-US" dirty="0"/>
              <a:t> data (4kB)</a:t>
            </a:r>
          </a:p>
          <a:p>
            <a:pPr algn="ctr"/>
            <a:r>
              <a:rPr lang="en-US" dirty="0"/>
              <a:t>Intense </a:t>
            </a:r>
            <a:br>
              <a:rPr lang="en-US" dirty="0"/>
            </a:br>
            <a:r>
              <a:rPr lang="en-US" dirty="0"/>
              <a:t>computation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879688" y="1846451"/>
            <a:ext cx="3426113" cy="4960989"/>
            <a:chOff x="3355687" y="1846450"/>
            <a:chExt cx="3426113" cy="4960989"/>
          </a:xfrm>
        </p:grpSpPr>
        <p:grpSp>
          <p:nvGrpSpPr>
            <p:cNvPr id="15" name="Group 14"/>
            <p:cNvGrpSpPr/>
            <p:nvPr/>
          </p:nvGrpSpPr>
          <p:grpSpPr>
            <a:xfrm>
              <a:off x="3355687" y="1846450"/>
              <a:ext cx="3063350" cy="2990881"/>
              <a:chOff x="3355687" y="1846450"/>
              <a:chExt cx="3063350" cy="299088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505200" y="2054452"/>
                <a:ext cx="12192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Decoding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189501" y="2383445"/>
                <a:ext cx="117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Ephemeris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38494" y="1898172"/>
                <a:ext cx="1280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Time stamp</a:t>
                </a:r>
              </a:p>
            </p:txBody>
          </p:sp>
          <p:sp>
            <p:nvSpPr>
              <p:cNvPr id="31" name="Left Brace 30"/>
              <p:cNvSpPr/>
              <p:nvPr/>
            </p:nvSpPr>
            <p:spPr>
              <a:xfrm>
                <a:off x="4800600" y="1846450"/>
                <a:ext cx="337894" cy="927241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flipV="1">
                <a:off x="4181209" y="2855072"/>
                <a:ext cx="0" cy="12597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3355687" y="4191000"/>
                <a:ext cx="16608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Time stamp: 6s </a:t>
                </a:r>
              </a:p>
              <a:p>
                <a:pPr algn="ctr"/>
                <a:r>
                  <a:rPr lang="en-US" dirty="0"/>
                  <a:t>Ephemeris: 30s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3414765" y="4929253"/>
              <a:ext cx="3367035" cy="1878186"/>
              <a:chOff x="906035" y="1640168"/>
              <a:chExt cx="7247365" cy="4492561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2514600" y="2102052"/>
                <a:ext cx="5638800" cy="3341077"/>
                <a:chOff x="934329" y="3383280"/>
                <a:chExt cx="5638800" cy="3341077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934329" y="3383280"/>
                  <a:ext cx="5638800" cy="609600"/>
                  <a:chOff x="1295400" y="3124200"/>
                  <a:chExt cx="5638800" cy="762000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17" name="Cube 116"/>
                  <p:cNvSpPr/>
                  <p:nvPr/>
                </p:nvSpPr>
                <p:spPr>
                  <a:xfrm>
                    <a:off x="1295400" y="3124200"/>
                    <a:ext cx="914400" cy="762000"/>
                  </a:xfrm>
                  <a:prstGeom prst="cub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TLM</a:t>
                    </a:r>
                  </a:p>
                </p:txBody>
              </p:sp>
              <p:sp>
                <p:nvSpPr>
                  <p:cNvPr id="118" name="Cube 117"/>
                  <p:cNvSpPr/>
                  <p:nvPr/>
                </p:nvSpPr>
                <p:spPr>
                  <a:xfrm>
                    <a:off x="2023403" y="3124200"/>
                    <a:ext cx="914400" cy="762000"/>
                  </a:xfrm>
                  <a:prstGeom prst="cub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dirty="0">
                        <a:solidFill>
                          <a:schemeClr val="tx1"/>
                        </a:solidFill>
                      </a:rPr>
                      <a:t>HOW</a:t>
                    </a:r>
                  </a:p>
                </p:txBody>
              </p:sp>
              <p:sp>
                <p:nvSpPr>
                  <p:cNvPr id="119" name="Cube 118"/>
                  <p:cNvSpPr/>
                  <p:nvPr/>
                </p:nvSpPr>
                <p:spPr>
                  <a:xfrm>
                    <a:off x="2743200" y="3124200"/>
                    <a:ext cx="4191000" cy="762000"/>
                  </a:xfrm>
                  <a:prstGeom prst="cub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Clock corrections and SV health</a:t>
                    </a:r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934329" y="4079632"/>
                  <a:ext cx="5638800" cy="609600"/>
                  <a:chOff x="1295400" y="3124200"/>
                  <a:chExt cx="5638800" cy="762000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14" name="Cube 113"/>
                  <p:cNvSpPr/>
                  <p:nvPr/>
                </p:nvSpPr>
                <p:spPr>
                  <a:xfrm>
                    <a:off x="1295400" y="3124200"/>
                    <a:ext cx="914400" cy="762000"/>
                  </a:xfrm>
                  <a:prstGeom prst="cub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TLM</a:t>
                    </a:r>
                    <a:endParaRPr lang="en-US" sz="700" dirty="0"/>
                  </a:p>
                </p:txBody>
              </p:sp>
              <p:sp>
                <p:nvSpPr>
                  <p:cNvPr id="115" name="Cube 114"/>
                  <p:cNvSpPr/>
                  <p:nvPr/>
                </p:nvSpPr>
                <p:spPr>
                  <a:xfrm>
                    <a:off x="2023403" y="3124200"/>
                    <a:ext cx="914400" cy="762000"/>
                  </a:xfrm>
                  <a:prstGeom prst="cub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dirty="0">
                        <a:solidFill>
                          <a:schemeClr val="tx1"/>
                        </a:solidFill>
                      </a:rPr>
                      <a:t>HOW</a:t>
                    </a:r>
                    <a:endParaRPr lang="en-US" sz="600" dirty="0"/>
                  </a:p>
                </p:txBody>
              </p:sp>
              <p:sp>
                <p:nvSpPr>
                  <p:cNvPr id="116" name="Cube 115"/>
                  <p:cNvSpPr/>
                  <p:nvPr/>
                </p:nvSpPr>
                <p:spPr>
                  <a:xfrm>
                    <a:off x="2743200" y="3124200"/>
                    <a:ext cx="4191000" cy="762000"/>
                  </a:xfrm>
                  <a:prstGeom prst="cub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Ephemeris parameters</a:t>
                    </a:r>
                  </a:p>
                </p:txBody>
              </p:sp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934329" y="6114757"/>
                  <a:ext cx="5638800" cy="609600"/>
                  <a:chOff x="1295400" y="3124200"/>
                  <a:chExt cx="5638800" cy="762000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11" name="Cube 110"/>
                  <p:cNvSpPr/>
                  <p:nvPr/>
                </p:nvSpPr>
                <p:spPr>
                  <a:xfrm>
                    <a:off x="1295400" y="3124200"/>
                    <a:ext cx="914400" cy="762000"/>
                  </a:xfrm>
                  <a:prstGeom prst="cub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TLM</a:t>
                    </a:r>
                    <a:endParaRPr lang="en-US" sz="700" dirty="0"/>
                  </a:p>
                </p:txBody>
              </p:sp>
              <p:sp>
                <p:nvSpPr>
                  <p:cNvPr id="112" name="Cube 111"/>
                  <p:cNvSpPr/>
                  <p:nvPr/>
                </p:nvSpPr>
                <p:spPr>
                  <a:xfrm>
                    <a:off x="2023403" y="3124200"/>
                    <a:ext cx="914400" cy="762000"/>
                  </a:xfrm>
                  <a:prstGeom prst="cub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dirty="0">
                        <a:solidFill>
                          <a:schemeClr val="tx1"/>
                        </a:solidFill>
                      </a:rPr>
                      <a:t>HOW</a:t>
                    </a:r>
                    <a:endParaRPr lang="en-US" sz="600" dirty="0"/>
                  </a:p>
                </p:txBody>
              </p:sp>
              <p:sp>
                <p:nvSpPr>
                  <p:cNvPr id="113" name="Cube 112"/>
                  <p:cNvSpPr/>
                  <p:nvPr/>
                </p:nvSpPr>
                <p:spPr>
                  <a:xfrm>
                    <a:off x="2743200" y="3124200"/>
                    <a:ext cx="4191000" cy="762000"/>
                  </a:xfrm>
                  <a:prstGeom prst="cub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Almanac</a:t>
                    </a:r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934329" y="5441852"/>
                  <a:ext cx="5638800" cy="609600"/>
                  <a:chOff x="1295400" y="3124200"/>
                  <a:chExt cx="5638800" cy="762000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8" name="Cube 107"/>
                  <p:cNvSpPr/>
                  <p:nvPr/>
                </p:nvSpPr>
                <p:spPr>
                  <a:xfrm>
                    <a:off x="1295400" y="3124200"/>
                    <a:ext cx="914400" cy="762000"/>
                  </a:xfrm>
                  <a:prstGeom prst="cub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TLM</a:t>
                    </a:r>
                    <a:endParaRPr lang="en-US" sz="700" dirty="0"/>
                  </a:p>
                </p:txBody>
              </p:sp>
              <p:sp>
                <p:nvSpPr>
                  <p:cNvPr id="109" name="Cube 108"/>
                  <p:cNvSpPr/>
                  <p:nvPr/>
                </p:nvSpPr>
                <p:spPr>
                  <a:xfrm>
                    <a:off x="2023403" y="3124200"/>
                    <a:ext cx="914400" cy="762000"/>
                  </a:xfrm>
                  <a:prstGeom prst="cub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dirty="0">
                        <a:solidFill>
                          <a:schemeClr val="tx1"/>
                        </a:solidFill>
                      </a:rPr>
                      <a:t>HOW</a:t>
                    </a:r>
                    <a:endParaRPr lang="en-US" sz="600" dirty="0"/>
                  </a:p>
                </p:txBody>
              </p:sp>
              <p:sp>
                <p:nvSpPr>
                  <p:cNvPr id="110" name="Cube 109"/>
                  <p:cNvSpPr/>
                  <p:nvPr/>
                </p:nvSpPr>
                <p:spPr>
                  <a:xfrm>
                    <a:off x="2743200" y="3124200"/>
                    <a:ext cx="4191000" cy="762000"/>
                  </a:xfrm>
                  <a:prstGeom prst="cub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Almanac, </a:t>
                    </a:r>
                    <a:r>
                      <a:rPr lang="en-US" sz="700" dirty="0" err="1">
                        <a:solidFill>
                          <a:schemeClr val="tx1"/>
                        </a:solidFill>
                      </a:rPr>
                      <a:t>ionospheric</a:t>
                    </a:r>
                    <a:r>
                      <a:rPr lang="en-US" sz="700" dirty="0">
                        <a:solidFill>
                          <a:schemeClr val="tx1"/>
                        </a:solidFill>
                      </a:rPr>
                      <a:t> model, </a:t>
                    </a:r>
                    <a:r>
                      <a:rPr lang="en-US" sz="700" dirty="0" err="1">
                        <a:solidFill>
                          <a:schemeClr val="tx1"/>
                        </a:solidFill>
                      </a:rPr>
                      <a:t>dUTC</a:t>
                    </a:r>
                    <a:endParaRPr lang="en-US" sz="7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934329" y="4750191"/>
                  <a:ext cx="5638800" cy="609600"/>
                  <a:chOff x="1295400" y="3124200"/>
                  <a:chExt cx="5638800" cy="762000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5" name="Cube 104"/>
                  <p:cNvSpPr/>
                  <p:nvPr/>
                </p:nvSpPr>
                <p:spPr>
                  <a:xfrm>
                    <a:off x="1295400" y="3124200"/>
                    <a:ext cx="914400" cy="762000"/>
                  </a:xfrm>
                  <a:prstGeom prst="cub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TLM</a:t>
                    </a:r>
                    <a:endParaRPr lang="en-US" sz="700" dirty="0"/>
                  </a:p>
                </p:txBody>
              </p:sp>
              <p:sp>
                <p:nvSpPr>
                  <p:cNvPr id="106" name="Cube 105"/>
                  <p:cNvSpPr/>
                  <p:nvPr/>
                </p:nvSpPr>
                <p:spPr>
                  <a:xfrm>
                    <a:off x="2023403" y="3124200"/>
                    <a:ext cx="914400" cy="762000"/>
                  </a:xfrm>
                  <a:prstGeom prst="cub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dirty="0">
                        <a:solidFill>
                          <a:schemeClr val="tx1"/>
                        </a:solidFill>
                      </a:rPr>
                      <a:t>HOW</a:t>
                    </a:r>
                    <a:endParaRPr lang="en-US" sz="600" dirty="0"/>
                  </a:p>
                </p:txBody>
              </p:sp>
              <p:sp>
                <p:nvSpPr>
                  <p:cNvPr id="107" name="Cube 106"/>
                  <p:cNvSpPr/>
                  <p:nvPr/>
                </p:nvSpPr>
                <p:spPr>
                  <a:xfrm>
                    <a:off x="2743200" y="3124200"/>
                    <a:ext cx="4191000" cy="762000"/>
                  </a:xfrm>
                  <a:prstGeom prst="cub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tx1"/>
                        </a:solidFill>
                      </a:rPr>
                      <a:t>Ephemeris parameters</a:t>
                    </a:r>
                  </a:p>
                </p:txBody>
              </p:sp>
            </p:grpSp>
          </p:grpSp>
          <p:cxnSp>
            <p:nvCxnSpPr>
              <p:cNvPr id="82" name="Straight Arrow Connector 81"/>
              <p:cNvCxnSpPr/>
              <p:nvPr/>
            </p:nvCxnSpPr>
            <p:spPr>
              <a:xfrm>
                <a:off x="1927274" y="2102052"/>
                <a:ext cx="0" cy="3881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927274" y="2798404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927274" y="34573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927274" y="4154768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927274" y="47527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927274" y="5362300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1546274" y="2613737"/>
                <a:ext cx="494094" cy="478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6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470075" y="3316567"/>
                <a:ext cx="590705" cy="478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12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470075" y="4014036"/>
                <a:ext cx="590705" cy="478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18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470075" y="4611968"/>
                <a:ext cx="590705" cy="478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24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470075" y="5221569"/>
                <a:ext cx="590705" cy="478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30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6200000">
                <a:off x="451864" y="3642325"/>
                <a:ext cx="1338950" cy="430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Time (sec)</a:t>
                </a:r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2514600" y="1640168"/>
                <a:ext cx="56388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/>
              <p:cNvSpPr txBox="1"/>
              <p:nvPr/>
            </p:nvSpPr>
            <p:spPr>
              <a:xfrm>
                <a:off x="4365674" y="1640168"/>
                <a:ext cx="1905301" cy="478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300 bits (10 words)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329700" y="5654204"/>
                <a:ext cx="1153118" cy="478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preamble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3809583" y="5644736"/>
                <a:ext cx="1456750" cy="478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Time of week</a:t>
                </a:r>
              </a:p>
            </p:txBody>
          </p:sp>
          <p:cxnSp>
            <p:nvCxnSpPr>
              <p:cNvPr id="98" name="Straight Arrow Connector 97"/>
              <p:cNvCxnSpPr>
                <a:endCxn id="112" idx="3"/>
              </p:cNvCxnSpPr>
              <p:nvPr/>
            </p:nvCxnSpPr>
            <p:spPr>
              <a:xfrm flipH="1" flipV="1">
                <a:off x="3623603" y="5443129"/>
                <a:ext cx="338797" cy="2016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>
                <a:stCxn id="96" idx="0"/>
                <a:endCxn id="111" idx="3"/>
              </p:cNvCxnSpPr>
              <p:nvPr/>
            </p:nvCxnSpPr>
            <p:spPr>
              <a:xfrm flipH="1" flipV="1">
                <a:off x="2903230" y="5443129"/>
                <a:ext cx="3028" cy="2110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3696376" y="1846450"/>
            <a:ext cx="6886051" cy="3010524"/>
            <a:chOff x="2172375" y="1846450"/>
            <a:chExt cx="6886051" cy="3010524"/>
          </a:xfrm>
        </p:grpSpPr>
        <p:sp>
          <p:nvSpPr>
            <p:cNvPr id="20" name="TextBox 19"/>
            <p:cNvSpPr txBox="1"/>
            <p:nvPr/>
          </p:nvSpPr>
          <p:spPr>
            <a:xfrm>
              <a:off x="5138494" y="2960318"/>
              <a:ext cx="136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Code Phases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67998" y="2206852"/>
              <a:ext cx="990600" cy="5656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Least</a:t>
              </a:r>
              <a:br>
                <a:rPr lang="en-US" dirty="0"/>
              </a:br>
              <a:r>
                <a:rPr lang="en-US" dirty="0"/>
                <a:t>Square</a:t>
              </a:r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7858598" y="2365475"/>
              <a:ext cx="228600" cy="25571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87198" y="2251859"/>
              <a:ext cx="971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lat</a:t>
              </a:r>
              <a:r>
                <a:rPr lang="en-US" dirty="0"/>
                <a:t>, </a:t>
              </a:r>
              <a:r>
                <a:rPr lang="en-US" dirty="0" err="1"/>
                <a:t>lon</a:t>
              </a:r>
              <a:r>
                <a:rPr lang="en-US" dirty="0"/>
                <a:t>)</a:t>
              </a:r>
            </a:p>
          </p:txBody>
        </p:sp>
        <p:sp>
          <p:nvSpPr>
            <p:cNvPr id="27" name="Right Brace 26"/>
            <p:cNvSpPr/>
            <p:nvPr/>
          </p:nvSpPr>
          <p:spPr>
            <a:xfrm>
              <a:off x="6443075" y="1846450"/>
              <a:ext cx="338725" cy="142720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7363298" y="2874716"/>
              <a:ext cx="0" cy="11638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964076" y="4210643"/>
              <a:ext cx="8082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~10ms</a:t>
              </a:r>
            </a:p>
            <a:p>
              <a:pPr algn="ctr"/>
              <a:r>
                <a:rPr lang="en-US" dirty="0"/>
                <a:t>AP</a:t>
              </a:r>
            </a:p>
          </p:txBody>
        </p:sp>
        <p:cxnSp>
          <p:nvCxnSpPr>
            <p:cNvPr id="4" name="Straight Arrow Connector 3"/>
            <p:cNvCxnSpPr>
              <a:stCxn id="17" idx="3"/>
              <a:endCxn id="20" idx="1"/>
            </p:cNvCxnSpPr>
            <p:nvPr/>
          </p:nvCxnSpPr>
          <p:spPr>
            <a:xfrm>
              <a:off x="2172375" y="3143023"/>
              <a:ext cx="2966119" cy="19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615" y="4805565"/>
            <a:ext cx="2786113" cy="2286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7437679"/>
      </p:ext>
    </p:extLst>
  </p:cSld>
  <p:clrMapOvr>
    <a:masterClrMapping/>
  </p:clrMapOvr>
  <p:transition advTm="823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Power Consumption (Succeeded)</a:t>
            </a:r>
            <a:endParaRPr lang="en-US" dirty="0"/>
          </a:p>
        </p:txBody>
      </p:sp>
      <p:pic>
        <p:nvPicPr>
          <p:cNvPr id="2050" name="Picture 2" descr="C:\Users\t-heitr\AppData\Local\Microsoft\Windows\Temporary Internet Files\Content.Outlook\QZLAR5JF\gpsoutdor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8534400" cy="45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2591702">
            <a:off x="3292509" y="2321571"/>
            <a:ext cx="477417" cy="381000"/>
          </a:xfrm>
          <a:prstGeom prst="rightArrow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55858" y="1880882"/>
                <a:ext cx="3226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ea typeface="Cambria Math"/>
                  </a:rPr>
                  <a:t>Position Calculation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≈1200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𝑚𝑤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858" y="1880882"/>
                <a:ext cx="322652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0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 rot="19384231">
            <a:off x="2878837" y="4616894"/>
            <a:ext cx="559797" cy="381000"/>
          </a:xfrm>
          <a:prstGeom prst="rightArrow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93141" y="5127847"/>
                <a:ext cx="2284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Acquisition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≈400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𝑚𝑤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41" y="5127847"/>
                <a:ext cx="228492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4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 rot="7091020">
            <a:off x="3390457" y="2947918"/>
            <a:ext cx="1518676" cy="317140"/>
          </a:xfrm>
          <a:prstGeom prst="rightArrow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95801" y="2209799"/>
                <a:ext cx="20140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Tracking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≈700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𝑚𝑤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1" y="2209799"/>
                <a:ext cx="201401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2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915035"/>
      </p:ext>
    </p:extLst>
  </p:cSld>
  <p:clrMapOvr>
    <a:masterClrMapping/>
  </p:clrMapOvr>
  <p:transition advTm="34620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126" x="10929938" y="1930400"/>
          <p14:tracePt t="4774" x="10812463" y="2220913"/>
          <p14:tracePt t="4790" x="10761663" y="2359025"/>
          <p14:tracePt t="4798" x="10704513" y="2540000"/>
          <p14:tracePt t="4807" x="10617200" y="2968625"/>
          <p14:tracePt t="4822" x="10594975" y="3113088"/>
          <p14:tracePt t="4839" x="10537825" y="3716338"/>
          <p14:tracePt t="4859" x="10348913" y="4716463"/>
          <p14:tracePt t="4897" x="10188575" y="5260975"/>
          <p14:tracePt t="4905" x="10131425" y="5464175"/>
          <p14:tracePt t="4922" x="9913938" y="6211888"/>
          <p14:tracePt t="4943" x="9877425" y="6350000"/>
          <p14:tracePt t="4955" x="9753600" y="6821488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Power Consumption (Failed)</a:t>
            </a:r>
            <a:endParaRPr lang="en-US" dirty="0"/>
          </a:p>
        </p:txBody>
      </p:sp>
      <p:pic>
        <p:nvPicPr>
          <p:cNvPr id="3074" name="Picture 2" descr="C:\Users\t-heitr\AppData\Local\Microsoft\Windows\Temporary Internet Files\Content.Outlook\QZLAR5JF\gpsindoor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802042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53199" y="3733800"/>
            <a:ext cx="152400" cy="8382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622024">
            <a:off x="6219053" y="3340727"/>
            <a:ext cx="48559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43810" y="2895600"/>
                <a:ext cx="2284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Acquisition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≈400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𝑚𝑤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810" y="2895600"/>
                <a:ext cx="228492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4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908589"/>
      </p:ext>
    </p:extLst>
  </p:cSld>
  <p:clrMapOvr>
    <a:masterClrMapping/>
  </p:clrMapOvr>
  <p:transition advTm="53361">
    <p:fade/>
  </p:transition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1164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Data Packets @50bps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42188" y="2001493"/>
            <a:ext cx="6734216" cy="3780039"/>
            <a:chOff x="956887" y="1640168"/>
            <a:chExt cx="7196513" cy="4369836"/>
          </a:xfrm>
        </p:grpSpPr>
        <p:grpSp>
          <p:nvGrpSpPr>
            <p:cNvPr id="5" name="Group 4"/>
            <p:cNvGrpSpPr/>
            <p:nvPr/>
          </p:nvGrpSpPr>
          <p:grpSpPr>
            <a:xfrm>
              <a:off x="2514600" y="2102052"/>
              <a:ext cx="5638800" cy="3341077"/>
              <a:chOff x="934329" y="3383280"/>
              <a:chExt cx="5638800" cy="334107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34329" y="3383280"/>
                <a:ext cx="5638800" cy="609600"/>
                <a:chOff x="1295400" y="3124200"/>
                <a:chExt cx="5638800" cy="76200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1" name="Cube 40"/>
                <p:cNvSpPr/>
                <p:nvPr/>
              </p:nvSpPr>
              <p:spPr>
                <a:xfrm>
                  <a:off x="1295400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TLM</a:t>
                  </a:r>
                </a:p>
              </p:txBody>
            </p:sp>
            <p:sp>
              <p:nvSpPr>
                <p:cNvPr id="42" name="Cube 41"/>
                <p:cNvSpPr/>
                <p:nvPr/>
              </p:nvSpPr>
              <p:spPr>
                <a:xfrm>
                  <a:off x="2023403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HOW</a:t>
                  </a:r>
                </a:p>
              </p:txBody>
            </p:sp>
            <p:sp>
              <p:nvSpPr>
                <p:cNvPr id="43" name="Cube 42"/>
                <p:cNvSpPr/>
                <p:nvPr/>
              </p:nvSpPr>
              <p:spPr>
                <a:xfrm>
                  <a:off x="2743200" y="3124200"/>
                  <a:ext cx="41910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Clock corrections and SV health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934329" y="4079632"/>
                <a:ext cx="5638800" cy="609600"/>
                <a:chOff x="1295400" y="3124200"/>
                <a:chExt cx="5638800" cy="76200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8" name="Cube 37"/>
                <p:cNvSpPr/>
                <p:nvPr/>
              </p:nvSpPr>
              <p:spPr>
                <a:xfrm>
                  <a:off x="1295400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TLM</a:t>
                  </a:r>
                  <a:endParaRPr lang="en-US" sz="1400" dirty="0"/>
                </a:p>
              </p:txBody>
            </p:sp>
            <p:sp>
              <p:nvSpPr>
                <p:cNvPr id="39" name="Cube 38"/>
                <p:cNvSpPr/>
                <p:nvPr/>
              </p:nvSpPr>
              <p:spPr>
                <a:xfrm>
                  <a:off x="2023403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HOW</a:t>
                  </a:r>
                  <a:endParaRPr lang="en-US" sz="1200" dirty="0"/>
                </a:p>
              </p:txBody>
            </p:sp>
            <p:sp>
              <p:nvSpPr>
                <p:cNvPr id="40" name="Cube 39"/>
                <p:cNvSpPr/>
                <p:nvPr/>
              </p:nvSpPr>
              <p:spPr>
                <a:xfrm>
                  <a:off x="2743200" y="3124200"/>
                  <a:ext cx="41910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Ephemeris parameters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934329" y="6114757"/>
                <a:ext cx="5638800" cy="609600"/>
                <a:chOff x="1295400" y="3124200"/>
                <a:chExt cx="5638800" cy="76200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5" name="Cube 34"/>
                <p:cNvSpPr/>
                <p:nvPr/>
              </p:nvSpPr>
              <p:spPr>
                <a:xfrm>
                  <a:off x="1295400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TLM</a:t>
                  </a:r>
                  <a:endParaRPr lang="en-US" sz="1400" dirty="0"/>
                </a:p>
              </p:txBody>
            </p:sp>
            <p:sp>
              <p:nvSpPr>
                <p:cNvPr id="36" name="Cube 35"/>
                <p:cNvSpPr/>
                <p:nvPr/>
              </p:nvSpPr>
              <p:spPr>
                <a:xfrm>
                  <a:off x="2023403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HOW</a:t>
                  </a:r>
                  <a:endParaRPr lang="en-US" sz="1200" dirty="0"/>
                </a:p>
              </p:txBody>
            </p:sp>
            <p:sp>
              <p:nvSpPr>
                <p:cNvPr id="37" name="Cube 36"/>
                <p:cNvSpPr/>
                <p:nvPr/>
              </p:nvSpPr>
              <p:spPr>
                <a:xfrm>
                  <a:off x="2743200" y="3124200"/>
                  <a:ext cx="41910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Almanac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934329" y="5441852"/>
                <a:ext cx="5638800" cy="609600"/>
                <a:chOff x="1295400" y="3124200"/>
                <a:chExt cx="5638800" cy="76200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Cube 31"/>
                <p:cNvSpPr/>
                <p:nvPr/>
              </p:nvSpPr>
              <p:spPr>
                <a:xfrm>
                  <a:off x="1295400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TLM</a:t>
                  </a:r>
                  <a:endParaRPr lang="en-US" sz="1400" dirty="0"/>
                </a:p>
              </p:txBody>
            </p:sp>
            <p:sp>
              <p:nvSpPr>
                <p:cNvPr id="33" name="Cube 32"/>
                <p:cNvSpPr/>
                <p:nvPr/>
              </p:nvSpPr>
              <p:spPr>
                <a:xfrm>
                  <a:off x="2023403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HOW</a:t>
                  </a:r>
                  <a:endParaRPr lang="en-US" sz="1200" dirty="0"/>
                </a:p>
              </p:txBody>
            </p:sp>
            <p:sp>
              <p:nvSpPr>
                <p:cNvPr id="34" name="Cube 33"/>
                <p:cNvSpPr/>
                <p:nvPr/>
              </p:nvSpPr>
              <p:spPr>
                <a:xfrm>
                  <a:off x="2743200" y="3124200"/>
                  <a:ext cx="41910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Almanac, </a:t>
                  </a:r>
                  <a:r>
                    <a:rPr lang="en-US" sz="1400" dirty="0" err="1">
                      <a:solidFill>
                        <a:schemeClr val="tx1"/>
                      </a:solidFill>
                    </a:rPr>
                    <a:t>ionospheric</a:t>
                  </a:r>
                  <a:r>
                    <a:rPr lang="en-US" sz="1400" dirty="0">
                      <a:solidFill>
                        <a:schemeClr val="tx1"/>
                      </a:solidFill>
                    </a:rPr>
                    <a:t> model, </a:t>
                  </a:r>
                  <a:r>
                    <a:rPr lang="en-US" sz="1400" dirty="0" err="1">
                      <a:solidFill>
                        <a:schemeClr val="tx1"/>
                      </a:solidFill>
                    </a:rPr>
                    <a:t>dUTC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934329" y="4750191"/>
                <a:ext cx="5638800" cy="609600"/>
                <a:chOff x="1295400" y="3124200"/>
                <a:chExt cx="5638800" cy="76200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9" name="Cube 28"/>
                <p:cNvSpPr/>
                <p:nvPr/>
              </p:nvSpPr>
              <p:spPr>
                <a:xfrm>
                  <a:off x="1295400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TLM</a:t>
                  </a:r>
                  <a:endParaRPr lang="en-US" sz="1400" dirty="0"/>
                </a:p>
              </p:txBody>
            </p:sp>
            <p:sp>
              <p:nvSpPr>
                <p:cNvPr id="30" name="Cube 29"/>
                <p:cNvSpPr/>
                <p:nvPr/>
              </p:nvSpPr>
              <p:spPr>
                <a:xfrm>
                  <a:off x="2023403" y="3124200"/>
                  <a:ext cx="9144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HOW</a:t>
                  </a:r>
                  <a:endParaRPr lang="en-US" sz="1200" dirty="0"/>
                </a:p>
              </p:txBody>
            </p:sp>
            <p:sp>
              <p:nvSpPr>
                <p:cNvPr id="31" name="Cube 30"/>
                <p:cNvSpPr/>
                <p:nvPr/>
              </p:nvSpPr>
              <p:spPr>
                <a:xfrm>
                  <a:off x="2743200" y="3124200"/>
                  <a:ext cx="4191000" cy="762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Ephemeris parameters</a:t>
                  </a:r>
                </a:p>
              </p:txBody>
            </p:sp>
          </p:grpSp>
        </p:grpSp>
        <p:cxnSp>
          <p:nvCxnSpPr>
            <p:cNvPr id="6" name="Straight Arrow Connector 5"/>
            <p:cNvCxnSpPr/>
            <p:nvPr/>
          </p:nvCxnSpPr>
          <p:spPr>
            <a:xfrm>
              <a:off x="1927274" y="2102052"/>
              <a:ext cx="0" cy="38815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927274" y="2798404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927274" y="34573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27274" y="4154768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27274" y="47527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927274" y="53623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546273" y="2613737"/>
              <a:ext cx="294988" cy="35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70076" y="3316567"/>
              <a:ext cx="392630" cy="35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0076" y="4014036"/>
              <a:ext cx="392630" cy="35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18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0076" y="4611968"/>
              <a:ext cx="392630" cy="35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0076" y="5221569"/>
              <a:ext cx="392630" cy="35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582824" y="3693178"/>
              <a:ext cx="1077032" cy="3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 (sec)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514600" y="1640168"/>
              <a:ext cx="5638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65672" y="1640168"/>
              <a:ext cx="1693587" cy="35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300 bits (10 words)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29700" y="5654205"/>
              <a:ext cx="945123" cy="35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preamble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09583" y="5644737"/>
              <a:ext cx="1244015" cy="35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 of week</a:t>
              </a:r>
            </a:p>
          </p:txBody>
        </p:sp>
        <p:cxnSp>
          <p:nvCxnSpPr>
            <p:cNvPr id="22" name="Straight Arrow Connector 21"/>
            <p:cNvCxnSpPr>
              <a:endCxn id="36" idx="3"/>
            </p:cNvCxnSpPr>
            <p:nvPr/>
          </p:nvCxnSpPr>
          <p:spPr>
            <a:xfrm flipH="1" flipV="1">
              <a:off x="3623603" y="5443129"/>
              <a:ext cx="338797" cy="2016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0" idx="0"/>
              <a:endCxn id="35" idx="3"/>
            </p:cNvCxnSpPr>
            <p:nvPr/>
          </p:nvCxnSpPr>
          <p:spPr>
            <a:xfrm flipV="1">
              <a:off x="2802262" y="5443129"/>
              <a:ext cx="99098" cy="2110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879361"/>
      </p:ext>
    </p:extLst>
  </p:cSld>
  <p:clrMapOvr>
    <a:masterClrMapping/>
  </p:clrMapOvr>
  <p:transition advTm="164247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669" y="1905001"/>
            <a:ext cx="5563331" cy="3733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GPS Time is a uniformly counting time scale beginning at the 1/5/1980 to 1/6/1980 midnight. January 6, 1980 is a Sunday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GPS </a:t>
            </a:r>
            <a:r>
              <a:rPr lang="en-US" dirty="0"/>
              <a:t>Time counts in weeks and seconds of a week from this instant. The weeks begin at the Saturday/Sunday transition. </a:t>
            </a:r>
            <a:r>
              <a:rPr lang="en-US" dirty="0" smtClean="0"/>
              <a:t>This is week 1746.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days of the week are numbered, with Sunday being 0, 1 Monday, etc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no "leap seconds" in this time </a:t>
            </a:r>
            <a:r>
              <a:rPr lang="en-US" dirty="0" smtClean="0"/>
              <a:t>system. Currently, </a:t>
            </a:r>
            <a:r>
              <a:rPr lang="en-US" dirty="0"/>
              <a:t>GPS </a:t>
            </a:r>
            <a:r>
              <a:rPr lang="en-US" dirty="0" smtClean="0"/>
              <a:t>is ahead of UTC by 15 SECONDS.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721" y="1600200"/>
            <a:ext cx="5817146" cy="449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3600" y="4648200"/>
            <a:ext cx="6096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548708"/>
      </p:ext>
    </p:extLst>
  </p:cSld>
  <p:clrMapOvr>
    <a:masterClrMapping/>
  </p:clrMapOvr>
  <p:transition advTm="1300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90600"/>
            <a:ext cx="6553200" cy="1371600"/>
          </a:xfrm>
        </p:spPr>
        <p:txBody>
          <a:bodyPr/>
          <a:lstStyle/>
          <a:p>
            <a:r>
              <a:rPr lang="en-US" dirty="0" err="1" smtClean="0"/>
              <a:t>Gps</a:t>
            </a:r>
            <a:r>
              <a:rPr lang="en-US" dirty="0" smtClean="0"/>
              <a:t> signal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dirty="0" smtClean="0"/>
                  <a:t>Each GPS satellite transmits continuously using two radio frequencies in the L-band, where: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𝟏𝟓𝟕𝟓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</a:rPr>
                      <m:t>𝟒𝟐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𝑴𝑯𝒛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𝑳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𝑳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𝟐𝟐𝟕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</a:rPr>
                      <m:t>𝟔𝟎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𝑴𝑯𝒛</m:t>
                    </m:r>
                  </m:oMath>
                </a14:m>
                <a:endParaRPr lang="en-US" dirty="0" smtClean="0"/>
              </a:p>
              <a:p>
                <a:pPr marL="342900" indent="-342900"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en-US" dirty="0"/>
                  <a:t>All codes initialized once per GPS week at midnight from Saturday to Sunday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Chipping rate for C/A is 1.023 </a:t>
                </a:r>
                <a:r>
                  <a:rPr lang="en-US" dirty="0" smtClean="0"/>
                  <a:t>MHz</a:t>
                </a: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Chipping rate for P(Y) is 10.23 </a:t>
                </a:r>
                <a:r>
                  <a:rPr lang="en-US" dirty="0" smtClean="0"/>
                  <a:t>MHz</a:t>
                </a:r>
                <a:endParaRPr lang="en-US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278" t="-1912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994633"/>
      </p:ext>
    </p:extLst>
  </p:cSld>
  <p:clrMapOvr>
    <a:masterClrMapping/>
  </p:clrMapOvr>
  <p:transition advTm="132651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Signals Modulation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518166"/>
                <a:ext cx="8458200" cy="450163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Using CDMA, satellite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400" dirty="0"/>
                  <a:t> sends signal: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</a:rPr>
                            <m:t>𝐿</m:t>
                          </m:r>
                          <m:r>
                            <a:rPr lang="en-US" sz="18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800">
                              <a:latin typeface="Cambria Math"/>
                            </a:rPr>
                            <m:t>(</m:t>
                          </m:r>
                          <m:r>
                            <a:rPr lang="en-US" sz="1800">
                              <a:latin typeface="Cambria Math"/>
                            </a:rPr>
                            <m:t>𝑘</m:t>
                          </m:r>
                          <m:r>
                            <a:rPr lang="en-US" sz="1800">
                              <a:latin typeface="Cambria Math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𝑡𝑚𝑡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80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800">
                              <a:latin typeface="Cambria Math"/>
                            </a:rPr>
                            <m:t>(</m:t>
                          </m:r>
                          <m:r>
                            <a:rPr lang="en-US" sz="1800">
                              <a:latin typeface="Cambria Math"/>
                            </a:rPr>
                            <m:t>𝑘</m:t>
                          </m:r>
                          <m:r>
                            <a:rPr lang="en-US" sz="1800">
                              <a:latin typeface="Cambria Math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80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1800">
                              <a:latin typeface="Cambria Math"/>
                            </a:rPr>
                            <m:t>(</m:t>
                          </m:r>
                          <m:r>
                            <a:rPr lang="en-US" sz="1800">
                              <a:latin typeface="Cambria Math"/>
                            </a:rPr>
                            <m:t>𝑘</m:t>
                          </m:r>
                          <m:r>
                            <a:rPr lang="en-US" sz="1800">
                              <a:latin typeface="Cambria Math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/>
                        </a:rPr>
                        <m:t>cos</m:t>
                      </m:r>
                      <m:r>
                        <a:rPr lang="en-US" sz="1800">
                          <a:latin typeface="Cambria Math"/>
                        </a:rPr>
                        <m:t>(2</m:t>
                      </m:r>
                      <m:r>
                        <a:rPr lang="en-US" sz="1800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</a:rPr>
                            <m:t>𝐿</m:t>
                          </m:r>
                          <m:r>
                            <a:rPr lang="en-US" sz="18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𝑡</m:t>
                      </m:r>
                      <m:r>
                        <a:rPr lang="en-US" sz="18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</a:rPr>
                            <m:t>𝑡𝑚𝑡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/>
                </a:r>
                <a:br>
                  <a:rPr lang="en-US" sz="2000" dirty="0"/>
                </a:br>
                <a:endParaRPr lang="en-US" sz="2000" dirty="0"/>
              </a:p>
              <a:p>
                <a:pPr marL="400114" lvl="2" indent="-342900"/>
                <a:r>
                  <a:rPr lang="en-US" dirty="0"/>
                  <a:t>Received signal:</a:t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𝑟𝑐𝑣</m:t>
                            </m:r>
                          </m:sub>
                        </m:sSub>
                      </m:e>
                    </m:rad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𝐿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𝑟𝑐𝑣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𝑡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400114" indent="-342900"/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18166"/>
                <a:ext cx="8458200" cy="4501634"/>
              </a:xfrm>
              <a:blipFill rotWithShape="0">
                <a:blip r:embed="rId4"/>
                <a:stretch>
                  <a:fillRect l="-937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36" y="2362201"/>
            <a:ext cx="415455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200" y="246017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1023 kbps repeats every 1ms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0" y="2282142"/>
            <a:ext cx="685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76400" y="2971800"/>
            <a:ext cx="8839200" cy="3200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6314497"/>
            <a:ext cx="2434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C/A: Coarse/Acquisition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4963"/>
      </p:ext>
    </p:extLst>
  </p:cSld>
  <p:clrMapOvr>
    <a:masterClrMapping/>
  </p:clrMapOvr>
  <p:transition advTm="31782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00350" y="5551026"/>
            <a:ext cx="381000" cy="4571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5486402"/>
            <a:ext cx="381000" cy="4571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</a:t>
            </a:r>
            <a:r>
              <a:rPr lang="en-US" dirty="0"/>
              <a:t>Signals Modulation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518166"/>
                <a:ext cx="8458200" cy="450163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Using CDMA, satellites send the signal: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</a:rPr>
                            <m:t>𝐿</m:t>
                          </m:r>
                          <m:r>
                            <a:rPr lang="en-US" sz="18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800">
                              <a:latin typeface="Cambria Math"/>
                            </a:rPr>
                            <m:t>(</m:t>
                          </m:r>
                          <m:r>
                            <a:rPr lang="en-US" sz="1800">
                              <a:latin typeface="Cambria Math"/>
                            </a:rPr>
                            <m:t>𝑘</m:t>
                          </m:r>
                          <m:r>
                            <a:rPr lang="en-US" sz="1800">
                              <a:latin typeface="Cambria Math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𝑡𝑚𝑡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80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800">
                              <a:latin typeface="Cambria Math"/>
                            </a:rPr>
                            <m:t>(</m:t>
                          </m:r>
                          <m:r>
                            <a:rPr lang="en-US" sz="1800">
                              <a:latin typeface="Cambria Math"/>
                            </a:rPr>
                            <m:t>𝑘</m:t>
                          </m:r>
                          <m:r>
                            <a:rPr lang="en-US" sz="1800">
                              <a:latin typeface="Cambria Math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80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1800">
                              <a:latin typeface="Cambria Math"/>
                            </a:rPr>
                            <m:t>(</m:t>
                          </m:r>
                          <m:r>
                            <a:rPr lang="en-US" sz="1800">
                              <a:latin typeface="Cambria Math"/>
                            </a:rPr>
                            <m:t>𝑘</m:t>
                          </m:r>
                          <m:r>
                            <a:rPr lang="en-US" sz="1800">
                              <a:latin typeface="Cambria Math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/>
                        </a:rPr>
                        <m:t>cos</m:t>
                      </m:r>
                      <m:r>
                        <a:rPr lang="en-US" sz="1800">
                          <a:latin typeface="Cambria Math"/>
                        </a:rPr>
                        <m:t>(2</m:t>
                      </m:r>
                      <m:r>
                        <a:rPr lang="en-US" sz="1800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</a:rPr>
                            <m:t>𝐿</m:t>
                          </m:r>
                          <m:r>
                            <a:rPr lang="en-US" sz="18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𝑡</m:t>
                      </m:r>
                      <m:r>
                        <a:rPr lang="en-US" sz="18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</a:rPr>
                            <m:t>𝑡𝑚𝑡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/>
                </a:r>
                <a:br>
                  <a:rPr lang="en-US" sz="2000" dirty="0"/>
                </a:br>
                <a:endParaRPr lang="en-US" sz="2000" dirty="0"/>
              </a:p>
              <a:p>
                <a:pPr marL="400114" lvl="2" indent="-342900"/>
                <a:r>
                  <a:rPr lang="en-US" dirty="0"/>
                  <a:t>Received signal:</a:t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𝑟𝑐𝑣</m:t>
                            </m:r>
                          </m:sub>
                        </m:sSub>
                      </m:e>
                    </m:rad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𝐿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𝑟𝑐𝑣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𝑡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400114" indent="-342900"/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18166"/>
                <a:ext cx="8458200" cy="4501634"/>
              </a:xfrm>
              <a:blipFill rotWithShape="0">
                <a:blip r:embed="rId4"/>
                <a:stretch>
                  <a:fillRect l="-937" t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36" y="2362201"/>
            <a:ext cx="415455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5768" y="404728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1.575GHz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0598" y="3043613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 bps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246017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1023 kbps repeats every 1ms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0" y="2282142"/>
            <a:ext cx="6858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3600" y="2282142"/>
            <a:ext cx="762000" cy="385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76400" y="4047282"/>
            <a:ext cx="8839200" cy="20487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98569"/>
      </p:ext>
    </p:extLst>
  </p:cSld>
  <p:clrMapOvr>
    <a:masterClrMapping/>
  </p:clrMapOvr>
  <p:transition advTm="9781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</a:t>
            </a:r>
            <a:r>
              <a:rPr lang="en-US" dirty="0"/>
              <a:t>Signals Modulation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518166"/>
                <a:ext cx="8458200" cy="450163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Using CDMA, satellites send the signal: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</a:rPr>
                            <m:t>𝐿</m:t>
                          </m:r>
                          <m:r>
                            <a:rPr lang="en-US" sz="18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800">
                              <a:latin typeface="Cambria Math"/>
                            </a:rPr>
                            <m:t>(</m:t>
                          </m:r>
                          <m:r>
                            <a:rPr lang="en-US" sz="1800">
                              <a:latin typeface="Cambria Math"/>
                            </a:rPr>
                            <m:t>𝑘</m:t>
                          </m:r>
                          <m:r>
                            <a:rPr lang="en-US" sz="1800">
                              <a:latin typeface="Cambria Math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𝑡𝑚𝑡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80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800">
                              <a:latin typeface="Cambria Math"/>
                            </a:rPr>
                            <m:t>(</m:t>
                          </m:r>
                          <m:r>
                            <a:rPr lang="en-US" sz="1800">
                              <a:latin typeface="Cambria Math"/>
                            </a:rPr>
                            <m:t>𝑘</m:t>
                          </m:r>
                          <m:r>
                            <a:rPr lang="en-US" sz="1800">
                              <a:latin typeface="Cambria Math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80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1800">
                              <a:latin typeface="Cambria Math"/>
                            </a:rPr>
                            <m:t>(</m:t>
                          </m:r>
                          <m:r>
                            <a:rPr lang="en-US" sz="1800">
                              <a:latin typeface="Cambria Math"/>
                            </a:rPr>
                            <m:t>𝑘</m:t>
                          </m:r>
                          <m:r>
                            <a:rPr lang="en-US" sz="1800">
                              <a:latin typeface="Cambria Math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/>
                        </a:rPr>
                        <m:t>cos</m:t>
                      </m:r>
                      <m:r>
                        <a:rPr lang="en-US" sz="1800">
                          <a:latin typeface="Cambria Math"/>
                        </a:rPr>
                        <m:t>(2</m:t>
                      </m:r>
                      <m:r>
                        <a:rPr lang="en-US" sz="1800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</a:rPr>
                            <m:t>𝐿</m:t>
                          </m:r>
                          <m:r>
                            <a:rPr lang="en-US" sz="18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𝑡</m:t>
                      </m:r>
                      <m:r>
                        <a:rPr lang="en-US" sz="18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</a:rPr>
                            <m:t>𝑡𝑚𝑡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/>
                </a:r>
                <a:br>
                  <a:rPr lang="en-US" sz="2000" dirty="0"/>
                </a:br>
                <a:endParaRPr lang="en-US" sz="2000" dirty="0"/>
              </a:p>
              <a:p>
                <a:pPr marL="400114" lvl="2" indent="-342900"/>
                <a:r>
                  <a:rPr lang="en-US" dirty="0"/>
                  <a:t>Received signal:</a:t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𝑟𝑐𝑣</m:t>
                            </m:r>
                          </m:sub>
                        </m:sSub>
                      </m:e>
                    </m:rad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𝐿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𝑟𝑐𝑣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𝑡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400114" indent="-342900"/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18166"/>
                <a:ext cx="8458200" cy="4501634"/>
              </a:xfrm>
              <a:blipFill rotWithShape="0">
                <a:blip r:embed="rId4"/>
                <a:stretch>
                  <a:fillRect l="-937" t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36" y="2362201"/>
            <a:ext cx="415455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5768" y="404728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1.575GHz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0598" y="3043613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 bps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246017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1023 kbps repeats every 1ms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0" y="2282142"/>
            <a:ext cx="6858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3600" y="2282142"/>
            <a:ext cx="762000" cy="385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0" y="2274426"/>
            <a:ext cx="1828800" cy="0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76400" y="5257801"/>
            <a:ext cx="8839200" cy="8381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07737" y="461294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DSSS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73991"/>
      </p:ext>
    </p:extLst>
  </p:cSld>
  <p:clrMapOvr>
    <a:masterClrMapping/>
  </p:clrMapOvr>
  <p:transition advTm="51866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324600" y="5498940"/>
            <a:ext cx="381000" cy="4571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00350" y="5551026"/>
            <a:ext cx="381000" cy="4571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5486402"/>
            <a:ext cx="381000" cy="4571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</a:t>
            </a:r>
            <a:r>
              <a:rPr lang="en-US" dirty="0"/>
              <a:t>Signals Modulation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518166"/>
                <a:ext cx="8458200" cy="450163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Using CDMA, satellites send the signal: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</a:rPr>
                            <m:t>𝐿</m:t>
                          </m:r>
                          <m:r>
                            <a:rPr lang="en-US" sz="18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800">
                              <a:latin typeface="Cambria Math"/>
                            </a:rPr>
                            <m:t>(</m:t>
                          </m:r>
                          <m:r>
                            <a:rPr lang="en-US" sz="1800">
                              <a:latin typeface="Cambria Math"/>
                            </a:rPr>
                            <m:t>𝑘</m:t>
                          </m:r>
                          <m:r>
                            <a:rPr lang="en-US" sz="1800">
                              <a:latin typeface="Cambria Math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𝑡𝑚𝑡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80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800">
                              <a:latin typeface="Cambria Math"/>
                            </a:rPr>
                            <m:t>(</m:t>
                          </m:r>
                          <m:r>
                            <a:rPr lang="en-US" sz="1800">
                              <a:latin typeface="Cambria Math"/>
                            </a:rPr>
                            <m:t>𝑘</m:t>
                          </m:r>
                          <m:r>
                            <a:rPr lang="en-US" sz="1800">
                              <a:latin typeface="Cambria Math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80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1800">
                              <a:latin typeface="Cambria Math"/>
                            </a:rPr>
                            <m:t>(</m:t>
                          </m:r>
                          <m:r>
                            <a:rPr lang="en-US" sz="1800">
                              <a:latin typeface="Cambria Math"/>
                            </a:rPr>
                            <m:t>𝑘</m:t>
                          </m:r>
                          <m:r>
                            <a:rPr lang="en-US" sz="1800">
                              <a:latin typeface="Cambria Math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/>
                        </a:rPr>
                        <m:t>cos</m:t>
                      </m:r>
                      <m:r>
                        <a:rPr lang="en-US" sz="1800">
                          <a:latin typeface="Cambria Math"/>
                        </a:rPr>
                        <m:t>(2</m:t>
                      </m:r>
                      <m:r>
                        <a:rPr lang="en-US" sz="1800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</a:rPr>
                            <m:t>𝐿</m:t>
                          </m:r>
                          <m:r>
                            <a:rPr lang="en-US" sz="18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𝑡</m:t>
                      </m:r>
                      <m:r>
                        <a:rPr lang="en-US" sz="18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1800">
                              <a:latin typeface="Cambria Math"/>
                            </a:rPr>
                            <m:t>𝑡𝑚𝑡</m:t>
                          </m:r>
                        </m:sub>
                      </m:sSub>
                      <m:r>
                        <a:rPr lang="en-US" sz="18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/>
                </a:r>
                <a:br>
                  <a:rPr lang="en-US" sz="2000" dirty="0"/>
                </a:br>
                <a:endParaRPr lang="en-US" sz="2000" dirty="0"/>
              </a:p>
              <a:p>
                <a:pPr marL="400114" lvl="2" indent="-342900"/>
                <a:r>
                  <a:rPr lang="en-US" dirty="0"/>
                  <a:t>Received signal:</a:t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𝑟𝑐𝑣</m:t>
                            </m:r>
                          </m:sub>
                        </m:sSub>
                      </m:e>
                    </m:rad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𝐿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𝑟𝑐𝑣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𝑡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400114" indent="-342900"/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18166"/>
                <a:ext cx="8458200" cy="4501634"/>
              </a:xfrm>
              <a:blipFill rotWithShape="0">
                <a:blip r:embed="rId4"/>
                <a:stretch>
                  <a:fillRect l="-937" t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36" y="2362201"/>
            <a:ext cx="415455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5768" y="404728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1.575GHz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0598" y="3043613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 bps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246017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1023 kbps repeats every 1ms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0" y="2282142"/>
            <a:ext cx="6858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3600" y="2282142"/>
            <a:ext cx="762000" cy="385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0" y="2274426"/>
            <a:ext cx="1828800" cy="0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07737" y="4612946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DSSS, 280~460W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7553"/>
      </p:ext>
    </p:extLst>
  </p:cSld>
  <p:clrMapOvr>
    <a:masterClrMapping/>
  </p:clrMapOvr>
  <p:transition advTm="81429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21.5|26.8|1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1|14.4|14.5"/>
</p:tagLst>
</file>

<file path=ppt/theme/theme1.xml><?xml version="1.0" encoding="utf-8"?>
<a:theme xmlns:a="http://schemas.openxmlformats.org/drawingml/2006/main" name="DemoPosterLandscape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SubjectivePhones</Template>
  <TotalTime>20702</TotalTime>
  <Words>1041</Words>
  <Application>Microsoft Office PowerPoint</Application>
  <PresentationFormat>Widescreen</PresentationFormat>
  <Paragraphs>375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Segoe</vt:lpstr>
      <vt:lpstr>宋体</vt:lpstr>
      <vt:lpstr>Arial</vt:lpstr>
      <vt:lpstr>Calibri</vt:lpstr>
      <vt:lpstr>Cambria Math</vt:lpstr>
      <vt:lpstr>Symbol</vt:lpstr>
      <vt:lpstr>Times New Roman</vt:lpstr>
      <vt:lpstr>DemoPosterLandscape11</vt:lpstr>
      <vt:lpstr>GPS Fundamentals</vt:lpstr>
      <vt:lpstr>GPS Basics</vt:lpstr>
      <vt:lpstr>GPS Data Packets @50bps</vt:lpstr>
      <vt:lpstr>GPS Time</vt:lpstr>
      <vt:lpstr>Gps signal structure</vt:lpstr>
      <vt:lpstr>GPS Signals Modulation</vt:lpstr>
      <vt:lpstr>GPS Signals Modulation</vt:lpstr>
      <vt:lpstr>GPS Signals Modulation</vt:lpstr>
      <vt:lpstr>GPS Signals Modulation</vt:lpstr>
      <vt:lpstr>Received Signal</vt:lpstr>
      <vt:lpstr>GPS Receiver</vt:lpstr>
      <vt:lpstr>GPS Receiver Signal Processing</vt:lpstr>
      <vt:lpstr>GPS Receiver Signal Processing</vt:lpstr>
      <vt:lpstr>Auto-Correlation</vt:lpstr>
      <vt:lpstr>Doppler Shifts</vt:lpstr>
      <vt:lpstr>Acquisition Result</vt:lpstr>
      <vt:lpstr>Tracking</vt:lpstr>
      <vt:lpstr>Pseudorange Estimation</vt:lpstr>
      <vt:lpstr>Distance Estimation</vt:lpstr>
      <vt:lpstr>Find Transmission Time</vt:lpstr>
      <vt:lpstr>Observation Equations</vt:lpstr>
      <vt:lpstr>Dilution of Precision</vt:lpstr>
      <vt:lpstr>A-GPS</vt:lpstr>
      <vt:lpstr>Android Low Level GPS Log</vt:lpstr>
      <vt:lpstr>NMEA Sentences: $GPGSV</vt:lpstr>
      <vt:lpstr>NMEA Sentences : $GPGGA </vt:lpstr>
      <vt:lpstr>Summary</vt:lpstr>
      <vt:lpstr>GPS Power Consumption (Succeeded)</vt:lpstr>
      <vt:lpstr>GPS Power Consumption (Failed)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Subjective Sensing and Services</dc:title>
  <dc:creator>Jie Liu</dc:creator>
  <cp:lastModifiedBy>Jie Liu</cp:lastModifiedBy>
  <cp:revision>328</cp:revision>
  <dcterms:created xsi:type="dcterms:W3CDTF">2011-06-08T05:12:05Z</dcterms:created>
  <dcterms:modified xsi:type="dcterms:W3CDTF">2013-07-08T17:55:15Z</dcterms:modified>
</cp:coreProperties>
</file>