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32918400" cy="21945600"/>
  <p:notesSz cx="10134600" cy="15621000"/>
  <p:defaultTextStyle>
    <a:defPPr>
      <a:defRPr lang="en-US"/>
    </a:defPPr>
    <a:lvl1pPr marL="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6304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2608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38912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85216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1520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77824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24128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70432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  <a:srgbClr val="D0D8E8"/>
    <a:srgbClr val="53682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12" autoAdjust="0"/>
    <p:restoredTop sz="93280" autoAdjust="0"/>
  </p:normalViewPr>
  <p:slideViewPr>
    <p:cSldViewPr>
      <p:cViewPr>
        <p:scale>
          <a:sx n="30" d="100"/>
          <a:sy n="30" d="100"/>
        </p:scale>
        <p:origin x="-1098" y="-690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91025" cy="7810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40400" y="0"/>
            <a:ext cx="4392613" cy="7810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60E91-FA1B-46FE-BF7D-665ACF618F03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74688" y="1171575"/>
            <a:ext cx="8785225" cy="5857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12825" y="7419975"/>
            <a:ext cx="8108950" cy="7029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4836775"/>
            <a:ext cx="4391025" cy="781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40400" y="14836775"/>
            <a:ext cx="4392613" cy="781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15DC6-475D-49B5-8A9E-2D33A8D6C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6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26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5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369547" y="2814321"/>
            <a:ext cx="23700103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69230" y="2814321"/>
            <a:ext cx="70551677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2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4630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69232" y="16388081"/>
            <a:ext cx="47125890" cy="46344842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4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43762" y="16388081"/>
            <a:ext cx="47125890" cy="46344842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4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800" b="1"/>
            </a:lvl3pPr>
            <a:lvl4pPr marL="4389120" indent="0">
              <a:buNone/>
              <a:defRPr sz="5100" b="1"/>
            </a:lvl4pPr>
            <a:lvl5pPr marL="5852160" indent="0">
              <a:buNone/>
              <a:defRPr sz="5100" b="1"/>
            </a:lvl5pPr>
            <a:lvl6pPr marL="7315200" indent="0">
              <a:buNone/>
              <a:defRPr sz="5100" b="1"/>
            </a:lvl6pPr>
            <a:lvl7pPr marL="8778240" indent="0">
              <a:buNone/>
              <a:defRPr sz="5100" b="1"/>
            </a:lvl7pPr>
            <a:lvl8pPr marL="10241280" indent="0">
              <a:buNone/>
              <a:defRPr sz="5100" b="1"/>
            </a:lvl8pPr>
            <a:lvl9pPr marL="11704320" indent="0">
              <a:buNone/>
              <a:defRPr sz="5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7700"/>
            </a:lvl1pPr>
            <a:lvl2pPr>
              <a:defRPr sz="6400"/>
            </a:lvl2pPr>
            <a:lvl3pPr>
              <a:defRPr sz="58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800" b="1"/>
            </a:lvl3pPr>
            <a:lvl4pPr marL="4389120" indent="0">
              <a:buNone/>
              <a:defRPr sz="5100" b="1"/>
            </a:lvl4pPr>
            <a:lvl5pPr marL="5852160" indent="0">
              <a:buNone/>
              <a:defRPr sz="5100" b="1"/>
            </a:lvl5pPr>
            <a:lvl6pPr marL="7315200" indent="0">
              <a:buNone/>
              <a:defRPr sz="5100" b="1"/>
            </a:lvl6pPr>
            <a:lvl7pPr marL="8778240" indent="0">
              <a:buNone/>
              <a:defRPr sz="5100" b="1"/>
            </a:lvl7pPr>
            <a:lvl8pPr marL="10241280" indent="0">
              <a:buNone/>
              <a:defRPr sz="5100" b="1"/>
            </a:lvl8pPr>
            <a:lvl9pPr marL="11704320" indent="0">
              <a:buNone/>
              <a:defRPr sz="5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7700"/>
            </a:lvl1pPr>
            <a:lvl2pPr>
              <a:defRPr sz="6400"/>
            </a:lvl2pPr>
            <a:lvl3pPr>
              <a:defRPr sz="58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1" y="873760"/>
            <a:ext cx="10829927" cy="3718560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0200"/>
            </a:lvl1pPr>
            <a:lvl2pPr>
              <a:defRPr sz="9000"/>
            </a:lvl2pPr>
            <a:lvl3pPr>
              <a:defRPr sz="77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1" y="4592321"/>
            <a:ext cx="10829927" cy="15011402"/>
          </a:xfrm>
        </p:spPr>
        <p:txBody>
          <a:bodyPr/>
          <a:lstStyle>
            <a:lvl1pPr marL="0" indent="0">
              <a:buNone/>
              <a:defRPr sz="4500"/>
            </a:lvl1pPr>
            <a:lvl2pPr marL="1463040" indent="0">
              <a:buNone/>
              <a:defRPr sz="3800"/>
            </a:lvl2pPr>
            <a:lvl3pPr marL="2926080" indent="0">
              <a:buNone/>
              <a:defRPr sz="3200"/>
            </a:lvl3pPr>
            <a:lvl4pPr marL="4389120" indent="0">
              <a:buNone/>
              <a:defRPr sz="2900"/>
            </a:lvl4pPr>
            <a:lvl5pPr marL="5852160" indent="0">
              <a:buNone/>
              <a:defRPr sz="2900"/>
            </a:lvl5pPr>
            <a:lvl6pPr marL="7315200" indent="0">
              <a:buNone/>
              <a:defRPr sz="2900"/>
            </a:lvl6pPr>
            <a:lvl7pPr marL="8778240" indent="0">
              <a:buNone/>
              <a:defRPr sz="2900"/>
            </a:lvl7pPr>
            <a:lvl8pPr marL="10241280" indent="0">
              <a:buNone/>
              <a:defRPr sz="2900"/>
            </a:lvl8pPr>
            <a:lvl9pPr marL="11704320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0200"/>
            </a:lvl1pPr>
            <a:lvl2pPr marL="1463040" indent="0">
              <a:buNone/>
              <a:defRPr sz="9000"/>
            </a:lvl2pPr>
            <a:lvl3pPr marL="2926080" indent="0">
              <a:buNone/>
              <a:defRPr sz="770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500"/>
            </a:lvl1pPr>
            <a:lvl2pPr marL="1463040" indent="0">
              <a:buNone/>
              <a:defRPr sz="3800"/>
            </a:lvl2pPr>
            <a:lvl3pPr marL="2926080" indent="0">
              <a:buNone/>
              <a:defRPr sz="3200"/>
            </a:lvl3pPr>
            <a:lvl4pPr marL="4389120" indent="0">
              <a:buNone/>
              <a:defRPr sz="2900"/>
            </a:lvl4pPr>
            <a:lvl5pPr marL="5852160" indent="0">
              <a:buNone/>
              <a:defRPr sz="2900"/>
            </a:lvl5pPr>
            <a:lvl6pPr marL="7315200" indent="0">
              <a:buNone/>
              <a:defRPr sz="2900"/>
            </a:lvl6pPr>
            <a:lvl7pPr marL="8778240" indent="0">
              <a:buNone/>
              <a:defRPr sz="2900"/>
            </a:lvl7pPr>
            <a:lvl8pPr marL="10241280" indent="0">
              <a:buNone/>
              <a:defRPr sz="2900"/>
            </a:lvl8pPr>
            <a:lvl9pPr marL="11704320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292608" tIns="146304" rIns="292608" bIns="14630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292608" tIns="146304" rIns="292608" bIns="14630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292608" tIns="146304" rIns="292608" bIns="146304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EBD8E-9AE3-485F-815B-121E8EEC4D2F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292608" tIns="146304" rIns="292608" bIns="146304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292608" tIns="146304" rIns="292608" bIns="146304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57D1D-49A4-4110-A07C-9D0206612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26080" rtl="0" eaLnBrk="1" latinLnBrk="0" hangingPunct="1">
        <a:spcBef>
          <a:spcPct val="0"/>
        </a:spcBef>
        <a:buNone/>
        <a:defRPr sz="1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2926080" rtl="0" eaLnBrk="1" latinLnBrk="0" hangingPunct="1">
        <a:spcBef>
          <a:spcPct val="20000"/>
        </a:spcBef>
        <a:buFont typeface="Arial" pitchFamily="34" charset="0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1pPr>
      <a:lvl2pPr marL="2377440" indent="-914400" algn="l" defTabSz="2926080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spcBef>
          <a:spcPct val="20000"/>
        </a:spcBef>
        <a:buFont typeface="Arial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Cloud 378"/>
          <p:cNvSpPr/>
          <p:nvPr/>
        </p:nvSpPr>
        <p:spPr>
          <a:xfrm>
            <a:off x="20421600" y="4572000"/>
            <a:ext cx="10896600" cy="10668000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5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7163612"/>
            <a:ext cx="5334000" cy="5062602"/>
          </a:xfrm>
          <a:prstGeom prst="rect">
            <a:avLst/>
          </a:prstGeom>
          <a:noFill/>
        </p:spPr>
      </p:pic>
      <p:sp>
        <p:nvSpPr>
          <p:cNvPr id="172" name="Rounded Rectangle 171"/>
          <p:cNvSpPr/>
          <p:nvPr/>
        </p:nvSpPr>
        <p:spPr>
          <a:xfrm>
            <a:off x="10287001" y="8686800"/>
            <a:ext cx="4629148" cy="289560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sz="1200" dirty="0" smtClean="0"/>
              <a:t>  </a:t>
            </a:r>
            <a:r>
              <a:rPr lang="en-US" sz="6400" b="1" dirty="0" smtClean="0"/>
              <a:t>Query plan</a:t>
            </a:r>
            <a:endParaRPr lang="en-US" sz="6400" b="1" dirty="0"/>
          </a:p>
        </p:txBody>
      </p:sp>
      <p:sp>
        <p:nvSpPr>
          <p:cNvPr id="177" name="Rounded Rectangle 176"/>
          <p:cNvSpPr/>
          <p:nvPr/>
        </p:nvSpPr>
        <p:spPr>
          <a:xfrm>
            <a:off x="3276600" y="10972801"/>
            <a:ext cx="5346059" cy="33528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sz="1000" dirty="0" smtClean="0"/>
          </a:p>
          <a:p>
            <a:r>
              <a:rPr lang="en-US" dirty="0" smtClean="0"/>
              <a:t> from p in Points</a:t>
            </a:r>
          </a:p>
          <a:p>
            <a:r>
              <a:rPr lang="en-US" dirty="0" smtClean="0"/>
              <a:t> where </a:t>
            </a:r>
            <a:r>
              <a:rPr lang="en-US" dirty="0" err="1" smtClean="0"/>
              <a:t>p.x</a:t>
            </a:r>
            <a:r>
              <a:rPr lang="en-US" dirty="0" smtClean="0"/>
              <a:t> &gt; 5</a:t>
            </a:r>
          </a:p>
          <a:p>
            <a:r>
              <a:rPr lang="en-US" dirty="0" smtClean="0"/>
              <a:t> select </a:t>
            </a:r>
            <a:r>
              <a:rPr lang="en-US" dirty="0" err="1" smtClean="0"/>
              <a:t>p.y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178" name="Rounded Rectangle 6"/>
          <p:cNvSpPr/>
          <p:nvPr/>
        </p:nvSpPr>
        <p:spPr>
          <a:xfrm>
            <a:off x="3411544" y="10925162"/>
            <a:ext cx="5514716" cy="3341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3832" tIns="433832" rIns="433832" bIns="433832" numCol="1" spcCol="1270" anchor="t" anchorCtr="0">
            <a:noAutofit/>
          </a:bodyPr>
          <a:lstStyle/>
          <a:p>
            <a:pPr marL="285750" lvl="1" indent="-285750" algn="l" defTabSz="2711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sz="6100" kern="1200"/>
          </a:p>
        </p:txBody>
      </p:sp>
      <p:grpSp>
        <p:nvGrpSpPr>
          <p:cNvPr id="2" name="Group 242"/>
          <p:cNvGrpSpPr/>
          <p:nvPr/>
        </p:nvGrpSpPr>
        <p:grpSpPr>
          <a:xfrm rot="736693">
            <a:off x="14846110" y="8907129"/>
            <a:ext cx="11390617" cy="2537224"/>
            <a:chOff x="14558345" y="8060850"/>
            <a:chExt cx="9368455" cy="2607962"/>
          </a:xfrm>
        </p:grpSpPr>
        <p:cxnSp>
          <p:nvCxnSpPr>
            <p:cNvPr id="195" name="Straight Arrow Connector 194"/>
            <p:cNvCxnSpPr/>
            <p:nvPr/>
          </p:nvCxnSpPr>
          <p:spPr>
            <a:xfrm rot="20863307" flipV="1">
              <a:off x="14558345" y="8060850"/>
              <a:ext cx="5831056" cy="185431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Arrow Connector 195"/>
            <p:cNvCxnSpPr/>
            <p:nvPr/>
          </p:nvCxnSpPr>
          <p:spPr>
            <a:xfrm flipV="1">
              <a:off x="14859000" y="9906812"/>
              <a:ext cx="9067800" cy="76200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Arrow Connector 196"/>
            <p:cNvCxnSpPr/>
            <p:nvPr/>
          </p:nvCxnSpPr>
          <p:spPr>
            <a:xfrm rot="20863307" flipV="1">
              <a:off x="14590455" y="8433950"/>
              <a:ext cx="6329904" cy="140984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/>
            <p:cNvCxnSpPr/>
            <p:nvPr/>
          </p:nvCxnSpPr>
          <p:spPr>
            <a:xfrm rot="20863307" flipV="1">
              <a:off x="14805409" y="9084563"/>
              <a:ext cx="6546588" cy="64549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/>
            <p:cNvCxnSpPr/>
            <p:nvPr/>
          </p:nvCxnSpPr>
          <p:spPr>
            <a:xfrm rot="20863307" flipV="1">
              <a:off x="14852270" y="9629038"/>
              <a:ext cx="7110639" cy="18896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/>
            <p:cNvCxnSpPr/>
            <p:nvPr/>
          </p:nvCxnSpPr>
          <p:spPr>
            <a:xfrm flipV="1">
              <a:off x="14935200" y="9221012"/>
              <a:ext cx="7924800" cy="1446988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3" name="Right Arrow 252"/>
          <p:cNvSpPr/>
          <p:nvPr/>
        </p:nvSpPr>
        <p:spPr>
          <a:xfrm>
            <a:off x="7162800" y="9677400"/>
            <a:ext cx="3124200" cy="1066800"/>
          </a:xfrm>
          <a:prstGeom prst="rightArrow">
            <a:avLst>
              <a:gd name="adj1" fmla="val 42381"/>
              <a:gd name="adj2" fmla="val 78571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56"/>
          <p:cNvGrpSpPr/>
          <p:nvPr/>
        </p:nvGrpSpPr>
        <p:grpSpPr>
          <a:xfrm>
            <a:off x="6400800" y="4495800"/>
            <a:ext cx="14249400" cy="4992918"/>
            <a:chOff x="6172200" y="5181600"/>
            <a:chExt cx="14249400" cy="4992918"/>
          </a:xfrm>
          <a:solidFill>
            <a:schemeClr val="accent6">
              <a:lumMod val="50000"/>
            </a:schemeClr>
          </a:solidFill>
        </p:grpSpPr>
        <p:sp>
          <p:nvSpPr>
            <p:cNvPr id="213" name=" 3"/>
            <p:cNvSpPr/>
            <p:nvPr/>
          </p:nvSpPr>
          <p:spPr>
            <a:xfrm rot="5400000" flipV="1">
              <a:off x="6876547" y="6840266"/>
              <a:ext cx="3772905" cy="2895599"/>
            </a:xfrm>
            <a:prstGeom prst="swooshArrow">
              <a:avLst>
                <a:gd name="adj1" fmla="val 25000"/>
                <a:gd name="adj2" fmla="val 25000"/>
              </a:avLst>
            </a:prstGeom>
            <a:grpFill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4" name="Rounded Rectangle 213"/>
            <p:cNvSpPr/>
            <p:nvPr/>
          </p:nvSpPr>
          <p:spPr>
            <a:xfrm>
              <a:off x="6172200" y="5181600"/>
              <a:ext cx="5943600" cy="2514600"/>
            </a:xfrm>
            <a:prstGeom prst="round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Automatic query plan generation</a:t>
              </a:r>
              <a:endParaRPr lang="en-US" b="1" dirty="0"/>
            </a:p>
          </p:txBody>
        </p:sp>
        <p:sp>
          <p:nvSpPr>
            <p:cNvPr id="254" name=" 3"/>
            <p:cNvSpPr/>
            <p:nvPr/>
          </p:nvSpPr>
          <p:spPr>
            <a:xfrm rot="5400000" flipV="1">
              <a:off x="14496547" y="6840266"/>
              <a:ext cx="3772905" cy="2895599"/>
            </a:xfrm>
            <a:prstGeom prst="swooshArrow">
              <a:avLst>
                <a:gd name="adj1" fmla="val 25000"/>
                <a:gd name="adj2" fmla="val 25000"/>
              </a:avLst>
            </a:prstGeom>
            <a:grpFill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5" name="Rounded Rectangle 254"/>
            <p:cNvSpPr/>
            <p:nvPr/>
          </p:nvSpPr>
          <p:spPr>
            <a:xfrm>
              <a:off x="13716000" y="5181600"/>
              <a:ext cx="6705600" cy="2514600"/>
            </a:xfrm>
            <a:prstGeom prst="round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Distributed query execution by Dryad</a:t>
              </a:r>
              <a:endParaRPr lang="en-US" b="1" dirty="0"/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00195" y="9829800"/>
            <a:ext cx="3182605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Group 35"/>
          <p:cNvGrpSpPr/>
          <p:nvPr/>
        </p:nvGrpSpPr>
        <p:grpSpPr>
          <a:xfrm>
            <a:off x="22706178" y="6400800"/>
            <a:ext cx="6708444" cy="6324600"/>
            <a:chOff x="22706178" y="5638800"/>
            <a:chExt cx="6708444" cy="6324600"/>
          </a:xfrm>
        </p:grpSpPr>
        <p:grpSp>
          <p:nvGrpSpPr>
            <p:cNvPr id="5" name="Group 221"/>
            <p:cNvGrpSpPr/>
            <p:nvPr/>
          </p:nvGrpSpPr>
          <p:grpSpPr>
            <a:xfrm>
              <a:off x="27279600" y="5638800"/>
              <a:ext cx="1754022" cy="2286000"/>
              <a:chOff x="19539858" y="8186057"/>
              <a:chExt cx="2171646" cy="2830286"/>
            </a:xfrm>
          </p:grpSpPr>
          <p:sp>
            <p:nvSpPr>
              <p:cNvPr id="341" name="Freeform 8"/>
              <p:cNvSpPr>
                <a:spLocks/>
              </p:cNvSpPr>
              <p:nvPr/>
            </p:nvSpPr>
            <p:spPr bwMode="auto">
              <a:xfrm>
                <a:off x="19578342" y="8219045"/>
                <a:ext cx="1011602" cy="2764312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86"/>
                  </a:cxn>
                  <a:cxn ang="0">
                    <a:pos x="0" y="2386"/>
                  </a:cxn>
                  <a:cxn ang="0">
                    <a:pos x="0" y="2391"/>
                  </a:cxn>
                  <a:cxn ang="0">
                    <a:pos x="5" y="2400"/>
                  </a:cxn>
                  <a:cxn ang="0">
                    <a:pos x="10" y="2400"/>
                  </a:cxn>
                  <a:cxn ang="0">
                    <a:pos x="10" y="2400"/>
                  </a:cxn>
                  <a:cxn ang="0">
                    <a:pos x="94" y="2425"/>
                  </a:cxn>
                  <a:cxn ang="0">
                    <a:pos x="163" y="2440"/>
                  </a:cxn>
                  <a:cxn ang="0">
                    <a:pos x="252" y="2455"/>
                  </a:cxn>
                  <a:cxn ang="0">
                    <a:pos x="371" y="2475"/>
                  </a:cxn>
                  <a:cxn ang="0">
                    <a:pos x="514" y="2490"/>
                  </a:cxn>
                  <a:cxn ang="0">
                    <a:pos x="693" y="2504"/>
                  </a:cxn>
                  <a:cxn ang="0">
                    <a:pos x="900" y="2514"/>
                  </a:cxn>
                  <a:cxn ang="0">
                    <a:pos x="900" y="2514"/>
                  </a:cxn>
                  <a:cxn ang="0">
                    <a:pos x="920" y="2514"/>
                  </a:cxn>
                  <a:cxn ang="0">
                    <a:pos x="920" y="0"/>
                  </a:cxn>
                  <a:cxn ang="0">
                    <a:pos x="920" y="0"/>
                  </a:cxn>
                  <a:cxn ang="0">
                    <a:pos x="900" y="0"/>
                  </a:cxn>
                  <a:cxn ang="0">
                    <a:pos x="900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920" h="2514">
                    <a:moveTo>
                      <a:pt x="0" y="54"/>
                    </a:moveTo>
                    <a:lnTo>
                      <a:pt x="0" y="54"/>
                    </a:lnTo>
                    <a:lnTo>
                      <a:pt x="0" y="2386"/>
                    </a:lnTo>
                    <a:lnTo>
                      <a:pt x="0" y="2386"/>
                    </a:lnTo>
                    <a:lnTo>
                      <a:pt x="0" y="2391"/>
                    </a:lnTo>
                    <a:lnTo>
                      <a:pt x="5" y="2400"/>
                    </a:lnTo>
                    <a:lnTo>
                      <a:pt x="10" y="2400"/>
                    </a:lnTo>
                    <a:lnTo>
                      <a:pt x="10" y="2400"/>
                    </a:lnTo>
                    <a:lnTo>
                      <a:pt x="94" y="2425"/>
                    </a:lnTo>
                    <a:lnTo>
                      <a:pt x="163" y="2440"/>
                    </a:lnTo>
                    <a:lnTo>
                      <a:pt x="252" y="2455"/>
                    </a:lnTo>
                    <a:lnTo>
                      <a:pt x="371" y="2475"/>
                    </a:lnTo>
                    <a:lnTo>
                      <a:pt x="514" y="2490"/>
                    </a:lnTo>
                    <a:lnTo>
                      <a:pt x="693" y="2504"/>
                    </a:lnTo>
                    <a:lnTo>
                      <a:pt x="900" y="2514"/>
                    </a:lnTo>
                    <a:lnTo>
                      <a:pt x="900" y="2514"/>
                    </a:lnTo>
                    <a:lnTo>
                      <a:pt x="920" y="2514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00" y="0"/>
                    </a:lnTo>
                    <a:lnTo>
                      <a:pt x="900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" name="Freeform 9"/>
              <p:cNvSpPr>
                <a:spLocks/>
              </p:cNvSpPr>
              <p:nvPr/>
            </p:nvSpPr>
            <p:spPr bwMode="auto">
              <a:xfrm>
                <a:off x="19599234" y="8224542"/>
                <a:ext cx="985212" cy="2721429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46"/>
                  </a:cxn>
                  <a:cxn ang="0">
                    <a:pos x="0" y="2346"/>
                  </a:cxn>
                  <a:cxn ang="0">
                    <a:pos x="0" y="2351"/>
                  </a:cxn>
                  <a:cxn ang="0">
                    <a:pos x="5" y="2361"/>
                  </a:cxn>
                  <a:cxn ang="0">
                    <a:pos x="10" y="2361"/>
                  </a:cxn>
                  <a:cxn ang="0">
                    <a:pos x="10" y="2361"/>
                  </a:cxn>
                  <a:cxn ang="0">
                    <a:pos x="90" y="2386"/>
                  </a:cxn>
                  <a:cxn ang="0">
                    <a:pos x="159" y="2400"/>
                  </a:cxn>
                  <a:cxn ang="0">
                    <a:pos x="248" y="2415"/>
                  </a:cxn>
                  <a:cxn ang="0">
                    <a:pos x="362" y="2435"/>
                  </a:cxn>
                  <a:cxn ang="0">
                    <a:pos x="500" y="2450"/>
                  </a:cxn>
                  <a:cxn ang="0">
                    <a:pos x="674" y="2465"/>
                  </a:cxn>
                  <a:cxn ang="0">
                    <a:pos x="881" y="2475"/>
                  </a:cxn>
                  <a:cxn ang="0">
                    <a:pos x="881" y="2475"/>
                  </a:cxn>
                  <a:cxn ang="0">
                    <a:pos x="896" y="2475"/>
                  </a:cxn>
                  <a:cxn ang="0">
                    <a:pos x="896" y="0"/>
                  </a:cxn>
                  <a:cxn ang="0">
                    <a:pos x="896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896" h="2475">
                    <a:moveTo>
                      <a:pt x="0" y="54"/>
                    </a:moveTo>
                    <a:lnTo>
                      <a:pt x="0" y="54"/>
                    </a:lnTo>
                    <a:lnTo>
                      <a:pt x="0" y="2346"/>
                    </a:lnTo>
                    <a:lnTo>
                      <a:pt x="0" y="2346"/>
                    </a:lnTo>
                    <a:lnTo>
                      <a:pt x="0" y="2351"/>
                    </a:lnTo>
                    <a:lnTo>
                      <a:pt x="5" y="2361"/>
                    </a:lnTo>
                    <a:lnTo>
                      <a:pt x="10" y="2361"/>
                    </a:lnTo>
                    <a:lnTo>
                      <a:pt x="10" y="2361"/>
                    </a:lnTo>
                    <a:lnTo>
                      <a:pt x="90" y="2386"/>
                    </a:lnTo>
                    <a:lnTo>
                      <a:pt x="159" y="2400"/>
                    </a:lnTo>
                    <a:lnTo>
                      <a:pt x="248" y="2415"/>
                    </a:lnTo>
                    <a:lnTo>
                      <a:pt x="362" y="2435"/>
                    </a:lnTo>
                    <a:lnTo>
                      <a:pt x="500" y="2450"/>
                    </a:lnTo>
                    <a:lnTo>
                      <a:pt x="674" y="2465"/>
                    </a:lnTo>
                    <a:lnTo>
                      <a:pt x="881" y="2475"/>
                    </a:lnTo>
                    <a:lnTo>
                      <a:pt x="881" y="2475"/>
                    </a:lnTo>
                    <a:lnTo>
                      <a:pt x="896" y="2475"/>
                    </a:lnTo>
                    <a:lnTo>
                      <a:pt x="896" y="0"/>
                    </a:lnTo>
                    <a:lnTo>
                      <a:pt x="896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3" name="Freeform 10"/>
              <p:cNvSpPr>
                <a:spLocks/>
              </p:cNvSpPr>
              <p:nvPr/>
            </p:nvSpPr>
            <p:spPr bwMode="auto">
              <a:xfrm>
                <a:off x="20731788" y="8235538"/>
                <a:ext cx="935732" cy="26884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45"/>
                  </a:cxn>
                  <a:cxn ang="0">
                    <a:pos x="0" y="2445"/>
                  </a:cxn>
                  <a:cxn ang="0">
                    <a:pos x="851" y="2074"/>
                  </a:cxn>
                  <a:cxn ang="0">
                    <a:pos x="851" y="2074"/>
                  </a:cxn>
                  <a:cxn ang="0">
                    <a:pos x="851" y="133"/>
                  </a:cxn>
                  <a:cxn ang="0">
                    <a:pos x="851" y="13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851" h="2445">
                    <a:moveTo>
                      <a:pt x="0" y="0"/>
                    </a:moveTo>
                    <a:lnTo>
                      <a:pt x="0" y="2445"/>
                    </a:lnTo>
                    <a:lnTo>
                      <a:pt x="0" y="2445"/>
                    </a:lnTo>
                    <a:lnTo>
                      <a:pt x="851" y="2074"/>
                    </a:lnTo>
                    <a:lnTo>
                      <a:pt x="851" y="2074"/>
                    </a:lnTo>
                    <a:lnTo>
                      <a:pt x="851" y="133"/>
                    </a:lnTo>
                    <a:lnTo>
                      <a:pt x="851" y="13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4" name="Freeform 11"/>
              <p:cNvSpPr>
                <a:spLocks/>
              </p:cNvSpPr>
              <p:nvPr/>
            </p:nvSpPr>
            <p:spPr bwMode="auto">
              <a:xfrm>
                <a:off x="20731788" y="8354291"/>
                <a:ext cx="935732" cy="2569689"/>
              </a:xfrm>
              <a:custGeom>
                <a:avLst/>
                <a:gdLst/>
                <a:ahLst/>
                <a:cxnLst>
                  <a:cxn ang="0">
                    <a:pos x="698" y="0"/>
                  </a:cxn>
                  <a:cxn ang="0">
                    <a:pos x="698" y="0"/>
                  </a:cxn>
                  <a:cxn ang="0">
                    <a:pos x="851" y="25"/>
                  </a:cxn>
                  <a:cxn ang="0">
                    <a:pos x="851" y="25"/>
                  </a:cxn>
                  <a:cxn ang="0">
                    <a:pos x="851" y="1966"/>
                  </a:cxn>
                  <a:cxn ang="0">
                    <a:pos x="851" y="1966"/>
                  </a:cxn>
                  <a:cxn ang="0">
                    <a:pos x="0" y="2337"/>
                  </a:cxn>
                  <a:cxn ang="0">
                    <a:pos x="0" y="1485"/>
                  </a:cxn>
                  <a:cxn ang="0">
                    <a:pos x="0" y="1485"/>
                  </a:cxn>
                  <a:cxn ang="0">
                    <a:pos x="20" y="1421"/>
                  </a:cxn>
                  <a:cxn ang="0">
                    <a:pos x="44" y="1357"/>
                  </a:cxn>
                  <a:cxn ang="0">
                    <a:pos x="69" y="1302"/>
                  </a:cxn>
                  <a:cxn ang="0">
                    <a:pos x="94" y="1248"/>
                  </a:cxn>
                  <a:cxn ang="0">
                    <a:pos x="119" y="1198"/>
                  </a:cxn>
                  <a:cxn ang="0">
                    <a:pos x="148" y="1154"/>
                  </a:cxn>
                  <a:cxn ang="0">
                    <a:pos x="208" y="1070"/>
                  </a:cxn>
                  <a:cxn ang="0">
                    <a:pos x="272" y="995"/>
                  </a:cxn>
                  <a:cxn ang="0">
                    <a:pos x="336" y="931"/>
                  </a:cxn>
                  <a:cxn ang="0">
                    <a:pos x="465" y="807"/>
                  </a:cxn>
                  <a:cxn ang="0">
                    <a:pos x="525" y="743"/>
                  </a:cxn>
                  <a:cxn ang="0">
                    <a:pos x="579" y="679"/>
                  </a:cxn>
                  <a:cxn ang="0">
                    <a:pos x="604" y="639"/>
                  </a:cxn>
                  <a:cxn ang="0">
                    <a:pos x="628" y="599"/>
                  </a:cxn>
                  <a:cxn ang="0">
                    <a:pos x="648" y="560"/>
                  </a:cxn>
                  <a:cxn ang="0">
                    <a:pos x="663" y="515"/>
                  </a:cxn>
                  <a:cxn ang="0">
                    <a:pos x="683" y="466"/>
                  </a:cxn>
                  <a:cxn ang="0">
                    <a:pos x="693" y="411"/>
                  </a:cxn>
                  <a:cxn ang="0">
                    <a:pos x="703" y="357"/>
                  </a:cxn>
                  <a:cxn ang="0">
                    <a:pos x="708" y="297"/>
                  </a:cxn>
                  <a:cxn ang="0">
                    <a:pos x="713" y="228"/>
                  </a:cxn>
                  <a:cxn ang="0">
                    <a:pos x="713" y="159"/>
                  </a:cxn>
                  <a:cxn ang="0">
                    <a:pos x="708" y="85"/>
                  </a:cxn>
                  <a:cxn ang="0">
                    <a:pos x="698" y="0"/>
                  </a:cxn>
                  <a:cxn ang="0">
                    <a:pos x="698" y="0"/>
                  </a:cxn>
                </a:cxnLst>
                <a:rect l="0" t="0" r="r" b="b"/>
                <a:pathLst>
                  <a:path w="851" h="2337">
                    <a:moveTo>
                      <a:pt x="698" y="0"/>
                    </a:moveTo>
                    <a:lnTo>
                      <a:pt x="698" y="0"/>
                    </a:lnTo>
                    <a:lnTo>
                      <a:pt x="851" y="25"/>
                    </a:lnTo>
                    <a:lnTo>
                      <a:pt x="851" y="25"/>
                    </a:lnTo>
                    <a:lnTo>
                      <a:pt x="851" y="1966"/>
                    </a:lnTo>
                    <a:lnTo>
                      <a:pt x="851" y="1966"/>
                    </a:lnTo>
                    <a:lnTo>
                      <a:pt x="0" y="2337"/>
                    </a:lnTo>
                    <a:lnTo>
                      <a:pt x="0" y="1485"/>
                    </a:lnTo>
                    <a:lnTo>
                      <a:pt x="0" y="1485"/>
                    </a:lnTo>
                    <a:lnTo>
                      <a:pt x="20" y="1421"/>
                    </a:lnTo>
                    <a:lnTo>
                      <a:pt x="44" y="1357"/>
                    </a:lnTo>
                    <a:lnTo>
                      <a:pt x="69" y="1302"/>
                    </a:lnTo>
                    <a:lnTo>
                      <a:pt x="94" y="1248"/>
                    </a:lnTo>
                    <a:lnTo>
                      <a:pt x="119" y="1198"/>
                    </a:lnTo>
                    <a:lnTo>
                      <a:pt x="148" y="1154"/>
                    </a:lnTo>
                    <a:lnTo>
                      <a:pt x="208" y="1070"/>
                    </a:lnTo>
                    <a:lnTo>
                      <a:pt x="272" y="995"/>
                    </a:lnTo>
                    <a:lnTo>
                      <a:pt x="336" y="931"/>
                    </a:lnTo>
                    <a:lnTo>
                      <a:pt x="465" y="807"/>
                    </a:lnTo>
                    <a:lnTo>
                      <a:pt x="525" y="743"/>
                    </a:lnTo>
                    <a:lnTo>
                      <a:pt x="579" y="679"/>
                    </a:lnTo>
                    <a:lnTo>
                      <a:pt x="604" y="639"/>
                    </a:lnTo>
                    <a:lnTo>
                      <a:pt x="628" y="599"/>
                    </a:lnTo>
                    <a:lnTo>
                      <a:pt x="648" y="560"/>
                    </a:lnTo>
                    <a:lnTo>
                      <a:pt x="663" y="515"/>
                    </a:lnTo>
                    <a:lnTo>
                      <a:pt x="683" y="466"/>
                    </a:lnTo>
                    <a:lnTo>
                      <a:pt x="693" y="411"/>
                    </a:lnTo>
                    <a:lnTo>
                      <a:pt x="703" y="357"/>
                    </a:lnTo>
                    <a:lnTo>
                      <a:pt x="708" y="297"/>
                    </a:lnTo>
                    <a:lnTo>
                      <a:pt x="713" y="228"/>
                    </a:lnTo>
                    <a:lnTo>
                      <a:pt x="713" y="159"/>
                    </a:lnTo>
                    <a:lnTo>
                      <a:pt x="708" y="85"/>
                    </a:lnTo>
                    <a:lnTo>
                      <a:pt x="698" y="0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5" name="Freeform 12"/>
              <p:cNvSpPr>
                <a:spLocks/>
              </p:cNvSpPr>
              <p:nvPr/>
            </p:nvSpPr>
            <p:spPr bwMode="auto">
              <a:xfrm>
                <a:off x="20567953" y="8219045"/>
                <a:ext cx="125351" cy="27643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14"/>
                  </a:cxn>
                  <a:cxn ang="0">
                    <a:pos x="0" y="2514"/>
                  </a:cxn>
                  <a:cxn ang="0">
                    <a:pos x="30" y="2509"/>
                  </a:cxn>
                  <a:cxn ang="0">
                    <a:pos x="30" y="2509"/>
                  </a:cxn>
                  <a:cxn ang="0">
                    <a:pos x="60" y="2499"/>
                  </a:cxn>
                  <a:cxn ang="0">
                    <a:pos x="85" y="2490"/>
                  </a:cxn>
                  <a:cxn ang="0">
                    <a:pos x="114" y="2465"/>
                  </a:cxn>
                  <a:cxn ang="0">
                    <a:pos x="114" y="20"/>
                  </a:cxn>
                  <a:cxn ang="0">
                    <a:pos x="114" y="20"/>
                  </a:cxn>
                  <a:cxn ang="0">
                    <a:pos x="85" y="10"/>
                  </a:cxn>
                  <a:cxn ang="0">
                    <a:pos x="60" y="5"/>
                  </a:cxn>
                  <a:cxn ang="0">
                    <a:pos x="35" y="0"/>
                  </a:cxn>
                  <a:cxn ang="0">
                    <a:pos x="3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4" h="2514">
                    <a:moveTo>
                      <a:pt x="0" y="0"/>
                    </a:moveTo>
                    <a:lnTo>
                      <a:pt x="0" y="2514"/>
                    </a:lnTo>
                    <a:lnTo>
                      <a:pt x="0" y="2514"/>
                    </a:lnTo>
                    <a:lnTo>
                      <a:pt x="30" y="2509"/>
                    </a:lnTo>
                    <a:lnTo>
                      <a:pt x="30" y="2509"/>
                    </a:lnTo>
                    <a:lnTo>
                      <a:pt x="60" y="2499"/>
                    </a:lnTo>
                    <a:lnTo>
                      <a:pt x="85" y="2490"/>
                    </a:lnTo>
                    <a:lnTo>
                      <a:pt x="114" y="2465"/>
                    </a:lnTo>
                    <a:lnTo>
                      <a:pt x="114" y="20"/>
                    </a:lnTo>
                    <a:lnTo>
                      <a:pt x="114" y="20"/>
                    </a:lnTo>
                    <a:lnTo>
                      <a:pt x="85" y="10"/>
                    </a:lnTo>
                    <a:lnTo>
                      <a:pt x="60" y="5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" name="Freeform 13"/>
              <p:cNvSpPr>
                <a:spLocks/>
              </p:cNvSpPr>
              <p:nvPr/>
            </p:nvSpPr>
            <p:spPr bwMode="auto">
              <a:xfrm>
                <a:off x="19811450" y="8992040"/>
                <a:ext cx="98961" cy="358459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26"/>
                  </a:cxn>
                  <a:cxn ang="0">
                    <a:pos x="90" y="168"/>
                  </a:cxn>
                  <a:cxn ang="0">
                    <a:pos x="90" y="0"/>
                  </a:cxn>
                </a:cxnLst>
                <a:rect l="0" t="0" r="r" b="b"/>
                <a:pathLst>
                  <a:path w="90" h="326">
                    <a:moveTo>
                      <a:pt x="90" y="0"/>
                    </a:moveTo>
                    <a:lnTo>
                      <a:pt x="9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26"/>
                    </a:lnTo>
                    <a:lnTo>
                      <a:pt x="90" y="168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" name="Freeform 14"/>
              <p:cNvSpPr>
                <a:spLocks/>
              </p:cNvSpPr>
              <p:nvPr/>
            </p:nvSpPr>
            <p:spPr bwMode="auto">
              <a:xfrm>
                <a:off x="19827944" y="9012932"/>
                <a:ext cx="86866" cy="332069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02"/>
                  </a:cxn>
                  <a:cxn ang="0">
                    <a:pos x="79" y="159"/>
                  </a:cxn>
                  <a:cxn ang="0">
                    <a:pos x="79" y="0"/>
                  </a:cxn>
                </a:cxnLst>
                <a:rect l="0" t="0" r="r" b="b"/>
                <a:pathLst>
                  <a:path w="79" h="302">
                    <a:moveTo>
                      <a:pt x="79" y="0"/>
                    </a:moveTo>
                    <a:lnTo>
                      <a:pt x="7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02"/>
                    </a:lnTo>
                    <a:lnTo>
                      <a:pt x="79" y="159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8" name="Freeform 15"/>
              <p:cNvSpPr>
                <a:spLocks/>
              </p:cNvSpPr>
              <p:nvPr/>
            </p:nvSpPr>
            <p:spPr bwMode="auto">
              <a:xfrm>
                <a:off x="19925805" y="8992040"/>
                <a:ext cx="566277" cy="1902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63"/>
                  </a:cxn>
                  <a:cxn ang="0">
                    <a:pos x="0" y="163"/>
                  </a:cxn>
                  <a:cxn ang="0">
                    <a:pos x="515" y="173"/>
                  </a:cxn>
                  <a:cxn ang="0">
                    <a:pos x="515" y="173"/>
                  </a:cxn>
                  <a:cxn ang="0">
                    <a:pos x="515" y="0"/>
                  </a:cxn>
                  <a:cxn ang="0">
                    <a:pos x="51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15" h="173">
                    <a:moveTo>
                      <a:pt x="0" y="0"/>
                    </a:moveTo>
                    <a:lnTo>
                      <a:pt x="0" y="0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5" y="0"/>
                    </a:lnTo>
                    <a:lnTo>
                      <a:pt x="51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" name="Freeform 16"/>
              <p:cNvSpPr>
                <a:spLocks/>
              </p:cNvSpPr>
              <p:nvPr/>
            </p:nvSpPr>
            <p:spPr bwMode="auto">
              <a:xfrm>
                <a:off x="19947797" y="9012932"/>
                <a:ext cx="544286" cy="1693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49"/>
                  </a:cxn>
                  <a:cxn ang="0">
                    <a:pos x="0" y="149"/>
                  </a:cxn>
                  <a:cxn ang="0">
                    <a:pos x="495" y="154"/>
                  </a:cxn>
                  <a:cxn ang="0">
                    <a:pos x="495" y="154"/>
                  </a:cxn>
                  <a:cxn ang="0">
                    <a:pos x="495" y="0"/>
                  </a:cxn>
                  <a:cxn ang="0">
                    <a:pos x="49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5" h="154">
                    <a:moveTo>
                      <a:pt x="0" y="0"/>
                    </a:moveTo>
                    <a:lnTo>
                      <a:pt x="0" y="0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495" y="154"/>
                    </a:lnTo>
                    <a:lnTo>
                      <a:pt x="495" y="154"/>
                    </a:lnTo>
                    <a:lnTo>
                      <a:pt x="495" y="0"/>
                    </a:lnTo>
                    <a:lnTo>
                      <a:pt x="49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" name="Freeform 17"/>
              <p:cNvSpPr>
                <a:spLocks/>
              </p:cNvSpPr>
              <p:nvPr/>
            </p:nvSpPr>
            <p:spPr bwMode="auto">
              <a:xfrm>
                <a:off x="19811450" y="9187763"/>
                <a:ext cx="680632" cy="212217"/>
              </a:xfrm>
              <a:custGeom>
                <a:avLst/>
                <a:gdLst/>
                <a:ahLst/>
                <a:cxnLst>
                  <a:cxn ang="0">
                    <a:pos x="0" y="173"/>
                  </a:cxn>
                  <a:cxn ang="0">
                    <a:pos x="0" y="173"/>
                  </a:cxn>
                  <a:cxn ang="0">
                    <a:pos x="619" y="193"/>
                  </a:cxn>
                  <a:cxn ang="0">
                    <a:pos x="619" y="193"/>
                  </a:cxn>
                  <a:cxn ang="0">
                    <a:pos x="619" y="10"/>
                  </a:cxn>
                  <a:cxn ang="0">
                    <a:pos x="99" y="0"/>
                  </a:cxn>
                  <a:cxn ang="0">
                    <a:pos x="0" y="173"/>
                  </a:cxn>
                </a:cxnLst>
                <a:rect l="0" t="0" r="r" b="b"/>
                <a:pathLst>
                  <a:path w="619" h="193">
                    <a:moveTo>
                      <a:pt x="0" y="173"/>
                    </a:moveTo>
                    <a:lnTo>
                      <a:pt x="0" y="173"/>
                    </a:lnTo>
                    <a:lnTo>
                      <a:pt x="619" y="193"/>
                    </a:lnTo>
                    <a:lnTo>
                      <a:pt x="619" y="193"/>
                    </a:lnTo>
                    <a:lnTo>
                      <a:pt x="619" y="10"/>
                    </a:lnTo>
                    <a:lnTo>
                      <a:pt x="99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99999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" name="Freeform 18"/>
              <p:cNvSpPr>
                <a:spLocks/>
              </p:cNvSpPr>
              <p:nvPr/>
            </p:nvSpPr>
            <p:spPr bwMode="auto">
              <a:xfrm>
                <a:off x="19648714" y="8305910"/>
                <a:ext cx="848866" cy="609160"/>
              </a:xfrm>
              <a:custGeom>
                <a:avLst/>
                <a:gdLst/>
                <a:ahLst/>
                <a:cxnLst>
                  <a:cxn ang="0">
                    <a:pos x="772" y="554"/>
                  </a:cxn>
                  <a:cxn ang="0">
                    <a:pos x="0" y="554"/>
                  </a:cxn>
                  <a:cxn ang="0">
                    <a:pos x="0" y="40"/>
                  </a:cxn>
                  <a:cxn ang="0">
                    <a:pos x="772" y="0"/>
                  </a:cxn>
                  <a:cxn ang="0">
                    <a:pos x="772" y="554"/>
                  </a:cxn>
                </a:cxnLst>
                <a:rect l="0" t="0" r="r" b="b"/>
                <a:pathLst>
                  <a:path w="772" h="554">
                    <a:moveTo>
                      <a:pt x="772" y="554"/>
                    </a:moveTo>
                    <a:lnTo>
                      <a:pt x="0" y="554"/>
                    </a:lnTo>
                    <a:lnTo>
                      <a:pt x="0" y="40"/>
                    </a:lnTo>
                    <a:lnTo>
                      <a:pt x="772" y="0"/>
                    </a:lnTo>
                    <a:lnTo>
                      <a:pt x="772" y="554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" name="Freeform 19"/>
              <p:cNvSpPr>
                <a:spLocks/>
              </p:cNvSpPr>
              <p:nvPr/>
            </p:nvSpPr>
            <p:spPr bwMode="auto">
              <a:xfrm>
                <a:off x="19676204" y="8333399"/>
                <a:ext cx="821377" cy="549784"/>
              </a:xfrm>
              <a:custGeom>
                <a:avLst/>
                <a:gdLst/>
                <a:ahLst/>
                <a:cxnLst>
                  <a:cxn ang="0">
                    <a:pos x="747" y="500"/>
                  </a:cxn>
                  <a:cxn ang="0">
                    <a:pos x="0" y="500"/>
                  </a:cxn>
                  <a:cxn ang="0">
                    <a:pos x="0" y="39"/>
                  </a:cxn>
                  <a:cxn ang="0">
                    <a:pos x="747" y="0"/>
                  </a:cxn>
                  <a:cxn ang="0">
                    <a:pos x="747" y="500"/>
                  </a:cxn>
                </a:cxnLst>
                <a:rect l="0" t="0" r="r" b="b"/>
                <a:pathLst>
                  <a:path w="747" h="500">
                    <a:moveTo>
                      <a:pt x="747" y="500"/>
                    </a:moveTo>
                    <a:lnTo>
                      <a:pt x="0" y="500"/>
                    </a:lnTo>
                    <a:lnTo>
                      <a:pt x="0" y="39"/>
                    </a:lnTo>
                    <a:lnTo>
                      <a:pt x="747" y="0"/>
                    </a:lnTo>
                    <a:lnTo>
                      <a:pt x="747" y="50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" name="Freeform 20"/>
              <p:cNvSpPr>
                <a:spLocks noEditPoints="1"/>
              </p:cNvSpPr>
              <p:nvPr/>
            </p:nvSpPr>
            <p:spPr bwMode="auto">
              <a:xfrm>
                <a:off x="19637719" y="8294914"/>
                <a:ext cx="870857" cy="631152"/>
              </a:xfrm>
              <a:custGeom>
                <a:avLst/>
                <a:gdLst/>
                <a:ahLst/>
                <a:cxnLst>
                  <a:cxn ang="0">
                    <a:pos x="20" y="554"/>
                  </a:cxn>
                  <a:cxn ang="0">
                    <a:pos x="20" y="554"/>
                  </a:cxn>
                  <a:cxn ang="0">
                    <a:pos x="20" y="337"/>
                  </a:cxn>
                  <a:cxn ang="0">
                    <a:pos x="772" y="312"/>
                  </a:cxn>
                  <a:cxn ang="0">
                    <a:pos x="772" y="312"/>
                  </a:cxn>
                  <a:cxn ang="0">
                    <a:pos x="772" y="554"/>
                  </a:cxn>
                  <a:cxn ang="0">
                    <a:pos x="772" y="554"/>
                  </a:cxn>
                  <a:cxn ang="0">
                    <a:pos x="20" y="554"/>
                  </a:cxn>
                  <a:cxn ang="0">
                    <a:pos x="20" y="554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72" y="292"/>
                  </a:cxn>
                  <a:cxn ang="0">
                    <a:pos x="20" y="317"/>
                  </a:cxn>
                  <a:cxn ang="0">
                    <a:pos x="20" y="317"/>
                  </a:cxn>
                  <a:cxn ang="0">
                    <a:pos x="20" y="59"/>
                  </a:cxn>
                  <a:cxn ang="0">
                    <a:pos x="20" y="59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87" y="5"/>
                  </a:cxn>
                  <a:cxn ang="0">
                    <a:pos x="787" y="5"/>
                  </a:cxn>
                  <a:cxn ang="0">
                    <a:pos x="782" y="0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0" y="45"/>
                  </a:cxn>
                  <a:cxn ang="0">
                    <a:pos x="0" y="50"/>
                  </a:cxn>
                  <a:cxn ang="0">
                    <a:pos x="0" y="564"/>
                  </a:cxn>
                  <a:cxn ang="0">
                    <a:pos x="0" y="564"/>
                  </a:cxn>
                  <a:cxn ang="0">
                    <a:pos x="0" y="569"/>
                  </a:cxn>
                  <a:cxn ang="0">
                    <a:pos x="10" y="574"/>
                  </a:cxn>
                  <a:cxn ang="0">
                    <a:pos x="782" y="574"/>
                  </a:cxn>
                  <a:cxn ang="0">
                    <a:pos x="782" y="574"/>
                  </a:cxn>
                  <a:cxn ang="0">
                    <a:pos x="787" y="569"/>
                  </a:cxn>
                  <a:cxn ang="0">
                    <a:pos x="792" y="564"/>
                  </a:cxn>
                  <a:cxn ang="0">
                    <a:pos x="792" y="10"/>
                  </a:cxn>
                  <a:cxn ang="0">
                    <a:pos x="792" y="10"/>
                  </a:cxn>
                  <a:cxn ang="0">
                    <a:pos x="787" y="5"/>
                  </a:cxn>
                  <a:cxn ang="0">
                    <a:pos x="787" y="5"/>
                  </a:cxn>
                </a:cxnLst>
                <a:rect l="0" t="0" r="r" b="b"/>
                <a:pathLst>
                  <a:path w="792" h="574">
                    <a:moveTo>
                      <a:pt x="20" y="554"/>
                    </a:moveTo>
                    <a:lnTo>
                      <a:pt x="20" y="554"/>
                    </a:lnTo>
                    <a:lnTo>
                      <a:pt x="20" y="337"/>
                    </a:lnTo>
                    <a:lnTo>
                      <a:pt x="772" y="312"/>
                    </a:lnTo>
                    <a:lnTo>
                      <a:pt x="772" y="312"/>
                    </a:lnTo>
                    <a:lnTo>
                      <a:pt x="772" y="554"/>
                    </a:lnTo>
                    <a:lnTo>
                      <a:pt x="772" y="554"/>
                    </a:lnTo>
                    <a:lnTo>
                      <a:pt x="20" y="554"/>
                    </a:lnTo>
                    <a:lnTo>
                      <a:pt x="20" y="554"/>
                    </a:lnTo>
                    <a:close/>
                    <a:moveTo>
                      <a:pt x="772" y="25"/>
                    </a:moveTo>
                    <a:lnTo>
                      <a:pt x="772" y="25"/>
                    </a:lnTo>
                    <a:lnTo>
                      <a:pt x="772" y="292"/>
                    </a:lnTo>
                    <a:lnTo>
                      <a:pt x="20" y="317"/>
                    </a:lnTo>
                    <a:lnTo>
                      <a:pt x="20" y="317"/>
                    </a:lnTo>
                    <a:lnTo>
                      <a:pt x="20" y="59"/>
                    </a:lnTo>
                    <a:lnTo>
                      <a:pt x="20" y="59"/>
                    </a:lnTo>
                    <a:lnTo>
                      <a:pt x="772" y="25"/>
                    </a:lnTo>
                    <a:lnTo>
                      <a:pt x="772" y="25"/>
                    </a:lnTo>
                    <a:close/>
                    <a:moveTo>
                      <a:pt x="787" y="5"/>
                    </a:moveTo>
                    <a:lnTo>
                      <a:pt x="787" y="5"/>
                    </a:lnTo>
                    <a:lnTo>
                      <a:pt x="782" y="0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0" y="45"/>
                    </a:lnTo>
                    <a:lnTo>
                      <a:pt x="0" y="50"/>
                    </a:lnTo>
                    <a:lnTo>
                      <a:pt x="0" y="564"/>
                    </a:lnTo>
                    <a:lnTo>
                      <a:pt x="0" y="564"/>
                    </a:lnTo>
                    <a:lnTo>
                      <a:pt x="0" y="569"/>
                    </a:lnTo>
                    <a:lnTo>
                      <a:pt x="10" y="574"/>
                    </a:lnTo>
                    <a:lnTo>
                      <a:pt x="782" y="574"/>
                    </a:lnTo>
                    <a:lnTo>
                      <a:pt x="782" y="574"/>
                    </a:lnTo>
                    <a:lnTo>
                      <a:pt x="787" y="569"/>
                    </a:lnTo>
                    <a:lnTo>
                      <a:pt x="792" y="564"/>
                    </a:lnTo>
                    <a:lnTo>
                      <a:pt x="792" y="10"/>
                    </a:lnTo>
                    <a:lnTo>
                      <a:pt x="792" y="10"/>
                    </a:lnTo>
                    <a:lnTo>
                      <a:pt x="787" y="5"/>
                    </a:lnTo>
                    <a:lnTo>
                      <a:pt x="78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" name="Freeform 21"/>
              <p:cNvSpPr>
                <a:spLocks/>
              </p:cNvSpPr>
              <p:nvPr/>
            </p:nvSpPr>
            <p:spPr bwMode="auto">
              <a:xfrm>
                <a:off x="19621225" y="8975547"/>
                <a:ext cx="141845" cy="146243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4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4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8"/>
                  </a:cxn>
                  <a:cxn ang="0">
                    <a:pos x="65" y="133"/>
                  </a:cxn>
                  <a:cxn ang="0">
                    <a:pos x="65" y="133"/>
                  </a:cxn>
                  <a:cxn ang="0">
                    <a:pos x="89" y="128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3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4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4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8"/>
                    </a:lnTo>
                    <a:lnTo>
                      <a:pt x="65" y="133"/>
                    </a:lnTo>
                    <a:lnTo>
                      <a:pt x="65" y="133"/>
                    </a:lnTo>
                    <a:lnTo>
                      <a:pt x="89" y="128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" name="Freeform 22"/>
              <p:cNvSpPr>
                <a:spLocks/>
              </p:cNvSpPr>
              <p:nvPr/>
            </p:nvSpPr>
            <p:spPr bwMode="auto">
              <a:xfrm>
                <a:off x="19643217" y="9003035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4"/>
                  </a:cxn>
                  <a:cxn ang="0">
                    <a:pos x="74" y="9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9"/>
                  </a:cxn>
                  <a:cxn ang="0">
                    <a:pos x="5" y="2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4"/>
                    </a:lnTo>
                    <a:lnTo>
                      <a:pt x="74" y="9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9"/>
                    </a:lnTo>
                    <a:lnTo>
                      <a:pt x="5" y="2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33A02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" name="Freeform 23"/>
              <p:cNvSpPr>
                <a:spLocks noEditPoints="1"/>
              </p:cNvSpPr>
              <p:nvPr/>
            </p:nvSpPr>
            <p:spPr bwMode="auto">
              <a:xfrm>
                <a:off x="19632221" y="8992040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39"/>
                  </a:cxn>
                  <a:cxn ang="0">
                    <a:pos x="30" y="29"/>
                  </a:cxn>
                  <a:cxn ang="0">
                    <a:pos x="40" y="19"/>
                  </a:cxn>
                  <a:cxn ang="0">
                    <a:pos x="55" y="19"/>
                  </a:cxn>
                  <a:cxn ang="0">
                    <a:pos x="55" y="19"/>
                  </a:cxn>
                  <a:cxn ang="0">
                    <a:pos x="69" y="19"/>
                  </a:cxn>
                  <a:cxn ang="0">
                    <a:pos x="79" y="29"/>
                  </a:cxn>
                  <a:cxn ang="0">
                    <a:pos x="84" y="39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4"/>
                  </a:cxn>
                  <a:cxn ang="0">
                    <a:pos x="94" y="14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4"/>
                  </a:cxn>
                  <a:cxn ang="0">
                    <a:pos x="5" y="34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39"/>
                    </a:lnTo>
                    <a:lnTo>
                      <a:pt x="30" y="29"/>
                    </a:lnTo>
                    <a:lnTo>
                      <a:pt x="40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69" y="19"/>
                    </a:lnTo>
                    <a:lnTo>
                      <a:pt x="79" y="29"/>
                    </a:lnTo>
                    <a:lnTo>
                      <a:pt x="84" y="39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4"/>
                    </a:lnTo>
                    <a:lnTo>
                      <a:pt x="94" y="14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4"/>
                    </a:lnTo>
                    <a:lnTo>
                      <a:pt x="5" y="34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" name="Freeform 24"/>
              <p:cNvSpPr>
                <a:spLocks/>
              </p:cNvSpPr>
              <p:nvPr/>
            </p:nvSpPr>
            <p:spPr bwMode="auto">
              <a:xfrm>
                <a:off x="19621225" y="9149278"/>
                <a:ext cx="141845" cy="147342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5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5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9"/>
                  </a:cxn>
                  <a:cxn ang="0">
                    <a:pos x="65" y="134"/>
                  </a:cxn>
                  <a:cxn ang="0">
                    <a:pos x="65" y="134"/>
                  </a:cxn>
                  <a:cxn ang="0">
                    <a:pos x="89" y="129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4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5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5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9"/>
                    </a:lnTo>
                    <a:lnTo>
                      <a:pt x="65" y="134"/>
                    </a:lnTo>
                    <a:lnTo>
                      <a:pt x="65" y="134"/>
                    </a:lnTo>
                    <a:lnTo>
                      <a:pt x="89" y="129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" name="Freeform 25"/>
              <p:cNvSpPr>
                <a:spLocks/>
              </p:cNvSpPr>
              <p:nvPr/>
            </p:nvSpPr>
            <p:spPr bwMode="auto">
              <a:xfrm>
                <a:off x="19643217" y="9176767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5"/>
                  </a:cxn>
                  <a:cxn ang="0">
                    <a:pos x="74" y="10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10"/>
                  </a:cxn>
                  <a:cxn ang="0">
                    <a:pos x="5" y="25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5"/>
                    </a:lnTo>
                    <a:lnTo>
                      <a:pt x="74" y="10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10"/>
                    </a:lnTo>
                    <a:lnTo>
                      <a:pt x="5" y="2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" name="Freeform 26"/>
              <p:cNvSpPr>
                <a:spLocks noEditPoints="1"/>
              </p:cNvSpPr>
              <p:nvPr/>
            </p:nvSpPr>
            <p:spPr bwMode="auto">
              <a:xfrm>
                <a:off x="19632221" y="9165771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40"/>
                  </a:cxn>
                  <a:cxn ang="0">
                    <a:pos x="30" y="30"/>
                  </a:cxn>
                  <a:cxn ang="0">
                    <a:pos x="40" y="20"/>
                  </a:cxn>
                  <a:cxn ang="0">
                    <a:pos x="55" y="20"/>
                  </a:cxn>
                  <a:cxn ang="0">
                    <a:pos x="55" y="20"/>
                  </a:cxn>
                  <a:cxn ang="0">
                    <a:pos x="69" y="20"/>
                  </a:cxn>
                  <a:cxn ang="0">
                    <a:pos x="79" y="30"/>
                  </a:cxn>
                  <a:cxn ang="0">
                    <a:pos x="84" y="40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5"/>
                  </a:cxn>
                  <a:cxn ang="0">
                    <a:pos x="94" y="15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5"/>
                  </a:cxn>
                  <a:cxn ang="0">
                    <a:pos x="5" y="35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40"/>
                    </a:lnTo>
                    <a:lnTo>
                      <a:pt x="30" y="30"/>
                    </a:lnTo>
                    <a:lnTo>
                      <a:pt x="40" y="20"/>
                    </a:lnTo>
                    <a:lnTo>
                      <a:pt x="55" y="20"/>
                    </a:lnTo>
                    <a:lnTo>
                      <a:pt x="55" y="20"/>
                    </a:lnTo>
                    <a:lnTo>
                      <a:pt x="69" y="20"/>
                    </a:lnTo>
                    <a:lnTo>
                      <a:pt x="79" y="30"/>
                    </a:lnTo>
                    <a:lnTo>
                      <a:pt x="84" y="40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5"/>
                    </a:lnTo>
                    <a:lnTo>
                      <a:pt x="94" y="15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5"/>
                    </a:lnTo>
                    <a:lnTo>
                      <a:pt x="5" y="35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" name="Freeform 27"/>
              <p:cNvSpPr>
                <a:spLocks/>
              </p:cNvSpPr>
              <p:nvPr/>
            </p:nvSpPr>
            <p:spPr bwMode="auto">
              <a:xfrm>
                <a:off x="19719087" y="8359789"/>
                <a:ext cx="730113" cy="234208"/>
              </a:xfrm>
              <a:custGeom>
                <a:avLst/>
                <a:gdLst/>
                <a:ahLst/>
                <a:cxnLst>
                  <a:cxn ang="0">
                    <a:pos x="664" y="193"/>
                  </a:cxn>
                  <a:cxn ang="0">
                    <a:pos x="0" y="213"/>
                  </a:cxn>
                  <a:cxn ang="0">
                    <a:pos x="0" y="35"/>
                  </a:cxn>
                  <a:cxn ang="0">
                    <a:pos x="664" y="0"/>
                  </a:cxn>
                  <a:cxn ang="0">
                    <a:pos x="664" y="193"/>
                  </a:cxn>
                </a:cxnLst>
                <a:rect l="0" t="0" r="r" b="b"/>
                <a:pathLst>
                  <a:path w="664" h="213">
                    <a:moveTo>
                      <a:pt x="664" y="193"/>
                    </a:moveTo>
                    <a:lnTo>
                      <a:pt x="0" y="213"/>
                    </a:lnTo>
                    <a:lnTo>
                      <a:pt x="0" y="35"/>
                    </a:lnTo>
                    <a:lnTo>
                      <a:pt x="664" y="0"/>
                    </a:lnTo>
                    <a:lnTo>
                      <a:pt x="664" y="193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" name="Freeform 28"/>
              <p:cNvSpPr>
                <a:spLocks/>
              </p:cNvSpPr>
              <p:nvPr/>
            </p:nvSpPr>
            <p:spPr bwMode="auto">
              <a:xfrm>
                <a:off x="19719087" y="8458750"/>
                <a:ext cx="702624" cy="113256"/>
              </a:xfrm>
              <a:custGeom>
                <a:avLst/>
                <a:gdLst/>
                <a:ahLst/>
                <a:cxnLst>
                  <a:cxn ang="0">
                    <a:pos x="639" y="84"/>
                  </a:cxn>
                  <a:cxn ang="0">
                    <a:pos x="0" y="103"/>
                  </a:cxn>
                  <a:cxn ang="0">
                    <a:pos x="0" y="39"/>
                  </a:cxn>
                  <a:cxn ang="0">
                    <a:pos x="639" y="0"/>
                  </a:cxn>
                  <a:cxn ang="0">
                    <a:pos x="639" y="84"/>
                  </a:cxn>
                </a:cxnLst>
                <a:rect l="0" t="0" r="r" b="b"/>
                <a:pathLst>
                  <a:path w="639" h="103">
                    <a:moveTo>
                      <a:pt x="639" y="84"/>
                    </a:moveTo>
                    <a:lnTo>
                      <a:pt x="0" y="103"/>
                    </a:lnTo>
                    <a:lnTo>
                      <a:pt x="0" y="39"/>
                    </a:lnTo>
                    <a:lnTo>
                      <a:pt x="639" y="0"/>
                    </a:lnTo>
                    <a:lnTo>
                      <a:pt x="639" y="8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" name="Rectangle 29"/>
              <p:cNvSpPr>
                <a:spLocks noChangeArrowheads="1"/>
              </p:cNvSpPr>
              <p:nvPr/>
            </p:nvSpPr>
            <p:spPr bwMode="auto">
              <a:xfrm>
                <a:off x="19969788" y="9067910"/>
                <a:ext cx="522295" cy="43983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" name="Freeform 30"/>
              <p:cNvSpPr>
                <a:spLocks/>
              </p:cNvSpPr>
              <p:nvPr/>
            </p:nvSpPr>
            <p:spPr bwMode="auto">
              <a:xfrm>
                <a:off x="19969788" y="9045919"/>
                <a:ext cx="522295" cy="49481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475" y="45"/>
                  </a:cxn>
                  <a:cxn ang="0">
                    <a:pos x="475" y="5"/>
                  </a:cxn>
                  <a:cxn ang="0">
                    <a:pos x="0" y="0"/>
                  </a:cxn>
                  <a:cxn ang="0">
                    <a:pos x="0" y="40"/>
                  </a:cxn>
                </a:cxnLst>
                <a:rect l="0" t="0" r="r" b="b"/>
                <a:pathLst>
                  <a:path w="475" h="45">
                    <a:moveTo>
                      <a:pt x="0" y="40"/>
                    </a:moveTo>
                    <a:lnTo>
                      <a:pt x="475" y="45"/>
                    </a:lnTo>
                    <a:lnTo>
                      <a:pt x="475" y="5"/>
                    </a:lnTo>
                    <a:lnTo>
                      <a:pt x="0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" name="Freeform 31"/>
              <p:cNvSpPr>
                <a:spLocks/>
              </p:cNvSpPr>
              <p:nvPr/>
            </p:nvSpPr>
            <p:spPr bwMode="auto">
              <a:xfrm>
                <a:off x="21161719" y="9938767"/>
                <a:ext cx="505801" cy="800485"/>
              </a:xfrm>
              <a:custGeom>
                <a:avLst/>
                <a:gdLst/>
                <a:ahLst/>
                <a:cxnLst>
                  <a:cxn ang="0">
                    <a:pos x="460" y="0"/>
                  </a:cxn>
                  <a:cxn ang="0">
                    <a:pos x="460" y="0"/>
                  </a:cxn>
                  <a:cxn ang="0">
                    <a:pos x="460" y="525"/>
                  </a:cxn>
                  <a:cxn ang="0">
                    <a:pos x="460" y="525"/>
                  </a:cxn>
                  <a:cxn ang="0">
                    <a:pos x="0" y="728"/>
                  </a:cxn>
                  <a:cxn ang="0">
                    <a:pos x="0" y="728"/>
                  </a:cxn>
                  <a:cxn ang="0">
                    <a:pos x="5" y="634"/>
                  </a:cxn>
                  <a:cxn ang="0">
                    <a:pos x="20" y="559"/>
                  </a:cxn>
                  <a:cxn ang="0">
                    <a:pos x="40" y="490"/>
                  </a:cxn>
                  <a:cxn ang="0">
                    <a:pos x="64" y="436"/>
                  </a:cxn>
                  <a:cxn ang="0">
                    <a:pos x="94" y="391"/>
                  </a:cxn>
                  <a:cxn ang="0">
                    <a:pos x="129" y="356"/>
                  </a:cxn>
                  <a:cxn ang="0">
                    <a:pos x="163" y="322"/>
                  </a:cxn>
                  <a:cxn ang="0">
                    <a:pos x="203" y="292"/>
                  </a:cxn>
                  <a:cxn ang="0">
                    <a:pos x="277" y="242"/>
                  </a:cxn>
                  <a:cxn ang="0">
                    <a:pos x="317" y="218"/>
                  </a:cxn>
                  <a:cxn ang="0">
                    <a:pos x="351" y="183"/>
                  </a:cxn>
                  <a:cxn ang="0">
                    <a:pos x="386" y="148"/>
                  </a:cxn>
                  <a:cxn ang="0">
                    <a:pos x="416" y="109"/>
                  </a:cxn>
                  <a:cxn ang="0">
                    <a:pos x="440" y="59"/>
                  </a:cxn>
                  <a:cxn ang="0">
                    <a:pos x="460" y="0"/>
                  </a:cxn>
                  <a:cxn ang="0">
                    <a:pos x="460" y="0"/>
                  </a:cxn>
                </a:cxnLst>
                <a:rect l="0" t="0" r="r" b="b"/>
                <a:pathLst>
                  <a:path w="460" h="728">
                    <a:moveTo>
                      <a:pt x="460" y="0"/>
                    </a:moveTo>
                    <a:lnTo>
                      <a:pt x="460" y="0"/>
                    </a:lnTo>
                    <a:lnTo>
                      <a:pt x="460" y="525"/>
                    </a:lnTo>
                    <a:lnTo>
                      <a:pt x="460" y="525"/>
                    </a:lnTo>
                    <a:lnTo>
                      <a:pt x="0" y="728"/>
                    </a:lnTo>
                    <a:lnTo>
                      <a:pt x="0" y="728"/>
                    </a:lnTo>
                    <a:lnTo>
                      <a:pt x="5" y="634"/>
                    </a:lnTo>
                    <a:lnTo>
                      <a:pt x="20" y="559"/>
                    </a:lnTo>
                    <a:lnTo>
                      <a:pt x="40" y="490"/>
                    </a:lnTo>
                    <a:lnTo>
                      <a:pt x="64" y="436"/>
                    </a:lnTo>
                    <a:lnTo>
                      <a:pt x="94" y="391"/>
                    </a:lnTo>
                    <a:lnTo>
                      <a:pt x="129" y="356"/>
                    </a:lnTo>
                    <a:lnTo>
                      <a:pt x="163" y="322"/>
                    </a:lnTo>
                    <a:lnTo>
                      <a:pt x="203" y="292"/>
                    </a:lnTo>
                    <a:lnTo>
                      <a:pt x="277" y="242"/>
                    </a:lnTo>
                    <a:lnTo>
                      <a:pt x="317" y="218"/>
                    </a:lnTo>
                    <a:lnTo>
                      <a:pt x="351" y="183"/>
                    </a:lnTo>
                    <a:lnTo>
                      <a:pt x="386" y="148"/>
                    </a:lnTo>
                    <a:lnTo>
                      <a:pt x="416" y="109"/>
                    </a:lnTo>
                    <a:lnTo>
                      <a:pt x="440" y="59"/>
                    </a:lnTo>
                    <a:lnTo>
                      <a:pt x="460" y="0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" name="Freeform 32"/>
              <p:cNvSpPr>
                <a:spLocks noEditPoints="1"/>
              </p:cNvSpPr>
              <p:nvPr/>
            </p:nvSpPr>
            <p:spPr bwMode="auto">
              <a:xfrm>
                <a:off x="19539858" y="8186057"/>
                <a:ext cx="2171646" cy="2830286"/>
              </a:xfrm>
              <a:custGeom>
                <a:avLst/>
                <a:gdLst/>
                <a:ahLst/>
                <a:cxnLst>
                  <a:cxn ang="0">
                    <a:pos x="1935" y="2109"/>
                  </a:cxn>
                  <a:cxn ang="0">
                    <a:pos x="1089" y="59"/>
                  </a:cxn>
                  <a:cxn ang="0">
                    <a:pos x="1935" y="188"/>
                  </a:cxn>
                  <a:cxn ang="0">
                    <a:pos x="1935" y="2109"/>
                  </a:cxn>
                  <a:cxn ang="0">
                    <a:pos x="995" y="2520"/>
                  </a:cxn>
                  <a:cxn ang="0">
                    <a:pos x="970" y="2529"/>
                  </a:cxn>
                  <a:cxn ang="0">
                    <a:pos x="970" y="40"/>
                  </a:cxn>
                  <a:cxn ang="0">
                    <a:pos x="995" y="45"/>
                  </a:cxn>
                  <a:cxn ang="0">
                    <a:pos x="1049" y="2495"/>
                  </a:cxn>
                  <a:cxn ang="0">
                    <a:pos x="995" y="2520"/>
                  </a:cxn>
                  <a:cxn ang="0">
                    <a:pos x="935" y="2534"/>
                  </a:cxn>
                  <a:cxn ang="0">
                    <a:pos x="723" y="2520"/>
                  </a:cxn>
                  <a:cxn ang="0">
                    <a:pos x="406" y="2490"/>
                  </a:cxn>
                  <a:cxn ang="0">
                    <a:pos x="198" y="2460"/>
                  </a:cxn>
                  <a:cxn ang="0">
                    <a:pos x="49" y="2421"/>
                  </a:cxn>
                  <a:cxn ang="0">
                    <a:pos x="45" y="2416"/>
                  </a:cxn>
                  <a:cxn ang="0">
                    <a:pos x="40" y="2401"/>
                  </a:cxn>
                  <a:cxn ang="0">
                    <a:pos x="40" y="94"/>
                  </a:cxn>
                  <a:cxn ang="0">
                    <a:pos x="930" y="40"/>
                  </a:cxn>
                  <a:cxn ang="0">
                    <a:pos x="950" y="40"/>
                  </a:cxn>
                  <a:cxn ang="0">
                    <a:pos x="950" y="2529"/>
                  </a:cxn>
                  <a:cxn ang="0">
                    <a:pos x="935" y="2534"/>
                  </a:cxn>
                  <a:cxn ang="0">
                    <a:pos x="1000" y="5"/>
                  </a:cxn>
                  <a:cxn ang="0">
                    <a:pos x="950" y="0"/>
                  </a:cxn>
                  <a:cxn ang="0">
                    <a:pos x="930" y="0"/>
                  </a:cxn>
                  <a:cxn ang="0">
                    <a:pos x="15" y="54"/>
                  </a:cxn>
                  <a:cxn ang="0">
                    <a:pos x="0" y="74"/>
                  </a:cxn>
                  <a:cxn ang="0">
                    <a:pos x="0" y="2401"/>
                  </a:cxn>
                  <a:cxn ang="0">
                    <a:pos x="5" y="2430"/>
                  </a:cxn>
                  <a:cxn ang="0">
                    <a:pos x="30" y="2455"/>
                  </a:cxn>
                  <a:cxn ang="0">
                    <a:pos x="35" y="2455"/>
                  </a:cxn>
                  <a:cxn ang="0">
                    <a:pos x="124" y="2480"/>
                  </a:cxn>
                  <a:cxn ang="0">
                    <a:pos x="282" y="2515"/>
                  </a:cxn>
                  <a:cxn ang="0">
                    <a:pos x="544" y="2549"/>
                  </a:cxn>
                  <a:cxn ang="0">
                    <a:pos x="930" y="2574"/>
                  </a:cxn>
                  <a:cxn ang="0">
                    <a:pos x="955" y="2569"/>
                  </a:cxn>
                  <a:cxn ang="0">
                    <a:pos x="1010" y="2559"/>
                  </a:cxn>
                  <a:cxn ang="0">
                    <a:pos x="1960" y="2143"/>
                  </a:cxn>
                  <a:cxn ang="0">
                    <a:pos x="1975" y="2124"/>
                  </a:cxn>
                  <a:cxn ang="0">
                    <a:pos x="1975" y="168"/>
                  </a:cxn>
                  <a:cxn ang="0">
                    <a:pos x="1955" y="149"/>
                  </a:cxn>
                </a:cxnLst>
                <a:rect l="0" t="0" r="r" b="b"/>
                <a:pathLst>
                  <a:path w="1975" h="2574">
                    <a:moveTo>
                      <a:pt x="1935" y="2109"/>
                    </a:moveTo>
                    <a:lnTo>
                      <a:pt x="1935" y="2109"/>
                    </a:lnTo>
                    <a:lnTo>
                      <a:pt x="1089" y="2480"/>
                    </a:lnTo>
                    <a:lnTo>
                      <a:pt x="1089" y="59"/>
                    </a:lnTo>
                    <a:lnTo>
                      <a:pt x="1089" y="59"/>
                    </a:lnTo>
                    <a:lnTo>
                      <a:pt x="1935" y="188"/>
                    </a:lnTo>
                    <a:lnTo>
                      <a:pt x="1935" y="188"/>
                    </a:lnTo>
                    <a:lnTo>
                      <a:pt x="1935" y="2109"/>
                    </a:lnTo>
                    <a:lnTo>
                      <a:pt x="1935" y="2109"/>
                    </a:lnTo>
                    <a:close/>
                    <a:moveTo>
                      <a:pt x="995" y="2520"/>
                    </a:moveTo>
                    <a:lnTo>
                      <a:pt x="995" y="2520"/>
                    </a:lnTo>
                    <a:lnTo>
                      <a:pt x="970" y="2529"/>
                    </a:lnTo>
                    <a:lnTo>
                      <a:pt x="970" y="40"/>
                    </a:lnTo>
                    <a:lnTo>
                      <a:pt x="970" y="40"/>
                    </a:lnTo>
                    <a:lnTo>
                      <a:pt x="995" y="45"/>
                    </a:lnTo>
                    <a:lnTo>
                      <a:pt x="995" y="45"/>
                    </a:lnTo>
                    <a:lnTo>
                      <a:pt x="1049" y="50"/>
                    </a:lnTo>
                    <a:lnTo>
                      <a:pt x="1049" y="2495"/>
                    </a:lnTo>
                    <a:lnTo>
                      <a:pt x="1049" y="2495"/>
                    </a:lnTo>
                    <a:lnTo>
                      <a:pt x="995" y="2520"/>
                    </a:lnTo>
                    <a:lnTo>
                      <a:pt x="995" y="2520"/>
                    </a:lnTo>
                    <a:close/>
                    <a:moveTo>
                      <a:pt x="935" y="2534"/>
                    </a:moveTo>
                    <a:lnTo>
                      <a:pt x="935" y="2534"/>
                    </a:lnTo>
                    <a:lnTo>
                      <a:pt x="723" y="2520"/>
                    </a:lnTo>
                    <a:lnTo>
                      <a:pt x="549" y="2510"/>
                    </a:lnTo>
                    <a:lnTo>
                      <a:pt x="406" y="2490"/>
                    </a:lnTo>
                    <a:lnTo>
                      <a:pt x="292" y="2475"/>
                    </a:lnTo>
                    <a:lnTo>
                      <a:pt x="198" y="2460"/>
                    </a:lnTo>
                    <a:lnTo>
                      <a:pt x="129" y="2440"/>
                    </a:lnTo>
                    <a:lnTo>
                      <a:pt x="49" y="2421"/>
                    </a:lnTo>
                    <a:lnTo>
                      <a:pt x="45" y="2416"/>
                    </a:lnTo>
                    <a:lnTo>
                      <a:pt x="45" y="2416"/>
                    </a:lnTo>
                    <a:lnTo>
                      <a:pt x="40" y="2411"/>
                    </a:lnTo>
                    <a:lnTo>
                      <a:pt x="40" y="2401"/>
                    </a:lnTo>
                    <a:lnTo>
                      <a:pt x="40" y="2401"/>
                    </a:lnTo>
                    <a:lnTo>
                      <a:pt x="40" y="94"/>
                    </a:lnTo>
                    <a:lnTo>
                      <a:pt x="40" y="94"/>
                    </a:lnTo>
                    <a:lnTo>
                      <a:pt x="930" y="40"/>
                    </a:lnTo>
                    <a:lnTo>
                      <a:pt x="930" y="40"/>
                    </a:lnTo>
                    <a:lnTo>
                      <a:pt x="950" y="40"/>
                    </a:lnTo>
                    <a:lnTo>
                      <a:pt x="950" y="2529"/>
                    </a:lnTo>
                    <a:lnTo>
                      <a:pt x="950" y="2529"/>
                    </a:lnTo>
                    <a:lnTo>
                      <a:pt x="935" y="2534"/>
                    </a:lnTo>
                    <a:lnTo>
                      <a:pt x="935" y="2534"/>
                    </a:lnTo>
                    <a:close/>
                    <a:moveTo>
                      <a:pt x="1955" y="149"/>
                    </a:moveTo>
                    <a:lnTo>
                      <a:pt x="1000" y="5"/>
                    </a:lnTo>
                    <a:lnTo>
                      <a:pt x="1000" y="5"/>
                    </a:lnTo>
                    <a:lnTo>
                      <a:pt x="950" y="0"/>
                    </a:lnTo>
                    <a:lnTo>
                      <a:pt x="930" y="0"/>
                    </a:lnTo>
                    <a:lnTo>
                      <a:pt x="930" y="0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5" y="64"/>
                    </a:lnTo>
                    <a:lnTo>
                      <a:pt x="0" y="74"/>
                    </a:lnTo>
                    <a:lnTo>
                      <a:pt x="0" y="2401"/>
                    </a:lnTo>
                    <a:lnTo>
                      <a:pt x="0" y="2401"/>
                    </a:lnTo>
                    <a:lnTo>
                      <a:pt x="0" y="2416"/>
                    </a:lnTo>
                    <a:lnTo>
                      <a:pt x="5" y="2430"/>
                    </a:lnTo>
                    <a:lnTo>
                      <a:pt x="15" y="2445"/>
                    </a:lnTo>
                    <a:lnTo>
                      <a:pt x="30" y="2455"/>
                    </a:lnTo>
                    <a:lnTo>
                      <a:pt x="30" y="2455"/>
                    </a:lnTo>
                    <a:lnTo>
                      <a:pt x="35" y="2455"/>
                    </a:lnTo>
                    <a:lnTo>
                      <a:pt x="35" y="2455"/>
                    </a:lnTo>
                    <a:lnTo>
                      <a:pt x="124" y="2480"/>
                    </a:lnTo>
                    <a:lnTo>
                      <a:pt x="193" y="2500"/>
                    </a:lnTo>
                    <a:lnTo>
                      <a:pt x="282" y="2515"/>
                    </a:lnTo>
                    <a:lnTo>
                      <a:pt x="401" y="2529"/>
                    </a:lnTo>
                    <a:lnTo>
                      <a:pt x="544" y="2549"/>
                    </a:lnTo>
                    <a:lnTo>
                      <a:pt x="723" y="2559"/>
                    </a:lnTo>
                    <a:lnTo>
                      <a:pt x="930" y="2574"/>
                    </a:lnTo>
                    <a:lnTo>
                      <a:pt x="930" y="2574"/>
                    </a:lnTo>
                    <a:lnTo>
                      <a:pt x="955" y="2569"/>
                    </a:lnTo>
                    <a:lnTo>
                      <a:pt x="980" y="2569"/>
                    </a:lnTo>
                    <a:lnTo>
                      <a:pt x="1010" y="2559"/>
                    </a:lnTo>
                    <a:lnTo>
                      <a:pt x="1960" y="2143"/>
                    </a:lnTo>
                    <a:lnTo>
                      <a:pt x="1960" y="2143"/>
                    </a:lnTo>
                    <a:lnTo>
                      <a:pt x="1970" y="2133"/>
                    </a:lnTo>
                    <a:lnTo>
                      <a:pt x="1975" y="2124"/>
                    </a:lnTo>
                    <a:lnTo>
                      <a:pt x="1975" y="168"/>
                    </a:lnTo>
                    <a:lnTo>
                      <a:pt x="1975" y="168"/>
                    </a:lnTo>
                    <a:lnTo>
                      <a:pt x="1970" y="158"/>
                    </a:lnTo>
                    <a:lnTo>
                      <a:pt x="1955" y="149"/>
                    </a:lnTo>
                    <a:lnTo>
                      <a:pt x="1955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" name="Freeform 33"/>
              <p:cNvSpPr>
                <a:spLocks/>
              </p:cNvSpPr>
              <p:nvPr/>
            </p:nvSpPr>
            <p:spPr bwMode="auto">
              <a:xfrm>
                <a:off x="19643217" y="9486845"/>
                <a:ext cx="376052" cy="1361264"/>
              </a:xfrm>
              <a:custGeom>
                <a:avLst/>
                <a:gdLst/>
                <a:ahLst/>
                <a:cxnLst>
                  <a:cxn ang="0">
                    <a:pos x="208" y="391"/>
                  </a:cxn>
                  <a:cxn ang="0">
                    <a:pos x="208" y="391"/>
                  </a:cxn>
                  <a:cxn ang="0">
                    <a:pos x="213" y="356"/>
                  </a:cxn>
                  <a:cxn ang="0">
                    <a:pos x="218" y="327"/>
                  </a:cxn>
                  <a:cxn ang="0">
                    <a:pos x="233" y="302"/>
                  </a:cxn>
                  <a:cxn ang="0">
                    <a:pos x="247" y="277"/>
                  </a:cxn>
                  <a:cxn ang="0">
                    <a:pos x="267" y="257"/>
                  </a:cxn>
                  <a:cxn ang="0">
                    <a:pos x="292" y="243"/>
                  </a:cxn>
                  <a:cxn ang="0">
                    <a:pos x="317" y="228"/>
                  </a:cxn>
                  <a:cxn ang="0">
                    <a:pos x="342" y="223"/>
                  </a:cxn>
                  <a:cxn ang="0">
                    <a:pos x="342" y="15"/>
                  </a:cxn>
                  <a:cxn ang="0">
                    <a:pos x="0" y="0"/>
                  </a:cxn>
                  <a:cxn ang="0">
                    <a:pos x="0" y="1173"/>
                  </a:cxn>
                  <a:cxn ang="0">
                    <a:pos x="0" y="1173"/>
                  </a:cxn>
                  <a:cxn ang="0">
                    <a:pos x="94" y="1193"/>
                  </a:cxn>
                  <a:cxn ang="0">
                    <a:pos x="203" y="1218"/>
                  </a:cxn>
                  <a:cxn ang="0">
                    <a:pos x="342" y="1238"/>
                  </a:cxn>
                  <a:cxn ang="0">
                    <a:pos x="342" y="559"/>
                  </a:cxn>
                  <a:cxn ang="0">
                    <a:pos x="342" y="559"/>
                  </a:cxn>
                  <a:cxn ang="0">
                    <a:pos x="317" y="550"/>
                  </a:cxn>
                  <a:cxn ang="0">
                    <a:pos x="292" y="540"/>
                  </a:cxn>
                  <a:cxn ang="0">
                    <a:pos x="267" y="520"/>
                  </a:cxn>
                  <a:cxn ang="0">
                    <a:pos x="247" y="500"/>
                  </a:cxn>
                  <a:cxn ang="0">
                    <a:pos x="233" y="475"/>
                  </a:cxn>
                  <a:cxn ang="0">
                    <a:pos x="218" y="451"/>
                  </a:cxn>
                  <a:cxn ang="0">
                    <a:pos x="213" y="421"/>
                  </a:cxn>
                  <a:cxn ang="0">
                    <a:pos x="208" y="391"/>
                  </a:cxn>
                  <a:cxn ang="0">
                    <a:pos x="208" y="391"/>
                  </a:cxn>
                </a:cxnLst>
                <a:rect l="0" t="0" r="r" b="b"/>
                <a:pathLst>
                  <a:path w="342" h="1238">
                    <a:moveTo>
                      <a:pt x="208" y="391"/>
                    </a:moveTo>
                    <a:lnTo>
                      <a:pt x="208" y="391"/>
                    </a:lnTo>
                    <a:lnTo>
                      <a:pt x="213" y="356"/>
                    </a:lnTo>
                    <a:lnTo>
                      <a:pt x="218" y="327"/>
                    </a:lnTo>
                    <a:lnTo>
                      <a:pt x="233" y="302"/>
                    </a:lnTo>
                    <a:lnTo>
                      <a:pt x="247" y="277"/>
                    </a:lnTo>
                    <a:lnTo>
                      <a:pt x="267" y="257"/>
                    </a:lnTo>
                    <a:lnTo>
                      <a:pt x="292" y="243"/>
                    </a:lnTo>
                    <a:lnTo>
                      <a:pt x="317" y="228"/>
                    </a:lnTo>
                    <a:lnTo>
                      <a:pt x="342" y="223"/>
                    </a:lnTo>
                    <a:lnTo>
                      <a:pt x="342" y="15"/>
                    </a:lnTo>
                    <a:lnTo>
                      <a:pt x="0" y="0"/>
                    </a:lnTo>
                    <a:lnTo>
                      <a:pt x="0" y="1173"/>
                    </a:lnTo>
                    <a:lnTo>
                      <a:pt x="0" y="1173"/>
                    </a:lnTo>
                    <a:lnTo>
                      <a:pt x="94" y="1193"/>
                    </a:lnTo>
                    <a:lnTo>
                      <a:pt x="203" y="1218"/>
                    </a:lnTo>
                    <a:lnTo>
                      <a:pt x="342" y="1238"/>
                    </a:lnTo>
                    <a:lnTo>
                      <a:pt x="342" y="559"/>
                    </a:lnTo>
                    <a:lnTo>
                      <a:pt x="342" y="559"/>
                    </a:lnTo>
                    <a:lnTo>
                      <a:pt x="317" y="550"/>
                    </a:lnTo>
                    <a:lnTo>
                      <a:pt x="292" y="540"/>
                    </a:lnTo>
                    <a:lnTo>
                      <a:pt x="267" y="520"/>
                    </a:lnTo>
                    <a:lnTo>
                      <a:pt x="247" y="500"/>
                    </a:lnTo>
                    <a:lnTo>
                      <a:pt x="233" y="475"/>
                    </a:lnTo>
                    <a:lnTo>
                      <a:pt x="218" y="451"/>
                    </a:lnTo>
                    <a:lnTo>
                      <a:pt x="213" y="421"/>
                    </a:lnTo>
                    <a:lnTo>
                      <a:pt x="208" y="391"/>
                    </a:lnTo>
                    <a:lnTo>
                      <a:pt x="208" y="391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7" name="Freeform 34"/>
              <p:cNvSpPr>
                <a:spLocks/>
              </p:cNvSpPr>
              <p:nvPr/>
            </p:nvSpPr>
            <p:spPr bwMode="auto">
              <a:xfrm>
                <a:off x="20073147" y="9503339"/>
                <a:ext cx="435429" cy="1382156"/>
              </a:xfrm>
              <a:custGeom>
                <a:avLst/>
                <a:gdLst/>
                <a:ahLst/>
                <a:cxnLst>
                  <a:cxn ang="0">
                    <a:pos x="396" y="15"/>
                  </a:cxn>
                  <a:cxn ang="0">
                    <a:pos x="0" y="0"/>
                  </a:cxn>
                  <a:cxn ang="0">
                    <a:pos x="0" y="208"/>
                  </a:cxn>
                  <a:cxn ang="0">
                    <a:pos x="0" y="208"/>
                  </a:cxn>
                  <a:cxn ang="0">
                    <a:pos x="30" y="213"/>
                  </a:cxn>
                  <a:cxn ang="0">
                    <a:pos x="54" y="228"/>
                  </a:cxn>
                  <a:cxn ang="0">
                    <a:pos x="74" y="242"/>
                  </a:cxn>
                  <a:cxn ang="0">
                    <a:pos x="94" y="262"/>
                  </a:cxn>
                  <a:cxn ang="0">
                    <a:pos x="114" y="287"/>
                  </a:cxn>
                  <a:cxn ang="0">
                    <a:pos x="124" y="312"/>
                  </a:cxn>
                  <a:cxn ang="0">
                    <a:pos x="134" y="341"/>
                  </a:cxn>
                  <a:cxn ang="0">
                    <a:pos x="134" y="376"/>
                  </a:cxn>
                  <a:cxn ang="0">
                    <a:pos x="134" y="376"/>
                  </a:cxn>
                  <a:cxn ang="0">
                    <a:pos x="134" y="406"/>
                  </a:cxn>
                  <a:cxn ang="0">
                    <a:pos x="124" y="436"/>
                  </a:cxn>
                  <a:cxn ang="0">
                    <a:pos x="114" y="460"/>
                  </a:cxn>
                  <a:cxn ang="0">
                    <a:pos x="94" y="485"/>
                  </a:cxn>
                  <a:cxn ang="0">
                    <a:pos x="74" y="505"/>
                  </a:cxn>
                  <a:cxn ang="0">
                    <a:pos x="54" y="525"/>
                  </a:cxn>
                  <a:cxn ang="0">
                    <a:pos x="30" y="535"/>
                  </a:cxn>
                  <a:cxn ang="0">
                    <a:pos x="0" y="544"/>
                  </a:cxn>
                  <a:cxn ang="0">
                    <a:pos x="0" y="1228"/>
                  </a:cxn>
                  <a:cxn ang="0">
                    <a:pos x="0" y="1228"/>
                  </a:cxn>
                  <a:cxn ang="0">
                    <a:pos x="188" y="1247"/>
                  </a:cxn>
                  <a:cxn ang="0">
                    <a:pos x="287" y="1252"/>
                  </a:cxn>
                  <a:cxn ang="0">
                    <a:pos x="396" y="1257"/>
                  </a:cxn>
                  <a:cxn ang="0">
                    <a:pos x="396" y="15"/>
                  </a:cxn>
                </a:cxnLst>
                <a:rect l="0" t="0" r="r" b="b"/>
                <a:pathLst>
                  <a:path w="396" h="1257">
                    <a:moveTo>
                      <a:pt x="396" y="15"/>
                    </a:moveTo>
                    <a:lnTo>
                      <a:pt x="0" y="0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30" y="213"/>
                    </a:lnTo>
                    <a:lnTo>
                      <a:pt x="54" y="228"/>
                    </a:lnTo>
                    <a:lnTo>
                      <a:pt x="74" y="242"/>
                    </a:lnTo>
                    <a:lnTo>
                      <a:pt x="94" y="262"/>
                    </a:lnTo>
                    <a:lnTo>
                      <a:pt x="114" y="287"/>
                    </a:lnTo>
                    <a:lnTo>
                      <a:pt x="124" y="312"/>
                    </a:lnTo>
                    <a:lnTo>
                      <a:pt x="134" y="341"/>
                    </a:lnTo>
                    <a:lnTo>
                      <a:pt x="134" y="376"/>
                    </a:lnTo>
                    <a:lnTo>
                      <a:pt x="134" y="376"/>
                    </a:lnTo>
                    <a:lnTo>
                      <a:pt x="134" y="406"/>
                    </a:lnTo>
                    <a:lnTo>
                      <a:pt x="124" y="436"/>
                    </a:lnTo>
                    <a:lnTo>
                      <a:pt x="114" y="460"/>
                    </a:lnTo>
                    <a:lnTo>
                      <a:pt x="94" y="485"/>
                    </a:lnTo>
                    <a:lnTo>
                      <a:pt x="74" y="505"/>
                    </a:lnTo>
                    <a:lnTo>
                      <a:pt x="54" y="525"/>
                    </a:lnTo>
                    <a:lnTo>
                      <a:pt x="30" y="535"/>
                    </a:lnTo>
                    <a:lnTo>
                      <a:pt x="0" y="544"/>
                    </a:lnTo>
                    <a:lnTo>
                      <a:pt x="0" y="1228"/>
                    </a:lnTo>
                    <a:lnTo>
                      <a:pt x="0" y="1228"/>
                    </a:lnTo>
                    <a:lnTo>
                      <a:pt x="188" y="1247"/>
                    </a:lnTo>
                    <a:lnTo>
                      <a:pt x="287" y="1252"/>
                    </a:lnTo>
                    <a:lnTo>
                      <a:pt x="396" y="1257"/>
                    </a:lnTo>
                    <a:lnTo>
                      <a:pt x="396" y="15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" name="Freeform 35"/>
              <p:cNvSpPr>
                <a:spLocks/>
              </p:cNvSpPr>
              <p:nvPr/>
            </p:nvSpPr>
            <p:spPr bwMode="auto">
              <a:xfrm>
                <a:off x="19925805" y="9785927"/>
                <a:ext cx="239706" cy="256199"/>
              </a:xfrm>
              <a:custGeom>
                <a:avLst/>
                <a:gdLst/>
                <a:ahLst/>
                <a:cxnLst>
                  <a:cxn ang="0">
                    <a:pos x="218" y="119"/>
                  </a:cxn>
                  <a:cxn ang="0">
                    <a:pos x="218" y="119"/>
                  </a:cxn>
                  <a:cxn ang="0">
                    <a:pos x="218" y="94"/>
                  </a:cxn>
                  <a:cxn ang="0">
                    <a:pos x="208" y="75"/>
                  </a:cxn>
                  <a:cxn ang="0">
                    <a:pos x="198" y="55"/>
                  </a:cxn>
                  <a:cxn ang="0">
                    <a:pos x="188" y="35"/>
                  </a:cxn>
                  <a:cxn ang="0">
                    <a:pos x="169" y="20"/>
                  </a:cxn>
                  <a:cxn ang="0">
                    <a:pos x="154" y="10"/>
                  </a:cxn>
                  <a:cxn ang="0">
                    <a:pos x="134" y="5"/>
                  </a:cxn>
                  <a:cxn ang="0">
                    <a:pos x="109" y="0"/>
                  </a:cxn>
                  <a:cxn ang="0">
                    <a:pos x="109" y="0"/>
                  </a:cxn>
                  <a:cxn ang="0">
                    <a:pos x="89" y="5"/>
                  </a:cxn>
                  <a:cxn ang="0">
                    <a:pos x="70" y="10"/>
                  </a:cxn>
                  <a:cxn ang="0">
                    <a:pos x="50" y="20"/>
                  </a:cxn>
                  <a:cxn ang="0">
                    <a:pos x="35" y="35"/>
                  </a:cxn>
                  <a:cxn ang="0">
                    <a:pos x="20" y="55"/>
                  </a:cxn>
                  <a:cxn ang="0">
                    <a:pos x="10" y="75"/>
                  </a:cxn>
                  <a:cxn ang="0">
                    <a:pos x="5" y="94"/>
                  </a:cxn>
                  <a:cxn ang="0">
                    <a:pos x="0" y="119"/>
                  </a:cxn>
                  <a:cxn ang="0">
                    <a:pos x="0" y="119"/>
                  </a:cxn>
                  <a:cxn ang="0">
                    <a:pos x="5" y="139"/>
                  </a:cxn>
                  <a:cxn ang="0">
                    <a:pos x="10" y="164"/>
                  </a:cxn>
                  <a:cxn ang="0">
                    <a:pos x="20" y="183"/>
                  </a:cxn>
                  <a:cxn ang="0">
                    <a:pos x="35" y="198"/>
                  </a:cxn>
                  <a:cxn ang="0">
                    <a:pos x="50" y="213"/>
                  </a:cxn>
                  <a:cxn ang="0">
                    <a:pos x="70" y="223"/>
                  </a:cxn>
                  <a:cxn ang="0">
                    <a:pos x="89" y="233"/>
                  </a:cxn>
                  <a:cxn ang="0">
                    <a:pos x="109" y="233"/>
                  </a:cxn>
                  <a:cxn ang="0">
                    <a:pos x="109" y="233"/>
                  </a:cxn>
                  <a:cxn ang="0">
                    <a:pos x="134" y="233"/>
                  </a:cxn>
                  <a:cxn ang="0">
                    <a:pos x="154" y="223"/>
                  </a:cxn>
                  <a:cxn ang="0">
                    <a:pos x="169" y="213"/>
                  </a:cxn>
                  <a:cxn ang="0">
                    <a:pos x="188" y="198"/>
                  </a:cxn>
                  <a:cxn ang="0">
                    <a:pos x="198" y="183"/>
                  </a:cxn>
                  <a:cxn ang="0">
                    <a:pos x="208" y="164"/>
                  </a:cxn>
                  <a:cxn ang="0">
                    <a:pos x="218" y="139"/>
                  </a:cxn>
                  <a:cxn ang="0">
                    <a:pos x="218" y="119"/>
                  </a:cxn>
                  <a:cxn ang="0">
                    <a:pos x="218" y="119"/>
                  </a:cxn>
                </a:cxnLst>
                <a:rect l="0" t="0" r="r" b="b"/>
                <a:pathLst>
                  <a:path w="218" h="233">
                    <a:moveTo>
                      <a:pt x="218" y="119"/>
                    </a:moveTo>
                    <a:lnTo>
                      <a:pt x="218" y="119"/>
                    </a:lnTo>
                    <a:lnTo>
                      <a:pt x="218" y="94"/>
                    </a:lnTo>
                    <a:lnTo>
                      <a:pt x="208" y="75"/>
                    </a:lnTo>
                    <a:lnTo>
                      <a:pt x="198" y="55"/>
                    </a:lnTo>
                    <a:lnTo>
                      <a:pt x="188" y="35"/>
                    </a:lnTo>
                    <a:lnTo>
                      <a:pt x="169" y="20"/>
                    </a:lnTo>
                    <a:lnTo>
                      <a:pt x="154" y="10"/>
                    </a:lnTo>
                    <a:lnTo>
                      <a:pt x="134" y="5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89" y="5"/>
                    </a:lnTo>
                    <a:lnTo>
                      <a:pt x="70" y="10"/>
                    </a:lnTo>
                    <a:lnTo>
                      <a:pt x="50" y="20"/>
                    </a:lnTo>
                    <a:lnTo>
                      <a:pt x="35" y="35"/>
                    </a:lnTo>
                    <a:lnTo>
                      <a:pt x="20" y="55"/>
                    </a:lnTo>
                    <a:lnTo>
                      <a:pt x="10" y="75"/>
                    </a:lnTo>
                    <a:lnTo>
                      <a:pt x="5" y="9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5" y="139"/>
                    </a:lnTo>
                    <a:lnTo>
                      <a:pt x="10" y="164"/>
                    </a:lnTo>
                    <a:lnTo>
                      <a:pt x="20" y="183"/>
                    </a:lnTo>
                    <a:lnTo>
                      <a:pt x="35" y="198"/>
                    </a:lnTo>
                    <a:lnTo>
                      <a:pt x="50" y="213"/>
                    </a:lnTo>
                    <a:lnTo>
                      <a:pt x="70" y="223"/>
                    </a:lnTo>
                    <a:lnTo>
                      <a:pt x="89" y="233"/>
                    </a:lnTo>
                    <a:lnTo>
                      <a:pt x="109" y="233"/>
                    </a:lnTo>
                    <a:lnTo>
                      <a:pt x="109" y="233"/>
                    </a:lnTo>
                    <a:lnTo>
                      <a:pt x="134" y="233"/>
                    </a:lnTo>
                    <a:lnTo>
                      <a:pt x="154" y="223"/>
                    </a:lnTo>
                    <a:lnTo>
                      <a:pt x="169" y="213"/>
                    </a:lnTo>
                    <a:lnTo>
                      <a:pt x="188" y="198"/>
                    </a:lnTo>
                    <a:lnTo>
                      <a:pt x="198" y="183"/>
                    </a:lnTo>
                    <a:lnTo>
                      <a:pt x="208" y="164"/>
                    </a:lnTo>
                    <a:lnTo>
                      <a:pt x="218" y="139"/>
                    </a:lnTo>
                    <a:lnTo>
                      <a:pt x="218" y="119"/>
                    </a:lnTo>
                    <a:lnTo>
                      <a:pt x="218" y="119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9" name="Freeform 36"/>
              <p:cNvSpPr>
                <a:spLocks/>
              </p:cNvSpPr>
              <p:nvPr/>
            </p:nvSpPr>
            <p:spPr bwMode="auto">
              <a:xfrm>
                <a:off x="19931303" y="9818914"/>
                <a:ext cx="191325" cy="201221"/>
              </a:xfrm>
              <a:custGeom>
                <a:avLst/>
                <a:gdLst/>
                <a:ahLst/>
                <a:cxnLst>
                  <a:cxn ang="0">
                    <a:pos x="134" y="109"/>
                  </a:cxn>
                  <a:cxn ang="0">
                    <a:pos x="134" y="109"/>
                  </a:cxn>
                  <a:cxn ang="0">
                    <a:pos x="119" y="104"/>
                  </a:cxn>
                  <a:cxn ang="0">
                    <a:pos x="104" y="94"/>
                  </a:cxn>
                  <a:cxn ang="0">
                    <a:pos x="94" y="79"/>
                  </a:cxn>
                  <a:cxn ang="0">
                    <a:pos x="89" y="64"/>
                  </a:cxn>
                  <a:cxn ang="0">
                    <a:pos x="89" y="64"/>
                  </a:cxn>
                  <a:cxn ang="0">
                    <a:pos x="94" y="45"/>
                  </a:cxn>
                  <a:cxn ang="0">
                    <a:pos x="104" y="30"/>
                  </a:cxn>
                  <a:cxn ang="0">
                    <a:pos x="119" y="20"/>
                  </a:cxn>
                  <a:cxn ang="0">
                    <a:pos x="134" y="15"/>
                  </a:cxn>
                  <a:cxn ang="0">
                    <a:pos x="134" y="15"/>
                  </a:cxn>
                  <a:cxn ang="0">
                    <a:pos x="139" y="15"/>
                  </a:cxn>
                  <a:cxn ang="0">
                    <a:pos x="139" y="15"/>
                  </a:cxn>
                  <a:cxn ang="0">
                    <a:pos x="114" y="5"/>
                  </a:cxn>
                  <a:cxn ang="0">
                    <a:pos x="84" y="0"/>
                  </a:cxn>
                  <a:cxn ang="0">
                    <a:pos x="84" y="0"/>
                  </a:cxn>
                  <a:cxn ang="0">
                    <a:pos x="70" y="0"/>
                  </a:cxn>
                  <a:cxn ang="0">
                    <a:pos x="55" y="5"/>
                  </a:cxn>
                  <a:cxn ang="0">
                    <a:pos x="40" y="15"/>
                  </a:cxn>
                  <a:cxn ang="0">
                    <a:pos x="25" y="25"/>
                  </a:cxn>
                  <a:cxn ang="0">
                    <a:pos x="15" y="40"/>
                  </a:cxn>
                  <a:cxn ang="0">
                    <a:pos x="5" y="54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0" y="89"/>
                  </a:cxn>
                  <a:cxn ang="0">
                    <a:pos x="0" y="109"/>
                  </a:cxn>
                  <a:cxn ang="0">
                    <a:pos x="5" y="129"/>
                  </a:cxn>
                  <a:cxn ang="0">
                    <a:pos x="15" y="144"/>
                  </a:cxn>
                  <a:cxn ang="0">
                    <a:pos x="25" y="158"/>
                  </a:cxn>
                  <a:cxn ang="0">
                    <a:pos x="40" y="168"/>
                  </a:cxn>
                  <a:cxn ang="0">
                    <a:pos x="55" y="178"/>
                  </a:cxn>
                  <a:cxn ang="0">
                    <a:pos x="70" y="183"/>
                  </a:cxn>
                  <a:cxn ang="0">
                    <a:pos x="84" y="183"/>
                  </a:cxn>
                  <a:cxn ang="0">
                    <a:pos x="84" y="183"/>
                  </a:cxn>
                  <a:cxn ang="0">
                    <a:pos x="104" y="183"/>
                  </a:cxn>
                  <a:cxn ang="0">
                    <a:pos x="119" y="178"/>
                  </a:cxn>
                  <a:cxn ang="0">
                    <a:pos x="134" y="168"/>
                  </a:cxn>
                  <a:cxn ang="0">
                    <a:pos x="149" y="158"/>
                  </a:cxn>
                  <a:cxn ang="0">
                    <a:pos x="159" y="144"/>
                  </a:cxn>
                  <a:cxn ang="0">
                    <a:pos x="169" y="129"/>
                  </a:cxn>
                  <a:cxn ang="0">
                    <a:pos x="174" y="109"/>
                  </a:cxn>
                  <a:cxn ang="0">
                    <a:pos x="174" y="89"/>
                  </a:cxn>
                  <a:cxn ang="0">
                    <a:pos x="174" y="89"/>
                  </a:cxn>
                  <a:cxn ang="0">
                    <a:pos x="174" y="84"/>
                  </a:cxn>
                  <a:cxn ang="0">
                    <a:pos x="174" y="84"/>
                  </a:cxn>
                  <a:cxn ang="0">
                    <a:pos x="164" y="94"/>
                  </a:cxn>
                  <a:cxn ang="0">
                    <a:pos x="159" y="104"/>
                  </a:cxn>
                  <a:cxn ang="0">
                    <a:pos x="144" y="109"/>
                  </a:cxn>
                  <a:cxn ang="0">
                    <a:pos x="134" y="109"/>
                  </a:cxn>
                  <a:cxn ang="0">
                    <a:pos x="134" y="109"/>
                  </a:cxn>
                </a:cxnLst>
                <a:rect l="0" t="0" r="r" b="b"/>
                <a:pathLst>
                  <a:path w="174" h="183">
                    <a:moveTo>
                      <a:pt x="134" y="109"/>
                    </a:moveTo>
                    <a:lnTo>
                      <a:pt x="134" y="109"/>
                    </a:lnTo>
                    <a:lnTo>
                      <a:pt x="119" y="104"/>
                    </a:lnTo>
                    <a:lnTo>
                      <a:pt x="104" y="94"/>
                    </a:lnTo>
                    <a:lnTo>
                      <a:pt x="94" y="79"/>
                    </a:lnTo>
                    <a:lnTo>
                      <a:pt x="89" y="64"/>
                    </a:lnTo>
                    <a:lnTo>
                      <a:pt x="89" y="64"/>
                    </a:lnTo>
                    <a:lnTo>
                      <a:pt x="94" y="45"/>
                    </a:lnTo>
                    <a:lnTo>
                      <a:pt x="104" y="30"/>
                    </a:lnTo>
                    <a:lnTo>
                      <a:pt x="119" y="20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9" y="15"/>
                    </a:lnTo>
                    <a:lnTo>
                      <a:pt x="139" y="15"/>
                    </a:lnTo>
                    <a:lnTo>
                      <a:pt x="114" y="5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0" y="0"/>
                    </a:lnTo>
                    <a:lnTo>
                      <a:pt x="55" y="5"/>
                    </a:lnTo>
                    <a:lnTo>
                      <a:pt x="40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5" y="54"/>
                    </a:lnTo>
                    <a:lnTo>
                      <a:pt x="0" y="74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109"/>
                    </a:lnTo>
                    <a:lnTo>
                      <a:pt x="5" y="129"/>
                    </a:lnTo>
                    <a:lnTo>
                      <a:pt x="15" y="144"/>
                    </a:lnTo>
                    <a:lnTo>
                      <a:pt x="25" y="158"/>
                    </a:lnTo>
                    <a:lnTo>
                      <a:pt x="40" y="168"/>
                    </a:lnTo>
                    <a:lnTo>
                      <a:pt x="55" y="178"/>
                    </a:lnTo>
                    <a:lnTo>
                      <a:pt x="70" y="183"/>
                    </a:lnTo>
                    <a:lnTo>
                      <a:pt x="84" y="183"/>
                    </a:lnTo>
                    <a:lnTo>
                      <a:pt x="84" y="183"/>
                    </a:lnTo>
                    <a:lnTo>
                      <a:pt x="104" y="183"/>
                    </a:lnTo>
                    <a:lnTo>
                      <a:pt x="119" y="178"/>
                    </a:lnTo>
                    <a:lnTo>
                      <a:pt x="134" y="168"/>
                    </a:lnTo>
                    <a:lnTo>
                      <a:pt x="149" y="158"/>
                    </a:lnTo>
                    <a:lnTo>
                      <a:pt x="159" y="144"/>
                    </a:lnTo>
                    <a:lnTo>
                      <a:pt x="169" y="129"/>
                    </a:lnTo>
                    <a:lnTo>
                      <a:pt x="174" y="109"/>
                    </a:lnTo>
                    <a:lnTo>
                      <a:pt x="174" y="89"/>
                    </a:lnTo>
                    <a:lnTo>
                      <a:pt x="174" y="89"/>
                    </a:lnTo>
                    <a:lnTo>
                      <a:pt x="174" y="84"/>
                    </a:lnTo>
                    <a:lnTo>
                      <a:pt x="174" y="84"/>
                    </a:lnTo>
                    <a:lnTo>
                      <a:pt x="164" y="94"/>
                    </a:lnTo>
                    <a:lnTo>
                      <a:pt x="159" y="104"/>
                    </a:lnTo>
                    <a:lnTo>
                      <a:pt x="144" y="109"/>
                    </a:lnTo>
                    <a:lnTo>
                      <a:pt x="134" y="109"/>
                    </a:lnTo>
                    <a:lnTo>
                      <a:pt x="134" y="10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0" name="Freeform 37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1" name="Freeform 38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2" name="Freeform 39"/>
              <p:cNvSpPr>
                <a:spLocks/>
              </p:cNvSpPr>
              <p:nvPr/>
            </p:nvSpPr>
            <p:spPr bwMode="auto">
              <a:xfrm>
                <a:off x="19687200" y="9023928"/>
                <a:ext cx="26390" cy="274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0"/>
                  </a:cxn>
                  <a:cxn ang="0">
                    <a:pos x="10" y="25"/>
                  </a:cxn>
                  <a:cxn ang="0">
                    <a:pos x="10" y="25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5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0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7EAA5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3" name="Freeform 40"/>
              <p:cNvSpPr>
                <a:spLocks noEditPoints="1"/>
              </p:cNvSpPr>
              <p:nvPr/>
            </p:nvSpPr>
            <p:spPr bwMode="auto">
              <a:xfrm>
                <a:off x="19790559" y="8975547"/>
                <a:ext cx="718018" cy="446424"/>
              </a:xfrm>
              <a:custGeom>
                <a:avLst/>
                <a:gdLst/>
                <a:ahLst/>
                <a:cxnLst>
                  <a:cxn ang="0">
                    <a:pos x="24" y="366"/>
                  </a:cxn>
                  <a:cxn ang="0">
                    <a:pos x="123" y="198"/>
                  </a:cxn>
                  <a:cxn ang="0">
                    <a:pos x="633" y="203"/>
                  </a:cxn>
                  <a:cxn ang="0">
                    <a:pos x="633" y="203"/>
                  </a:cxn>
                  <a:cxn ang="0">
                    <a:pos x="633" y="386"/>
                  </a:cxn>
                  <a:cxn ang="0">
                    <a:pos x="633" y="386"/>
                  </a:cxn>
                  <a:cxn ang="0">
                    <a:pos x="24" y="366"/>
                  </a:cxn>
                  <a:cxn ang="0">
                    <a:pos x="24" y="366"/>
                  </a:cxn>
                  <a:cxn ang="0">
                    <a:pos x="109" y="20"/>
                  </a:cxn>
                  <a:cxn ang="0">
                    <a:pos x="109" y="183"/>
                  </a:cxn>
                  <a:cxn ang="0">
                    <a:pos x="19" y="336"/>
                  </a:cxn>
                  <a:cxn ang="0">
                    <a:pos x="19" y="336"/>
                  </a:cxn>
                  <a:cxn ang="0">
                    <a:pos x="19" y="20"/>
                  </a:cxn>
                  <a:cxn ang="0">
                    <a:pos x="19" y="20"/>
                  </a:cxn>
                  <a:cxn ang="0">
                    <a:pos x="109" y="20"/>
                  </a:cxn>
                  <a:cxn ang="0">
                    <a:pos x="109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128" y="178"/>
                  </a:cxn>
                  <a:cxn ang="0">
                    <a:pos x="128" y="178"/>
                  </a:cxn>
                  <a:cxn ang="0">
                    <a:pos x="128" y="20"/>
                  </a:cxn>
                  <a:cxn ang="0">
                    <a:pos x="128" y="20"/>
                  </a:cxn>
                  <a:cxn ang="0">
                    <a:pos x="633" y="20"/>
                  </a:cxn>
                  <a:cxn ang="0">
                    <a:pos x="633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643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376"/>
                  </a:cxn>
                  <a:cxn ang="0">
                    <a:pos x="0" y="376"/>
                  </a:cxn>
                  <a:cxn ang="0">
                    <a:pos x="0" y="381"/>
                  </a:cxn>
                  <a:cxn ang="0">
                    <a:pos x="10" y="386"/>
                  </a:cxn>
                  <a:cxn ang="0">
                    <a:pos x="643" y="406"/>
                  </a:cxn>
                  <a:cxn ang="0">
                    <a:pos x="643" y="406"/>
                  </a:cxn>
                  <a:cxn ang="0">
                    <a:pos x="648" y="401"/>
                  </a:cxn>
                  <a:cxn ang="0">
                    <a:pos x="648" y="401"/>
                  </a:cxn>
                  <a:cxn ang="0">
                    <a:pos x="653" y="396"/>
                  </a:cxn>
                  <a:cxn ang="0">
                    <a:pos x="653" y="10"/>
                  </a:cxn>
                  <a:cxn ang="0">
                    <a:pos x="653" y="10"/>
                  </a:cxn>
                  <a:cxn ang="0">
                    <a:pos x="648" y="0"/>
                  </a:cxn>
                  <a:cxn ang="0">
                    <a:pos x="643" y="0"/>
                  </a:cxn>
                  <a:cxn ang="0">
                    <a:pos x="643" y="0"/>
                  </a:cxn>
                </a:cxnLst>
                <a:rect l="0" t="0" r="r" b="b"/>
                <a:pathLst>
                  <a:path w="653" h="406">
                    <a:moveTo>
                      <a:pt x="24" y="366"/>
                    </a:moveTo>
                    <a:lnTo>
                      <a:pt x="123" y="198"/>
                    </a:lnTo>
                    <a:lnTo>
                      <a:pt x="633" y="203"/>
                    </a:lnTo>
                    <a:lnTo>
                      <a:pt x="633" y="203"/>
                    </a:lnTo>
                    <a:lnTo>
                      <a:pt x="633" y="386"/>
                    </a:lnTo>
                    <a:lnTo>
                      <a:pt x="633" y="386"/>
                    </a:lnTo>
                    <a:lnTo>
                      <a:pt x="24" y="366"/>
                    </a:lnTo>
                    <a:lnTo>
                      <a:pt x="24" y="366"/>
                    </a:lnTo>
                    <a:close/>
                    <a:moveTo>
                      <a:pt x="109" y="20"/>
                    </a:moveTo>
                    <a:lnTo>
                      <a:pt x="109" y="183"/>
                    </a:lnTo>
                    <a:lnTo>
                      <a:pt x="19" y="336"/>
                    </a:lnTo>
                    <a:lnTo>
                      <a:pt x="19" y="336"/>
                    </a:lnTo>
                    <a:lnTo>
                      <a:pt x="19" y="20"/>
                    </a:lnTo>
                    <a:lnTo>
                      <a:pt x="19" y="20"/>
                    </a:lnTo>
                    <a:lnTo>
                      <a:pt x="109" y="20"/>
                    </a:lnTo>
                    <a:lnTo>
                      <a:pt x="109" y="20"/>
                    </a:lnTo>
                    <a:close/>
                    <a:moveTo>
                      <a:pt x="633" y="183"/>
                    </a:moveTo>
                    <a:lnTo>
                      <a:pt x="633" y="183"/>
                    </a:lnTo>
                    <a:lnTo>
                      <a:pt x="128" y="178"/>
                    </a:lnTo>
                    <a:lnTo>
                      <a:pt x="128" y="178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633" y="20"/>
                    </a:lnTo>
                    <a:lnTo>
                      <a:pt x="633" y="20"/>
                    </a:lnTo>
                    <a:lnTo>
                      <a:pt x="633" y="183"/>
                    </a:lnTo>
                    <a:lnTo>
                      <a:pt x="633" y="183"/>
                    </a:lnTo>
                    <a:close/>
                    <a:moveTo>
                      <a:pt x="643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376"/>
                    </a:lnTo>
                    <a:lnTo>
                      <a:pt x="0" y="376"/>
                    </a:lnTo>
                    <a:lnTo>
                      <a:pt x="0" y="381"/>
                    </a:lnTo>
                    <a:lnTo>
                      <a:pt x="10" y="386"/>
                    </a:lnTo>
                    <a:lnTo>
                      <a:pt x="643" y="406"/>
                    </a:lnTo>
                    <a:lnTo>
                      <a:pt x="643" y="406"/>
                    </a:lnTo>
                    <a:lnTo>
                      <a:pt x="648" y="401"/>
                    </a:lnTo>
                    <a:lnTo>
                      <a:pt x="648" y="401"/>
                    </a:lnTo>
                    <a:lnTo>
                      <a:pt x="653" y="396"/>
                    </a:lnTo>
                    <a:lnTo>
                      <a:pt x="653" y="10"/>
                    </a:lnTo>
                    <a:lnTo>
                      <a:pt x="653" y="10"/>
                    </a:lnTo>
                    <a:lnTo>
                      <a:pt x="648" y="0"/>
                    </a:lnTo>
                    <a:lnTo>
                      <a:pt x="643" y="0"/>
                    </a:lnTo>
                    <a:lnTo>
                      <a:pt x="6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4" name="Freeform 41"/>
              <p:cNvSpPr>
                <a:spLocks/>
              </p:cNvSpPr>
              <p:nvPr/>
            </p:nvSpPr>
            <p:spPr bwMode="auto">
              <a:xfrm>
                <a:off x="19719087" y="8359789"/>
                <a:ext cx="702624" cy="119853"/>
              </a:xfrm>
              <a:custGeom>
                <a:avLst/>
                <a:gdLst/>
                <a:ahLst/>
                <a:cxnLst>
                  <a:cxn ang="0">
                    <a:pos x="639" y="70"/>
                  </a:cxn>
                  <a:cxn ang="0">
                    <a:pos x="0" y="109"/>
                  </a:cxn>
                  <a:cxn ang="0">
                    <a:pos x="0" y="35"/>
                  </a:cxn>
                  <a:cxn ang="0">
                    <a:pos x="639" y="0"/>
                  </a:cxn>
                  <a:cxn ang="0">
                    <a:pos x="639" y="70"/>
                  </a:cxn>
                </a:cxnLst>
                <a:rect l="0" t="0" r="r" b="b"/>
                <a:pathLst>
                  <a:path w="639" h="109">
                    <a:moveTo>
                      <a:pt x="639" y="70"/>
                    </a:moveTo>
                    <a:lnTo>
                      <a:pt x="0" y="109"/>
                    </a:lnTo>
                    <a:lnTo>
                      <a:pt x="0" y="35"/>
                    </a:lnTo>
                    <a:lnTo>
                      <a:pt x="639" y="0"/>
                    </a:lnTo>
                    <a:lnTo>
                      <a:pt x="639" y="7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5" name="Freeform 42"/>
              <p:cNvSpPr>
                <a:spLocks noEditPoints="1"/>
              </p:cNvSpPr>
              <p:nvPr/>
            </p:nvSpPr>
            <p:spPr bwMode="auto">
              <a:xfrm>
                <a:off x="19708091" y="8349893"/>
                <a:ext cx="751005" cy="255100"/>
              </a:xfrm>
              <a:custGeom>
                <a:avLst/>
                <a:gdLst/>
                <a:ahLst/>
                <a:cxnLst>
                  <a:cxn ang="0">
                    <a:pos x="20" y="212"/>
                  </a:cxn>
                  <a:cxn ang="0">
                    <a:pos x="20" y="212"/>
                  </a:cxn>
                  <a:cxn ang="0">
                    <a:pos x="20" y="148"/>
                  </a:cxn>
                  <a:cxn ang="0">
                    <a:pos x="664" y="113"/>
                  </a:cxn>
                  <a:cxn ang="0">
                    <a:pos x="664" y="113"/>
                  </a:cxn>
                  <a:cxn ang="0">
                    <a:pos x="664" y="193"/>
                  </a:cxn>
                  <a:cxn ang="0">
                    <a:pos x="664" y="193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64" y="94"/>
                  </a:cxn>
                  <a:cxn ang="0">
                    <a:pos x="20" y="128"/>
                  </a:cxn>
                  <a:cxn ang="0">
                    <a:pos x="20" y="128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78" y="4"/>
                  </a:cxn>
                  <a:cxn ang="0">
                    <a:pos x="678" y="4"/>
                  </a:cxn>
                  <a:cxn ang="0">
                    <a:pos x="674" y="0"/>
                  </a:cxn>
                  <a:cxn ang="0">
                    <a:pos x="10" y="34"/>
                  </a:cxn>
                  <a:cxn ang="0">
                    <a:pos x="10" y="34"/>
                  </a:cxn>
                  <a:cxn ang="0">
                    <a:pos x="5" y="39"/>
                  </a:cxn>
                  <a:cxn ang="0">
                    <a:pos x="0" y="44"/>
                  </a:cxn>
                  <a:cxn ang="0">
                    <a:pos x="0" y="222"/>
                  </a:cxn>
                  <a:cxn ang="0">
                    <a:pos x="0" y="222"/>
                  </a:cxn>
                  <a:cxn ang="0">
                    <a:pos x="5" y="232"/>
                  </a:cxn>
                  <a:cxn ang="0">
                    <a:pos x="5" y="232"/>
                  </a:cxn>
                  <a:cxn ang="0">
                    <a:pos x="10" y="232"/>
                  </a:cxn>
                  <a:cxn ang="0">
                    <a:pos x="674" y="212"/>
                  </a:cxn>
                  <a:cxn ang="0">
                    <a:pos x="674" y="212"/>
                  </a:cxn>
                  <a:cxn ang="0">
                    <a:pos x="683" y="207"/>
                  </a:cxn>
                  <a:cxn ang="0">
                    <a:pos x="683" y="202"/>
                  </a:cxn>
                  <a:cxn ang="0">
                    <a:pos x="683" y="9"/>
                  </a:cxn>
                  <a:cxn ang="0">
                    <a:pos x="683" y="9"/>
                  </a:cxn>
                  <a:cxn ang="0">
                    <a:pos x="678" y="4"/>
                  </a:cxn>
                  <a:cxn ang="0">
                    <a:pos x="678" y="4"/>
                  </a:cxn>
                </a:cxnLst>
                <a:rect l="0" t="0" r="r" b="b"/>
                <a:pathLst>
                  <a:path w="683" h="232">
                    <a:moveTo>
                      <a:pt x="20" y="212"/>
                    </a:moveTo>
                    <a:lnTo>
                      <a:pt x="20" y="212"/>
                    </a:lnTo>
                    <a:lnTo>
                      <a:pt x="20" y="148"/>
                    </a:lnTo>
                    <a:lnTo>
                      <a:pt x="664" y="113"/>
                    </a:lnTo>
                    <a:lnTo>
                      <a:pt x="664" y="113"/>
                    </a:lnTo>
                    <a:lnTo>
                      <a:pt x="664" y="193"/>
                    </a:lnTo>
                    <a:lnTo>
                      <a:pt x="664" y="193"/>
                    </a:lnTo>
                    <a:lnTo>
                      <a:pt x="20" y="212"/>
                    </a:lnTo>
                    <a:lnTo>
                      <a:pt x="20" y="212"/>
                    </a:lnTo>
                    <a:close/>
                    <a:moveTo>
                      <a:pt x="664" y="19"/>
                    </a:moveTo>
                    <a:lnTo>
                      <a:pt x="664" y="19"/>
                    </a:lnTo>
                    <a:lnTo>
                      <a:pt x="664" y="94"/>
                    </a:lnTo>
                    <a:lnTo>
                      <a:pt x="20" y="128"/>
                    </a:lnTo>
                    <a:lnTo>
                      <a:pt x="20" y="128"/>
                    </a:lnTo>
                    <a:lnTo>
                      <a:pt x="20" y="54"/>
                    </a:lnTo>
                    <a:lnTo>
                      <a:pt x="20" y="54"/>
                    </a:lnTo>
                    <a:lnTo>
                      <a:pt x="664" y="19"/>
                    </a:lnTo>
                    <a:lnTo>
                      <a:pt x="664" y="19"/>
                    </a:lnTo>
                    <a:close/>
                    <a:moveTo>
                      <a:pt x="678" y="4"/>
                    </a:moveTo>
                    <a:lnTo>
                      <a:pt x="678" y="4"/>
                    </a:lnTo>
                    <a:lnTo>
                      <a:pt x="674" y="0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5" y="39"/>
                    </a:lnTo>
                    <a:lnTo>
                      <a:pt x="0" y="44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5" y="232"/>
                    </a:lnTo>
                    <a:lnTo>
                      <a:pt x="5" y="232"/>
                    </a:lnTo>
                    <a:lnTo>
                      <a:pt x="10" y="232"/>
                    </a:lnTo>
                    <a:lnTo>
                      <a:pt x="674" y="212"/>
                    </a:lnTo>
                    <a:lnTo>
                      <a:pt x="674" y="212"/>
                    </a:lnTo>
                    <a:lnTo>
                      <a:pt x="683" y="207"/>
                    </a:lnTo>
                    <a:lnTo>
                      <a:pt x="683" y="202"/>
                    </a:lnTo>
                    <a:lnTo>
                      <a:pt x="683" y="9"/>
                    </a:lnTo>
                    <a:lnTo>
                      <a:pt x="683" y="9"/>
                    </a:lnTo>
                    <a:lnTo>
                      <a:pt x="678" y="4"/>
                    </a:lnTo>
                    <a:lnTo>
                      <a:pt x="678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6" name="Freeform 43"/>
              <p:cNvSpPr>
                <a:spLocks/>
              </p:cNvSpPr>
              <p:nvPr/>
            </p:nvSpPr>
            <p:spPr bwMode="auto">
              <a:xfrm>
                <a:off x="20807658" y="8344395"/>
                <a:ext cx="119853" cy="201221"/>
              </a:xfrm>
              <a:custGeom>
                <a:avLst/>
                <a:gdLst/>
                <a:ahLst/>
                <a:cxnLst>
                  <a:cxn ang="0">
                    <a:pos x="109" y="94"/>
                  </a:cxn>
                  <a:cxn ang="0">
                    <a:pos x="109" y="94"/>
                  </a:cxn>
                  <a:cxn ang="0">
                    <a:pos x="104" y="128"/>
                  </a:cxn>
                  <a:cxn ang="0">
                    <a:pos x="94" y="158"/>
                  </a:cxn>
                  <a:cxn ang="0">
                    <a:pos x="74" y="178"/>
                  </a:cxn>
                  <a:cxn ang="0">
                    <a:pos x="65" y="183"/>
                  </a:cxn>
                  <a:cxn ang="0">
                    <a:pos x="55" y="183"/>
                  </a:cxn>
                  <a:cxn ang="0">
                    <a:pos x="55" y="183"/>
                  </a:cxn>
                  <a:cxn ang="0">
                    <a:pos x="45" y="183"/>
                  </a:cxn>
                  <a:cxn ang="0">
                    <a:pos x="35" y="178"/>
                  </a:cxn>
                  <a:cxn ang="0">
                    <a:pos x="15" y="158"/>
                  </a:cxn>
                  <a:cxn ang="0">
                    <a:pos x="5" y="128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5" y="59"/>
                  </a:cxn>
                  <a:cxn ang="0">
                    <a:pos x="15" y="29"/>
                  </a:cxn>
                  <a:cxn ang="0">
                    <a:pos x="35" y="9"/>
                  </a:cxn>
                  <a:cxn ang="0">
                    <a:pos x="45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65" y="5"/>
                  </a:cxn>
                  <a:cxn ang="0">
                    <a:pos x="74" y="9"/>
                  </a:cxn>
                  <a:cxn ang="0">
                    <a:pos x="94" y="29"/>
                  </a:cxn>
                  <a:cxn ang="0">
                    <a:pos x="104" y="59"/>
                  </a:cxn>
                  <a:cxn ang="0">
                    <a:pos x="109" y="94"/>
                  </a:cxn>
                  <a:cxn ang="0">
                    <a:pos x="109" y="94"/>
                  </a:cxn>
                </a:cxnLst>
                <a:rect l="0" t="0" r="r" b="b"/>
                <a:pathLst>
                  <a:path w="109" h="183">
                    <a:moveTo>
                      <a:pt x="109" y="94"/>
                    </a:moveTo>
                    <a:lnTo>
                      <a:pt x="109" y="94"/>
                    </a:lnTo>
                    <a:lnTo>
                      <a:pt x="104" y="128"/>
                    </a:lnTo>
                    <a:lnTo>
                      <a:pt x="94" y="158"/>
                    </a:lnTo>
                    <a:lnTo>
                      <a:pt x="74" y="178"/>
                    </a:lnTo>
                    <a:lnTo>
                      <a:pt x="65" y="183"/>
                    </a:lnTo>
                    <a:lnTo>
                      <a:pt x="55" y="183"/>
                    </a:lnTo>
                    <a:lnTo>
                      <a:pt x="55" y="183"/>
                    </a:lnTo>
                    <a:lnTo>
                      <a:pt x="45" y="183"/>
                    </a:lnTo>
                    <a:lnTo>
                      <a:pt x="35" y="178"/>
                    </a:lnTo>
                    <a:lnTo>
                      <a:pt x="15" y="158"/>
                    </a:lnTo>
                    <a:lnTo>
                      <a:pt x="5" y="12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" y="59"/>
                    </a:lnTo>
                    <a:lnTo>
                      <a:pt x="15" y="29"/>
                    </a:lnTo>
                    <a:lnTo>
                      <a:pt x="35" y="9"/>
                    </a:lnTo>
                    <a:lnTo>
                      <a:pt x="4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65" y="5"/>
                    </a:lnTo>
                    <a:lnTo>
                      <a:pt x="74" y="9"/>
                    </a:lnTo>
                    <a:lnTo>
                      <a:pt x="94" y="29"/>
                    </a:lnTo>
                    <a:lnTo>
                      <a:pt x="104" y="59"/>
                    </a:lnTo>
                    <a:lnTo>
                      <a:pt x="109" y="94"/>
                    </a:lnTo>
                    <a:lnTo>
                      <a:pt x="109" y="9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7" name="Freeform 44"/>
              <p:cNvSpPr>
                <a:spLocks/>
              </p:cNvSpPr>
              <p:nvPr/>
            </p:nvSpPr>
            <p:spPr bwMode="auto">
              <a:xfrm>
                <a:off x="20965996" y="8365287"/>
                <a:ext cx="48381" cy="82468"/>
              </a:xfrm>
              <a:custGeom>
                <a:avLst/>
                <a:gdLst/>
                <a:ahLst/>
                <a:cxnLst>
                  <a:cxn ang="0">
                    <a:pos x="44" y="35"/>
                  </a:cxn>
                  <a:cxn ang="0">
                    <a:pos x="44" y="35"/>
                  </a:cxn>
                  <a:cxn ang="0">
                    <a:pos x="44" y="50"/>
                  </a:cxn>
                  <a:cxn ang="0">
                    <a:pos x="39" y="65"/>
                  </a:cxn>
                  <a:cxn ang="0">
                    <a:pos x="29" y="75"/>
                  </a:cxn>
                  <a:cxn ang="0">
                    <a:pos x="24" y="75"/>
                  </a:cxn>
                  <a:cxn ang="0">
                    <a:pos x="24" y="75"/>
                  </a:cxn>
                  <a:cxn ang="0">
                    <a:pos x="15" y="75"/>
                  </a:cxn>
                  <a:cxn ang="0">
                    <a:pos x="10" y="65"/>
                  </a:cxn>
                  <a:cxn ang="0">
                    <a:pos x="5" y="50"/>
                  </a:cxn>
                  <a:cxn ang="0">
                    <a:pos x="0" y="35"/>
                  </a:cxn>
                  <a:cxn ang="0">
                    <a:pos x="0" y="35"/>
                  </a:cxn>
                  <a:cxn ang="0">
                    <a:pos x="5" y="20"/>
                  </a:cxn>
                  <a:cxn ang="0">
                    <a:pos x="10" y="10"/>
                  </a:cxn>
                  <a:cxn ang="0">
                    <a:pos x="15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9" y="0"/>
                  </a:cxn>
                  <a:cxn ang="0">
                    <a:pos x="39" y="10"/>
                  </a:cxn>
                  <a:cxn ang="0">
                    <a:pos x="44" y="20"/>
                  </a:cxn>
                  <a:cxn ang="0">
                    <a:pos x="44" y="35"/>
                  </a:cxn>
                  <a:cxn ang="0">
                    <a:pos x="44" y="35"/>
                  </a:cxn>
                </a:cxnLst>
                <a:rect l="0" t="0" r="r" b="b"/>
                <a:pathLst>
                  <a:path w="44" h="75">
                    <a:moveTo>
                      <a:pt x="44" y="35"/>
                    </a:moveTo>
                    <a:lnTo>
                      <a:pt x="44" y="35"/>
                    </a:lnTo>
                    <a:lnTo>
                      <a:pt x="44" y="50"/>
                    </a:lnTo>
                    <a:lnTo>
                      <a:pt x="39" y="65"/>
                    </a:lnTo>
                    <a:lnTo>
                      <a:pt x="29" y="75"/>
                    </a:lnTo>
                    <a:lnTo>
                      <a:pt x="24" y="75"/>
                    </a:lnTo>
                    <a:lnTo>
                      <a:pt x="24" y="75"/>
                    </a:lnTo>
                    <a:lnTo>
                      <a:pt x="15" y="75"/>
                    </a:lnTo>
                    <a:lnTo>
                      <a:pt x="10" y="65"/>
                    </a:lnTo>
                    <a:lnTo>
                      <a:pt x="5" y="50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5" y="20"/>
                    </a:lnTo>
                    <a:lnTo>
                      <a:pt x="10" y="10"/>
                    </a:lnTo>
                    <a:lnTo>
                      <a:pt x="15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9" y="10"/>
                    </a:lnTo>
                    <a:lnTo>
                      <a:pt x="44" y="20"/>
                    </a:lnTo>
                    <a:lnTo>
                      <a:pt x="44" y="35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8" name="Freeform 51"/>
              <p:cNvSpPr>
                <a:spLocks noEditPoints="1"/>
              </p:cNvSpPr>
              <p:nvPr/>
            </p:nvSpPr>
            <p:spPr bwMode="auto">
              <a:xfrm>
                <a:off x="19904914" y="9765036"/>
                <a:ext cx="282589" cy="299082"/>
              </a:xfrm>
              <a:custGeom>
                <a:avLst/>
                <a:gdLst/>
                <a:ahLst/>
                <a:cxnLst>
                  <a:cxn ang="0">
                    <a:pos x="39" y="138"/>
                  </a:cxn>
                  <a:cxn ang="0">
                    <a:pos x="49" y="99"/>
                  </a:cxn>
                  <a:cxn ang="0">
                    <a:pos x="69" y="69"/>
                  </a:cxn>
                  <a:cxn ang="0">
                    <a:pos x="94" y="49"/>
                  </a:cxn>
                  <a:cxn ang="0">
                    <a:pos x="128" y="39"/>
                  </a:cxn>
                  <a:cxn ang="0">
                    <a:pos x="148" y="44"/>
                  </a:cxn>
                  <a:cxn ang="0">
                    <a:pos x="178" y="59"/>
                  </a:cxn>
                  <a:cxn ang="0">
                    <a:pos x="203" y="84"/>
                  </a:cxn>
                  <a:cxn ang="0">
                    <a:pos x="217" y="118"/>
                  </a:cxn>
                  <a:cxn ang="0">
                    <a:pos x="217" y="138"/>
                  </a:cxn>
                  <a:cxn ang="0">
                    <a:pos x="212" y="173"/>
                  </a:cxn>
                  <a:cxn ang="0">
                    <a:pos x="193" y="202"/>
                  </a:cxn>
                  <a:cxn ang="0">
                    <a:pos x="163" y="227"/>
                  </a:cxn>
                  <a:cxn ang="0">
                    <a:pos x="128" y="232"/>
                  </a:cxn>
                  <a:cxn ang="0">
                    <a:pos x="113" y="232"/>
                  </a:cxn>
                  <a:cxn ang="0">
                    <a:pos x="79" y="217"/>
                  </a:cxn>
                  <a:cxn ang="0">
                    <a:pos x="54" y="188"/>
                  </a:cxn>
                  <a:cxn ang="0">
                    <a:pos x="44" y="158"/>
                  </a:cxn>
                  <a:cxn ang="0">
                    <a:pos x="39" y="138"/>
                  </a:cxn>
                  <a:cxn ang="0">
                    <a:pos x="0" y="138"/>
                  </a:cxn>
                  <a:cxn ang="0">
                    <a:pos x="9" y="188"/>
                  </a:cxn>
                  <a:cxn ang="0">
                    <a:pos x="39" y="232"/>
                  </a:cxn>
                  <a:cxn ang="0">
                    <a:pos x="79" y="262"/>
                  </a:cxn>
                  <a:cxn ang="0">
                    <a:pos x="128" y="272"/>
                  </a:cxn>
                  <a:cxn ang="0">
                    <a:pos x="153" y="267"/>
                  </a:cxn>
                  <a:cxn ang="0">
                    <a:pos x="203" y="247"/>
                  </a:cxn>
                  <a:cxn ang="0">
                    <a:pos x="237" y="212"/>
                  </a:cxn>
                  <a:cxn ang="0">
                    <a:pos x="252" y="163"/>
                  </a:cxn>
                  <a:cxn ang="0">
                    <a:pos x="257" y="138"/>
                  </a:cxn>
                  <a:cxn ang="0">
                    <a:pos x="247" y="84"/>
                  </a:cxn>
                  <a:cxn ang="0">
                    <a:pos x="217" y="39"/>
                  </a:cxn>
                  <a:cxn ang="0">
                    <a:pos x="178" y="9"/>
                  </a:cxn>
                  <a:cxn ang="0">
                    <a:pos x="128" y="0"/>
                  </a:cxn>
                  <a:cxn ang="0">
                    <a:pos x="104" y="4"/>
                  </a:cxn>
                  <a:cxn ang="0">
                    <a:pos x="59" y="24"/>
                  </a:cxn>
                  <a:cxn ang="0">
                    <a:pos x="24" y="59"/>
                  </a:cxn>
                  <a:cxn ang="0">
                    <a:pos x="5" y="108"/>
                  </a:cxn>
                  <a:cxn ang="0">
                    <a:pos x="0" y="138"/>
                  </a:cxn>
                </a:cxnLst>
                <a:rect l="0" t="0" r="r" b="b"/>
                <a:pathLst>
                  <a:path w="257" h="272">
                    <a:moveTo>
                      <a:pt x="39" y="138"/>
                    </a:moveTo>
                    <a:lnTo>
                      <a:pt x="39" y="138"/>
                    </a:lnTo>
                    <a:lnTo>
                      <a:pt x="44" y="118"/>
                    </a:lnTo>
                    <a:lnTo>
                      <a:pt x="49" y="99"/>
                    </a:lnTo>
                    <a:lnTo>
                      <a:pt x="54" y="84"/>
                    </a:lnTo>
                    <a:lnTo>
                      <a:pt x="69" y="69"/>
                    </a:lnTo>
                    <a:lnTo>
                      <a:pt x="79" y="59"/>
                    </a:lnTo>
                    <a:lnTo>
                      <a:pt x="94" y="49"/>
                    </a:lnTo>
                    <a:lnTo>
                      <a:pt x="113" y="44"/>
                    </a:lnTo>
                    <a:lnTo>
                      <a:pt x="128" y="39"/>
                    </a:lnTo>
                    <a:lnTo>
                      <a:pt x="128" y="39"/>
                    </a:lnTo>
                    <a:lnTo>
                      <a:pt x="148" y="44"/>
                    </a:lnTo>
                    <a:lnTo>
                      <a:pt x="163" y="49"/>
                    </a:lnTo>
                    <a:lnTo>
                      <a:pt x="178" y="59"/>
                    </a:lnTo>
                    <a:lnTo>
                      <a:pt x="193" y="69"/>
                    </a:lnTo>
                    <a:lnTo>
                      <a:pt x="203" y="84"/>
                    </a:lnTo>
                    <a:lnTo>
                      <a:pt x="212" y="99"/>
                    </a:lnTo>
                    <a:lnTo>
                      <a:pt x="217" y="118"/>
                    </a:lnTo>
                    <a:lnTo>
                      <a:pt x="217" y="138"/>
                    </a:lnTo>
                    <a:lnTo>
                      <a:pt x="217" y="138"/>
                    </a:lnTo>
                    <a:lnTo>
                      <a:pt x="217" y="158"/>
                    </a:lnTo>
                    <a:lnTo>
                      <a:pt x="212" y="173"/>
                    </a:lnTo>
                    <a:lnTo>
                      <a:pt x="203" y="188"/>
                    </a:lnTo>
                    <a:lnTo>
                      <a:pt x="193" y="202"/>
                    </a:lnTo>
                    <a:lnTo>
                      <a:pt x="178" y="217"/>
                    </a:lnTo>
                    <a:lnTo>
                      <a:pt x="163" y="227"/>
                    </a:lnTo>
                    <a:lnTo>
                      <a:pt x="148" y="232"/>
                    </a:lnTo>
                    <a:lnTo>
                      <a:pt x="128" y="232"/>
                    </a:lnTo>
                    <a:lnTo>
                      <a:pt x="128" y="232"/>
                    </a:lnTo>
                    <a:lnTo>
                      <a:pt x="113" y="232"/>
                    </a:lnTo>
                    <a:lnTo>
                      <a:pt x="94" y="227"/>
                    </a:lnTo>
                    <a:lnTo>
                      <a:pt x="79" y="217"/>
                    </a:lnTo>
                    <a:lnTo>
                      <a:pt x="69" y="202"/>
                    </a:lnTo>
                    <a:lnTo>
                      <a:pt x="54" y="188"/>
                    </a:lnTo>
                    <a:lnTo>
                      <a:pt x="49" y="173"/>
                    </a:lnTo>
                    <a:lnTo>
                      <a:pt x="44" y="158"/>
                    </a:lnTo>
                    <a:lnTo>
                      <a:pt x="39" y="138"/>
                    </a:lnTo>
                    <a:lnTo>
                      <a:pt x="39" y="138"/>
                    </a:lnTo>
                    <a:close/>
                    <a:moveTo>
                      <a:pt x="0" y="138"/>
                    </a:moveTo>
                    <a:lnTo>
                      <a:pt x="0" y="138"/>
                    </a:lnTo>
                    <a:lnTo>
                      <a:pt x="5" y="163"/>
                    </a:lnTo>
                    <a:lnTo>
                      <a:pt x="9" y="188"/>
                    </a:lnTo>
                    <a:lnTo>
                      <a:pt x="24" y="212"/>
                    </a:lnTo>
                    <a:lnTo>
                      <a:pt x="39" y="232"/>
                    </a:lnTo>
                    <a:lnTo>
                      <a:pt x="59" y="247"/>
                    </a:lnTo>
                    <a:lnTo>
                      <a:pt x="79" y="262"/>
                    </a:lnTo>
                    <a:lnTo>
                      <a:pt x="104" y="267"/>
                    </a:lnTo>
                    <a:lnTo>
                      <a:pt x="128" y="272"/>
                    </a:lnTo>
                    <a:lnTo>
                      <a:pt x="128" y="272"/>
                    </a:lnTo>
                    <a:lnTo>
                      <a:pt x="153" y="267"/>
                    </a:lnTo>
                    <a:lnTo>
                      <a:pt x="178" y="262"/>
                    </a:lnTo>
                    <a:lnTo>
                      <a:pt x="203" y="247"/>
                    </a:lnTo>
                    <a:lnTo>
                      <a:pt x="217" y="232"/>
                    </a:lnTo>
                    <a:lnTo>
                      <a:pt x="237" y="212"/>
                    </a:lnTo>
                    <a:lnTo>
                      <a:pt x="247" y="188"/>
                    </a:lnTo>
                    <a:lnTo>
                      <a:pt x="252" y="163"/>
                    </a:lnTo>
                    <a:lnTo>
                      <a:pt x="257" y="138"/>
                    </a:lnTo>
                    <a:lnTo>
                      <a:pt x="257" y="138"/>
                    </a:lnTo>
                    <a:lnTo>
                      <a:pt x="252" y="108"/>
                    </a:lnTo>
                    <a:lnTo>
                      <a:pt x="247" y="84"/>
                    </a:lnTo>
                    <a:lnTo>
                      <a:pt x="237" y="59"/>
                    </a:lnTo>
                    <a:lnTo>
                      <a:pt x="217" y="39"/>
                    </a:lnTo>
                    <a:lnTo>
                      <a:pt x="203" y="24"/>
                    </a:lnTo>
                    <a:lnTo>
                      <a:pt x="178" y="9"/>
                    </a:lnTo>
                    <a:lnTo>
                      <a:pt x="153" y="4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04" y="4"/>
                    </a:lnTo>
                    <a:lnTo>
                      <a:pt x="79" y="9"/>
                    </a:lnTo>
                    <a:lnTo>
                      <a:pt x="59" y="24"/>
                    </a:lnTo>
                    <a:lnTo>
                      <a:pt x="39" y="39"/>
                    </a:lnTo>
                    <a:lnTo>
                      <a:pt x="24" y="59"/>
                    </a:lnTo>
                    <a:lnTo>
                      <a:pt x="9" y="84"/>
                    </a:lnTo>
                    <a:lnTo>
                      <a:pt x="5" y="108"/>
                    </a:lnTo>
                    <a:lnTo>
                      <a:pt x="0" y="138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260"/>
            <p:cNvGrpSpPr/>
            <p:nvPr/>
          </p:nvGrpSpPr>
          <p:grpSpPr>
            <a:xfrm>
              <a:off x="25677978" y="6477000"/>
              <a:ext cx="1754022" cy="2286000"/>
              <a:chOff x="19539858" y="8186057"/>
              <a:chExt cx="2171646" cy="2830286"/>
            </a:xfrm>
          </p:grpSpPr>
          <p:sp>
            <p:nvSpPr>
              <p:cNvPr id="303" name="Freeform 8"/>
              <p:cNvSpPr>
                <a:spLocks/>
              </p:cNvSpPr>
              <p:nvPr/>
            </p:nvSpPr>
            <p:spPr bwMode="auto">
              <a:xfrm>
                <a:off x="19578342" y="8219045"/>
                <a:ext cx="1011602" cy="2764312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86"/>
                  </a:cxn>
                  <a:cxn ang="0">
                    <a:pos x="0" y="2386"/>
                  </a:cxn>
                  <a:cxn ang="0">
                    <a:pos x="0" y="2391"/>
                  </a:cxn>
                  <a:cxn ang="0">
                    <a:pos x="5" y="2400"/>
                  </a:cxn>
                  <a:cxn ang="0">
                    <a:pos x="10" y="2400"/>
                  </a:cxn>
                  <a:cxn ang="0">
                    <a:pos x="10" y="2400"/>
                  </a:cxn>
                  <a:cxn ang="0">
                    <a:pos x="94" y="2425"/>
                  </a:cxn>
                  <a:cxn ang="0">
                    <a:pos x="163" y="2440"/>
                  </a:cxn>
                  <a:cxn ang="0">
                    <a:pos x="252" y="2455"/>
                  </a:cxn>
                  <a:cxn ang="0">
                    <a:pos x="371" y="2475"/>
                  </a:cxn>
                  <a:cxn ang="0">
                    <a:pos x="514" y="2490"/>
                  </a:cxn>
                  <a:cxn ang="0">
                    <a:pos x="693" y="2504"/>
                  </a:cxn>
                  <a:cxn ang="0">
                    <a:pos x="900" y="2514"/>
                  </a:cxn>
                  <a:cxn ang="0">
                    <a:pos x="900" y="2514"/>
                  </a:cxn>
                  <a:cxn ang="0">
                    <a:pos x="920" y="2514"/>
                  </a:cxn>
                  <a:cxn ang="0">
                    <a:pos x="920" y="0"/>
                  </a:cxn>
                  <a:cxn ang="0">
                    <a:pos x="920" y="0"/>
                  </a:cxn>
                  <a:cxn ang="0">
                    <a:pos x="900" y="0"/>
                  </a:cxn>
                  <a:cxn ang="0">
                    <a:pos x="900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920" h="2514">
                    <a:moveTo>
                      <a:pt x="0" y="54"/>
                    </a:moveTo>
                    <a:lnTo>
                      <a:pt x="0" y="54"/>
                    </a:lnTo>
                    <a:lnTo>
                      <a:pt x="0" y="2386"/>
                    </a:lnTo>
                    <a:lnTo>
                      <a:pt x="0" y="2386"/>
                    </a:lnTo>
                    <a:lnTo>
                      <a:pt x="0" y="2391"/>
                    </a:lnTo>
                    <a:lnTo>
                      <a:pt x="5" y="2400"/>
                    </a:lnTo>
                    <a:lnTo>
                      <a:pt x="10" y="2400"/>
                    </a:lnTo>
                    <a:lnTo>
                      <a:pt x="10" y="2400"/>
                    </a:lnTo>
                    <a:lnTo>
                      <a:pt x="94" y="2425"/>
                    </a:lnTo>
                    <a:lnTo>
                      <a:pt x="163" y="2440"/>
                    </a:lnTo>
                    <a:lnTo>
                      <a:pt x="252" y="2455"/>
                    </a:lnTo>
                    <a:lnTo>
                      <a:pt x="371" y="2475"/>
                    </a:lnTo>
                    <a:lnTo>
                      <a:pt x="514" y="2490"/>
                    </a:lnTo>
                    <a:lnTo>
                      <a:pt x="693" y="2504"/>
                    </a:lnTo>
                    <a:lnTo>
                      <a:pt x="900" y="2514"/>
                    </a:lnTo>
                    <a:lnTo>
                      <a:pt x="900" y="2514"/>
                    </a:lnTo>
                    <a:lnTo>
                      <a:pt x="920" y="2514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00" y="0"/>
                    </a:lnTo>
                    <a:lnTo>
                      <a:pt x="900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" name="Freeform 9"/>
              <p:cNvSpPr>
                <a:spLocks/>
              </p:cNvSpPr>
              <p:nvPr/>
            </p:nvSpPr>
            <p:spPr bwMode="auto">
              <a:xfrm>
                <a:off x="19599234" y="8224542"/>
                <a:ext cx="985212" cy="2721429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46"/>
                  </a:cxn>
                  <a:cxn ang="0">
                    <a:pos x="0" y="2346"/>
                  </a:cxn>
                  <a:cxn ang="0">
                    <a:pos x="0" y="2351"/>
                  </a:cxn>
                  <a:cxn ang="0">
                    <a:pos x="5" y="2361"/>
                  </a:cxn>
                  <a:cxn ang="0">
                    <a:pos x="10" y="2361"/>
                  </a:cxn>
                  <a:cxn ang="0">
                    <a:pos x="10" y="2361"/>
                  </a:cxn>
                  <a:cxn ang="0">
                    <a:pos x="90" y="2386"/>
                  </a:cxn>
                  <a:cxn ang="0">
                    <a:pos x="159" y="2400"/>
                  </a:cxn>
                  <a:cxn ang="0">
                    <a:pos x="248" y="2415"/>
                  </a:cxn>
                  <a:cxn ang="0">
                    <a:pos x="362" y="2435"/>
                  </a:cxn>
                  <a:cxn ang="0">
                    <a:pos x="500" y="2450"/>
                  </a:cxn>
                  <a:cxn ang="0">
                    <a:pos x="674" y="2465"/>
                  </a:cxn>
                  <a:cxn ang="0">
                    <a:pos x="881" y="2475"/>
                  </a:cxn>
                  <a:cxn ang="0">
                    <a:pos x="881" y="2475"/>
                  </a:cxn>
                  <a:cxn ang="0">
                    <a:pos x="896" y="2475"/>
                  </a:cxn>
                  <a:cxn ang="0">
                    <a:pos x="896" y="0"/>
                  </a:cxn>
                  <a:cxn ang="0">
                    <a:pos x="896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896" h="2475">
                    <a:moveTo>
                      <a:pt x="0" y="54"/>
                    </a:moveTo>
                    <a:lnTo>
                      <a:pt x="0" y="54"/>
                    </a:lnTo>
                    <a:lnTo>
                      <a:pt x="0" y="2346"/>
                    </a:lnTo>
                    <a:lnTo>
                      <a:pt x="0" y="2346"/>
                    </a:lnTo>
                    <a:lnTo>
                      <a:pt x="0" y="2351"/>
                    </a:lnTo>
                    <a:lnTo>
                      <a:pt x="5" y="2361"/>
                    </a:lnTo>
                    <a:lnTo>
                      <a:pt x="10" y="2361"/>
                    </a:lnTo>
                    <a:lnTo>
                      <a:pt x="10" y="2361"/>
                    </a:lnTo>
                    <a:lnTo>
                      <a:pt x="90" y="2386"/>
                    </a:lnTo>
                    <a:lnTo>
                      <a:pt x="159" y="2400"/>
                    </a:lnTo>
                    <a:lnTo>
                      <a:pt x="248" y="2415"/>
                    </a:lnTo>
                    <a:lnTo>
                      <a:pt x="362" y="2435"/>
                    </a:lnTo>
                    <a:lnTo>
                      <a:pt x="500" y="2450"/>
                    </a:lnTo>
                    <a:lnTo>
                      <a:pt x="674" y="2465"/>
                    </a:lnTo>
                    <a:lnTo>
                      <a:pt x="881" y="2475"/>
                    </a:lnTo>
                    <a:lnTo>
                      <a:pt x="881" y="2475"/>
                    </a:lnTo>
                    <a:lnTo>
                      <a:pt x="896" y="2475"/>
                    </a:lnTo>
                    <a:lnTo>
                      <a:pt x="896" y="0"/>
                    </a:lnTo>
                    <a:lnTo>
                      <a:pt x="896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" name="Freeform 10"/>
              <p:cNvSpPr>
                <a:spLocks/>
              </p:cNvSpPr>
              <p:nvPr/>
            </p:nvSpPr>
            <p:spPr bwMode="auto">
              <a:xfrm>
                <a:off x="20731788" y="8235538"/>
                <a:ext cx="935732" cy="26884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45"/>
                  </a:cxn>
                  <a:cxn ang="0">
                    <a:pos x="0" y="2445"/>
                  </a:cxn>
                  <a:cxn ang="0">
                    <a:pos x="851" y="2074"/>
                  </a:cxn>
                  <a:cxn ang="0">
                    <a:pos x="851" y="2074"/>
                  </a:cxn>
                  <a:cxn ang="0">
                    <a:pos x="851" y="133"/>
                  </a:cxn>
                  <a:cxn ang="0">
                    <a:pos x="851" y="13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851" h="2445">
                    <a:moveTo>
                      <a:pt x="0" y="0"/>
                    </a:moveTo>
                    <a:lnTo>
                      <a:pt x="0" y="2445"/>
                    </a:lnTo>
                    <a:lnTo>
                      <a:pt x="0" y="2445"/>
                    </a:lnTo>
                    <a:lnTo>
                      <a:pt x="851" y="2074"/>
                    </a:lnTo>
                    <a:lnTo>
                      <a:pt x="851" y="2074"/>
                    </a:lnTo>
                    <a:lnTo>
                      <a:pt x="851" y="133"/>
                    </a:lnTo>
                    <a:lnTo>
                      <a:pt x="851" y="13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" name="Freeform 11"/>
              <p:cNvSpPr>
                <a:spLocks/>
              </p:cNvSpPr>
              <p:nvPr/>
            </p:nvSpPr>
            <p:spPr bwMode="auto">
              <a:xfrm>
                <a:off x="20731788" y="8354291"/>
                <a:ext cx="935732" cy="2569689"/>
              </a:xfrm>
              <a:custGeom>
                <a:avLst/>
                <a:gdLst/>
                <a:ahLst/>
                <a:cxnLst>
                  <a:cxn ang="0">
                    <a:pos x="698" y="0"/>
                  </a:cxn>
                  <a:cxn ang="0">
                    <a:pos x="698" y="0"/>
                  </a:cxn>
                  <a:cxn ang="0">
                    <a:pos x="851" y="25"/>
                  </a:cxn>
                  <a:cxn ang="0">
                    <a:pos x="851" y="25"/>
                  </a:cxn>
                  <a:cxn ang="0">
                    <a:pos x="851" y="1966"/>
                  </a:cxn>
                  <a:cxn ang="0">
                    <a:pos x="851" y="1966"/>
                  </a:cxn>
                  <a:cxn ang="0">
                    <a:pos x="0" y="2337"/>
                  </a:cxn>
                  <a:cxn ang="0">
                    <a:pos x="0" y="1485"/>
                  </a:cxn>
                  <a:cxn ang="0">
                    <a:pos x="0" y="1485"/>
                  </a:cxn>
                  <a:cxn ang="0">
                    <a:pos x="20" y="1421"/>
                  </a:cxn>
                  <a:cxn ang="0">
                    <a:pos x="44" y="1357"/>
                  </a:cxn>
                  <a:cxn ang="0">
                    <a:pos x="69" y="1302"/>
                  </a:cxn>
                  <a:cxn ang="0">
                    <a:pos x="94" y="1248"/>
                  </a:cxn>
                  <a:cxn ang="0">
                    <a:pos x="119" y="1198"/>
                  </a:cxn>
                  <a:cxn ang="0">
                    <a:pos x="148" y="1154"/>
                  </a:cxn>
                  <a:cxn ang="0">
                    <a:pos x="208" y="1070"/>
                  </a:cxn>
                  <a:cxn ang="0">
                    <a:pos x="272" y="995"/>
                  </a:cxn>
                  <a:cxn ang="0">
                    <a:pos x="336" y="931"/>
                  </a:cxn>
                  <a:cxn ang="0">
                    <a:pos x="465" y="807"/>
                  </a:cxn>
                  <a:cxn ang="0">
                    <a:pos x="525" y="743"/>
                  </a:cxn>
                  <a:cxn ang="0">
                    <a:pos x="579" y="679"/>
                  </a:cxn>
                  <a:cxn ang="0">
                    <a:pos x="604" y="639"/>
                  </a:cxn>
                  <a:cxn ang="0">
                    <a:pos x="628" y="599"/>
                  </a:cxn>
                  <a:cxn ang="0">
                    <a:pos x="648" y="560"/>
                  </a:cxn>
                  <a:cxn ang="0">
                    <a:pos x="663" y="515"/>
                  </a:cxn>
                  <a:cxn ang="0">
                    <a:pos x="683" y="466"/>
                  </a:cxn>
                  <a:cxn ang="0">
                    <a:pos x="693" y="411"/>
                  </a:cxn>
                  <a:cxn ang="0">
                    <a:pos x="703" y="357"/>
                  </a:cxn>
                  <a:cxn ang="0">
                    <a:pos x="708" y="297"/>
                  </a:cxn>
                  <a:cxn ang="0">
                    <a:pos x="713" y="228"/>
                  </a:cxn>
                  <a:cxn ang="0">
                    <a:pos x="713" y="159"/>
                  </a:cxn>
                  <a:cxn ang="0">
                    <a:pos x="708" y="85"/>
                  </a:cxn>
                  <a:cxn ang="0">
                    <a:pos x="698" y="0"/>
                  </a:cxn>
                  <a:cxn ang="0">
                    <a:pos x="698" y="0"/>
                  </a:cxn>
                </a:cxnLst>
                <a:rect l="0" t="0" r="r" b="b"/>
                <a:pathLst>
                  <a:path w="851" h="2337">
                    <a:moveTo>
                      <a:pt x="698" y="0"/>
                    </a:moveTo>
                    <a:lnTo>
                      <a:pt x="698" y="0"/>
                    </a:lnTo>
                    <a:lnTo>
                      <a:pt x="851" y="25"/>
                    </a:lnTo>
                    <a:lnTo>
                      <a:pt x="851" y="25"/>
                    </a:lnTo>
                    <a:lnTo>
                      <a:pt x="851" y="1966"/>
                    </a:lnTo>
                    <a:lnTo>
                      <a:pt x="851" y="1966"/>
                    </a:lnTo>
                    <a:lnTo>
                      <a:pt x="0" y="2337"/>
                    </a:lnTo>
                    <a:lnTo>
                      <a:pt x="0" y="1485"/>
                    </a:lnTo>
                    <a:lnTo>
                      <a:pt x="0" y="1485"/>
                    </a:lnTo>
                    <a:lnTo>
                      <a:pt x="20" y="1421"/>
                    </a:lnTo>
                    <a:lnTo>
                      <a:pt x="44" y="1357"/>
                    </a:lnTo>
                    <a:lnTo>
                      <a:pt x="69" y="1302"/>
                    </a:lnTo>
                    <a:lnTo>
                      <a:pt x="94" y="1248"/>
                    </a:lnTo>
                    <a:lnTo>
                      <a:pt x="119" y="1198"/>
                    </a:lnTo>
                    <a:lnTo>
                      <a:pt x="148" y="1154"/>
                    </a:lnTo>
                    <a:lnTo>
                      <a:pt x="208" y="1070"/>
                    </a:lnTo>
                    <a:lnTo>
                      <a:pt x="272" y="995"/>
                    </a:lnTo>
                    <a:lnTo>
                      <a:pt x="336" y="931"/>
                    </a:lnTo>
                    <a:lnTo>
                      <a:pt x="465" y="807"/>
                    </a:lnTo>
                    <a:lnTo>
                      <a:pt x="525" y="743"/>
                    </a:lnTo>
                    <a:lnTo>
                      <a:pt x="579" y="679"/>
                    </a:lnTo>
                    <a:lnTo>
                      <a:pt x="604" y="639"/>
                    </a:lnTo>
                    <a:lnTo>
                      <a:pt x="628" y="599"/>
                    </a:lnTo>
                    <a:lnTo>
                      <a:pt x="648" y="560"/>
                    </a:lnTo>
                    <a:lnTo>
                      <a:pt x="663" y="515"/>
                    </a:lnTo>
                    <a:lnTo>
                      <a:pt x="683" y="466"/>
                    </a:lnTo>
                    <a:lnTo>
                      <a:pt x="693" y="411"/>
                    </a:lnTo>
                    <a:lnTo>
                      <a:pt x="703" y="357"/>
                    </a:lnTo>
                    <a:lnTo>
                      <a:pt x="708" y="297"/>
                    </a:lnTo>
                    <a:lnTo>
                      <a:pt x="713" y="228"/>
                    </a:lnTo>
                    <a:lnTo>
                      <a:pt x="713" y="159"/>
                    </a:lnTo>
                    <a:lnTo>
                      <a:pt x="708" y="85"/>
                    </a:lnTo>
                    <a:lnTo>
                      <a:pt x="698" y="0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" name="Freeform 12"/>
              <p:cNvSpPr>
                <a:spLocks/>
              </p:cNvSpPr>
              <p:nvPr/>
            </p:nvSpPr>
            <p:spPr bwMode="auto">
              <a:xfrm>
                <a:off x="20567953" y="8219045"/>
                <a:ext cx="125351" cy="27643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14"/>
                  </a:cxn>
                  <a:cxn ang="0">
                    <a:pos x="0" y="2514"/>
                  </a:cxn>
                  <a:cxn ang="0">
                    <a:pos x="30" y="2509"/>
                  </a:cxn>
                  <a:cxn ang="0">
                    <a:pos x="30" y="2509"/>
                  </a:cxn>
                  <a:cxn ang="0">
                    <a:pos x="60" y="2499"/>
                  </a:cxn>
                  <a:cxn ang="0">
                    <a:pos x="85" y="2490"/>
                  </a:cxn>
                  <a:cxn ang="0">
                    <a:pos x="114" y="2465"/>
                  </a:cxn>
                  <a:cxn ang="0">
                    <a:pos x="114" y="20"/>
                  </a:cxn>
                  <a:cxn ang="0">
                    <a:pos x="114" y="20"/>
                  </a:cxn>
                  <a:cxn ang="0">
                    <a:pos x="85" y="10"/>
                  </a:cxn>
                  <a:cxn ang="0">
                    <a:pos x="60" y="5"/>
                  </a:cxn>
                  <a:cxn ang="0">
                    <a:pos x="35" y="0"/>
                  </a:cxn>
                  <a:cxn ang="0">
                    <a:pos x="3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4" h="2514">
                    <a:moveTo>
                      <a:pt x="0" y="0"/>
                    </a:moveTo>
                    <a:lnTo>
                      <a:pt x="0" y="2514"/>
                    </a:lnTo>
                    <a:lnTo>
                      <a:pt x="0" y="2514"/>
                    </a:lnTo>
                    <a:lnTo>
                      <a:pt x="30" y="2509"/>
                    </a:lnTo>
                    <a:lnTo>
                      <a:pt x="30" y="2509"/>
                    </a:lnTo>
                    <a:lnTo>
                      <a:pt x="60" y="2499"/>
                    </a:lnTo>
                    <a:lnTo>
                      <a:pt x="85" y="2490"/>
                    </a:lnTo>
                    <a:lnTo>
                      <a:pt x="114" y="2465"/>
                    </a:lnTo>
                    <a:lnTo>
                      <a:pt x="114" y="20"/>
                    </a:lnTo>
                    <a:lnTo>
                      <a:pt x="114" y="20"/>
                    </a:lnTo>
                    <a:lnTo>
                      <a:pt x="85" y="10"/>
                    </a:lnTo>
                    <a:lnTo>
                      <a:pt x="60" y="5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" name="Freeform 13"/>
              <p:cNvSpPr>
                <a:spLocks/>
              </p:cNvSpPr>
              <p:nvPr/>
            </p:nvSpPr>
            <p:spPr bwMode="auto">
              <a:xfrm>
                <a:off x="19811450" y="8992040"/>
                <a:ext cx="98961" cy="358459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26"/>
                  </a:cxn>
                  <a:cxn ang="0">
                    <a:pos x="90" y="168"/>
                  </a:cxn>
                  <a:cxn ang="0">
                    <a:pos x="90" y="0"/>
                  </a:cxn>
                </a:cxnLst>
                <a:rect l="0" t="0" r="r" b="b"/>
                <a:pathLst>
                  <a:path w="90" h="326">
                    <a:moveTo>
                      <a:pt x="90" y="0"/>
                    </a:moveTo>
                    <a:lnTo>
                      <a:pt x="9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26"/>
                    </a:lnTo>
                    <a:lnTo>
                      <a:pt x="90" y="168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" name="Freeform 14"/>
              <p:cNvSpPr>
                <a:spLocks/>
              </p:cNvSpPr>
              <p:nvPr/>
            </p:nvSpPr>
            <p:spPr bwMode="auto">
              <a:xfrm>
                <a:off x="19827944" y="9012932"/>
                <a:ext cx="86866" cy="332069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02"/>
                  </a:cxn>
                  <a:cxn ang="0">
                    <a:pos x="79" y="159"/>
                  </a:cxn>
                  <a:cxn ang="0">
                    <a:pos x="79" y="0"/>
                  </a:cxn>
                </a:cxnLst>
                <a:rect l="0" t="0" r="r" b="b"/>
                <a:pathLst>
                  <a:path w="79" h="302">
                    <a:moveTo>
                      <a:pt x="79" y="0"/>
                    </a:moveTo>
                    <a:lnTo>
                      <a:pt x="7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02"/>
                    </a:lnTo>
                    <a:lnTo>
                      <a:pt x="79" y="159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0" name="Freeform 15"/>
              <p:cNvSpPr>
                <a:spLocks/>
              </p:cNvSpPr>
              <p:nvPr/>
            </p:nvSpPr>
            <p:spPr bwMode="auto">
              <a:xfrm>
                <a:off x="19925805" y="8992040"/>
                <a:ext cx="566277" cy="1902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63"/>
                  </a:cxn>
                  <a:cxn ang="0">
                    <a:pos x="0" y="163"/>
                  </a:cxn>
                  <a:cxn ang="0">
                    <a:pos x="515" y="173"/>
                  </a:cxn>
                  <a:cxn ang="0">
                    <a:pos x="515" y="173"/>
                  </a:cxn>
                  <a:cxn ang="0">
                    <a:pos x="515" y="0"/>
                  </a:cxn>
                  <a:cxn ang="0">
                    <a:pos x="51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15" h="173">
                    <a:moveTo>
                      <a:pt x="0" y="0"/>
                    </a:moveTo>
                    <a:lnTo>
                      <a:pt x="0" y="0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5" y="0"/>
                    </a:lnTo>
                    <a:lnTo>
                      <a:pt x="51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1" name="Freeform 16"/>
              <p:cNvSpPr>
                <a:spLocks/>
              </p:cNvSpPr>
              <p:nvPr/>
            </p:nvSpPr>
            <p:spPr bwMode="auto">
              <a:xfrm>
                <a:off x="19947797" y="9012932"/>
                <a:ext cx="544286" cy="1693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49"/>
                  </a:cxn>
                  <a:cxn ang="0">
                    <a:pos x="0" y="149"/>
                  </a:cxn>
                  <a:cxn ang="0">
                    <a:pos x="495" y="154"/>
                  </a:cxn>
                  <a:cxn ang="0">
                    <a:pos x="495" y="154"/>
                  </a:cxn>
                  <a:cxn ang="0">
                    <a:pos x="495" y="0"/>
                  </a:cxn>
                  <a:cxn ang="0">
                    <a:pos x="49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5" h="154">
                    <a:moveTo>
                      <a:pt x="0" y="0"/>
                    </a:moveTo>
                    <a:lnTo>
                      <a:pt x="0" y="0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495" y="154"/>
                    </a:lnTo>
                    <a:lnTo>
                      <a:pt x="495" y="154"/>
                    </a:lnTo>
                    <a:lnTo>
                      <a:pt x="495" y="0"/>
                    </a:lnTo>
                    <a:lnTo>
                      <a:pt x="49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2" name="Freeform 17"/>
              <p:cNvSpPr>
                <a:spLocks/>
              </p:cNvSpPr>
              <p:nvPr/>
            </p:nvSpPr>
            <p:spPr bwMode="auto">
              <a:xfrm>
                <a:off x="19811450" y="9187763"/>
                <a:ext cx="680632" cy="212217"/>
              </a:xfrm>
              <a:custGeom>
                <a:avLst/>
                <a:gdLst/>
                <a:ahLst/>
                <a:cxnLst>
                  <a:cxn ang="0">
                    <a:pos x="0" y="173"/>
                  </a:cxn>
                  <a:cxn ang="0">
                    <a:pos x="0" y="173"/>
                  </a:cxn>
                  <a:cxn ang="0">
                    <a:pos x="619" y="193"/>
                  </a:cxn>
                  <a:cxn ang="0">
                    <a:pos x="619" y="193"/>
                  </a:cxn>
                  <a:cxn ang="0">
                    <a:pos x="619" y="10"/>
                  </a:cxn>
                  <a:cxn ang="0">
                    <a:pos x="99" y="0"/>
                  </a:cxn>
                  <a:cxn ang="0">
                    <a:pos x="0" y="173"/>
                  </a:cxn>
                </a:cxnLst>
                <a:rect l="0" t="0" r="r" b="b"/>
                <a:pathLst>
                  <a:path w="619" h="193">
                    <a:moveTo>
                      <a:pt x="0" y="173"/>
                    </a:moveTo>
                    <a:lnTo>
                      <a:pt x="0" y="173"/>
                    </a:lnTo>
                    <a:lnTo>
                      <a:pt x="619" y="193"/>
                    </a:lnTo>
                    <a:lnTo>
                      <a:pt x="619" y="193"/>
                    </a:lnTo>
                    <a:lnTo>
                      <a:pt x="619" y="10"/>
                    </a:lnTo>
                    <a:lnTo>
                      <a:pt x="99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99999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" name="Freeform 18"/>
              <p:cNvSpPr>
                <a:spLocks/>
              </p:cNvSpPr>
              <p:nvPr/>
            </p:nvSpPr>
            <p:spPr bwMode="auto">
              <a:xfrm>
                <a:off x="19648714" y="8305910"/>
                <a:ext cx="848866" cy="609160"/>
              </a:xfrm>
              <a:custGeom>
                <a:avLst/>
                <a:gdLst/>
                <a:ahLst/>
                <a:cxnLst>
                  <a:cxn ang="0">
                    <a:pos x="772" y="554"/>
                  </a:cxn>
                  <a:cxn ang="0">
                    <a:pos x="0" y="554"/>
                  </a:cxn>
                  <a:cxn ang="0">
                    <a:pos x="0" y="40"/>
                  </a:cxn>
                  <a:cxn ang="0">
                    <a:pos x="772" y="0"/>
                  </a:cxn>
                  <a:cxn ang="0">
                    <a:pos x="772" y="554"/>
                  </a:cxn>
                </a:cxnLst>
                <a:rect l="0" t="0" r="r" b="b"/>
                <a:pathLst>
                  <a:path w="772" h="554">
                    <a:moveTo>
                      <a:pt x="772" y="554"/>
                    </a:moveTo>
                    <a:lnTo>
                      <a:pt x="0" y="554"/>
                    </a:lnTo>
                    <a:lnTo>
                      <a:pt x="0" y="40"/>
                    </a:lnTo>
                    <a:lnTo>
                      <a:pt x="772" y="0"/>
                    </a:lnTo>
                    <a:lnTo>
                      <a:pt x="772" y="554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" name="Freeform 19"/>
              <p:cNvSpPr>
                <a:spLocks/>
              </p:cNvSpPr>
              <p:nvPr/>
            </p:nvSpPr>
            <p:spPr bwMode="auto">
              <a:xfrm>
                <a:off x="19676204" y="8333399"/>
                <a:ext cx="821377" cy="549784"/>
              </a:xfrm>
              <a:custGeom>
                <a:avLst/>
                <a:gdLst/>
                <a:ahLst/>
                <a:cxnLst>
                  <a:cxn ang="0">
                    <a:pos x="747" y="500"/>
                  </a:cxn>
                  <a:cxn ang="0">
                    <a:pos x="0" y="500"/>
                  </a:cxn>
                  <a:cxn ang="0">
                    <a:pos x="0" y="39"/>
                  </a:cxn>
                  <a:cxn ang="0">
                    <a:pos x="747" y="0"/>
                  </a:cxn>
                  <a:cxn ang="0">
                    <a:pos x="747" y="500"/>
                  </a:cxn>
                </a:cxnLst>
                <a:rect l="0" t="0" r="r" b="b"/>
                <a:pathLst>
                  <a:path w="747" h="500">
                    <a:moveTo>
                      <a:pt x="747" y="500"/>
                    </a:moveTo>
                    <a:lnTo>
                      <a:pt x="0" y="500"/>
                    </a:lnTo>
                    <a:lnTo>
                      <a:pt x="0" y="39"/>
                    </a:lnTo>
                    <a:lnTo>
                      <a:pt x="747" y="0"/>
                    </a:lnTo>
                    <a:lnTo>
                      <a:pt x="747" y="50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5" name="Freeform 20"/>
              <p:cNvSpPr>
                <a:spLocks noEditPoints="1"/>
              </p:cNvSpPr>
              <p:nvPr/>
            </p:nvSpPr>
            <p:spPr bwMode="auto">
              <a:xfrm>
                <a:off x="19637719" y="8294914"/>
                <a:ext cx="870857" cy="631152"/>
              </a:xfrm>
              <a:custGeom>
                <a:avLst/>
                <a:gdLst/>
                <a:ahLst/>
                <a:cxnLst>
                  <a:cxn ang="0">
                    <a:pos x="20" y="554"/>
                  </a:cxn>
                  <a:cxn ang="0">
                    <a:pos x="20" y="554"/>
                  </a:cxn>
                  <a:cxn ang="0">
                    <a:pos x="20" y="337"/>
                  </a:cxn>
                  <a:cxn ang="0">
                    <a:pos x="772" y="312"/>
                  </a:cxn>
                  <a:cxn ang="0">
                    <a:pos x="772" y="312"/>
                  </a:cxn>
                  <a:cxn ang="0">
                    <a:pos x="772" y="554"/>
                  </a:cxn>
                  <a:cxn ang="0">
                    <a:pos x="772" y="554"/>
                  </a:cxn>
                  <a:cxn ang="0">
                    <a:pos x="20" y="554"/>
                  </a:cxn>
                  <a:cxn ang="0">
                    <a:pos x="20" y="554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72" y="292"/>
                  </a:cxn>
                  <a:cxn ang="0">
                    <a:pos x="20" y="317"/>
                  </a:cxn>
                  <a:cxn ang="0">
                    <a:pos x="20" y="317"/>
                  </a:cxn>
                  <a:cxn ang="0">
                    <a:pos x="20" y="59"/>
                  </a:cxn>
                  <a:cxn ang="0">
                    <a:pos x="20" y="59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87" y="5"/>
                  </a:cxn>
                  <a:cxn ang="0">
                    <a:pos x="787" y="5"/>
                  </a:cxn>
                  <a:cxn ang="0">
                    <a:pos x="782" y="0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0" y="45"/>
                  </a:cxn>
                  <a:cxn ang="0">
                    <a:pos x="0" y="50"/>
                  </a:cxn>
                  <a:cxn ang="0">
                    <a:pos x="0" y="564"/>
                  </a:cxn>
                  <a:cxn ang="0">
                    <a:pos x="0" y="564"/>
                  </a:cxn>
                  <a:cxn ang="0">
                    <a:pos x="0" y="569"/>
                  </a:cxn>
                  <a:cxn ang="0">
                    <a:pos x="10" y="574"/>
                  </a:cxn>
                  <a:cxn ang="0">
                    <a:pos x="782" y="574"/>
                  </a:cxn>
                  <a:cxn ang="0">
                    <a:pos x="782" y="574"/>
                  </a:cxn>
                  <a:cxn ang="0">
                    <a:pos x="787" y="569"/>
                  </a:cxn>
                  <a:cxn ang="0">
                    <a:pos x="792" y="564"/>
                  </a:cxn>
                  <a:cxn ang="0">
                    <a:pos x="792" y="10"/>
                  </a:cxn>
                  <a:cxn ang="0">
                    <a:pos x="792" y="10"/>
                  </a:cxn>
                  <a:cxn ang="0">
                    <a:pos x="787" y="5"/>
                  </a:cxn>
                  <a:cxn ang="0">
                    <a:pos x="787" y="5"/>
                  </a:cxn>
                </a:cxnLst>
                <a:rect l="0" t="0" r="r" b="b"/>
                <a:pathLst>
                  <a:path w="792" h="574">
                    <a:moveTo>
                      <a:pt x="20" y="554"/>
                    </a:moveTo>
                    <a:lnTo>
                      <a:pt x="20" y="554"/>
                    </a:lnTo>
                    <a:lnTo>
                      <a:pt x="20" y="337"/>
                    </a:lnTo>
                    <a:lnTo>
                      <a:pt x="772" y="312"/>
                    </a:lnTo>
                    <a:lnTo>
                      <a:pt x="772" y="312"/>
                    </a:lnTo>
                    <a:lnTo>
                      <a:pt x="772" y="554"/>
                    </a:lnTo>
                    <a:lnTo>
                      <a:pt x="772" y="554"/>
                    </a:lnTo>
                    <a:lnTo>
                      <a:pt x="20" y="554"/>
                    </a:lnTo>
                    <a:lnTo>
                      <a:pt x="20" y="554"/>
                    </a:lnTo>
                    <a:close/>
                    <a:moveTo>
                      <a:pt x="772" y="25"/>
                    </a:moveTo>
                    <a:lnTo>
                      <a:pt x="772" y="25"/>
                    </a:lnTo>
                    <a:lnTo>
                      <a:pt x="772" y="292"/>
                    </a:lnTo>
                    <a:lnTo>
                      <a:pt x="20" y="317"/>
                    </a:lnTo>
                    <a:lnTo>
                      <a:pt x="20" y="317"/>
                    </a:lnTo>
                    <a:lnTo>
                      <a:pt x="20" y="59"/>
                    </a:lnTo>
                    <a:lnTo>
                      <a:pt x="20" y="59"/>
                    </a:lnTo>
                    <a:lnTo>
                      <a:pt x="772" y="25"/>
                    </a:lnTo>
                    <a:lnTo>
                      <a:pt x="772" y="25"/>
                    </a:lnTo>
                    <a:close/>
                    <a:moveTo>
                      <a:pt x="787" y="5"/>
                    </a:moveTo>
                    <a:lnTo>
                      <a:pt x="787" y="5"/>
                    </a:lnTo>
                    <a:lnTo>
                      <a:pt x="782" y="0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0" y="45"/>
                    </a:lnTo>
                    <a:lnTo>
                      <a:pt x="0" y="50"/>
                    </a:lnTo>
                    <a:lnTo>
                      <a:pt x="0" y="564"/>
                    </a:lnTo>
                    <a:lnTo>
                      <a:pt x="0" y="564"/>
                    </a:lnTo>
                    <a:lnTo>
                      <a:pt x="0" y="569"/>
                    </a:lnTo>
                    <a:lnTo>
                      <a:pt x="10" y="574"/>
                    </a:lnTo>
                    <a:lnTo>
                      <a:pt x="782" y="574"/>
                    </a:lnTo>
                    <a:lnTo>
                      <a:pt x="782" y="574"/>
                    </a:lnTo>
                    <a:lnTo>
                      <a:pt x="787" y="569"/>
                    </a:lnTo>
                    <a:lnTo>
                      <a:pt x="792" y="564"/>
                    </a:lnTo>
                    <a:lnTo>
                      <a:pt x="792" y="10"/>
                    </a:lnTo>
                    <a:lnTo>
                      <a:pt x="792" y="10"/>
                    </a:lnTo>
                    <a:lnTo>
                      <a:pt x="787" y="5"/>
                    </a:lnTo>
                    <a:lnTo>
                      <a:pt x="78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6" name="Freeform 21"/>
              <p:cNvSpPr>
                <a:spLocks/>
              </p:cNvSpPr>
              <p:nvPr/>
            </p:nvSpPr>
            <p:spPr bwMode="auto">
              <a:xfrm>
                <a:off x="19621225" y="8975547"/>
                <a:ext cx="141845" cy="146243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4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4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8"/>
                  </a:cxn>
                  <a:cxn ang="0">
                    <a:pos x="65" y="133"/>
                  </a:cxn>
                  <a:cxn ang="0">
                    <a:pos x="65" y="133"/>
                  </a:cxn>
                  <a:cxn ang="0">
                    <a:pos x="89" y="128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3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4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4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8"/>
                    </a:lnTo>
                    <a:lnTo>
                      <a:pt x="65" y="133"/>
                    </a:lnTo>
                    <a:lnTo>
                      <a:pt x="65" y="133"/>
                    </a:lnTo>
                    <a:lnTo>
                      <a:pt x="89" y="128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" name="Freeform 22"/>
              <p:cNvSpPr>
                <a:spLocks/>
              </p:cNvSpPr>
              <p:nvPr/>
            </p:nvSpPr>
            <p:spPr bwMode="auto">
              <a:xfrm>
                <a:off x="19643217" y="9003035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4"/>
                  </a:cxn>
                  <a:cxn ang="0">
                    <a:pos x="74" y="9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9"/>
                  </a:cxn>
                  <a:cxn ang="0">
                    <a:pos x="5" y="2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4"/>
                    </a:lnTo>
                    <a:lnTo>
                      <a:pt x="74" y="9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9"/>
                    </a:lnTo>
                    <a:lnTo>
                      <a:pt x="5" y="2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33A02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" name="Freeform 23"/>
              <p:cNvSpPr>
                <a:spLocks noEditPoints="1"/>
              </p:cNvSpPr>
              <p:nvPr/>
            </p:nvSpPr>
            <p:spPr bwMode="auto">
              <a:xfrm>
                <a:off x="19632221" y="8992040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39"/>
                  </a:cxn>
                  <a:cxn ang="0">
                    <a:pos x="30" y="29"/>
                  </a:cxn>
                  <a:cxn ang="0">
                    <a:pos x="40" y="19"/>
                  </a:cxn>
                  <a:cxn ang="0">
                    <a:pos x="55" y="19"/>
                  </a:cxn>
                  <a:cxn ang="0">
                    <a:pos x="55" y="19"/>
                  </a:cxn>
                  <a:cxn ang="0">
                    <a:pos x="69" y="19"/>
                  </a:cxn>
                  <a:cxn ang="0">
                    <a:pos x="79" y="29"/>
                  </a:cxn>
                  <a:cxn ang="0">
                    <a:pos x="84" y="39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4"/>
                  </a:cxn>
                  <a:cxn ang="0">
                    <a:pos x="94" y="14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4"/>
                  </a:cxn>
                  <a:cxn ang="0">
                    <a:pos x="5" y="34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39"/>
                    </a:lnTo>
                    <a:lnTo>
                      <a:pt x="30" y="29"/>
                    </a:lnTo>
                    <a:lnTo>
                      <a:pt x="40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69" y="19"/>
                    </a:lnTo>
                    <a:lnTo>
                      <a:pt x="79" y="29"/>
                    </a:lnTo>
                    <a:lnTo>
                      <a:pt x="84" y="39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4"/>
                    </a:lnTo>
                    <a:lnTo>
                      <a:pt x="94" y="14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4"/>
                    </a:lnTo>
                    <a:lnTo>
                      <a:pt x="5" y="34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" name="Freeform 24"/>
              <p:cNvSpPr>
                <a:spLocks/>
              </p:cNvSpPr>
              <p:nvPr/>
            </p:nvSpPr>
            <p:spPr bwMode="auto">
              <a:xfrm>
                <a:off x="19621225" y="9149278"/>
                <a:ext cx="141845" cy="147342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5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5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9"/>
                  </a:cxn>
                  <a:cxn ang="0">
                    <a:pos x="65" y="134"/>
                  </a:cxn>
                  <a:cxn ang="0">
                    <a:pos x="65" y="134"/>
                  </a:cxn>
                  <a:cxn ang="0">
                    <a:pos x="89" y="129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4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5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5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9"/>
                    </a:lnTo>
                    <a:lnTo>
                      <a:pt x="65" y="134"/>
                    </a:lnTo>
                    <a:lnTo>
                      <a:pt x="65" y="134"/>
                    </a:lnTo>
                    <a:lnTo>
                      <a:pt x="89" y="129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0" name="Freeform 25"/>
              <p:cNvSpPr>
                <a:spLocks/>
              </p:cNvSpPr>
              <p:nvPr/>
            </p:nvSpPr>
            <p:spPr bwMode="auto">
              <a:xfrm>
                <a:off x="19643217" y="9176767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5"/>
                  </a:cxn>
                  <a:cxn ang="0">
                    <a:pos x="74" y="10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10"/>
                  </a:cxn>
                  <a:cxn ang="0">
                    <a:pos x="5" y="25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5"/>
                    </a:lnTo>
                    <a:lnTo>
                      <a:pt x="74" y="10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10"/>
                    </a:lnTo>
                    <a:lnTo>
                      <a:pt x="5" y="2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" name="Freeform 26"/>
              <p:cNvSpPr>
                <a:spLocks noEditPoints="1"/>
              </p:cNvSpPr>
              <p:nvPr/>
            </p:nvSpPr>
            <p:spPr bwMode="auto">
              <a:xfrm>
                <a:off x="19632221" y="9165771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40"/>
                  </a:cxn>
                  <a:cxn ang="0">
                    <a:pos x="30" y="30"/>
                  </a:cxn>
                  <a:cxn ang="0">
                    <a:pos x="40" y="20"/>
                  </a:cxn>
                  <a:cxn ang="0">
                    <a:pos x="55" y="20"/>
                  </a:cxn>
                  <a:cxn ang="0">
                    <a:pos x="55" y="20"/>
                  </a:cxn>
                  <a:cxn ang="0">
                    <a:pos x="69" y="20"/>
                  </a:cxn>
                  <a:cxn ang="0">
                    <a:pos x="79" y="30"/>
                  </a:cxn>
                  <a:cxn ang="0">
                    <a:pos x="84" y="40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5"/>
                  </a:cxn>
                  <a:cxn ang="0">
                    <a:pos x="94" y="15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5"/>
                  </a:cxn>
                  <a:cxn ang="0">
                    <a:pos x="5" y="35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40"/>
                    </a:lnTo>
                    <a:lnTo>
                      <a:pt x="30" y="30"/>
                    </a:lnTo>
                    <a:lnTo>
                      <a:pt x="40" y="20"/>
                    </a:lnTo>
                    <a:lnTo>
                      <a:pt x="55" y="20"/>
                    </a:lnTo>
                    <a:lnTo>
                      <a:pt x="55" y="20"/>
                    </a:lnTo>
                    <a:lnTo>
                      <a:pt x="69" y="20"/>
                    </a:lnTo>
                    <a:lnTo>
                      <a:pt x="79" y="30"/>
                    </a:lnTo>
                    <a:lnTo>
                      <a:pt x="84" y="40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5"/>
                    </a:lnTo>
                    <a:lnTo>
                      <a:pt x="94" y="15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5"/>
                    </a:lnTo>
                    <a:lnTo>
                      <a:pt x="5" y="35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" name="Freeform 27"/>
              <p:cNvSpPr>
                <a:spLocks/>
              </p:cNvSpPr>
              <p:nvPr/>
            </p:nvSpPr>
            <p:spPr bwMode="auto">
              <a:xfrm>
                <a:off x="19719087" y="8359789"/>
                <a:ext cx="730113" cy="234208"/>
              </a:xfrm>
              <a:custGeom>
                <a:avLst/>
                <a:gdLst/>
                <a:ahLst/>
                <a:cxnLst>
                  <a:cxn ang="0">
                    <a:pos x="664" y="193"/>
                  </a:cxn>
                  <a:cxn ang="0">
                    <a:pos x="0" y="213"/>
                  </a:cxn>
                  <a:cxn ang="0">
                    <a:pos x="0" y="35"/>
                  </a:cxn>
                  <a:cxn ang="0">
                    <a:pos x="664" y="0"/>
                  </a:cxn>
                  <a:cxn ang="0">
                    <a:pos x="664" y="193"/>
                  </a:cxn>
                </a:cxnLst>
                <a:rect l="0" t="0" r="r" b="b"/>
                <a:pathLst>
                  <a:path w="664" h="213">
                    <a:moveTo>
                      <a:pt x="664" y="193"/>
                    </a:moveTo>
                    <a:lnTo>
                      <a:pt x="0" y="213"/>
                    </a:lnTo>
                    <a:lnTo>
                      <a:pt x="0" y="35"/>
                    </a:lnTo>
                    <a:lnTo>
                      <a:pt x="664" y="0"/>
                    </a:lnTo>
                    <a:lnTo>
                      <a:pt x="664" y="193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" name="Freeform 28"/>
              <p:cNvSpPr>
                <a:spLocks/>
              </p:cNvSpPr>
              <p:nvPr/>
            </p:nvSpPr>
            <p:spPr bwMode="auto">
              <a:xfrm>
                <a:off x="19719087" y="8458750"/>
                <a:ext cx="702624" cy="113256"/>
              </a:xfrm>
              <a:custGeom>
                <a:avLst/>
                <a:gdLst/>
                <a:ahLst/>
                <a:cxnLst>
                  <a:cxn ang="0">
                    <a:pos x="639" y="84"/>
                  </a:cxn>
                  <a:cxn ang="0">
                    <a:pos x="0" y="103"/>
                  </a:cxn>
                  <a:cxn ang="0">
                    <a:pos x="0" y="39"/>
                  </a:cxn>
                  <a:cxn ang="0">
                    <a:pos x="639" y="0"/>
                  </a:cxn>
                  <a:cxn ang="0">
                    <a:pos x="639" y="84"/>
                  </a:cxn>
                </a:cxnLst>
                <a:rect l="0" t="0" r="r" b="b"/>
                <a:pathLst>
                  <a:path w="639" h="103">
                    <a:moveTo>
                      <a:pt x="639" y="84"/>
                    </a:moveTo>
                    <a:lnTo>
                      <a:pt x="0" y="103"/>
                    </a:lnTo>
                    <a:lnTo>
                      <a:pt x="0" y="39"/>
                    </a:lnTo>
                    <a:lnTo>
                      <a:pt x="639" y="0"/>
                    </a:lnTo>
                    <a:lnTo>
                      <a:pt x="639" y="8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" name="Rectangle 29"/>
              <p:cNvSpPr>
                <a:spLocks noChangeArrowheads="1"/>
              </p:cNvSpPr>
              <p:nvPr/>
            </p:nvSpPr>
            <p:spPr bwMode="auto">
              <a:xfrm>
                <a:off x="19969788" y="9067910"/>
                <a:ext cx="522295" cy="43983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" name="Freeform 30"/>
              <p:cNvSpPr>
                <a:spLocks/>
              </p:cNvSpPr>
              <p:nvPr/>
            </p:nvSpPr>
            <p:spPr bwMode="auto">
              <a:xfrm>
                <a:off x="19969788" y="9045919"/>
                <a:ext cx="522295" cy="49481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475" y="45"/>
                  </a:cxn>
                  <a:cxn ang="0">
                    <a:pos x="475" y="5"/>
                  </a:cxn>
                  <a:cxn ang="0">
                    <a:pos x="0" y="0"/>
                  </a:cxn>
                  <a:cxn ang="0">
                    <a:pos x="0" y="40"/>
                  </a:cxn>
                </a:cxnLst>
                <a:rect l="0" t="0" r="r" b="b"/>
                <a:pathLst>
                  <a:path w="475" h="45">
                    <a:moveTo>
                      <a:pt x="0" y="40"/>
                    </a:moveTo>
                    <a:lnTo>
                      <a:pt x="475" y="45"/>
                    </a:lnTo>
                    <a:lnTo>
                      <a:pt x="475" y="5"/>
                    </a:lnTo>
                    <a:lnTo>
                      <a:pt x="0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" name="Freeform 31"/>
              <p:cNvSpPr>
                <a:spLocks/>
              </p:cNvSpPr>
              <p:nvPr/>
            </p:nvSpPr>
            <p:spPr bwMode="auto">
              <a:xfrm>
                <a:off x="21161719" y="9938767"/>
                <a:ext cx="505801" cy="800485"/>
              </a:xfrm>
              <a:custGeom>
                <a:avLst/>
                <a:gdLst/>
                <a:ahLst/>
                <a:cxnLst>
                  <a:cxn ang="0">
                    <a:pos x="460" y="0"/>
                  </a:cxn>
                  <a:cxn ang="0">
                    <a:pos x="460" y="0"/>
                  </a:cxn>
                  <a:cxn ang="0">
                    <a:pos x="460" y="525"/>
                  </a:cxn>
                  <a:cxn ang="0">
                    <a:pos x="460" y="525"/>
                  </a:cxn>
                  <a:cxn ang="0">
                    <a:pos x="0" y="728"/>
                  </a:cxn>
                  <a:cxn ang="0">
                    <a:pos x="0" y="728"/>
                  </a:cxn>
                  <a:cxn ang="0">
                    <a:pos x="5" y="634"/>
                  </a:cxn>
                  <a:cxn ang="0">
                    <a:pos x="20" y="559"/>
                  </a:cxn>
                  <a:cxn ang="0">
                    <a:pos x="40" y="490"/>
                  </a:cxn>
                  <a:cxn ang="0">
                    <a:pos x="64" y="436"/>
                  </a:cxn>
                  <a:cxn ang="0">
                    <a:pos x="94" y="391"/>
                  </a:cxn>
                  <a:cxn ang="0">
                    <a:pos x="129" y="356"/>
                  </a:cxn>
                  <a:cxn ang="0">
                    <a:pos x="163" y="322"/>
                  </a:cxn>
                  <a:cxn ang="0">
                    <a:pos x="203" y="292"/>
                  </a:cxn>
                  <a:cxn ang="0">
                    <a:pos x="277" y="242"/>
                  </a:cxn>
                  <a:cxn ang="0">
                    <a:pos x="317" y="218"/>
                  </a:cxn>
                  <a:cxn ang="0">
                    <a:pos x="351" y="183"/>
                  </a:cxn>
                  <a:cxn ang="0">
                    <a:pos x="386" y="148"/>
                  </a:cxn>
                  <a:cxn ang="0">
                    <a:pos x="416" y="109"/>
                  </a:cxn>
                  <a:cxn ang="0">
                    <a:pos x="440" y="59"/>
                  </a:cxn>
                  <a:cxn ang="0">
                    <a:pos x="460" y="0"/>
                  </a:cxn>
                  <a:cxn ang="0">
                    <a:pos x="460" y="0"/>
                  </a:cxn>
                </a:cxnLst>
                <a:rect l="0" t="0" r="r" b="b"/>
                <a:pathLst>
                  <a:path w="460" h="728">
                    <a:moveTo>
                      <a:pt x="460" y="0"/>
                    </a:moveTo>
                    <a:lnTo>
                      <a:pt x="460" y="0"/>
                    </a:lnTo>
                    <a:lnTo>
                      <a:pt x="460" y="525"/>
                    </a:lnTo>
                    <a:lnTo>
                      <a:pt x="460" y="525"/>
                    </a:lnTo>
                    <a:lnTo>
                      <a:pt x="0" y="728"/>
                    </a:lnTo>
                    <a:lnTo>
                      <a:pt x="0" y="728"/>
                    </a:lnTo>
                    <a:lnTo>
                      <a:pt x="5" y="634"/>
                    </a:lnTo>
                    <a:lnTo>
                      <a:pt x="20" y="559"/>
                    </a:lnTo>
                    <a:lnTo>
                      <a:pt x="40" y="490"/>
                    </a:lnTo>
                    <a:lnTo>
                      <a:pt x="64" y="436"/>
                    </a:lnTo>
                    <a:lnTo>
                      <a:pt x="94" y="391"/>
                    </a:lnTo>
                    <a:lnTo>
                      <a:pt x="129" y="356"/>
                    </a:lnTo>
                    <a:lnTo>
                      <a:pt x="163" y="322"/>
                    </a:lnTo>
                    <a:lnTo>
                      <a:pt x="203" y="292"/>
                    </a:lnTo>
                    <a:lnTo>
                      <a:pt x="277" y="242"/>
                    </a:lnTo>
                    <a:lnTo>
                      <a:pt x="317" y="218"/>
                    </a:lnTo>
                    <a:lnTo>
                      <a:pt x="351" y="183"/>
                    </a:lnTo>
                    <a:lnTo>
                      <a:pt x="386" y="148"/>
                    </a:lnTo>
                    <a:lnTo>
                      <a:pt x="416" y="109"/>
                    </a:lnTo>
                    <a:lnTo>
                      <a:pt x="440" y="59"/>
                    </a:lnTo>
                    <a:lnTo>
                      <a:pt x="460" y="0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7" name="Freeform 32"/>
              <p:cNvSpPr>
                <a:spLocks noEditPoints="1"/>
              </p:cNvSpPr>
              <p:nvPr/>
            </p:nvSpPr>
            <p:spPr bwMode="auto">
              <a:xfrm>
                <a:off x="19539858" y="8186057"/>
                <a:ext cx="2171646" cy="2830286"/>
              </a:xfrm>
              <a:custGeom>
                <a:avLst/>
                <a:gdLst/>
                <a:ahLst/>
                <a:cxnLst>
                  <a:cxn ang="0">
                    <a:pos x="1935" y="2109"/>
                  </a:cxn>
                  <a:cxn ang="0">
                    <a:pos x="1089" y="59"/>
                  </a:cxn>
                  <a:cxn ang="0">
                    <a:pos x="1935" y="188"/>
                  </a:cxn>
                  <a:cxn ang="0">
                    <a:pos x="1935" y="2109"/>
                  </a:cxn>
                  <a:cxn ang="0">
                    <a:pos x="995" y="2520"/>
                  </a:cxn>
                  <a:cxn ang="0">
                    <a:pos x="970" y="2529"/>
                  </a:cxn>
                  <a:cxn ang="0">
                    <a:pos x="970" y="40"/>
                  </a:cxn>
                  <a:cxn ang="0">
                    <a:pos x="995" y="45"/>
                  </a:cxn>
                  <a:cxn ang="0">
                    <a:pos x="1049" y="2495"/>
                  </a:cxn>
                  <a:cxn ang="0">
                    <a:pos x="995" y="2520"/>
                  </a:cxn>
                  <a:cxn ang="0">
                    <a:pos x="935" y="2534"/>
                  </a:cxn>
                  <a:cxn ang="0">
                    <a:pos x="723" y="2520"/>
                  </a:cxn>
                  <a:cxn ang="0">
                    <a:pos x="406" y="2490"/>
                  </a:cxn>
                  <a:cxn ang="0">
                    <a:pos x="198" y="2460"/>
                  </a:cxn>
                  <a:cxn ang="0">
                    <a:pos x="49" y="2421"/>
                  </a:cxn>
                  <a:cxn ang="0">
                    <a:pos x="45" y="2416"/>
                  </a:cxn>
                  <a:cxn ang="0">
                    <a:pos x="40" y="2401"/>
                  </a:cxn>
                  <a:cxn ang="0">
                    <a:pos x="40" y="94"/>
                  </a:cxn>
                  <a:cxn ang="0">
                    <a:pos x="930" y="40"/>
                  </a:cxn>
                  <a:cxn ang="0">
                    <a:pos x="950" y="40"/>
                  </a:cxn>
                  <a:cxn ang="0">
                    <a:pos x="950" y="2529"/>
                  </a:cxn>
                  <a:cxn ang="0">
                    <a:pos x="935" y="2534"/>
                  </a:cxn>
                  <a:cxn ang="0">
                    <a:pos x="1000" y="5"/>
                  </a:cxn>
                  <a:cxn ang="0">
                    <a:pos x="950" y="0"/>
                  </a:cxn>
                  <a:cxn ang="0">
                    <a:pos x="930" y="0"/>
                  </a:cxn>
                  <a:cxn ang="0">
                    <a:pos x="15" y="54"/>
                  </a:cxn>
                  <a:cxn ang="0">
                    <a:pos x="0" y="74"/>
                  </a:cxn>
                  <a:cxn ang="0">
                    <a:pos x="0" y="2401"/>
                  </a:cxn>
                  <a:cxn ang="0">
                    <a:pos x="5" y="2430"/>
                  </a:cxn>
                  <a:cxn ang="0">
                    <a:pos x="30" y="2455"/>
                  </a:cxn>
                  <a:cxn ang="0">
                    <a:pos x="35" y="2455"/>
                  </a:cxn>
                  <a:cxn ang="0">
                    <a:pos x="124" y="2480"/>
                  </a:cxn>
                  <a:cxn ang="0">
                    <a:pos x="282" y="2515"/>
                  </a:cxn>
                  <a:cxn ang="0">
                    <a:pos x="544" y="2549"/>
                  </a:cxn>
                  <a:cxn ang="0">
                    <a:pos x="930" y="2574"/>
                  </a:cxn>
                  <a:cxn ang="0">
                    <a:pos x="955" y="2569"/>
                  </a:cxn>
                  <a:cxn ang="0">
                    <a:pos x="1010" y="2559"/>
                  </a:cxn>
                  <a:cxn ang="0">
                    <a:pos x="1960" y="2143"/>
                  </a:cxn>
                  <a:cxn ang="0">
                    <a:pos x="1975" y="2124"/>
                  </a:cxn>
                  <a:cxn ang="0">
                    <a:pos x="1975" y="168"/>
                  </a:cxn>
                  <a:cxn ang="0">
                    <a:pos x="1955" y="149"/>
                  </a:cxn>
                </a:cxnLst>
                <a:rect l="0" t="0" r="r" b="b"/>
                <a:pathLst>
                  <a:path w="1975" h="2574">
                    <a:moveTo>
                      <a:pt x="1935" y="2109"/>
                    </a:moveTo>
                    <a:lnTo>
                      <a:pt x="1935" y="2109"/>
                    </a:lnTo>
                    <a:lnTo>
                      <a:pt x="1089" y="2480"/>
                    </a:lnTo>
                    <a:lnTo>
                      <a:pt x="1089" y="59"/>
                    </a:lnTo>
                    <a:lnTo>
                      <a:pt x="1089" y="59"/>
                    </a:lnTo>
                    <a:lnTo>
                      <a:pt x="1935" y="188"/>
                    </a:lnTo>
                    <a:lnTo>
                      <a:pt x="1935" y="188"/>
                    </a:lnTo>
                    <a:lnTo>
                      <a:pt x="1935" y="2109"/>
                    </a:lnTo>
                    <a:lnTo>
                      <a:pt x="1935" y="2109"/>
                    </a:lnTo>
                    <a:close/>
                    <a:moveTo>
                      <a:pt x="995" y="2520"/>
                    </a:moveTo>
                    <a:lnTo>
                      <a:pt x="995" y="2520"/>
                    </a:lnTo>
                    <a:lnTo>
                      <a:pt x="970" y="2529"/>
                    </a:lnTo>
                    <a:lnTo>
                      <a:pt x="970" y="40"/>
                    </a:lnTo>
                    <a:lnTo>
                      <a:pt x="970" y="40"/>
                    </a:lnTo>
                    <a:lnTo>
                      <a:pt x="995" y="45"/>
                    </a:lnTo>
                    <a:lnTo>
                      <a:pt x="995" y="45"/>
                    </a:lnTo>
                    <a:lnTo>
                      <a:pt x="1049" y="50"/>
                    </a:lnTo>
                    <a:lnTo>
                      <a:pt x="1049" y="2495"/>
                    </a:lnTo>
                    <a:lnTo>
                      <a:pt x="1049" y="2495"/>
                    </a:lnTo>
                    <a:lnTo>
                      <a:pt x="995" y="2520"/>
                    </a:lnTo>
                    <a:lnTo>
                      <a:pt x="995" y="2520"/>
                    </a:lnTo>
                    <a:close/>
                    <a:moveTo>
                      <a:pt x="935" y="2534"/>
                    </a:moveTo>
                    <a:lnTo>
                      <a:pt x="935" y="2534"/>
                    </a:lnTo>
                    <a:lnTo>
                      <a:pt x="723" y="2520"/>
                    </a:lnTo>
                    <a:lnTo>
                      <a:pt x="549" y="2510"/>
                    </a:lnTo>
                    <a:lnTo>
                      <a:pt x="406" y="2490"/>
                    </a:lnTo>
                    <a:lnTo>
                      <a:pt x="292" y="2475"/>
                    </a:lnTo>
                    <a:lnTo>
                      <a:pt x="198" y="2460"/>
                    </a:lnTo>
                    <a:lnTo>
                      <a:pt x="129" y="2440"/>
                    </a:lnTo>
                    <a:lnTo>
                      <a:pt x="49" y="2421"/>
                    </a:lnTo>
                    <a:lnTo>
                      <a:pt x="45" y="2416"/>
                    </a:lnTo>
                    <a:lnTo>
                      <a:pt x="45" y="2416"/>
                    </a:lnTo>
                    <a:lnTo>
                      <a:pt x="40" y="2411"/>
                    </a:lnTo>
                    <a:lnTo>
                      <a:pt x="40" y="2401"/>
                    </a:lnTo>
                    <a:lnTo>
                      <a:pt x="40" y="2401"/>
                    </a:lnTo>
                    <a:lnTo>
                      <a:pt x="40" y="94"/>
                    </a:lnTo>
                    <a:lnTo>
                      <a:pt x="40" y="94"/>
                    </a:lnTo>
                    <a:lnTo>
                      <a:pt x="930" y="40"/>
                    </a:lnTo>
                    <a:lnTo>
                      <a:pt x="930" y="40"/>
                    </a:lnTo>
                    <a:lnTo>
                      <a:pt x="950" y="40"/>
                    </a:lnTo>
                    <a:lnTo>
                      <a:pt x="950" y="2529"/>
                    </a:lnTo>
                    <a:lnTo>
                      <a:pt x="950" y="2529"/>
                    </a:lnTo>
                    <a:lnTo>
                      <a:pt x="935" y="2534"/>
                    </a:lnTo>
                    <a:lnTo>
                      <a:pt x="935" y="2534"/>
                    </a:lnTo>
                    <a:close/>
                    <a:moveTo>
                      <a:pt x="1955" y="149"/>
                    </a:moveTo>
                    <a:lnTo>
                      <a:pt x="1000" y="5"/>
                    </a:lnTo>
                    <a:lnTo>
                      <a:pt x="1000" y="5"/>
                    </a:lnTo>
                    <a:lnTo>
                      <a:pt x="950" y="0"/>
                    </a:lnTo>
                    <a:lnTo>
                      <a:pt x="930" y="0"/>
                    </a:lnTo>
                    <a:lnTo>
                      <a:pt x="930" y="0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5" y="64"/>
                    </a:lnTo>
                    <a:lnTo>
                      <a:pt x="0" y="74"/>
                    </a:lnTo>
                    <a:lnTo>
                      <a:pt x="0" y="2401"/>
                    </a:lnTo>
                    <a:lnTo>
                      <a:pt x="0" y="2401"/>
                    </a:lnTo>
                    <a:lnTo>
                      <a:pt x="0" y="2416"/>
                    </a:lnTo>
                    <a:lnTo>
                      <a:pt x="5" y="2430"/>
                    </a:lnTo>
                    <a:lnTo>
                      <a:pt x="15" y="2445"/>
                    </a:lnTo>
                    <a:lnTo>
                      <a:pt x="30" y="2455"/>
                    </a:lnTo>
                    <a:lnTo>
                      <a:pt x="30" y="2455"/>
                    </a:lnTo>
                    <a:lnTo>
                      <a:pt x="35" y="2455"/>
                    </a:lnTo>
                    <a:lnTo>
                      <a:pt x="35" y="2455"/>
                    </a:lnTo>
                    <a:lnTo>
                      <a:pt x="124" y="2480"/>
                    </a:lnTo>
                    <a:lnTo>
                      <a:pt x="193" y="2500"/>
                    </a:lnTo>
                    <a:lnTo>
                      <a:pt x="282" y="2515"/>
                    </a:lnTo>
                    <a:lnTo>
                      <a:pt x="401" y="2529"/>
                    </a:lnTo>
                    <a:lnTo>
                      <a:pt x="544" y="2549"/>
                    </a:lnTo>
                    <a:lnTo>
                      <a:pt x="723" y="2559"/>
                    </a:lnTo>
                    <a:lnTo>
                      <a:pt x="930" y="2574"/>
                    </a:lnTo>
                    <a:lnTo>
                      <a:pt x="930" y="2574"/>
                    </a:lnTo>
                    <a:lnTo>
                      <a:pt x="955" y="2569"/>
                    </a:lnTo>
                    <a:lnTo>
                      <a:pt x="980" y="2569"/>
                    </a:lnTo>
                    <a:lnTo>
                      <a:pt x="1010" y="2559"/>
                    </a:lnTo>
                    <a:lnTo>
                      <a:pt x="1960" y="2143"/>
                    </a:lnTo>
                    <a:lnTo>
                      <a:pt x="1960" y="2143"/>
                    </a:lnTo>
                    <a:lnTo>
                      <a:pt x="1970" y="2133"/>
                    </a:lnTo>
                    <a:lnTo>
                      <a:pt x="1975" y="2124"/>
                    </a:lnTo>
                    <a:lnTo>
                      <a:pt x="1975" y="168"/>
                    </a:lnTo>
                    <a:lnTo>
                      <a:pt x="1975" y="168"/>
                    </a:lnTo>
                    <a:lnTo>
                      <a:pt x="1970" y="158"/>
                    </a:lnTo>
                    <a:lnTo>
                      <a:pt x="1955" y="149"/>
                    </a:lnTo>
                    <a:lnTo>
                      <a:pt x="1955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" name="Freeform 33"/>
              <p:cNvSpPr>
                <a:spLocks/>
              </p:cNvSpPr>
              <p:nvPr/>
            </p:nvSpPr>
            <p:spPr bwMode="auto">
              <a:xfrm>
                <a:off x="19643217" y="9486845"/>
                <a:ext cx="376052" cy="1361264"/>
              </a:xfrm>
              <a:custGeom>
                <a:avLst/>
                <a:gdLst/>
                <a:ahLst/>
                <a:cxnLst>
                  <a:cxn ang="0">
                    <a:pos x="208" y="391"/>
                  </a:cxn>
                  <a:cxn ang="0">
                    <a:pos x="208" y="391"/>
                  </a:cxn>
                  <a:cxn ang="0">
                    <a:pos x="213" y="356"/>
                  </a:cxn>
                  <a:cxn ang="0">
                    <a:pos x="218" y="327"/>
                  </a:cxn>
                  <a:cxn ang="0">
                    <a:pos x="233" y="302"/>
                  </a:cxn>
                  <a:cxn ang="0">
                    <a:pos x="247" y="277"/>
                  </a:cxn>
                  <a:cxn ang="0">
                    <a:pos x="267" y="257"/>
                  </a:cxn>
                  <a:cxn ang="0">
                    <a:pos x="292" y="243"/>
                  </a:cxn>
                  <a:cxn ang="0">
                    <a:pos x="317" y="228"/>
                  </a:cxn>
                  <a:cxn ang="0">
                    <a:pos x="342" y="223"/>
                  </a:cxn>
                  <a:cxn ang="0">
                    <a:pos x="342" y="15"/>
                  </a:cxn>
                  <a:cxn ang="0">
                    <a:pos x="0" y="0"/>
                  </a:cxn>
                  <a:cxn ang="0">
                    <a:pos x="0" y="1173"/>
                  </a:cxn>
                  <a:cxn ang="0">
                    <a:pos x="0" y="1173"/>
                  </a:cxn>
                  <a:cxn ang="0">
                    <a:pos x="94" y="1193"/>
                  </a:cxn>
                  <a:cxn ang="0">
                    <a:pos x="203" y="1218"/>
                  </a:cxn>
                  <a:cxn ang="0">
                    <a:pos x="342" y="1238"/>
                  </a:cxn>
                  <a:cxn ang="0">
                    <a:pos x="342" y="559"/>
                  </a:cxn>
                  <a:cxn ang="0">
                    <a:pos x="342" y="559"/>
                  </a:cxn>
                  <a:cxn ang="0">
                    <a:pos x="317" y="550"/>
                  </a:cxn>
                  <a:cxn ang="0">
                    <a:pos x="292" y="540"/>
                  </a:cxn>
                  <a:cxn ang="0">
                    <a:pos x="267" y="520"/>
                  </a:cxn>
                  <a:cxn ang="0">
                    <a:pos x="247" y="500"/>
                  </a:cxn>
                  <a:cxn ang="0">
                    <a:pos x="233" y="475"/>
                  </a:cxn>
                  <a:cxn ang="0">
                    <a:pos x="218" y="451"/>
                  </a:cxn>
                  <a:cxn ang="0">
                    <a:pos x="213" y="421"/>
                  </a:cxn>
                  <a:cxn ang="0">
                    <a:pos x="208" y="391"/>
                  </a:cxn>
                  <a:cxn ang="0">
                    <a:pos x="208" y="391"/>
                  </a:cxn>
                </a:cxnLst>
                <a:rect l="0" t="0" r="r" b="b"/>
                <a:pathLst>
                  <a:path w="342" h="1238">
                    <a:moveTo>
                      <a:pt x="208" y="391"/>
                    </a:moveTo>
                    <a:lnTo>
                      <a:pt x="208" y="391"/>
                    </a:lnTo>
                    <a:lnTo>
                      <a:pt x="213" y="356"/>
                    </a:lnTo>
                    <a:lnTo>
                      <a:pt x="218" y="327"/>
                    </a:lnTo>
                    <a:lnTo>
                      <a:pt x="233" y="302"/>
                    </a:lnTo>
                    <a:lnTo>
                      <a:pt x="247" y="277"/>
                    </a:lnTo>
                    <a:lnTo>
                      <a:pt x="267" y="257"/>
                    </a:lnTo>
                    <a:lnTo>
                      <a:pt x="292" y="243"/>
                    </a:lnTo>
                    <a:lnTo>
                      <a:pt x="317" y="228"/>
                    </a:lnTo>
                    <a:lnTo>
                      <a:pt x="342" y="223"/>
                    </a:lnTo>
                    <a:lnTo>
                      <a:pt x="342" y="15"/>
                    </a:lnTo>
                    <a:lnTo>
                      <a:pt x="0" y="0"/>
                    </a:lnTo>
                    <a:lnTo>
                      <a:pt x="0" y="1173"/>
                    </a:lnTo>
                    <a:lnTo>
                      <a:pt x="0" y="1173"/>
                    </a:lnTo>
                    <a:lnTo>
                      <a:pt x="94" y="1193"/>
                    </a:lnTo>
                    <a:lnTo>
                      <a:pt x="203" y="1218"/>
                    </a:lnTo>
                    <a:lnTo>
                      <a:pt x="342" y="1238"/>
                    </a:lnTo>
                    <a:lnTo>
                      <a:pt x="342" y="559"/>
                    </a:lnTo>
                    <a:lnTo>
                      <a:pt x="342" y="559"/>
                    </a:lnTo>
                    <a:lnTo>
                      <a:pt x="317" y="550"/>
                    </a:lnTo>
                    <a:lnTo>
                      <a:pt x="292" y="540"/>
                    </a:lnTo>
                    <a:lnTo>
                      <a:pt x="267" y="520"/>
                    </a:lnTo>
                    <a:lnTo>
                      <a:pt x="247" y="500"/>
                    </a:lnTo>
                    <a:lnTo>
                      <a:pt x="233" y="475"/>
                    </a:lnTo>
                    <a:lnTo>
                      <a:pt x="218" y="451"/>
                    </a:lnTo>
                    <a:lnTo>
                      <a:pt x="213" y="421"/>
                    </a:lnTo>
                    <a:lnTo>
                      <a:pt x="208" y="391"/>
                    </a:lnTo>
                    <a:lnTo>
                      <a:pt x="208" y="391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" name="Freeform 34"/>
              <p:cNvSpPr>
                <a:spLocks/>
              </p:cNvSpPr>
              <p:nvPr/>
            </p:nvSpPr>
            <p:spPr bwMode="auto">
              <a:xfrm>
                <a:off x="20073147" y="9503339"/>
                <a:ext cx="435429" cy="1382156"/>
              </a:xfrm>
              <a:custGeom>
                <a:avLst/>
                <a:gdLst/>
                <a:ahLst/>
                <a:cxnLst>
                  <a:cxn ang="0">
                    <a:pos x="396" y="15"/>
                  </a:cxn>
                  <a:cxn ang="0">
                    <a:pos x="0" y="0"/>
                  </a:cxn>
                  <a:cxn ang="0">
                    <a:pos x="0" y="208"/>
                  </a:cxn>
                  <a:cxn ang="0">
                    <a:pos x="0" y="208"/>
                  </a:cxn>
                  <a:cxn ang="0">
                    <a:pos x="30" y="213"/>
                  </a:cxn>
                  <a:cxn ang="0">
                    <a:pos x="54" y="228"/>
                  </a:cxn>
                  <a:cxn ang="0">
                    <a:pos x="74" y="242"/>
                  </a:cxn>
                  <a:cxn ang="0">
                    <a:pos x="94" y="262"/>
                  </a:cxn>
                  <a:cxn ang="0">
                    <a:pos x="114" y="287"/>
                  </a:cxn>
                  <a:cxn ang="0">
                    <a:pos x="124" y="312"/>
                  </a:cxn>
                  <a:cxn ang="0">
                    <a:pos x="134" y="341"/>
                  </a:cxn>
                  <a:cxn ang="0">
                    <a:pos x="134" y="376"/>
                  </a:cxn>
                  <a:cxn ang="0">
                    <a:pos x="134" y="376"/>
                  </a:cxn>
                  <a:cxn ang="0">
                    <a:pos x="134" y="406"/>
                  </a:cxn>
                  <a:cxn ang="0">
                    <a:pos x="124" y="436"/>
                  </a:cxn>
                  <a:cxn ang="0">
                    <a:pos x="114" y="460"/>
                  </a:cxn>
                  <a:cxn ang="0">
                    <a:pos x="94" y="485"/>
                  </a:cxn>
                  <a:cxn ang="0">
                    <a:pos x="74" y="505"/>
                  </a:cxn>
                  <a:cxn ang="0">
                    <a:pos x="54" y="525"/>
                  </a:cxn>
                  <a:cxn ang="0">
                    <a:pos x="30" y="535"/>
                  </a:cxn>
                  <a:cxn ang="0">
                    <a:pos x="0" y="544"/>
                  </a:cxn>
                  <a:cxn ang="0">
                    <a:pos x="0" y="1228"/>
                  </a:cxn>
                  <a:cxn ang="0">
                    <a:pos x="0" y="1228"/>
                  </a:cxn>
                  <a:cxn ang="0">
                    <a:pos x="188" y="1247"/>
                  </a:cxn>
                  <a:cxn ang="0">
                    <a:pos x="287" y="1252"/>
                  </a:cxn>
                  <a:cxn ang="0">
                    <a:pos x="396" y="1257"/>
                  </a:cxn>
                  <a:cxn ang="0">
                    <a:pos x="396" y="15"/>
                  </a:cxn>
                </a:cxnLst>
                <a:rect l="0" t="0" r="r" b="b"/>
                <a:pathLst>
                  <a:path w="396" h="1257">
                    <a:moveTo>
                      <a:pt x="396" y="15"/>
                    </a:moveTo>
                    <a:lnTo>
                      <a:pt x="0" y="0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30" y="213"/>
                    </a:lnTo>
                    <a:lnTo>
                      <a:pt x="54" y="228"/>
                    </a:lnTo>
                    <a:lnTo>
                      <a:pt x="74" y="242"/>
                    </a:lnTo>
                    <a:lnTo>
                      <a:pt x="94" y="262"/>
                    </a:lnTo>
                    <a:lnTo>
                      <a:pt x="114" y="287"/>
                    </a:lnTo>
                    <a:lnTo>
                      <a:pt x="124" y="312"/>
                    </a:lnTo>
                    <a:lnTo>
                      <a:pt x="134" y="341"/>
                    </a:lnTo>
                    <a:lnTo>
                      <a:pt x="134" y="376"/>
                    </a:lnTo>
                    <a:lnTo>
                      <a:pt x="134" y="376"/>
                    </a:lnTo>
                    <a:lnTo>
                      <a:pt x="134" y="406"/>
                    </a:lnTo>
                    <a:lnTo>
                      <a:pt x="124" y="436"/>
                    </a:lnTo>
                    <a:lnTo>
                      <a:pt x="114" y="460"/>
                    </a:lnTo>
                    <a:lnTo>
                      <a:pt x="94" y="485"/>
                    </a:lnTo>
                    <a:lnTo>
                      <a:pt x="74" y="505"/>
                    </a:lnTo>
                    <a:lnTo>
                      <a:pt x="54" y="525"/>
                    </a:lnTo>
                    <a:lnTo>
                      <a:pt x="30" y="535"/>
                    </a:lnTo>
                    <a:lnTo>
                      <a:pt x="0" y="544"/>
                    </a:lnTo>
                    <a:lnTo>
                      <a:pt x="0" y="1228"/>
                    </a:lnTo>
                    <a:lnTo>
                      <a:pt x="0" y="1228"/>
                    </a:lnTo>
                    <a:lnTo>
                      <a:pt x="188" y="1247"/>
                    </a:lnTo>
                    <a:lnTo>
                      <a:pt x="287" y="1252"/>
                    </a:lnTo>
                    <a:lnTo>
                      <a:pt x="396" y="1257"/>
                    </a:lnTo>
                    <a:lnTo>
                      <a:pt x="396" y="15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" name="Freeform 35"/>
              <p:cNvSpPr>
                <a:spLocks/>
              </p:cNvSpPr>
              <p:nvPr/>
            </p:nvSpPr>
            <p:spPr bwMode="auto">
              <a:xfrm>
                <a:off x="19925805" y="9785927"/>
                <a:ext cx="239706" cy="256199"/>
              </a:xfrm>
              <a:custGeom>
                <a:avLst/>
                <a:gdLst/>
                <a:ahLst/>
                <a:cxnLst>
                  <a:cxn ang="0">
                    <a:pos x="218" y="119"/>
                  </a:cxn>
                  <a:cxn ang="0">
                    <a:pos x="218" y="119"/>
                  </a:cxn>
                  <a:cxn ang="0">
                    <a:pos x="218" y="94"/>
                  </a:cxn>
                  <a:cxn ang="0">
                    <a:pos x="208" y="75"/>
                  </a:cxn>
                  <a:cxn ang="0">
                    <a:pos x="198" y="55"/>
                  </a:cxn>
                  <a:cxn ang="0">
                    <a:pos x="188" y="35"/>
                  </a:cxn>
                  <a:cxn ang="0">
                    <a:pos x="169" y="20"/>
                  </a:cxn>
                  <a:cxn ang="0">
                    <a:pos x="154" y="10"/>
                  </a:cxn>
                  <a:cxn ang="0">
                    <a:pos x="134" y="5"/>
                  </a:cxn>
                  <a:cxn ang="0">
                    <a:pos x="109" y="0"/>
                  </a:cxn>
                  <a:cxn ang="0">
                    <a:pos x="109" y="0"/>
                  </a:cxn>
                  <a:cxn ang="0">
                    <a:pos x="89" y="5"/>
                  </a:cxn>
                  <a:cxn ang="0">
                    <a:pos x="70" y="10"/>
                  </a:cxn>
                  <a:cxn ang="0">
                    <a:pos x="50" y="20"/>
                  </a:cxn>
                  <a:cxn ang="0">
                    <a:pos x="35" y="35"/>
                  </a:cxn>
                  <a:cxn ang="0">
                    <a:pos x="20" y="55"/>
                  </a:cxn>
                  <a:cxn ang="0">
                    <a:pos x="10" y="75"/>
                  </a:cxn>
                  <a:cxn ang="0">
                    <a:pos x="5" y="94"/>
                  </a:cxn>
                  <a:cxn ang="0">
                    <a:pos x="0" y="119"/>
                  </a:cxn>
                  <a:cxn ang="0">
                    <a:pos x="0" y="119"/>
                  </a:cxn>
                  <a:cxn ang="0">
                    <a:pos x="5" y="139"/>
                  </a:cxn>
                  <a:cxn ang="0">
                    <a:pos x="10" y="164"/>
                  </a:cxn>
                  <a:cxn ang="0">
                    <a:pos x="20" y="183"/>
                  </a:cxn>
                  <a:cxn ang="0">
                    <a:pos x="35" y="198"/>
                  </a:cxn>
                  <a:cxn ang="0">
                    <a:pos x="50" y="213"/>
                  </a:cxn>
                  <a:cxn ang="0">
                    <a:pos x="70" y="223"/>
                  </a:cxn>
                  <a:cxn ang="0">
                    <a:pos x="89" y="233"/>
                  </a:cxn>
                  <a:cxn ang="0">
                    <a:pos x="109" y="233"/>
                  </a:cxn>
                  <a:cxn ang="0">
                    <a:pos x="109" y="233"/>
                  </a:cxn>
                  <a:cxn ang="0">
                    <a:pos x="134" y="233"/>
                  </a:cxn>
                  <a:cxn ang="0">
                    <a:pos x="154" y="223"/>
                  </a:cxn>
                  <a:cxn ang="0">
                    <a:pos x="169" y="213"/>
                  </a:cxn>
                  <a:cxn ang="0">
                    <a:pos x="188" y="198"/>
                  </a:cxn>
                  <a:cxn ang="0">
                    <a:pos x="198" y="183"/>
                  </a:cxn>
                  <a:cxn ang="0">
                    <a:pos x="208" y="164"/>
                  </a:cxn>
                  <a:cxn ang="0">
                    <a:pos x="218" y="139"/>
                  </a:cxn>
                  <a:cxn ang="0">
                    <a:pos x="218" y="119"/>
                  </a:cxn>
                  <a:cxn ang="0">
                    <a:pos x="218" y="119"/>
                  </a:cxn>
                </a:cxnLst>
                <a:rect l="0" t="0" r="r" b="b"/>
                <a:pathLst>
                  <a:path w="218" h="233">
                    <a:moveTo>
                      <a:pt x="218" y="119"/>
                    </a:moveTo>
                    <a:lnTo>
                      <a:pt x="218" y="119"/>
                    </a:lnTo>
                    <a:lnTo>
                      <a:pt x="218" y="94"/>
                    </a:lnTo>
                    <a:lnTo>
                      <a:pt x="208" y="75"/>
                    </a:lnTo>
                    <a:lnTo>
                      <a:pt x="198" y="55"/>
                    </a:lnTo>
                    <a:lnTo>
                      <a:pt x="188" y="35"/>
                    </a:lnTo>
                    <a:lnTo>
                      <a:pt x="169" y="20"/>
                    </a:lnTo>
                    <a:lnTo>
                      <a:pt x="154" y="10"/>
                    </a:lnTo>
                    <a:lnTo>
                      <a:pt x="134" y="5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89" y="5"/>
                    </a:lnTo>
                    <a:lnTo>
                      <a:pt x="70" y="10"/>
                    </a:lnTo>
                    <a:lnTo>
                      <a:pt x="50" y="20"/>
                    </a:lnTo>
                    <a:lnTo>
                      <a:pt x="35" y="35"/>
                    </a:lnTo>
                    <a:lnTo>
                      <a:pt x="20" y="55"/>
                    </a:lnTo>
                    <a:lnTo>
                      <a:pt x="10" y="75"/>
                    </a:lnTo>
                    <a:lnTo>
                      <a:pt x="5" y="9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5" y="139"/>
                    </a:lnTo>
                    <a:lnTo>
                      <a:pt x="10" y="164"/>
                    </a:lnTo>
                    <a:lnTo>
                      <a:pt x="20" y="183"/>
                    </a:lnTo>
                    <a:lnTo>
                      <a:pt x="35" y="198"/>
                    </a:lnTo>
                    <a:lnTo>
                      <a:pt x="50" y="213"/>
                    </a:lnTo>
                    <a:lnTo>
                      <a:pt x="70" y="223"/>
                    </a:lnTo>
                    <a:lnTo>
                      <a:pt x="89" y="233"/>
                    </a:lnTo>
                    <a:lnTo>
                      <a:pt x="109" y="233"/>
                    </a:lnTo>
                    <a:lnTo>
                      <a:pt x="109" y="233"/>
                    </a:lnTo>
                    <a:lnTo>
                      <a:pt x="134" y="233"/>
                    </a:lnTo>
                    <a:lnTo>
                      <a:pt x="154" y="223"/>
                    </a:lnTo>
                    <a:lnTo>
                      <a:pt x="169" y="213"/>
                    </a:lnTo>
                    <a:lnTo>
                      <a:pt x="188" y="198"/>
                    </a:lnTo>
                    <a:lnTo>
                      <a:pt x="198" y="183"/>
                    </a:lnTo>
                    <a:lnTo>
                      <a:pt x="208" y="164"/>
                    </a:lnTo>
                    <a:lnTo>
                      <a:pt x="218" y="139"/>
                    </a:lnTo>
                    <a:lnTo>
                      <a:pt x="218" y="119"/>
                    </a:lnTo>
                    <a:lnTo>
                      <a:pt x="218" y="119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" name="Freeform 36"/>
              <p:cNvSpPr>
                <a:spLocks/>
              </p:cNvSpPr>
              <p:nvPr/>
            </p:nvSpPr>
            <p:spPr bwMode="auto">
              <a:xfrm>
                <a:off x="19931303" y="9818914"/>
                <a:ext cx="191325" cy="201221"/>
              </a:xfrm>
              <a:custGeom>
                <a:avLst/>
                <a:gdLst/>
                <a:ahLst/>
                <a:cxnLst>
                  <a:cxn ang="0">
                    <a:pos x="134" y="109"/>
                  </a:cxn>
                  <a:cxn ang="0">
                    <a:pos x="134" y="109"/>
                  </a:cxn>
                  <a:cxn ang="0">
                    <a:pos x="119" y="104"/>
                  </a:cxn>
                  <a:cxn ang="0">
                    <a:pos x="104" y="94"/>
                  </a:cxn>
                  <a:cxn ang="0">
                    <a:pos x="94" y="79"/>
                  </a:cxn>
                  <a:cxn ang="0">
                    <a:pos x="89" y="64"/>
                  </a:cxn>
                  <a:cxn ang="0">
                    <a:pos x="89" y="64"/>
                  </a:cxn>
                  <a:cxn ang="0">
                    <a:pos x="94" y="45"/>
                  </a:cxn>
                  <a:cxn ang="0">
                    <a:pos x="104" y="30"/>
                  </a:cxn>
                  <a:cxn ang="0">
                    <a:pos x="119" y="20"/>
                  </a:cxn>
                  <a:cxn ang="0">
                    <a:pos x="134" y="15"/>
                  </a:cxn>
                  <a:cxn ang="0">
                    <a:pos x="134" y="15"/>
                  </a:cxn>
                  <a:cxn ang="0">
                    <a:pos x="139" y="15"/>
                  </a:cxn>
                  <a:cxn ang="0">
                    <a:pos x="139" y="15"/>
                  </a:cxn>
                  <a:cxn ang="0">
                    <a:pos x="114" y="5"/>
                  </a:cxn>
                  <a:cxn ang="0">
                    <a:pos x="84" y="0"/>
                  </a:cxn>
                  <a:cxn ang="0">
                    <a:pos x="84" y="0"/>
                  </a:cxn>
                  <a:cxn ang="0">
                    <a:pos x="70" y="0"/>
                  </a:cxn>
                  <a:cxn ang="0">
                    <a:pos x="55" y="5"/>
                  </a:cxn>
                  <a:cxn ang="0">
                    <a:pos x="40" y="15"/>
                  </a:cxn>
                  <a:cxn ang="0">
                    <a:pos x="25" y="25"/>
                  </a:cxn>
                  <a:cxn ang="0">
                    <a:pos x="15" y="40"/>
                  </a:cxn>
                  <a:cxn ang="0">
                    <a:pos x="5" y="54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0" y="89"/>
                  </a:cxn>
                  <a:cxn ang="0">
                    <a:pos x="0" y="109"/>
                  </a:cxn>
                  <a:cxn ang="0">
                    <a:pos x="5" y="129"/>
                  </a:cxn>
                  <a:cxn ang="0">
                    <a:pos x="15" y="144"/>
                  </a:cxn>
                  <a:cxn ang="0">
                    <a:pos x="25" y="158"/>
                  </a:cxn>
                  <a:cxn ang="0">
                    <a:pos x="40" y="168"/>
                  </a:cxn>
                  <a:cxn ang="0">
                    <a:pos x="55" y="178"/>
                  </a:cxn>
                  <a:cxn ang="0">
                    <a:pos x="70" y="183"/>
                  </a:cxn>
                  <a:cxn ang="0">
                    <a:pos x="84" y="183"/>
                  </a:cxn>
                  <a:cxn ang="0">
                    <a:pos x="84" y="183"/>
                  </a:cxn>
                  <a:cxn ang="0">
                    <a:pos x="104" y="183"/>
                  </a:cxn>
                  <a:cxn ang="0">
                    <a:pos x="119" y="178"/>
                  </a:cxn>
                  <a:cxn ang="0">
                    <a:pos x="134" y="168"/>
                  </a:cxn>
                  <a:cxn ang="0">
                    <a:pos x="149" y="158"/>
                  </a:cxn>
                  <a:cxn ang="0">
                    <a:pos x="159" y="144"/>
                  </a:cxn>
                  <a:cxn ang="0">
                    <a:pos x="169" y="129"/>
                  </a:cxn>
                  <a:cxn ang="0">
                    <a:pos x="174" y="109"/>
                  </a:cxn>
                  <a:cxn ang="0">
                    <a:pos x="174" y="89"/>
                  </a:cxn>
                  <a:cxn ang="0">
                    <a:pos x="174" y="89"/>
                  </a:cxn>
                  <a:cxn ang="0">
                    <a:pos x="174" y="84"/>
                  </a:cxn>
                  <a:cxn ang="0">
                    <a:pos x="174" y="84"/>
                  </a:cxn>
                  <a:cxn ang="0">
                    <a:pos x="164" y="94"/>
                  </a:cxn>
                  <a:cxn ang="0">
                    <a:pos x="159" y="104"/>
                  </a:cxn>
                  <a:cxn ang="0">
                    <a:pos x="144" y="109"/>
                  </a:cxn>
                  <a:cxn ang="0">
                    <a:pos x="134" y="109"/>
                  </a:cxn>
                  <a:cxn ang="0">
                    <a:pos x="134" y="109"/>
                  </a:cxn>
                </a:cxnLst>
                <a:rect l="0" t="0" r="r" b="b"/>
                <a:pathLst>
                  <a:path w="174" h="183">
                    <a:moveTo>
                      <a:pt x="134" y="109"/>
                    </a:moveTo>
                    <a:lnTo>
                      <a:pt x="134" y="109"/>
                    </a:lnTo>
                    <a:lnTo>
                      <a:pt x="119" y="104"/>
                    </a:lnTo>
                    <a:lnTo>
                      <a:pt x="104" y="94"/>
                    </a:lnTo>
                    <a:lnTo>
                      <a:pt x="94" y="79"/>
                    </a:lnTo>
                    <a:lnTo>
                      <a:pt x="89" y="64"/>
                    </a:lnTo>
                    <a:lnTo>
                      <a:pt x="89" y="64"/>
                    </a:lnTo>
                    <a:lnTo>
                      <a:pt x="94" y="45"/>
                    </a:lnTo>
                    <a:lnTo>
                      <a:pt x="104" y="30"/>
                    </a:lnTo>
                    <a:lnTo>
                      <a:pt x="119" y="20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9" y="15"/>
                    </a:lnTo>
                    <a:lnTo>
                      <a:pt x="139" y="15"/>
                    </a:lnTo>
                    <a:lnTo>
                      <a:pt x="114" y="5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0" y="0"/>
                    </a:lnTo>
                    <a:lnTo>
                      <a:pt x="55" y="5"/>
                    </a:lnTo>
                    <a:lnTo>
                      <a:pt x="40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5" y="54"/>
                    </a:lnTo>
                    <a:lnTo>
                      <a:pt x="0" y="74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109"/>
                    </a:lnTo>
                    <a:lnTo>
                      <a:pt x="5" y="129"/>
                    </a:lnTo>
                    <a:lnTo>
                      <a:pt x="15" y="144"/>
                    </a:lnTo>
                    <a:lnTo>
                      <a:pt x="25" y="158"/>
                    </a:lnTo>
                    <a:lnTo>
                      <a:pt x="40" y="168"/>
                    </a:lnTo>
                    <a:lnTo>
                      <a:pt x="55" y="178"/>
                    </a:lnTo>
                    <a:lnTo>
                      <a:pt x="70" y="183"/>
                    </a:lnTo>
                    <a:lnTo>
                      <a:pt x="84" y="183"/>
                    </a:lnTo>
                    <a:lnTo>
                      <a:pt x="84" y="183"/>
                    </a:lnTo>
                    <a:lnTo>
                      <a:pt x="104" y="183"/>
                    </a:lnTo>
                    <a:lnTo>
                      <a:pt x="119" y="178"/>
                    </a:lnTo>
                    <a:lnTo>
                      <a:pt x="134" y="168"/>
                    </a:lnTo>
                    <a:lnTo>
                      <a:pt x="149" y="158"/>
                    </a:lnTo>
                    <a:lnTo>
                      <a:pt x="159" y="144"/>
                    </a:lnTo>
                    <a:lnTo>
                      <a:pt x="169" y="129"/>
                    </a:lnTo>
                    <a:lnTo>
                      <a:pt x="174" y="109"/>
                    </a:lnTo>
                    <a:lnTo>
                      <a:pt x="174" y="89"/>
                    </a:lnTo>
                    <a:lnTo>
                      <a:pt x="174" y="89"/>
                    </a:lnTo>
                    <a:lnTo>
                      <a:pt x="174" y="84"/>
                    </a:lnTo>
                    <a:lnTo>
                      <a:pt x="174" y="84"/>
                    </a:lnTo>
                    <a:lnTo>
                      <a:pt x="164" y="94"/>
                    </a:lnTo>
                    <a:lnTo>
                      <a:pt x="159" y="104"/>
                    </a:lnTo>
                    <a:lnTo>
                      <a:pt x="144" y="109"/>
                    </a:lnTo>
                    <a:lnTo>
                      <a:pt x="134" y="109"/>
                    </a:lnTo>
                    <a:lnTo>
                      <a:pt x="134" y="10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" name="Freeform 37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" name="Freeform 38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4" name="Freeform 39"/>
              <p:cNvSpPr>
                <a:spLocks/>
              </p:cNvSpPr>
              <p:nvPr/>
            </p:nvSpPr>
            <p:spPr bwMode="auto">
              <a:xfrm>
                <a:off x="19687200" y="9023928"/>
                <a:ext cx="26390" cy="274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0"/>
                  </a:cxn>
                  <a:cxn ang="0">
                    <a:pos x="10" y="25"/>
                  </a:cxn>
                  <a:cxn ang="0">
                    <a:pos x="10" y="25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5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0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7EAA5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5" name="Freeform 40"/>
              <p:cNvSpPr>
                <a:spLocks noEditPoints="1"/>
              </p:cNvSpPr>
              <p:nvPr/>
            </p:nvSpPr>
            <p:spPr bwMode="auto">
              <a:xfrm>
                <a:off x="19790559" y="8975547"/>
                <a:ext cx="718018" cy="446424"/>
              </a:xfrm>
              <a:custGeom>
                <a:avLst/>
                <a:gdLst/>
                <a:ahLst/>
                <a:cxnLst>
                  <a:cxn ang="0">
                    <a:pos x="24" y="366"/>
                  </a:cxn>
                  <a:cxn ang="0">
                    <a:pos x="123" y="198"/>
                  </a:cxn>
                  <a:cxn ang="0">
                    <a:pos x="633" y="203"/>
                  </a:cxn>
                  <a:cxn ang="0">
                    <a:pos x="633" y="203"/>
                  </a:cxn>
                  <a:cxn ang="0">
                    <a:pos x="633" y="386"/>
                  </a:cxn>
                  <a:cxn ang="0">
                    <a:pos x="633" y="386"/>
                  </a:cxn>
                  <a:cxn ang="0">
                    <a:pos x="24" y="366"/>
                  </a:cxn>
                  <a:cxn ang="0">
                    <a:pos x="24" y="366"/>
                  </a:cxn>
                  <a:cxn ang="0">
                    <a:pos x="109" y="20"/>
                  </a:cxn>
                  <a:cxn ang="0">
                    <a:pos x="109" y="183"/>
                  </a:cxn>
                  <a:cxn ang="0">
                    <a:pos x="19" y="336"/>
                  </a:cxn>
                  <a:cxn ang="0">
                    <a:pos x="19" y="336"/>
                  </a:cxn>
                  <a:cxn ang="0">
                    <a:pos x="19" y="20"/>
                  </a:cxn>
                  <a:cxn ang="0">
                    <a:pos x="19" y="20"/>
                  </a:cxn>
                  <a:cxn ang="0">
                    <a:pos x="109" y="20"/>
                  </a:cxn>
                  <a:cxn ang="0">
                    <a:pos x="109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128" y="178"/>
                  </a:cxn>
                  <a:cxn ang="0">
                    <a:pos x="128" y="178"/>
                  </a:cxn>
                  <a:cxn ang="0">
                    <a:pos x="128" y="20"/>
                  </a:cxn>
                  <a:cxn ang="0">
                    <a:pos x="128" y="20"/>
                  </a:cxn>
                  <a:cxn ang="0">
                    <a:pos x="633" y="20"/>
                  </a:cxn>
                  <a:cxn ang="0">
                    <a:pos x="633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643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376"/>
                  </a:cxn>
                  <a:cxn ang="0">
                    <a:pos x="0" y="376"/>
                  </a:cxn>
                  <a:cxn ang="0">
                    <a:pos x="0" y="381"/>
                  </a:cxn>
                  <a:cxn ang="0">
                    <a:pos x="10" y="386"/>
                  </a:cxn>
                  <a:cxn ang="0">
                    <a:pos x="643" y="406"/>
                  </a:cxn>
                  <a:cxn ang="0">
                    <a:pos x="643" y="406"/>
                  </a:cxn>
                  <a:cxn ang="0">
                    <a:pos x="648" y="401"/>
                  </a:cxn>
                  <a:cxn ang="0">
                    <a:pos x="648" y="401"/>
                  </a:cxn>
                  <a:cxn ang="0">
                    <a:pos x="653" y="396"/>
                  </a:cxn>
                  <a:cxn ang="0">
                    <a:pos x="653" y="10"/>
                  </a:cxn>
                  <a:cxn ang="0">
                    <a:pos x="653" y="10"/>
                  </a:cxn>
                  <a:cxn ang="0">
                    <a:pos x="648" y="0"/>
                  </a:cxn>
                  <a:cxn ang="0">
                    <a:pos x="643" y="0"/>
                  </a:cxn>
                  <a:cxn ang="0">
                    <a:pos x="643" y="0"/>
                  </a:cxn>
                </a:cxnLst>
                <a:rect l="0" t="0" r="r" b="b"/>
                <a:pathLst>
                  <a:path w="653" h="406">
                    <a:moveTo>
                      <a:pt x="24" y="366"/>
                    </a:moveTo>
                    <a:lnTo>
                      <a:pt x="123" y="198"/>
                    </a:lnTo>
                    <a:lnTo>
                      <a:pt x="633" y="203"/>
                    </a:lnTo>
                    <a:lnTo>
                      <a:pt x="633" y="203"/>
                    </a:lnTo>
                    <a:lnTo>
                      <a:pt x="633" y="386"/>
                    </a:lnTo>
                    <a:lnTo>
                      <a:pt x="633" y="386"/>
                    </a:lnTo>
                    <a:lnTo>
                      <a:pt x="24" y="366"/>
                    </a:lnTo>
                    <a:lnTo>
                      <a:pt x="24" y="366"/>
                    </a:lnTo>
                    <a:close/>
                    <a:moveTo>
                      <a:pt x="109" y="20"/>
                    </a:moveTo>
                    <a:lnTo>
                      <a:pt x="109" y="183"/>
                    </a:lnTo>
                    <a:lnTo>
                      <a:pt x="19" y="336"/>
                    </a:lnTo>
                    <a:lnTo>
                      <a:pt x="19" y="336"/>
                    </a:lnTo>
                    <a:lnTo>
                      <a:pt x="19" y="20"/>
                    </a:lnTo>
                    <a:lnTo>
                      <a:pt x="19" y="20"/>
                    </a:lnTo>
                    <a:lnTo>
                      <a:pt x="109" y="20"/>
                    </a:lnTo>
                    <a:lnTo>
                      <a:pt x="109" y="20"/>
                    </a:lnTo>
                    <a:close/>
                    <a:moveTo>
                      <a:pt x="633" y="183"/>
                    </a:moveTo>
                    <a:lnTo>
                      <a:pt x="633" y="183"/>
                    </a:lnTo>
                    <a:lnTo>
                      <a:pt x="128" y="178"/>
                    </a:lnTo>
                    <a:lnTo>
                      <a:pt x="128" y="178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633" y="20"/>
                    </a:lnTo>
                    <a:lnTo>
                      <a:pt x="633" y="20"/>
                    </a:lnTo>
                    <a:lnTo>
                      <a:pt x="633" y="183"/>
                    </a:lnTo>
                    <a:lnTo>
                      <a:pt x="633" y="183"/>
                    </a:lnTo>
                    <a:close/>
                    <a:moveTo>
                      <a:pt x="643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376"/>
                    </a:lnTo>
                    <a:lnTo>
                      <a:pt x="0" y="376"/>
                    </a:lnTo>
                    <a:lnTo>
                      <a:pt x="0" y="381"/>
                    </a:lnTo>
                    <a:lnTo>
                      <a:pt x="10" y="386"/>
                    </a:lnTo>
                    <a:lnTo>
                      <a:pt x="643" y="406"/>
                    </a:lnTo>
                    <a:lnTo>
                      <a:pt x="643" y="406"/>
                    </a:lnTo>
                    <a:lnTo>
                      <a:pt x="648" y="401"/>
                    </a:lnTo>
                    <a:lnTo>
                      <a:pt x="648" y="401"/>
                    </a:lnTo>
                    <a:lnTo>
                      <a:pt x="653" y="396"/>
                    </a:lnTo>
                    <a:lnTo>
                      <a:pt x="653" y="10"/>
                    </a:lnTo>
                    <a:lnTo>
                      <a:pt x="653" y="10"/>
                    </a:lnTo>
                    <a:lnTo>
                      <a:pt x="648" y="0"/>
                    </a:lnTo>
                    <a:lnTo>
                      <a:pt x="643" y="0"/>
                    </a:lnTo>
                    <a:lnTo>
                      <a:pt x="6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6" name="Freeform 41"/>
              <p:cNvSpPr>
                <a:spLocks/>
              </p:cNvSpPr>
              <p:nvPr/>
            </p:nvSpPr>
            <p:spPr bwMode="auto">
              <a:xfrm>
                <a:off x="19719087" y="8359789"/>
                <a:ext cx="702624" cy="119853"/>
              </a:xfrm>
              <a:custGeom>
                <a:avLst/>
                <a:gdLst/>
                <a:ahLst/>
                <a:cxnLst>
                  <a:cxn ang="0">
                    <a:pos x="639" y="70"/>
                  </a:cxn>
                  <a:cxn ang="0">
                    <a:pos x="0" y="109"/>
                  </a:cxn>
                  <a:cxn ang="0">
                    <a:pos x="0" y="35"/>
                  </a:cxn>
                  <a:cxn ang="0">
                    <a:pos x="639" y="0"/>
                  </a:cxn>
                  <a:cxn ang="0">
                    <a:pos x="639" y="70"/>
                  </a:cxn>
                </a:cxnLst>
                <a:rect l="0" t="0" r="r" b="b"/>
                <a:pathLst>
                  <a:path w="639" h="109">
                    <a:moveTo>
                      <a:pt x="639" y="70"/>
                    </a:moveTo>
                    <a:lnTo>
                      <a:pt x="0" y="109"/>
                    </a:lnTo>
                    <a:lnTo>
                      <a:pt x="0" y="35"/>
                    </a:lnTo>
                    <a:lnTo>
                      <a:pt x="639" y="0"/>
                    </a:lnTo>
                    <a:lnTo>
                      <a:pt x="639" y="7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" name="Freeform 42"/>
              <p:cNvSpPr>
                <a:spLocks noEditPoints="1"/>
              </p:cNvSpPr>
              <p:nvPr/>
            </p:nvSpPr>
            <p:spPr bwMode="auto">
              <a:xfrm>
                <a:off x="19708091" y="8349893"/>
                <a:ext cx="751005" cy="255100"/>
              </a:xfrm>
              <a:custGeom>
                <a:avLst/>
                <a:gdLst/>
                <a:ahLst/>
                <a:cxnLst>
                  <a:cxn ang="0">
                    <a:pos x="20" y="212"/>
                  </a:cxn>
                  <a:cxn ang="0">
                    <a:pos x="20" y="212"/>
                  </a:cxn>
                  <a:cxn ang="0">
                    <a:pos x="20" y="148"/>
                  </a:cxn>
                  <a:cxn ang="0">
                    <a:pos x="664" y="113"/>
                  </a:cxn>
                  <a:cxn ang="0">
                    <a:pos x="664" y="113"/>
                  </a:cxn>
                  <a:cxn ang="0">
                    <a:pos x="664" y="193"/>
                  </a:cxn>
                  <a:cxn ang="0">
                    <a:pos x="664" y="193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64" y="94"/>
                  </a:cxn>
                  <a:cxn ang="0">
                    <a:pos x="20" y="128"/>
                  </a:cxn>
                  <a:cxn ang="0">
                    <a:pos x="20" y="128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78" y="4"/>
                  </a:cxn>
                  <a:cxn ang="0">
                    <a:pos x="678" y="4"/>
                  </a:cxn>
                  <a:cxn ang="0">
                    <a:pos x="674" y="0"/>
                  </a:cxn>
                  <a:cxn ang="0">
                    <a:pos x="10" y="34"/>
                  </a:cxn>
                  <a:cxn ang="0">
                    <a:pos x="10" y="34"/>
                  </a:cxn>
                  <a:cxn ang="0">
                    <a:pos x="5" y="39"/>
                  </a:cxn>
                  <a:cxn ang="0">
                    <a:pos x="0" y="44"/>
                  </a:cxn>
                  <a:cxn ang="0">
                    <a:pos x="0" y="222"/>
                  </a:cxn>
                  <a:cxn ang="0">
                    <a:pos x="0" y="222"/>
                  </a:cxn>
                  <a:cxn ang="0">
                    <a:pos x="5" y="232"/>
                  </a:cxn>
                  <a:cxn ang="0">
                    <a:pos x="5" y="232"/>
                  </a:cxn>
                  <a:cxn ang="0">
                    <a:pos x="10" y="232"/>
                  </a:cxn>
                  <a:cxn ang="0">
                    <a:pos x="674" y="212"/>
                  </a:cxn>
                  <a:cxn ang="0">
                    <a:pos x="674" y="212"/>
                  </a:cxn>
                  <a:cxn ang="0">
                    <a:pos x="683" y="207"/>
                  </a:cxn>
                  <a:cxn ang="0">
                    <a:pos x="683" y="202"/>
                  </a:cxn>
                  <a:cxn ang="0">
                    <a:pos x="683" y="9"/>
                  </a:cxn>
                  <a:cxn ang="0">
                    <a:pos x="683" y="9"/>
                  </a:cxn>
                  <a:cxn ang="0">
                    <a:pos x="678" y="4"/>
                  </a:cxn>
                  <a:cxn ang="0">
                    <a:pos x="678" y="4"/>
                  </a:cxn>
                </a:cxnLst>
                <a:rect l="0" t="0" r="r" b="b"/>
                <a:pathLst>
                  <a:path w="683" h="232">
                    <a:moveTo>
                      <a:pt x="20" y="212"/>
                    </a:moveTo>
                    <a:lnTo>
                      <a:pt x="20" y="212"/>
                    </a:lnTo>
                    <a:lnTo>
                      <a:pt x="20" y="148"/>
                    </a:lnTo>
                    <a:lnTo>
                      <a:pt x="664" y="113"/>
                    </a:lnTo>
                    <a:lnTo>
                      <a:pt x="664" y="113"/>
                    </a:lnTo>
                    <a:lnTo>
                      <a:pt x="664" y="193"/>
                    </a:lnTo>
                    <a:lnTo>
                      <a:pt x="664" y="193"/>
                    </a:lnTo>
                    <a:lnTo>
                      <a:pt x="20" y="212"/>
                    </a:lnTo>
                    <a:lnTo>
                      <a:pt x="20" y="212"/>
                    </a:lnTo>
                    <a:close/>
                    <a:moveTo>
                      <a:pt x="664" y="19"/>
                    </a:moveTo>
                    <a:lnTo>
                      <a:pt x="664" y="19"/>
                    </a:lnTo>
                    <a:lnTo>
                      <a:pt x="664" y="94"/>
                    </a:lnTo>
                    <a:lnTo>
                      <a:pt x="20" y="128"/>
                    </a:lnTo>
                    <a:lnTo>
                      <a:pt x="20" y="128"/>
                    </a:lnTo>
                    <a:lnTo>
                      <a:pt x="20" y="54"/>
                    </a:lnTo>
                    <a:lnTo>
                      <a:pt x="20" y="54"/>
                    </a:lnTo>
                    <a:lnTo>
                      <a:pt x="664" y="19"/>
                    </a:lnTo>
                    <a:lnTo>
                      <a:pt x="664" y="19"/>
                    </a:lnTo>
                    <a:close/>
                    <a:moveTo>
                      <a:pt x="678" y="4"/>
                    </a:moveTo>
                    <a:lnTo>
                      <a:pt x="678" y="4"/>
                    </a:lnTo>
                    <a:lnTo>
                      <a:pt x="674" y="0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5" y="39"/>
                    </a:lnTo>
                    <a:lnTo>
                      <a:pt x="0" y="44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5" y="232"/>
                    </a:lnTo>
                    <a:lnTo>
                      <a:pt x="5" y="232"/>
                    </a:lnTo>
                    <a:lnTo>
                      <a:pt x="10" y="232"/>
                    </a:lnTo>
                    <a:lnTo>
                      <a:pt x="674" y="212"/>
                    </a:lnTo>
                    <a:lnTo>
                      <a:pt x="674" y="212"/>
                    </a:lnTo>
                    <a:lnTo>
                      <a:pt x="683" y="207"/>
                    </a:lnTo>
                    <a:lnTo>
                      <a:pt x="683" y="202"/>
                    </a:lnTo>
                    <a:lnTo>
                      <a:pt x="683" y="9"/>
                    </a:lnTo>
                    <a:lnTo>
                      <a:pt x="683" y="9"/>
                    </a:lnTo>
                    <a:lnTo>
                      <a:pt x="678" y="4"/>
                    </a:lnTo>
                    <a:lnTo>
                      <a:pt x="678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" name="Freeform 43"/>
              <p:cNvSpPr>
                <a:spLocks/>
              </p:cNvSpPr>
              <p:nvPr/>
            </p:nvSpPr>
            <p:spPr bwMode="auto">
              <a:xfrm>
                <a:off x="20807658" y="8344395"/>
                <a:ext cx="119853" cy="201221"/>
              </a:xfrm>
              <a:custGeom>
                <a:avLst/>
                <a:gdLst/>
                <a:ahLst/>
                <a:cxnLst>
                  <a:cxn ang="0">
                    <a:pos x="109" y="94"/>
                  </a:cxn>
                  <a:cxn ang="0">
                    <a:pos x="109" y="94"/>
                  </a:cxn>
                  <a:cxn ang="0">
                    <a:pos x="104" y="128"/>
                  </a:cxn>
                  <a:cxn ang="0">
                    <a:pos x="94" y="158"/>
                  </a:cxn>
                  <a:cxn ang="0">
                    <a:pos x="74" y="178"/>
                  </a:cxn>
                  <a:cxn ang="0">
                    <a:pos x="65" y="183"/>
                  </a:cxn>
                  <a:cxn ang="0">
                    <a:pos x="55" y="183"/>
                  </a:cxn>
                  <a:cxn ang="0">
                    <a:pos x="55" y="183"/>
                  </a:cxn>
                  <a:cxn ang="0">
                    <a:pos x="45" y="183"/>
                  </a:cxn>
                  <a:cxn ang="0">
                    <a:pos x="35" y="178"/>
                  </a:cxn>
                  <a:cxn ang="0">
                    <a:pos x="15" y="158"/>
                  </a:cxn>
                  <a:cxn ang="0">
                    <a:pos x="5" y="128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5" y="59"/>
                  </a:cxn>
                  <a:cxn ang="0">
                    <a:pos x="15" y="29"/>
                  </a:cxn>
                  <a:cxn ang="0">
                    <a:pos x="35" y="9"/>
                  </a:cxn>
                  <a:cxn ang="0">
                    <a:pos x="45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65" y="5"/>
                  </a:cxn>
                  <a:cxn ang="0">
                    <a:pos x="74" y="9"/>
                  </a:cxn>
                  <a:cxn ang="0">
                    <a:pos x="94" y="29"/>
                  </a:cxn>
                  <a:cxn ang="0">
                    <a:pos x="104" y="59"/>
                  </a:cxn>
                  <a:cxn ang="0">
                    <a:pos x="109" y="94"/>
                  </a:cxn>
                  <a:cxn ang="0">
                    <a:pos x="109" y="94"/>
                  </a:cxn>
                </a:cxnLst>
                <a:rect l="0" t="0" r="r" b="b"/>
                <a:pathLst>
                  <a:path w="109" h="183">
                    <a:moveTo>
                      <a:pt x="109" y="94"/>
                    </a:moveTo>
                    <a:lnTo>
                      <a:pt x="109" y="94"/>
                    </a:lnTo>
                    <a:lnTo>
                      <a:pt x="104" y="128"/>
                    </a:lnTo>
                    <a:lnTo>
                      <a:pt x="94" y="158"/>
                    </a:lnTo>
                    <a:lnTo>
                      <a:pt x="74" y="178"/>
                    </a:lnTo>
                    <a:lnTo>
                      <a:pt x="65" y="183"/>
                    </a:lnTo>
                    <a:lnTo>
                      <a:pt x="55" y="183"/>
                    </a:lnTo>
                    <a:lnTo>
                      <a:pt x="55" y="183"/>
                    </a:lnTo>
                    <a:lnTo>
                      <a:pt x="45" y="183"/>
                    </a:lnTo>
                    <a:lnTo>
                      <a:pt x="35" y="178"/>
                    </a:lnTo>
                    <a:lnTo>
                      <a:pt x="15" y="158"/>
                    </a:lnTo>
                    <a:lnTo>
                      <a:pt x="5" y="12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" y="59"/>
                    </a:lnTo>
                    <a:lnTo>
                      <a:pt x="15" y="29"/>
                    </a:lnTo>
                    <a:lnTo>
                      <a:pt x="35" y="9"/>
                    </a:lnTo>
                    <a:lnTo>
                      <a:pt x="4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65" y="5"/>
                    </a:lnTo>
                    <a:lnTo>
                      <a:pt x="74" y="9"/>
                    </a:lnTo>
                    <a:lnTo>
                      <a:pt x="94" y="29"/>
                    </a:lnTo>
                    <a:lnTo>
                      <a:pt x="104" y="59"/>
                    </a:lnTo>
                    <a:lnTo>
                      <a:pt x="109" y="94"/>
                    </a:lnTo>
                    <a:lnTo>
                      <a:pt x="109" y="9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" name="Freeform 44"/>
              <p:cNvSpPr>
                <a:spLocks/>
              </p:cNvSpPr>
              <p:nvPr/>
            </p:nvSpPr>
            <p:spPr bwMode="auto">
              <a:xfrm>
                <a:off x="20965996" y="8365287"/>
                <a:ext cx="48381" cy="82468"/>
              </a:xfrm>
              <a:custGeom>
                <a:avLst/>
                <a:gdLst/>
                <a:ahLst/>
                <a:cxnLst>
                  <a:cxn ang="0">
                    <a:pos x="44" y="35"/>
                  </a:cxn>
                  <a:cxn ang="0">
                    <a:pos x="44" y="35"/>
                  </a:cxn>
                  <a:cxn ang="0">
                    <a:pos x="44" y="50"/>
                  </a:cxn>
                  <a:cxn ang="0">
                    <a:pos x="39" y="65"/>
                  </a:cxn>
                  <a:cxn ang="0">
                    <a:pos x="29" y="75"/>
                  </a:cxn>
                  <a:cxn ang="0">
                    <a:pos x="24" y="75"/>
                  </a:cxn>
                  <a:cxn ang="0">
                    <a:pos x="24" y="75"/>
                  </a:cxn>
                  <a:cxn ang="0">
                    <a:pos x="15" y="75"/>
                  </a:cxn>
                  <a:cxn ang="0">
                    <a:pos x="10" y="65"/>
                  </a:cxn>
                  <a:cxn ang="0">
                    <a:pos x="5" y="50"/>
                  </a:cxn>
                  <a:cxn ang="0">
                    <a:pos x="0" y="35"/>
                  </a:cxn>
                  <a:cxn ang="0">
                    <a:pos x="0" y="35"/>
                  </a:cxn>
                  <a:cxn ang="0">
                    <a:pos x="5" y="20"/>
                  </a:cxn>
                  <a:cxn ang="0">
                    <a:pos x="10" y="10"/>
                  </a:cxn>
                  <a:cxn ang="0">
                    <a:pos x="15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9" y="0"/>
                  </a:cxn>
                  <a:cxn ang="0">
                    <a:pos x="39" y="10"/>
                  </a:cxn>
                  <a:cxn ang="0">
                    <a:pos x="44" y="20"/>
                  </a:cxn>
                  <a:cxn ang="0">
                    <a:pos x="44" y="35"/>
                  </a:cxn>
                  <a:cxn ang="0">
                    <a:pos x="44" y="35"/>
                  </a:cxn>
                </a:cxnLst>
                <a:rect l="0" t="0" r="r" b="b"/>
                <a:pathLst>
                  <a:path w="44" h="75">
                    <a:moveTo>
                      <a:pt x="44" y="35"/>
                    </a:moveTo>
                    <a:lnTo>
                      <a:pt x="44" y="35"/>
                    </a:lnTo>
                    <a:lnTo>
                      <a:pt x="44" y="50"/>
                    </a:lnTo>
                    <a:lnTo>
                      <a:pt x="39" y="65"/>
                    </a:lnTo>
                    <a:lnTo>
                      <a:pt x="29" y="75"/>
                    </a:lnTo>
                    <a:lnTo>
                      <a:pt x="24" y="75"/>
                    </a:lnTo>
                    <a:lnTo>
                      <a:pt x="24" y="75"/>
                    </a:lnTo>
                    <a:lnTo>
                      <a:pt x="15" y="75"/>
                    </a:lnTo>
                    <a:lnTo>
                      <a:pt x="10" y="65"/>
                    </a:lnTo>
                    <a:lnTo>
                      <a:pt x="5" y="50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5" y="20"/>
                    </a:lnTo>
                    <a:lnTo>
                      <a:pt x="10" y="10"/>
                    </a:lnTo>
                    <a:lnTo>
                      <a:pt x="15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9" y="10"/>
                    </a:lnTo>
                    <a:lnTo>
                      <a:pt x="44" y="20"/>
                    </a:lnTo>
                    <a:lnTo>
                      <a:pt x="44" y="35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" name="Freeform 51"/>
              <p:cNvSpPr>
                <a:spLocks noEditPoints="1"/>
              </p:cNvSpPr>
              <p:nvPr/>
            </p:nvSpPr>
            <p:spPr bwMode="auto">
              <a:xfrm>
                <a:off x="19904914" y="9765036"/>
                <a:ext cx="282589" cy="299082"/>
              </a:xfrm>
              <a:custGeom>
                <a:avLst/>
                <a:gdLst/>
                <a:ahLst/>
                <a:cxnLst>
                  <a:cxn ang="0">
                    <a:pos x="39" y="138"/>
                  </a:cxn>
                  <a:cxn ang="0">
                    <a:pos x="49" y="99"/>
                  </a:cxn>
                  <a:cxn ang="0">
                    <a:pos x="69" y="69"/>
                  </a:cxn>
                  <a:cxn ang="0">
                    <a:pos x="94" y="49"/>
                  </a:cxn>
                  <a:cxn ang="0">
                    <a:pos x="128" y="39"/>
                  </a:cxn>
                  <a:cxn ang="0">
                    <a:pos x="148" y="44"/>
                  </a:cxn>
                  <a:cxn ang="0">
                    <a:pos x="178" y="59"/>
                  </a:cxn>
                  <a:cxn ang="0">
                    <a:pos x="203" y="84"/>
                  </a:cxn>
                  <a:cxn ang="0">
                    <a:pos x="217" y="118"/>
                  </a:cxn>
                  <a:cxn ang="0">
                    <a:pos x="217" y="138"/>
                  </a:cxn>
                  <a:cxn ang="0">
                    <a:pos x="212" y="173"/>
                  </a:cxn>
                  <a:cxn ang="0">
                    <a:pos x="193" y="202"/>
                  </a:cxn>
                  <a:cxn ang="0">
                    <a:pos x="163" y="227"/>
                  </a:cxn>
                  <a:cxn ang="0">
                    <a:pos x="128" y="232"/>
                  </a:cxn>
                  <a:cxn ang="0">
                    <a:pos x="113" y="232"/>
                  </a:cxn>
                  <a:cxn ang="0">
                    <a:pos x="79" y="217"/>
                  </a:cxn>
                  <a:cxn ang="0">
                    <a:pos x="54" y="188"/>
                  </a:cxn>
                  <a:cxn ang="0">
                    <a:pos x="44" y="158"/>
                  </a:cxn>
                  <a:cxn ang="0">
                    <a:pos x="39" y="138"/>
                  </a:cxn>
                  <a:cxn ang="0">
                    <a:pos x="0" y="138"/>
                  </a:cxn>
                  <a:cxn ang="0">
                    <a:pos x="9" y="188"/>
                  </a:cxn>
                  <a:cxn ang="0">
                    <a:pos x="39" y="232"/>
                  </a:cxn>
                  <a:cxn ang="0">
                    <a:pos x="79" y="262"/>
                  </a:cxn>
                  <a:cxn ang="0">
                    <a:pos x="128" y="272"/>
                  </a:cxn>
                  <a:cxn ang="0">
                    <a:pos x="153" y="267"/>
                  </a:cxn>
                  <a:cxn ang="0">
                    <a:pos x="203" y="247"/>
                  </a:cxn>
                  <a:cxn ang="0">
                    <a:pos x="237" y="212"/>
                  </a:cxn>
                  <a:cxn ang="0">
                    <a:pos x="252" y="163"/>
                  </a:cxn>
                  <a:cxn ang="0">
                    <a:pos x="257" y="138"/>
                  </a:cxn>
                  <a:cxn ang="0">
                    <a:pos x="247" y="84"/>
                  </a:cxn>
                  <a:cxn ang="0">
                    <a:pos x="217" y="39"/>
                  </a:cxn>
                  <a:cxn ang="0">
                    <a:pos x="178" y="9"/>
                  </a:cxn>
                  <a:cxn ang="0">
                    <a:pos x="128" y="0"/>
                  </a:cxn>
                  <a:cxn ang="0">
                    <a:pos x="104" y="4"/>
                  </a:cxn>
                  <a:cxn ang="0">
                    <a:pos x="59" y="24"/>
                  </a:cxn>
                  <a:cxn ang="0">
                    <a:pos x="24" y="59"/>
                  </a:cxn>
                  <a:cxn ang="0">
                    <a:pos x="5" y="108"/>
                  </a:cxn>
                  <a:cxn ang="0">
                    <a:pos x="0" y="138"/>
                  </a:cxn>
                </a:cxnLst>
                <a:rect l="0" t="0" r="r" b="b"/>
                <a:pathLst>
                  <a:path w="257" h="272">
                    <a:moveTo>
                      <a:pt x="39" y="138"/>
                    </a:moveTo>
                    <a:lnTo>
                      <a:pt x="39" y="138"/>
                    </a:lnTo>
                    <a:lnTo>
                      <a:pt x="44" y="118"/>
                    </a:lnTo>
                    <a:lnTo>
                      <a:pt x="49" y="99"/>
                    </a:lnTo>
                    <a:lnTo>
                      <a:pt x="54" y="84"/>
                    </a:lnTo>
                    <a:lnTo>
                      <a:pt x="69" y="69"/>
                    </a:lnTo>
                    <a:lnTo>
                      <a:pt x="79" y="59"/>
                    </a:lnTo>
                    <a:lnTo>
                      <a:pt x="94" y="49"/>
                    </a:lnTo>
                    <a:lnTo>
                      <a:pt x="113" y="44"/>
                    </a:lnTo>
                    <a:lnTo>
                      <a:pt x="128" y="39"/>
                    </a:lnTo>
                    <a:lnTo>
                      <a:pt x="128" y="39"/>
                    </a:lnTo>
                    <a:lnTo>
                      <a:pt x="148" y="44"/>
                    </a:lnTo>
                    <a:lnTo>
                      <a:pt x="163" y="49"/>
                    </a:lnTo>
                    <a:lnTo>
                      <a:pt x="178" y="59"/>
                    </a:lnTo>
                    <a:lnTo>
                      <a:pt x="193" y="69"/>
                    </a:lnTo>
                    <a:lnTo>
                      <a:pt x="203" y="84"/>
                    </a:lnTo>
                    <a:lnTo>
                      <a:pt x="212" y="99"/>
                    </a:lnTo>
                    <a:lnTo>
                      <a:pt x="217" y="118"/>
                    </a:lnTo>
                    <a:lnTo>
                      <a:pt x="217" y="138"/>
                    </a:lnTo>
                    <a:lnTo>
                      <a:pt x="217" y="138"/>
                    </a:lnTo>
                    <a:lnTo>
                      <a:pt x="217" y="158"/>
                    </a:lnTo>
                    <a:lnTo>
                      <a:pt x="212" y="173"/>
                    </a:lnTo>
                    <a:lnTo>
                      <a:pt x="203" y="188"/>
                    </a:lnTo>
                    <a:lnTo>
                      <a:pt x="193" y="202"/>
                    </a:lnTo>
                    <a:lnTo>
                      <a:pt x="178" y="217"/>
                    </a:lnTo>
                    <a:lnTo>
                      <a:pt x="163" y="227"/>
                    </a:lnTo>
                    <a:lnTo>
                      <a:pt x="148" y="232"/>
                    </a:lnTo>
                    <a:lnTo>
                      <a:pt x="128" y="232"/>
                    </a:lnTo>
                    <a:lnTo>
                      <a:pt x="128" y="232"/>
                    </a:lnTo>
                    <a:lnTo>
                      <a:pt x="113" y="232"/>
                    </a:lnTo>
                    <a:lnTo>
                      <a:pt x="94" y="227"/>
                    </a:lnTo>
                    <a:lnTo>
                      <a:pt x="79" y="217"/>
                    </a:lnTo>
                    <a:lnTo>
                      <a:pt x="69" y="202"/>
                    </a:lnTo>
                    <a:lnTo>
                      <a:pt x="54" y="188"/>
                    </a:lnTo>
                    <a:lnTo>
                      <a:pt x="49" y="173"/>
                    </a:lnTo>
                    <a:lnTo>
                      <a:pt x="44" y="158"/>
                    </a:lnTo>
                    <a:lnTo>
                      <a:pt x="39" y="138"/>
                    </a:lnTo>
                    <a:lnTo>
                      <a:pt x="39" y="138"/>
                    </a:lnTo>
                    <a:close/>
                    <a:moveTo>
                      <a:pt x="0" y="138"/>
                    </a:moveTo>
                    <a:lnTo>
                      <a:pt x="0" y="138"/>
                    </a:lnTo>
                    <a:lnTo>
                      <a:pt x="5" y="163"/>
                    </a:lnTo>
                    <a:lnTo>
                      <a:pt x="9" y="188"/>
                    </a:lnTo>
                    <a:lnTo>
                      <a:pt x="24" y="212"/>
                    </a:lnTo>
                    <a:lnTo>
                      <a:pt x="39" y="232"/>
                    </a:lnTo>
                    <a:lnTo>
                      <a:pt x="59" y="247"/>
                    </a:lnTo>
                    <a:lnTo>
                      <a:pt x="79" y="262"/>
                    </a:lnTo>
                    <a:lnTo>
                      <a:pt x="104" y="267"/>
                    </a:lnTo>
                    <a:lnTo>
                      <a:pt x="128" y="272"/>
                    </a:lnTo>
                    <a:lnTo>
                      <a:pt x="128" y="272"/>
                    </a:lnTo>
                    <a:lnTo>
                      <a:pt x="153" y="267"/>
                    </a:lnTo>
                    <a:lnTo>
                      <a:pt x="178" y="262"/>
                    </a:lnTo>
                    <a:lnTo>
                      <a:pt x="203" y="247"/>
                    </a:lnTo>
                    <a:lnTo>
                      <a:pt x="217" y="232"/>
                    </a:lnTo>
                    <a:lnTo>
                      <a:pt x="237" y="212"/>
                    </a:lnTo>
                    <a:lnTo>
                      <a:pt x="247" y="188"/>
                    </a:lnTo>
                    <a:lnTo>
                      <a:pt x="252" y="163"/>
                    </a:lnTo>
                    <a:lnTo>
                      <a:pt x="257" y="138"/>
                    </a:lnTo>
                    <a:lnTo>
                      <a:pt x="257" y="138"/>
                    </a:lnTo>
                    <a:lnTo>
                      <a:pt x="252" y="108"/>
                    </a:lnTo>
                    <a:lnTo>
                      <a:pt x="247" y="84"/>
                    </a:lnTo>
                    <a:lnTo>
                      <a:pt x="237" y="59"/>
                    </a:lnTo>
                    <a:lnTo>
                      <a:pt x="217" y="39"/>
                    </a:lnTo>
                    <a:lnTo>
                      <a:pt x="203" y="24"/>
                    </a:lnTo>
                    <a:lnTo>
                      <a:pt x="178" y="9"/>
                    </a:lnTo>
                    <a:lnTo>
                      <a:pt x="153" y="4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04" y="4"/>
                    </a:lnTo>
                    <a:lnTo>
                      <a:pt x="79" y="9"/>
                    </a:lnTo>
                    <a:lnTo>
                      <a:pt x="59" y="24"/>
                    </a:lnTo>
                    <a:lnTo>
                      <a:pt x="39" y="39"/>
                    </a:lnTo>
                    <a:lnTo>
                      <a:pt x="24" y="59"/>
                    </a:lnTo>
                    <a:lnTo>
                      <a:pt x="9" y="84"/>
                    </a:lnTo>
                    <a:lnTo>
                      <a:pt x="5" y="108"/>
                    </a:lnTo>
                    <a:lnTo>
                      <a:pt x="0" y="138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299"/>
            <p:cNvGrpSpPr/>
            <p:nvPr/>
          </p:nvGrpSpPr>
          <p:grpSpPr>
            <a:xfrm>
              <a:off x="27660600" y="7239000"/>
              <a:ext cx="1754022" cy="2286000"/>
              <a:chOff x="19539858" y="8186057"/>
              <a:chExt cx="2171646" cy="2830286"/>
            </a:xfrm>
          </p:grpSpPr>
          <p:sp>
            <p:nvSpPr>
              <p:cNvPr id="265" name="Freeform 8"/>
              <p:cNvSpPr>
                <a:spLocks/>
              </p:cNvSpPr>
              <p:nvPr/>
            </p:nvSpPr>
            <p:spPr bwMode="auto">
              <a:xfrm>
                <a:off x="19578342" y="8219045"/>
                <a:ext cx="1011602" cy="2764312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86"/>
                  </a:cxn>
                  <a:cxn ang="0">
                    <a:pos x="0" y="2386"/>
                  </a:cxn>
                  <a:cxn ang="0">
                    <a:pos x="0" y="2391"/>
                  </a:cxn>
                  <a:cxn ang="0">
                    <a:pos x="5" y="2400"/>
                  </a:cxn>
                  <a:cxn ang="0">
                    <a:pos x="10" y="2400"/>
                  </a:cxn>
                  <a:cxn ang="0">
                    <a:pos x="10" y="2400"/>
                  </a:cxn>
                  <a:cxn ang="0">
                    <a:pos x="94" y="2425"/>
                  </a:cxn>
                  <a:cxn ang="0">
                    <a:pos x="163" y="2440"/>
                  </a:cxn>
                  <a:cxn ang="0">
                    <a:pos x="252" y="2455"/>
                  </a:cxn>
                  <a:cxn ang="0">
                    <a:pos x="371" y="2475"/>
                  </a:cxn>
                  <a:cxn ang="0">
                    <a:pos x="514" y="2490"/>
                  </a:cxn>
                  <a:cxn ang="0">
                    <a:pos x="693" y="2504"/>
                  </a:cxn>
                  <a:cxn ang="0">
                    <a:pos x="900" y="2514"/>
                  </a:cxn>
                  <a:cxn ang="0">
                    <a:pos x="900" y="2514"/>
                  </a:cxn>
                  <a:cxn ang="0">
                    <a:pos x="920" y="2514"/>
                  </a:cxn>
                  <a:cxn ang="0">
                    <a:pos x="920" y="0"/>
                  </a:cxn>
                  <a:cxn ang="0">
                    <a:pos x="920" y="0"/>
                  </a:cxn>
                  <a:cxn ang="0">
                    <a:pos x="900" y="0"/>
                  </a:cxn>
                  <a:cxn ang="0">
                    <a:pos x="900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920" h="2514">
                    <a:moveTo>
                      <a:pt x="0" y="54"/>
                    </a:moveTo>
                    <a:lnTo>
                      <a:pt x="0" y="54"/>
                    </a:lnTo>
                    <a:lnTo>
                      <a:pt x="0" y="2386"/>
                    </a:lnTo>
                    <a:lnTo>
                      <a:pt x="0" y="2386"/>
                    </a:lnTo>
                    <a:lnTo>
                      <a:pt x="0" y="2391"/>
                    </a:lnTo>
                    <a:lnTo>
                      <a:pt x="5" y="2400"/>
                    </a:lnTo>
                    <a:lnTo>
                      <a:pt x="10" y="2400"/>
                    </a:lnTo>
                    <a:lnTo>
                      <a:pt x="10" y="2400"/>
                    </a:lnTo>
                    <a:lnTo>
                      <a:pt x="94" y="2425"/>
                    </a:lnTo>
                    <a:lnTo>
                      <a:pt x="163" y="2440"/>
                    </a:lnTo>
                    <a:lnTo>
                      <a:pt x="252" y="2455"/>
                    </a:lnTo>
                    <a:lnTo>
                      <a:pt x="371" y="2475"/>
                    </a:lnTo>
                    <a:lnTo>
                      <a:pt x="514" y="2490"/>
                    </a:lnTo>
                    <a:lnTo>
                      <a:pt x="693" y="2504"/>
                    </a:lnTo>
                    <a:lnTo>
                      <a:pt x="900" y="2514"/>
                    </a:lnTo>
                    <a:lnTo>
                      <a:pt x="900" y="2514"/>
                    </a:lnTo>
                    <a:lnTo>
                      <a:pt x="920" y="2514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00" y="0"/>
                    </a:lnTo>
                    <a:lnTo>
                      <a:pt x="900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" name="Freeform 9"/>
              <p:cNvSpPr>
                <a:spLocks/>
              </p:cNvSpPr>
              <p:nvPr/>
            </p:nvSpPr>
            <p:spPr bwMode="auto">
              <a:xfrm>
                <a:off x="19599234" y="8224542"/>
                <a:ext cx="985212" cy="2721429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46"/>
                  </a:cxn>
                  <a:cxn ang="0">
                    <a:pos x="0" y="2346"/>
                  </a:cxn>
                  <a:cxn ang="0">
                    <a:pos x="0" y="2351"/>
                  </a:cxn>
                  <a:cxn ang="0">
                    <a:pos x="5" y="2361"/>
                  </a:cxn>
                  <a:cxn ang="0">
                    <a:pos x="10" y="2361"/>
                  </a:cxn>
                  <a:cxn ang="0">
                    <a:pos x="10" y="2361"/>
                  </a:cxn>
                  <a:cxn ang="0">
                    <a:pos x="90" y="2386"/>
                  </a:cxn>
                  <a:cxn ang="0">
                    <a:pos x="159" y="2400"/>
                  </a:cxn>
                  <a:cxn ang="0">
                    <a:pos x="248" y="2415"/>
                  </a:cxn>
                  <a:cxn ang="0">
                    <a:pos x="362" y="2435"/>
                  </a:cxn>
                  <a:cxn ang="0">
                    <a:pos x="500" y="2450"/>
                  </a:cxn>
                  <a:cxn ang="0">
                    <a:pos x="674" y="2465"/>
                  </a:cxn>
                  <a:cxn ang="0">
                    <a:pos x="881" y="2475"/>
                  </a:cxn>
                  <a:cxn ang="0">
                    <a:pos x="881" y="2475"/>
                  </a:cxn>
                  <a:cxn ang="0">
                    <a:pos x="896" y="2475"/>
                  </a:cxn>
                  <a:cxn ang="0">
                    <a:pos x="896" y="0"/>
                  </a:cxn>
                  <a:cxn ang="0">
                    <a:pos x="896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896" h="2475">
                    <a:moveTo>
                      <a:pt x="0" y="54"/>
                    </a:moveTo>
                    <a:lnTo>
                      <a:pt x="0" y="54"/>
                    </a:lnTo>
                    <a:lnTo>
                      <a:pt x="0" y="2346"/>
                    </a:lnTo>
                    <a:lnTo>
                      <a:pt x="0" y="2346"/>
                    </a:lnTo>
                    <a:lnTo>
                      <a:pt x="0" y="2351"/>
                    </a:lnTo>
                    <a:lnTo>
                      <a:pt x="5" y="2361"/>
                    </a:lnTo>
                    <a:lnTo>
                      <a:pt x="10" y="2361"/>
                    </a:lnTo>
                    <a:lnTo>
                      <a:pt x="10" y="2361"/>
                    </a:lnTo>
                    <a:lnTo>
                      <a:pt x="90" y="2386"/>
                    </a:lnTo>
                    <a:lnTo>
                      <a:pt x="159" y="2400"/>
                    </a:lnTo>
                    <a:lnTo>
                      <a:pt x="248" y="2415"/>
                    </a:lnTo>
                    <a:lnTo>
                      <a:pt x="362" y="2435"/>
                    </a:lnTo>
                    <a:lnTo>
                      <a:pt x="500" y="2450"/>
                    </a:lnTo>
                    <a:lnTo>
                      <a:pt x="674" y="2465"/>
                    </a:lnTo>
                    <a:lnTo>
                      <a:pt x="881" y="2475"/>
                    </a:lnTo>
                    <a:lnTo>
                      <a:pt x="881" y="2475"/>
                    </a:lnTo>
                    <a:lnTo>
                      <a:pt x="896" y="2475"/>
                    </a:lnTo>
                    <a:lnTo>
                      <a:pt x="896" y="0"/>
                    </a:lnTo>
                    <a:lnTo>
                      <a:pt x="896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" name="Freeform 10"/>
              <p:cNvSpPr>
                <a:spLocks/>
              </p:cNvSpPr>
              <p:nvPr/>
            </p:nvSpPr>
            <p:spPr bwMode="auto">
              <a:xfrm>
                <a:off x="20731788" y="8235538"/>
                <a:ext cx="935732" cy="26884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45"/>
                  </a:cxn>
                  <a:cxn ang="0">
                    <a:pos x="0" y="2445"/>
                  </a:cxn>
                  <a:cxn ang="0">
                    <a:pos x="851" y="2074"/>
                  </a:cxn>
                  <a:cxn ang="0">
                    <a:pos x="851" y="2074"/>
                  </a:cxn>
                  <a:cxn ang="0">
                    <a:pos x="851" y="133"/>
                  </a:cxn>
                  <a:cxn ang="0">
                    <a:pos x="851" y="13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851" h="2445">
                    <a:moveTo>
                      <a:pt x="0" y="0"/>
                    </a:moveTo>
                    <a:lnTo>
                      <a:pt x="0" y="2445"/>
                    </a:lnTo>
                    <a:lnTo>
                      <a:pt x="0" y="2445"/>
                    </a:lnTo>
                    <a:lnTo>
                      <a:pt x="851" y="2074"/>
                    </a:lnTo>
                    <a:lnTo>
                      <a:pt x="851" y="2074"/>
                    </a:lnTo>
                    <a:lnTo>
                      <a:pt x="851" y="133"/>
                    </a:lnTo>
                    <a:lnTo>
                      <a:pt x="851" y="13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" name="Freeform 11"/>
              <p:cNvSpPr>
                <a:spLocks/>
              </p:cNvSpPr>
              <p:nvPr/>
            </p:nvSpPr>
            <p:spPr bwMode="auto">
              <a:xfrm>
                <a:off x="20731788" y="8354291"/>
                <a:ext cx="935732" cy="2569689"/>
              </a:xfrm>
              <a:custGeom>
                <a:avLst/>
                <a:gdLst/>
                <a:ahLst/>
                <a:cxnLst>
                  <a:cxn ang="0">
                    <a:pos x="698" y="0"/>
                  </a:cxn>
                  <a:cxn ang="0">
                    <a:pos x="698" y="0"/>
                  </a:cxn>
                  <a:cxn ang="0">
                    <a:pos x="851" y="25"/>
                  </a:cxn>
                  <a:cxn ang="0">
                    <a:pos x="851" y="25"/>
                  </a:cxn>
                  <a:cxn ang="0">
                    <a:pos x="851" y="1966"/>
                  </a:cxn>
                  <a:cxn ang="0">
                    <a:pos x="851" y="1966"/>
                  </a:cxn>
                  <a:cxn ang="0">
                    <a:pos x="0" y="2337"/>
                  </a:cxn>
                  <a:cxn ang="0">
                    <a:pos x="0" y="1485"/>
                  </a:cxn>
                  <a:cxn ang="0">
                    <a:pos x="0" y="1485"/>
                  </a:cxn>
                  <a:cxn ang="0">
                    <a:pos x="20" y="1421"/>
                  </a:cxn>
                  <a:cxn ang="0">
                    <a:pos x="44" y="1357"/>
                  </a:cxn>
                  <a:cxn ang="0">
                    <a:pos x="69" y="1302"/>
                  </a:cxn>
                  <a:cxn ang="0">
                    <a:pos x="94" y="1248"/>
                  </a:cxn>
                  <a:cxn ang="0">
                    <a:pos x="119" y="1198"/>
                  </a:cxn>
                  <a:cxn ang="0">
                    <a:pos x="148" y="1154"/>
                  </a:cxn>
                  <a:cxn ang="0">
                    <a:pos x="208" y="1070"/>
                  </a:cxn>
                  <a:cxn ang="0">
                    <a:pos x="272" y="995"/>
                  </a:cxn>
                  <a:cxn ang="0">
                    <a:pos x="336" y="931"/>
                  </a:cxn>
                  <a:cxn ang="0">
                    <a:pos x="465" y="807"/>
                  </a:cxn>
                  <a:cxn ang="0">
                    <a:pos x="525" y="743"/>
                  </a:cxn>
                  <a:cxn ang="0">
                    <a:pos x="579" y="679"/>
                  </a:cxn>
                  <a:cxn ang="0">
                    <a:pos x="604" y="639"/>
                  </a:cxn>
                  <a:cxn ang="0">
                    <a:pos x="628" y="599"/>
                  </a:cxn>
                  <a:cxn ang="0">
                    <a:pos x="648" y="560"/>
                  </a:cxn>
                  <a:cxn ang="0">
                    <a:pos x="663" y="515"/>
                  </a:cxn>
                  <a:cxn ang="0">
                    <a:pos x="683" y="466"/>
                  </a:cxn>
                  <a:cxn ang="0">
                    <a:pos x="693" y="411"/>
                  </a:cxn>
                  <a:cxn ang="0">
                    <a:pos x="703" y="357"/>
                  </a:cxn>
                  <a:cxn ang="0">
                    <a:pos x="708" y="297"/>
                  </a:cxn>
                  <a:cxn ang="0">
                    <a:pos x="713" y="228"/>
                  </a:cxn>
                  <a:cxn ang="0">
                    <a:pos x="713" y="159"/>
                  </a:cxn>
                  <a:cxn ang="0">
                    <a:pos x="708" y="85"/>
                  </a:cxn>
                  <a:cxn ang="0">
                    <a:pos x="698" y="0"/>
                  </a:cxn>
                  <a:cxn ang="0">
                    <a:pos x="698" y="0"/>
                  </a:cxn>
                </a:cxnLst>
                <a:rect l="0" t="0" r="r" b="b"/>
                <a:pathLst>
                  <a:path w="851" h="2337">
                    <a:moveTo>
                      <a:pt x="698" y="0"/>
                    </a:moveTo>
                    <a:lnTo>
                      <a:pt x="698" y="0"/>
                    </a:lnTo>
                    <a:lnTo>
                      <a:pt x="851" y="25"/>
                    </a:lnTo>
                    <a:lnTo>
                      <a:pt x="851" y="25"/>
                    </a:lnTo>
                    <a:lnTo>
                      <a:pt x="851" y="1966"/>
                    </a:lnTo>
                    <a:lnTo>
                      <a:pt x="851" y="1966"/>
                    </a:lnTo>
                    <a:lnTo>
                      <a:pt x="0" y="2337"/>
                    </a:lnTo>
                    <a:lnTo>
                      <a:pt x="0" y="1485"/>
                    </a:lnTo>
                    <a:lnTo>
                      <a:pt x="0" y="1485"/>
                    </a:lnTo>
                    <a:lnTo>
                      <a:pt x="20" y="1421"/>
                    </a:lnTo>
                    <a:lnTo>
                      <a:pt x="44" y="1357"/>
                    </a:lnTo>
                    <a:lnTo>
                      <a:pt x="69" y="1302"/>
                    </a:lnTo>
                    <a:lnTo>
                      <a:pt x="94" y="1248"/>
                    </a:lnTo>
                    <a:lnTo>
                      <a:pt x="119" y="1198"/>
                    </a:lnTo>
                    <a:lnTo>
                      <a:pt x="148" y="1154"/>
                    </a:lnTo>
                    <a:lnTo>
                      <a:pt x="208" y="1070"/>
                    </a:lnTo>
                    <a:lnTo>
                      <a:pt x="272" y="995"/>
                    </a:lnTo>
                    <a:lnTo>
                      <a:pt x="336" y="931"/>
                    </a:lnTo>
                    <a:lnTo>
                      <a:pt x="465" y="807"/>
                    </a:lnTo>
                    <a:lnTo>
                      <a:pt x="525" y="743"/>
                    </a:lnTo>
                    <a:lnTo>
                      <a:pt x="579" y="679"/>
                    </a:lnTo>
                    <a:lnTo>
                      <a:pt x="604" y="639"/>
                    </a:lnTo>
                    <a:lnTo>
                      <a:pt x="628" y="599"/>
                    </a:lnTo>
                    <a:lnTo>
                      <a:pt x="648" y="560"/>
                    </a:lnTo>
                    <a:lnTo>
                      <a:pt x="663" y="515"/>
                    </a:lnTo>
                    <a:lnTo>
                      <a:pt x="683" y="466"/>
                    </a:lnTo>
                    <a:lnTo>
                      <a:pt x="693" y="411"/>
                    </a:lnTo>
                    <a:lnTo>
                      <a:pt x="703" y="357"/>
                    </a:lnTo>
                    <a:lnTo>
                      <a:pt x="708" y="297"/>
                    </a:lnTo>
                    <a:lnTo>
                      <a:pt x="713" y="228"/>
                    </a:lnTo>
                    <a:lnTo>
                      <a:pt x="713" y="159"/>
                    </a:lnTo>
                    <a:lnTo>
                      <a:pt x="708" y="85"/>
                    </a:lnTo>
                    <a:lnTo>
                      <a:pt x="698" y="0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" name="Freeform 12"/>
              <p:cNvSpPr>
                <a:spLocks/>
              </p:cNvSpPr>
              <p:nvPr/>
            </p:nvSpPr>
            <p:spPr bwMode="auto">
              <a:xfrm>
                <a:off x="20567953" y="8219045"/>
                <a:ext cx="125351" cy="27643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14"/>
                  </a:cxn>
                  <a:cxn ang="0">
                    <a:pos x="0" y="2514"/>
                  </a:cxn>
                  <a:cxn ang="0">
                    <a:pos x="30" y="2509"/>
                  </a:cxn>
                  <a:cxn ang="0">
                    <a:pos x="30" y="2509"/>
                  </a:cxn>
                  <a:cxn ang="0">
                    <a:pos x="60" y="2499"/>
                  </a:cxn>
                  <a:cxn ang="0">
                    <a:pos x="85" y="2490"/>
                  </a:cxn>
                  <a:cxn ang="0">
                    <a:pos x="114" y="2465"/>
                  </a:cxn>
                  <a:cxn ang="0">
                    <a:pos x="114" y="20"/>
                  </a:cxn>
                  <a:cxn ang="0">
                    <a:pos x="114" y="20"/>
                  </a:cxn>
                  <a:cxn ang="0">
                    <a:pos x="85" y="10"/>
                  </a:cxn>
                  <a:cxn ang="0">
                    <a:pos x="60" y="5"/>
                  </a:cxn>
                  <a:cxn ang="0">
                    <a:pos x="35" y="0"/>
                  </a:cxn>
                  <a:cxn ang="0">
                    <a:pos x="3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4" h="2514">
                    <a:moveTo>
                      <a:pt x="0" y="0"/>
                    </a:moveTo>
                    <a:lnTo>
                      <a:pt x="0" y="2514"/>
                    </a:lnTo>
                    <a:lnTo>
                      <a:pt x="0" y="2514"/>
                    </a:lnTo>
                    <a:lnTo>
                      <a:pt x="30" y="2509"/>
                    </a:lnTo>
                    <a:lnTo>
                      <a:pt x="30" y="2509"/>
                    </a:lnTo>
                    <a:lnTo>
                      <a:pt x="60" y="2499"/>
                    </a:lnTo>
                    <a:lnTo>
                      <a:pt x="85" y="2490"/>
                    </a:lnTo>
                    <a:lnTo>
                      <a:pt x="114" y="2465"/>
                    </a:lnTo>
                    <a:lnTo>
                      <a:pt x="114" y="20"/>
                    </a:lnTo>
                    <a:lnTo>
                      <a:pt x="114" y="20"/>
                    </a:lnTo>
                    <a:lnTo>
                      <a:pt x="85" y="10"/>
                    </a:lnTo>
                    <a:lnTo>
                      <a:pt x="60" y="5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" name="Freeform 13"/>
              <p:cNvSpPr>
                <a:spLocks/>
              </p:cNvSpPr>
              <p:nvPr/>
            </p:nvSpPr>
            <p:spPr bwMode="auto">
              <a:xfrm>
                <a:off x="19811450" y="8992040"/>
                <a:ext cx="98961" cy="358459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26"/>
                  </a:cxn>
                  <a:cxn ang="0">
                    <a:pos x="90" y="168"/>
                  </a:cxn>
                  <a:cxn ang="0">
                    <a:pos x="90" y="0"/>
                  </a:cxn>
                </a:cxnLst>
                <a:rect l="0" t="0" r="r" b="b"/>
                <a:pathLst>
                  <a:path w="90" h="326">
                    <a:moveTo>
                      <a:pt x="90" y="0"/>
                    </a:moveTo>
                    <a:lnTo>
                      <a:pt x="9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26"/>
                    </a:lnTo>
                    <a:lnTo>
                      <a:pt x="90" y="168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1" name="Freeform 14"/>
              <p:cNvSpPr>
                <a:spLocks/>
              </p:cNvSpPr>
              <p:nvPr/>
            </p:nvSpPr>
            <p:spPr bwMode="auto">
              <a:xfrm>
                <a:off x="19827944" y="9012932"/>
                <a:ext cx="86866" cy="332069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02"/>
                  </a:cxn>
                  <a:cxn ang="0">
                    <a:pos x="79" y="159"/>
                  </a:cxn>
                  <a:cxn ang="0">
                    <a:pos x="79" y="0"/>
                  </a:cxn>
                </a:cxnLst>
                <a:rect l="0" t="0" r="r" b="b"/>
                <a:pathLst>
                  <a:path w="79" h="302">
                    <a:moveTo>
                      <a:pt x="79" y="0"/>
                    </a:moveTo>
                    <a:lnTo>
                      <a:pt x="7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02"/>
                    </a:lnTo>
                    <a:lnTo>
                      <a:pt x="79" y="159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" name="Freeform 15"/>
              <p:cNvSpPr>
                <a:spLocks/>
              </p:cNvSpPr>
              <p:nvPr/>
            </p:nvSpPr>
            <p:spPr bwMode="auto">
              <a:xfrm>
                <a:off x="19925805" y="8992040"/>
                <a:ext cx="566277" cy="1902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63"/>
                  </a:cxn>
                  <a:cxn ang="0">
                    <a:pos x="0" y="163"/>
                  </a:cxn>
                  <a:cxn ang="0">
                    <a:pos x="515" y="173"/>
                  </a:cxn>
                  <a:cxn ang="0">
                    <a:pos x="515" y="173"/>
                  </a:cxn>
                  <a:cxn ang="0">
                    <a:pos x="515" y="0"/>
                  </a:cxn>
                  <a:cxn ang="0">
                    <a:pos x="51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15" h="173">
                    <a:moveTo>
                      <a:pt x="0" y="0"/>
                    </a:moveTo>
                    <a:lnTo>
                      <a:pt x="0" y="0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5" y="0"/>
                    </a:lnTo>
                    <a:lnTo>
                      <a:pt x="51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" name="Freeform 16"/>
              <p:cNvSpPr>
                <a:spLocks/>
              </p:cNvSpPr>
              <p:nvPr/>
            </p:nvSpPr>
            <p:spPr bwMode="auto">
              <a:xfrm>
                <a:off x="19947797" y="9012932"/>
                <a:ext cx="544286" cy="1693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49"/>
                  </a:cxn>
                  <a:cxn ang="0">
                    <a:pos x="0" y="149"/>
                  </a:cxn>
                  <a:cxn ang="0">
                    <a:pos x="495" y="154"/>
                  </a:cxn>
                  <a:cxn ang="0">
                    <a:pos x="495" y="154"/>
                  </a:cxn>
                  <a:cxn ang="0">
                    <a:pos x="495" y="0"/>
                  </a:cxn>
                  <a:cxn ang="0">
                    <a:pos x="49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5" h="154">
                    <a:moveTo>
                      <a:pt x="0" y="0"/>
                    </a:moveTo>
                    <a:lnTo>
                      <a:pt x="0" y="0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495" y="154"/>
                    </a:lnTo>
                    <a:lnTo>
                      <a:pt x="495" y="154"/>
                    </a:lnTo>
                    <a:lnTo>
                      <a:pt x="495" y="0"/>
                    </a:lnTo>
                    <a:lnTo>
                      <a:pt x="49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" name="Freeform 17"/>
              <p:cNvSpPr>
                <a:spLocks/>
              </p:cNvSpPr>
              <p:nvPr/>
            </p:nvSpPr>
            <p:spPr bwMode="auto">
              <a:xfrm>
                <a:off x="19811450" y="9187763"/>
                <a:ext cx="680632" cy="212217"/>
              </a:xfrm>
              <a:custGeom>
                <a:avLst/>
                <a:gdLst/>
                <a:ahLst/>
                <a:cxnLst>
                  <a:cxn ang="0">
                    <a:pos x="0" y="173"/>
                  </a:cxn>
                  <a:cxn ang="0">
                    <a:pos x="0" y="173"/>
                  </a:cxn>
                  <a:cxn ang="0">
                    <a:pos x="619" y="193"/>
                  </a:cxn>
                  <a:cxn ang="0">
                    <a:pos x="619" y="193"/>
                  </a:cxn>
                  <a:cxn ang="0">
                    <a:pos x="619" y="10"/>
                  </a:cxn>
                  <a:cxn ang="0">
                    <a:pos x="99" y="0"/>
                  </a:cxn>
                  <a:cxn ang="0">
                    <a:pos x="0" y="173"/>
                  </a:cxn>
                </a:cxnLst>
                <a:rect l="0" t="0" r="r" b="b"/>
                <a:pathLst>
                  <a:path w="619" h="193">
                    <a:moveTo>
                      <a:pt x="0" y="173"/>
                    </a:moveTo>
                    <a:lnTo>
                      <a:pt x="0" y="173"/>
                    </a:lnTo>
                    <a:lnTo>
                      <a:pt x="619" y="193"/>
                    </a:lnTo>
                    <a:lnTo>
                      <a:pt x="619" y="193"/>
                    </a:lnTo>
                    <a:lnTo>
                      <a:pt x="619" y="10"/>
                    </a:lnTo>
                    <a:lnTo>
                      <a:pt x="99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99999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" name="Freeform 18"/>
              <p:cNvSpPr>
                <a:spLocks/>
              </p:cNvSpPr>
              <p:nvPr/>
            </p:nvSpPr>
            <p:spPr bwMode="auto">
              <a:xfrm>
                <a:off x="19648714" y="8305910"/>
                <a:ext cx="848866" cy="609160"/>
              </a:xfrm>
              <a:custGeom>
                <a:avLst/>
                <a:gdLst/>
                <a:ahLst/>
                <a:cxnLst>
                  <a:cxn ang="0">
                    <a:pos x="772" y="554"/>
                  </a:cxn>
                  <a:cxn ang="0">
                    <a:pos x="0" y="554"/>
                  </a:cxn>
                  <a:cxn ang="0">
                    <a:pos x="0" y="40"/>
                  </a:cxn>
                  <a:cxn ang="0">
                    <a:pos x="772" y="0"/>
                  </a:cxn>
                  <a:cxn ang="0">
                    <a:pos x="772" y="554"/>
                  </a:cxn>
                </a:cxnLst>
                <a:rect l="0" t="0" r="r" b="b"/>
                <a:pathLst>
                  <a:path w="772" h="554">
                    <a:moveTo>
                      <a:pt x="772" y="554"/>
                    </a:moveTo>
                    <a:lnTo>
                      <a:pt x="0" y="554"/>
                    </a:lnTo>
                    <a:lnTo>
                      <a:pt x="0" y="40"/>
                    </a:lnTo>
                    <a:lnTo>
                      <a:pt x="772" y="0"/>
                    </a:lnTo>
                    <a:lnTo>
                      <a:pt x="772" y="554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" name="Freeform 19"/>
              <p:cNvSpPr>
                <a:spLocks/>
              </p:cNvSpPr>
              <p:nvPr/>
            </p:nvSpPr>
            <p:spPr bwMode="auto">
              <a:xfrm>
                <a:off x="19676204" y="8333399"/>
                <a:ext cx="821377" cy="549784"/>
              </a:xfrm>
              <a:custGeom>
                <a:avLst/>
                <a:gdLst/>
                <a:ahLst/>
                <a:cxnLst>
                  <a:cxn ang="0">
                    <a:pos x="747" y="500"/>
                  </a:cxn>
                  <a:cxn ang="0">
                    <a:pos x="0" y="500"/>
                  </a:cxn>
                  <a:cxn ang="0">
                    <a:pos x="0" y="39"/>
                  </a:cxn>
                  <a:cxn ang="0">
                    <a:pos x="747" y="0"/>
                  </a:cxn>
                  <a:cxn ang="0">
                    <a:pos x="747" y="500"/>
                  </a:cxn>
                </a:cxnLst>
                <a:rect l="0" t="0" r="r" b="b"/>
                <a:pathLst>
                  <a:path w="747" h="500">
                    <a:moveTo>
                      <a:pt x="747" y="500"/>
                    </a:moveTo>
                    <a:lnTo>
                      <a:pt x="0" y="500"/>
                    </a:lnTo>
                    <a:lnTo>
                      <a:pt x="0" y="39"/>
                    </a:lnTo>
                    <a:lnTo>
                      <a:pt x="747" y="0"/>
                    </a:lnTo>
                    <a:lnTo>
                      <a:pt x="747" y="50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" name="Freeform 20"/>
              <p:cNvSpPr>
                <a:spLocks noEditPoints="1"/>
              </p:cNvSpPr>
              <p:nvPr/>
            </p:nvSpPr>
            <p:spPr bwMode="auto">
              <a:xfrm>
                <a:off x="19637719" y="8294914"/>
                <a:ext cx="870857" cy="631152"/>
              </a:xfrm>
              <a:custGeom>
                <a:avLst/>
                <a:gdLst/>
                <a:ahLst/>
                <a:cxnLst>
                  <a:cxn ang="0">
                    <a:pos x="20" y="554"/>
                  </a:cxn>
                  <a:cxn ang="0">
                    <a:pos x="20" y="554"/>
                  </a:cxn>
                  <a:cxn ang="0">
                    <a:pos x="20" y="337"/>
                  </a:cxn>
                  <a:cxn ang="0">
                    <a:pos x="772" y="312"/>
                  </a:cxn>
                  <a:cxn ang="0">
                    <a:pos x="772" y="312"/>
                  </a:cxn>
                  <a:cxn ang="0">
                    <a:pos x="772" y="554"/>
                  </a:cxn>
                  <a:cxn ang="0">
                    <a:pos x="772" y="554"/>
                  </a:cxn>
                  <a:cxn ang="0">
                    <a:pos x="20" y="554"/>
                  </a:cxn>
                  <a:cxn ang="0">
                    <a:pos x="20" y="554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72" y="292"/>
                  </a:cxn>
                  <a:cxn ang="0">
                    <a:pos x="20" y="317"/>
                  </a:cxn>
                  <a:cxn ang="0">
                    <a:pos x="20" y="317"/>
                  </a:cxn>
                  <a:cxn ang="0">
                    <a:pos x="20" y="59"/>
                  </a:cxn>
                  <a:cxn ang="0">
                    <a:pos x="20" y="59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87" y="5"/>
                  </a:cxn>
                  <a:cxn ang="0">
                    <a:pos x="787" y="5"/>
                  </a:cxn>
                  <a:cxn ang="0">
                    <a:pos x="782" y="0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0" y="45"/>
                  </a:cxn>
                  <a:cxn ang="0">
                    <a:pos x="0" y="50"/>
                  </a:cxn>
                  <a:cxn ang="0">
                    <a:pos x="0" y="564"/>
                  </a:cxn>
                  <a:cxn ang="0">
                    <a:pos x="0" y="564"/>
                  </a:cxn>
                  <a:cxn ang="0">
                    <a:pos x="0" y="569"/>
                  </a:cxn>
                  <a:cxn ang="0">
                    <a:pos x="10" y="574"/>
                  </a:cxn>
                  <a:cxn ang="0">
                    <a:pos x="782" y="574"/>
                  </a:cxn>
                  <a:cxn ang="0">
                    <a:pos x="782" y="574"/>
                  </a:cxn>
                  <a:cxn ang="0">
                    <a:pos x="787" y="569"/>
                  </a:cxn>
                  <a:cxn ang="0">
                    <a:pos x="792" y="564"/>
                  </a:cxn>
                  <a:cxn ang="0">
                    <a:pos x="792" y="10"/>
                  </a:cxn>
                  <a:cxn ang="0">
                    <a:pos x="792" y="10"/>
                  </a:cxn>
                  <a:cxn ang="0">
                    <a:pos x="787" y="5"/>
                  </a:cxn>
                  <a:cxn ang="0">
                    <a:pos x="787" y="5"/>
                  </a:cxn>
                </a:cxnLst>
                <a:rect l="0" t="0" r="r" b="b"/>
                <a:pathLst>
                  <a:path w="792" h="574">
                    <a:moveTo>
                      <a:pt x="20" y="554"/>
                    </a:moveTo>
                    <a:lnTo>
                      <a:pt x="20" y="554"/>
                    </a:lnTo>
                    <a:lnTo>
                      <a:pt x="20" y="337"/>
                    </a:lnTo>
                    <a:lnTo>
                      <a:pt x="772" y="312"/>
                    </a:lnTo>
                    <a:lnTo>
                      <a:pt x="772" y="312"/>
                    </a:lnTo>
                    <a:lnTo>
                      <a:pt x="772" y="554"/>
                    </a:lnTo>
                    <a:lnTo>
                      <a:pt x="772" y="554"/>
                    </a:lnTo>
                    <a:lnTo>
                      <a:pt x="20" y="554"/>
                    </a:lnTo>
                    <a:lnTo>
                      <a:pt x="20" y="554"/>
                    </a:lnTo>
                    <a:close/>
                    <a:moveTo>
                      <a:pt x="772" y="25"/>
                    </a:moveTo>
                    <a:lnTo>
                      <a:pt x="772" y="25"/>
                    </a:lnTo>
                    <a:lnTo>
                      <a:pt x="772" y="292"/>
                    </a:lnTo>
                    <a:lnTo>
                      <a:pt x="20" y="317"/>
                    </a:lnTo>
                    <a:lnTo>
                      <a:pt x="20" y="317"/>
                    </a:lnTo>
                    <a:lnTo>
                      <a:pt x="20" y="59"/>
                    </a:lnTo>
                    <a:lnTo>
                      <a:pt x="20" y="59"/>
                    </a:lnTo>
                    <a:lnTo>
                      <a:pt x="772" y="25"/>
                    </a:lnTo>
                    <a:lnTo>
                      <a:pt x="772" y="25"/>
                    </a:lnTo>
                    <a:close/>
                    <a:moveTo>
                      <a:pt x="787" y="5"/>
                    </a:moveTo>
                    <a:lnTo>
                      <a:pt x="787" y="5"/>
                    </a:lnTo>
                    <a:lnTo>
                      <a:pt x="782" y="0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0" y="45"/>
                    </a:lnTo>
                    <a:lnTo>
                      <a:pt x="0" y="50"/>
                    </a:lnTo>
                    <a:lnTo>
                      <a:pt x="0" y="564"/>
                    </a:lnTo>
                    <a:lnTo>
                      <a:pt x="0" y="564"/>
                    </a:lnTo>
                    <a:lnTo>
                      <a:pt x="0" y="569"/>
                    </a:lnTo>
                    <a:lnTo>
                      <a:pt x="10" y="574"/>
                    </a:lnTo>
                    <a:lnTo>
                      <a:pt x="782" y="574"/>
                    </a:lnTo>
                    <a:lnTo>
                      <a:pt x="782" y="574"/>
                    </a:lnTo>
                    <a:lnTo>
                      <a:pt x="787" y="569"/>
                    </a:lnTo>
                    <a:lnTo>
                      <a:pt x="792" y="564"/>
                    </a:lnTo>
                    <a:lnTo>
                      <a:pt x="792" y="10"/>
                    </a:lnTo>
                    <a:lnTo>
                      <a:pt x="792" y="10"/>
                    </a:lnTo>
                    <a:lnTo>
                      <a:pt x="787" y="5"/>
                    </a:lnTo>
                    <a:lnTo>
                      <a:pt x="78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" name="Freeform 21"/>
              <p:cNvSpPr>
                <a:spLocks/>
              </p:cNvSpPr>
              <p:nvPr/>
            </p:nvSpPr>
            <p:spPr bwMode="auto">
              <a:xfrm>
                <a:off x="19621225" y="8975547"/>
                <a:ext cx="141845" cy="146243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4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4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8"/>
                  </a:cxn>
                  <a:cxn ang="0">
                    <a:pos x="65" y="133"/>
                  </a:cxn>
                  <a:cxn ang="0">
                    <a:pos x="65" y="133"/>
                  </a:cxn>
                  <a:cxn ang="0">
                    <a:pos x="89" y="128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3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4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4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8"/>
                    </a:lnTo>
                    <a:lnTo>
                      <a:pt x="65" y="133"/>
                    </a:lnTo>
                    <a:lnTo>
                      <a:pt x="65" y="133"/>
                    </a:lnTo>
                    <a:lnTo>
                      <a:pt x="89" y="128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" name="Freeform 22"/>
              <p:cNvSpPr>
                <a:spLocks/>
              </p:cNvSpPr>
              <p:nvPr/>
            </p:nvSpPr>
            <p:spPr bwMode="auto">
              <a:xfrm>
                <a:off x="19643217" y="9003035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4"/>
                  </a:cxn>
                  <a:cxn ang="0">
                    <a:pos x="74" y="9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9"/>
                  </a:cxn>
                  <a:cxn ang="0">
                    <a:pos x="5" y="2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4"/>
                    </a:lnTo>
                    <a:lnTo>
                      <a:pt x="74" y="9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9"/>
                    </a:lnTo>
                    <a:lnTo>
                      <a:pt x="5" y="2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33A02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" name="Freeform 23"/>
              <p:cNvSpPr>
                <a:spLocks noEditPoints="1"/>
              </p:cNvSpPr>
              <p:nvPr/>
            </p:nvSpPr>
            <p:spPr bwMode="auto">
              <a:xfrm>
                <a:off x="19632221" y="8992040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39"/>
                  </a:cxn>
                  <a:cxn ang="0">
                    <a:pos x="30" y="29"/>
                  </a:cxn>
                  <a:cxn ang="0">
                    <a:pos x="40" y="19"/>
                  </a:cxn>
                  <a:cxn ang="0">
                    <a:pos x="55" y="19"/>
                  </a:cxn>
                  <a:cxn ang="0">
                    <a:pos x="55" y="19"/>
                  </a:cxn>
                  <a:cxn ang="0">
                    <a:pos x="69" y="19"/>
                  </a:cxn>
                  <a:cxn ang="0">
                    <a:pos x="79" y="29"/>
                  </a:cxn>
                  <a:cxn ang="0">
                    <a:pos x="84" y="39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4"/>
                  </a:cxn>
                  <a:cxn ang="0">
                    <a:pos x="94" y="14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4"/>
                  </a:cxn>
                  <a:cxn ang="0">
                    <a:pos x="5" y="34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39"/>
                    </a:lnTo>
                    <a:lnTo>
                      <a:pt x="30" y="29"/>
                    </a:lnTo>
                    <a:lnTo>
                      <a:pt x="40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69" y="19"/>
                    </a:lnTo>
                    <a:lnTo>
                      <a:pt x="79" y="29"/>
                    </a:lnTo>
                    <a:lnTo>
                      <a:pt x="84" y="39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4"/>
                    </a:lnTo>
                    <a:lnTo>
                      <a:pt x="94" y="14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4"/>
                    </a:lnTo>
                    <a:lnTo>
                      <a:pt x="5" y="34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" name="Freeform 24"/>
              <p:cNvSpPr>
                <a:spLocks/>
              </p:cNvSpPr>
              <p:nvPr/>
            </p:nvSpPr>
            <p:spPr bwMode="auto">
              <a:xfrm>
                <a:off x="19621225" y="9149278"/>
                <a:ext cx="141845" cy="147342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5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5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9"/>
                  </a:cxn>
                  <a:cxn ang="0">
                    <a:pos x="65" y="134"/>
                  </a:cxn>
                  <a:cxn ang="0">
                    <a:pos x="65" y="134"/>
                  </a:cxn>
                  <a:cxn ang="0">
                    <a:pos x="89" y="129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4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5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5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9"/>
                    </a:lnTo>
                    <a:lnTo>
                      <a:pt x="65" y="134"/>
                    </a:lnTo>
                    <a:lnTo>
                      <a:pt x="65" y="134"/>
                    </a:lnTo>
                    <a:lnTo>
                      <a:pt x="89" y="129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" name="Freeform 25"/>
              <p:cNvSpPr>
                <a:spLocks/>
              </p:cNvSpPr>
              <p:nvPr/>
            </p:nvSpPr>
            <p:spPr bwMode="auto">
              <a:xfrm>
                <a:off x="19643217" y="9176767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5"/>
                  </a:cxn>
                  <a:cxn ang="0">
                    <a:pos x="74" y="10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10"/>
                  </a:cxn>
                  <a:cxn ang="0">
                    <a:pos x="5" y="25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5"/>
                    </a:lnTo>
                    <a:lnTo>
                      <a:pt x="74" y="10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10"/>
                    </a:lnTo>
                    <a:lnTo>
                      <a:pt x="5" y="2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" name="Freeform 26"/>
              <p:cNvSpPr>
                <a:spLocks noEditPoints="1"/>
              </p:cNvSpPr>
              <p:nvPr/>
            </p:nvSpPr>
            <p:spPr bwMode="auto">
              <a:xfrm>
                <a:off x="19632221" y="9165771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40"/>
                  </a:cxn>
                  <a:cxn ang="0">
                    <a:pos x="30" y="30"/>
                  </a:cxn>
                  <a:cxn ang="0">
                    <a:pos x="40" y="20"/>
                  </a:cxn>
                  <a:cxn ang="0">
                    <a:pos x="55" y="20"/>
                  </a:cxn>
                  <a:cxn ang="0">
                    <a:pos x="55" y="20"/>
                  </a:cxn>
                  <a:cxn ang="0">
                    <a:pos x="69" y="20"/>
                  </a:cxn>
                  <a:cxn ang="0">
                    <a:pos x="79" y="30"/>
                  </a:cxn>
                  <a:cxn ang="0">
                    <a:pos x="84" y="40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5"/>
                  </a:cxn>
                  <a:cxn ang="0">
                    <a:pos x="94" y="15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5"/>
                  </a:cxn>
                  <a:cxn ang="0">
                    <a:pos x="5" y="35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40"/>
                    </a:lnTo>
                    <a:lnTo>
                      <a:pt x="30" y="30"/>
                    </a:lnTo>
                    <a:lnTo>
                      <a:pt x="40" y="20"/>
                    </a:lnTo>
                    <a:lnTo>
                      <a:pt x="55" y="20"/>
                    </a:lnTo>
                    <a:lnTo>
                      <a:pt x="55" y="20"/>
                    </a:lnTo>
                    <a:lnTo>
                      <a:pt x="69" y="20"/>
                    </a:lnTo>
                    <a:lnTo>
                      <a:pt x="79" y="30"/>
                    </a:lnTo>
                    <a:lnTo>
                      <a:pt x="84" y="40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5"/>
                    </a:lnTo>
                    <a:lnTo>
                      <a:pt x="94" y="15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5"/>
                    </a:lnTo>
                    <a:lnTo>
                      <a:pt x="5" y="35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4" name="Freeform 27"/>
              <p:cNvSpPr>
                <a:spLocks/>
              </p:cNvSpPr>
              <p:nvPr/>
            </p:nvSpPr>
            <p:spPr bwMode="auto">
              <a:xfrm>
                <a:off x="19719087" y="8359789"/>
                <a:ext cx="730113" cy="234208"/>
              </a:xfrm>
              <a:custGeom>
                <a:avLst/>
                <a:gdLst/>
                <a:ahLst/>
                <a:cxnLst>
                  <a:cxn ang="0">
                    <a:pos x="664" y="193"/>
                  </a:cxn>
                  <a:cxn ang="0">
                    <a:pos x="0" y="213"/>
                  </a:cxn>
                  <a:cxn ang="0">
                    <a:pos x="0" y="35"/>
                  </a:cxn>
                  <a:cxn ang="0">
                    <a:pos x="664" y="0"/>
                  </a:cxn>
                  <a:cxn ang="0">
                    <a:pos x="664" y="193"/>
                  </a:cxn>
                </a:cxnLst>
                <a:rect l="0" t="0" r="r" b="b"/>
                <a:pathLst>
                  <a:path w="664" h="213">
                    <a:moveTo>
                      <a:pt x="664" y="193"/>
                    </a:moveTo>
                    <a:lnTo>
                      <a:pt x="0" y="213"/>
                    </a:lnTo>
                    <a:lnTo>
                      <a:pt x="0" y="35"/>
                    </a:lnTo>
                    <a:lnTo>
                      <a:pt x="664" y="0"/>
                    </a:lnTo>
                    <a:lnTo>
                      <a:pt x="664" y="193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5" name="Freeform 28"/>
              <p:cNvSpPr>
                <a:spLocks/>
              </p:cNvSpPr>
              <p:nvPr/>
            </p:nvSpPr>
            <p:spPr bwMode="auto">
              <a:xfrm>
                <a:off x="19719087" y="8458750"/>
                <a:ext cx="702624" cy="113256"/>
              </a:xfrm>
              <a:custGeom>
                <a:avLst/>
                <a:gdLst/>
                <a:ahLst/>
                <a:cxnLst>
                  <a:cxn ang="0">
                    <a:pos x="639" y="84"/>
                  </a:cxn>
                  <a:cxn ang="0">
                    <a:pos x="0" y="103"/>
                  </a:cxn>
                  <a:cxn ang="0">
                    <a:pos x="0" y="39"/>
                  </a:cxn>
                  <a:cxn ang="0">
                    <a:pos x="639" y="0"/>
                  </a:cxn>
                  <a:cxn ang="0">
                    <a:pos x="639" y="84"/>
                  </a:cxn>
                </a:cxnLst>
                <a:rect l="0" t="0" r="r" b="b"/>
                <a:pathLst>
                  <a:path w="639" h="103">
                    <a:moveTo>
                      <a:pt x="639" y="84"/>
                    </a:moveTo>
                    <a:lnTo>
                      <a:pt x="0" y="103"/>
                    </a:lnTo>
                    <a:lnTo>
                      <a:pt x="0" y="39"/>
                    </a:lnTo>
                    <a:lnTo>
                      <a:pt x="639" y="0"/>
                    </a:lnTo>
                    <a:lnTo>
                      <a:pt x="639" y="8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" name="Rectangle 29"/>
              <p:cNvSpPr>
                <a:spLocks noChangeArrowheads="1"/>
              </p:cNvSpPr>
              <p:nvPr/>
            </p:nvSpPr>
            <p:spPr bwMode="auto">
              <a:xfrm>
                <a:off x="19969788" y="9067910"/>
                <a:ext cx="522295" cy="43983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" name="Freeform 30"/>
              <p:cNvSpPr>
                <a:spLocks/>
              </p:cNvSpPr>
              <p:nvPr/>
            </p:nvSpPr>
            <p:spPr bwMode="auto">
              <a:xfrm>
                <a:off x="19969788" y="9045919"/>
                <a:ext cx="522295" cy="49481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475" y="45"/>
                  </a:cxn>
                  <a:cxn ang="0">
                    <a:pos x="475" y="5"/>
                  </a:cxn>
                  <a:cxn ang="0">
                    <a:pos x="0" y="0"/>
                  </a:cxn>
                  <a:cxn ang="0">
                    <a:pos x="0" y="40"/>
                  </a:cxn>
                </a:cxnLst>
                <a:rect l="0" t="0" r="r" b="b"/>
                <a:pathLst>
                  <a:path w="475" h="45">
                    <a:moveTo>
                      <a:pt x="0" y="40"/>
                    </a:moveTo>
                    <a:lnTo>
                      <a:pt x="475" y="45"/>
                    </a:lnTo>
                    <a:lnTo>
                      <a:pt x="475" y="5"/>
                    </a:lnTo>
                    <a:lnTo>
                      <a:pt x="0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" name="Freeform 31"/>
              <p:cNvSpPr>
                <a:spLocks/>
              </p:cNvSpPr>
              <p:nvPr/>
            </p:nvSpPr>
            <p:spPr bwMode="auto">
              <a:xfrm>
                <a:off x="21161719" y="9938767"/>
                <a:ext cx="505801" cy="800485"/>
              </a:xfrm>
              <a:custGeom>
                <a:avLst/>
                <a:gdLst/>
                <a:ahLst/>
                <a:cxnLst>
                  <a:cxn ang="0">
                    <a:pos x="460" y="0"/>
                  </a:cxn>
                  <a:cxn ang="0">
                    <a:pos x="460" y="0"/>
                  </a:cxn>
                  <a:cxn ang="0">
                    <a:pos x="460" y="525"/>
                  </a:cxn>
                  <a:cxn ang="0">
                    <a:pos x="460" y="525"/>
                  </a:cxn>
                  <a:cxn ang="0">
                    <a:pos x="0" y="728"/>
                  </a:cxn>
                  <a:cxn ang="0">
                    <a:pos x="0" y="728"/>
                  </a:cxn>
                  <a:cxn ang="0">
                    <a:pos x="5" y="634"/>
                  </a:cxn>
                  <a:cxn ang="0">
                    <a:pos x="20" y="559"/>
                  </a:cxn>
                  <a:cxn ang="0">
                    <a:pos x="40" y="490"/>
                  </a:cxn>
                  <a:cxn ang="0">
                    <a:pos x="64" y="436"/>
                  </a:cxn>
                  <a:cxn ang="0">
                    <a:pos x="94" y="391"/>
                  </a:cxn>
                  <a:cxn ang="0">
                    <a:pos x="129" y="356"/>
                  </a:cxn>
                  <a:cxn ang="0">
                    <a:pos x="163" y="322"/>
                  </a:cxn>
                  <a:cxn ang="0">
                    <a:pos x="203" y="292"/>
                  </a:cxn>
                  <a:cxn ang="0">
                    <a:pos x="277" y="242"/>
                  </a:cxn>
                  <a:cxn ang="0">
                    <a:pos x="317" y="218"/>
                  </a:cxn>
                  <a:cxn ang="0">
                    <a:pos x="351" y="183"/>
                  </a:cxn>
                  <a:cxn ang="0">
                    <a:pos x="386" y="148"/>
                  </a:cxn>
                  <a:cxn ang="0">
                    <a:pos x="416" y="109"/>
                  </a:cxn>
                  <a:cxn ang="0">
                    <a:pos x="440" y="59"/>
                  </a:cxn>
                  <a:cxn ang="0">
                    <a:pos x="460" y="0"/>
                  </a:cxn>
                  <a:cxn ang="0">
                    <a:pos x="460" y="0"/>
                  </a:cxn>
                </a:cxnLst>
                <a:rect l="0" t="0" r="r" b="b"/>
                <a:pathLst>
                  <a:path w="460" h="728">
                    <a:moveTo>
                      <a:pt x="460" y="0"/>
                    </a:moveTo>
                    <a:lnTo>
                      <a:pt x="460" y="0"/>
                    </a:lnTo>
                    <a:lnTo>
                      <a:pt x="460" y="525"/>
                    </a:lnTo>
                    <a:lnTo>
                      <a:pt x="460" y="525"/>
                    </a:lnTo>
                    <a:lnTo>
                      <a:pt x="0" y="728"/>
                    </a:lnTo>
                    <a:lnTo>
                      <a:pt x="0" y="728"/>
                    </a:lnTo>
                    <a:lnTo>
                      <a:pt x="5" y="634"/>
                    </a:lnTo>
                    <a:lnTo>
                      <a:pt x="20" y="559"/>
                    </a:lnTo>
                    <a:lnTo>
                      <a:pt x="40" y="490"/>
                    </a:lnTo>
                    <a:lnTo>
                      <a:pt x="64" y="436"/>
                    </a:lnTo>
                    <a:lnTo>
                      <a:pt x="94" y="391"/>
                    </a:lnTo>
                    <a:lnTo>
                      <a:pt x="129" y="356"/>
                    </a:lnTo>
                    <a:lnTo>
                      <a:pt x="163" y="322"/>
                    </a:lnTo>
                    <a:lnTo>
                      <a:pt x="203" y="292"/>
                    </a:lnTo>
                    <a:lnTo>
                      <a:pt x="277" y="242"/>
                    </a:lnTo>
                    <a:lnTo>
                      <a:pt x="317" y="218"/>
                    </a:lnTo>
                    <a:lnTo>
                      <a:pt x="351" y="183"/>
                    </a:lnTo>
                    <a:lnTo>
                      <a:pt x="386" y="148"/>
                    </a:lnTo>
                    <a:lnTo>
                      <a:pt x="416" y="109"/>
                    </a:lnTo>
                    <a:lnTo>
                      <a:pt x="440" y="59"/>
                    </a:lnTo>
                    <a:lnTo>
                      <a:pt x="460" y="0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" name="Freeform 32"/>
              <p:cNvSpPr>
                <a:spLocks noEditPoints="1"/>
              </p:cNvSpPr>
              <p:nvPr/>
            </p:nvSpPr>
            <p:spPr bwMode="auto">
              <a:xfrm>
                <a:off x="19539858" y="8186057"/>
                <a:ext cx="2171646" cy="2830286"/>
              </a:xfrm>
              <a:custGeom>
                <a:avLst/>
                <a:gdLst/>
                <a:ahLst/>
                <a:cxnLst>
                  <a:cxn ang="0">
                    <a:pos x="1935" y="2109"/>
                  </a:cxn>
                  <a:cxn ang="0">
                    <a:pos x="1089" y="59"/>
                  </a:cxn>
                  <a:cxn ang="0">
                    <a:pos x="1935" y="188"/>
                  </a:cxn>
                  <a:cxn ang="0">
                    <a:pos x="1935" y="2109"/>
                  </a:cxn>
                  <a:cxn ang="0">
                    <a:pos x="995" y="2520"/>
                  </a:cxn>
                  <a:cxn ang="0">
                    <a:pos x="970" y="2529"/>
                  </a:cxn>
                  <a:cxn ang="0">
                    <a:pos x="970" y="40"/>
                  </a:cxn>
                  <a:cxn ang="0">
                    <a:pos x="995" y="45"/>
                  </a:cxn>
                  <a:cxn ang="0">
                    <a:pos x="1049" y="2495"/>
                  </a:cxn>
                  <a:cxn ang="0">
                    <a:pos x="995" y="2520"/>
                  </a:cxn>
                  <a:cxn ang="0">
                    <a:pos x="935" y="2534"/>
                  </a:cxn>
                  <a:cxn ang="0">
                    <a:pos x="723" y="2520"/>
                  </a:cxn>
                  <a:cxn ang="0">
                    <a:pos x="406" y="2490"/>
                  </a:cxn>
                  <a:cxn ang="0">
                    <a:pos x="198" y="2460"/>
                  </a:cxn>
                  <a:cxn ang="0">
                    <a:pos x="49" y="2421"/>
                  </a:cxn>
                  <a:cxn ang="0">
                    <a:pos x="45" y="2416"/>
                  </a:cxn>
                  <a:cxn ang="0">
                    <a:pos x="40" y="2401"/>
                  </a:cxn>
                  <a:cxn ang="0">
                    <a:pos x="40" y="94"/>
                  </a:cxn>
                  <a:cxn ang="0">
                    <a:pos x="930" y="40"/>
                  </a:cxn>
                  <a:cxn ang="0">
                    <a:pos x="950" y="40"/>
                  </a:cxn>
                  <a:cxn ang="0">
                    <a:pos x="950" y="2529"/>
                  </a:cxn>
                  <a:cxn ang="0">
                    <a:pos x="935" y="2534"/>
                  </a:cxn>
                  <a:cxn ang="0">
                    <a:pos x="1000" y="5"/>
                  </a:cxn>
                  <a:cxn ang="0">
                    <a:pos x="950" y="0"/>
                  </a:cxn>
                  <a:cxn ang="0">
                    <a:pos x="930" y="0"/>
                  </a:cxn>
                  <a:cxn ang="0">
                    <a:pos x="15" y="54"/>
                  </a:cxn>
                  <a:cxn ang="0">
                    <a:pos x="0" y="74"/>
                  </a:cxn>
                  <a:cxn ang="0">
                    <a:pos x="0" y="2401"/>
                  </a:cxn>
                  <a:cxn ang="0">
                    <a:pos x="5" y="2430"/>
                  </a:cxn>
                  <a:cxn ang="0">
                    <a:pos x="30" y="2455"/>
                  </a:cxn>
                  <a:cxn ang="0">
                    <a:pos x="35" y="2455"/>
                  </a:cxn>
                  <a:cxn ang="0">
                    <a:pos x="124" y="2480"/>
                  </a:cxn>
                  <a:cxn ang="0">
                    <a:pos x="282" y="2515"/>
                  </a:cxn>
                  <a:cxn ang="0">
                    <a:pos x="544" y="2549"/>
                  </a:cxn>
                  <a:cxn ang="0">
                    <a:pos x="930" y="2574"/>
                  </a:cxn>
                  <a:cxn ang="0">
                    <a:pos x="955" y="2569"/>
                  </a:cxn>
                  <a:cxn ang="0">
                    <a:pos x="1010" y="2559"/>
                  </a:cxn>
                  <a:cxn ang="0">
                    <a:pos x="1960" y="2143"/>
                  </a:cxn>
                  <a:cxn ang="0">
                    <a:pos x="1975" y="2124"/>
                  </a:cxn>
                  <a:cxn ang="0">
                    <a:pos x="1975" y="168"/>
                  </a:cxn>
                  <a:cxn ang="0">
                    <a:pos x="1955" y="149"/>
                  </a:cxn>
                </a:cxnLst>
                <a:rect l="0" t="0" r="r" b="b"/>
                <a:pathLst>
                  <a:path w="1975" h="2574">
                    <a:moveTo>
                      <a:pt x="1935" y="2109"/>
                    </a:moveTo>
                    <a:lnTo>
                      <a:pt x="1935" y="2109"/>
                    </a:lnTo>
                    <a:lnTo>
                      <a:pt x="1089" y="2480"/>
                    </a:lnTo>
                    <a:lnTo>
                      <a:pt x="1089" y="59"/>
                    </a:lnTo>
                    <a:lnTo>
                      <a:pt x="1089" y="59"/>
                    </a:lnTo>
                    <a:lnTo>
                      <a:pt x="1935" y="188"/>
                    </a:lnTo>
                    <a:lnTo>
                      <a:pt x="1935" y="188"/>
                    </a:lnTo>
                    <a:lnTo>
                      <a:pt x="1935" y="2109"/>
                    </a:lnTo>
                    <a:lnTo>
                      <a:pt x="1935" y="2109"/>
                    </a:lnTo>
                    <a:close/>
                    <a:moveTo>
                      <a:pt x="995" y="2520"/>
                    </a:moveTo>
                    <a:lnTo>
                      <a:pt x="995" y="2520"/>
                    </a:lnTo>
                    <a:lnTo>
                      <a:pt x="970" y="2529"/>
                    </a:lnTo>
                    <a:lnTo>
                      <a:pt x="970" y="40"/>
                    </a:lnTo>
                    <a:lnTo>
                      <a:pt x="970" y="40"/>
                    </a:lnTo>
                    <a:lnTo>
                      <a:pt x="995" y="45"/>
                    </a:lnTo>
                    <a:lnTo>
                      <a:pt x="995" y="45"/>
                    </a:lnTo>
                    <a:lnTo>
                      <a:pt x="1049" y="50"/>
                    </a:lnTo>
                    <a:lnTo>
                      <a:pt x="1049" y="2495"/>
                    </a:lnTo>
                    <a:lnTo>
                      <a:pt x="1049" y="2495"/>
                    </a:lnTo>
                    <a:lnTo>
                      <a:pt x="995" y="2520"/>
                    </a:lnTo>
                    <a:lnTo>
                      <a:pt x="995" y="2520"/>
                    </a:lnTo>
                    <a:close/>
                    <a:moveTo>
                      <a:pt x="935" y="2534"/>
                    </a:moveTo>
                    <a:lnTo>
                      <a:pt x="935" y="2534"/>
                    </a:lnTo>
                    <a:lnTo>
                      <a:pt x="723" y="2520"/>
                    </a:lnTo>
                    <a:lnTo>
                      <a:pt x="549" y="2510"/>
                    </a:lnTo>
                    <a:lnTo>
                      <a:pt x="406" y="2490"/>
                    </a:lnTo>
                    <a:lnTo>
                      <a:pt x="292" y="2475"/>
                    </a:lnTo>
                    <a:lnTo>
                      <a:pt x="198" y="2460"/>
                    </a:lnTo>
                    <a:lnTo>
                      <a:pt x="129" y="2440"/>
                    </a:lnTo>
                    <a:lnTo>
                      <a:pt x="49" y="2421"/>
                    </a:lnTo>
                    <a:lnTo>
                      <a:pt x="45" y="2416"/>
                    </a:lnTo>
                    <a:lnTo>
                      <a:pt x="45" y="2416"/>
                    </a:lnTo>
                    <a:lnTo>
                      <a:pt x="40" y="2411"/>
                    </a:lnTo>
                    <a:lnTo>
                      <a:pt x="40" y="2401"/>
                    </a:lnTo>
                    <a:lnTo>
                      <a:pt x="40" y="2401"/>
                    </a:lnTo>
                    <a:lnTo>
                      <a:pt x="40" y="94"/>
                    </a:lnTo>
                    <a:lnTo>
                      <a:pt x="40" y="94"/>
                    </a:lnTo>
                    <a:lnTo>
                      <a:pt x="930" y="40"/>
                    </a:lnTo>
                    <a:lnTo>
                      <a:pt x="930" y="40"/>
                    </a:lnTo>
                    <a:lnTo>
                      <a:pt x="950" y="40"/>
                    </a:lnTo>
                    <a:lnTo>
                      <a:pt x="950" y="2529"/>
                    </a:lnTo>
                    <a:lnTo>
                      <a:pt x="950" y="2529"/>
                    </a:lnTo>
                    <a:lnTo>
                      <a:pt x="935" y="2534"/>
                    </a:lnTo>
                    <a:lnTo>
                      <a:pt x="935" y="2534"/>
                    </a:lnTo>
                    <a:close/>
                    <a:moveTo>
                      <a:pt x="1955" y="149"/>
                    </a:moveTo>
                    <a:lnTo>
                      <a:pt x="1000" y="5"/>
                    </a:lnTo>
                    <a:lnTo>
                      <a:pt x="1000" y="5"/>
                    </a:lnTo>
                    <a:lnTo>
                      <a:pt x="950" y="0"/>
                    </a:lnTo>
                    <a:lnTo>
                      <a:pt x="930" y="0"/>
                    </a:lnTo>
                    <a:lnTo>
                      <a:pt x="930" y="0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5" y="64"/>
                    </a:lnTo>
                    <a:lnTo>
                      <a:pt x="0" y="74"/>
                    </a:lnTo>
                    <a:lnTo>
                      <a:pt x="0" y="2401"/>
                    </a:lnTo>
                    <a:lnTo>
                      <a:pt x="0" y="2401"/>
                    </a:lnTo>
                    <a:lnTo>
                      <a:pt x="0" y="2416"/>
                    </a:lnTo>
                    <a:lnTo>
                      <a:pt x="5" y="2430"/>
                    </a:lnTo>
                    <a:lnTo>
                      <a:pt x="15" y="2445"/>
                    </a:lnTo>
                    <a:lnTo>
                      <a:pt x="30" y="2455"/>
                    </a:lnTo>
                    <a:lnTo>
                      <a:pt x="30" y="2455"/>
                    </a:lnTo>
                    <a:lnTo>
                      <a:pt x="35" y="2455"/>
                    </a:lnTo>
                    <a:lnTo>
                      <a:pt x="35" y="2455"/>
                    </a:lnTo>
                    <a:lnTo>
                      <a:pt x="124" y="2480"/>
                    </a:lnTo>
                    <a:lnTo>
                      <a:pt x="193" y="2500"/>
                    </a:lnTo>
                    <a:lnTo>
                      <a:pt x="282" y="2515"/>
                    </a:lnTo>
                    <a:lnTo>
                      <a:pt x="401" y="2529"/>
                    </a:lnTo>
                    <a:lnTo>
                      <a:pt x="544" y="2549"/>
                    </a:lnTo>
                    <a:lnTo>
                      <a:pt x="723" y="2559"/>
                    </a:lnTo>
                    <a:lnTo>
                      <a:pt x="930" y="2574"/>
                    </a:lnTo>
                    <a:lnTo>
                      <a:pt x="930" y="2574"/>
                    </a:lnTo>
                    <a:lnTo>
                      <a:pt x="955" y="2569"/>
                    </a:lnTo>
                    <a:lnTo>
                      <a:pt x="980" y="2569"/>
                    </a:lnTo>
                    <a:lnTo>
                      <a:pt x="1010" y="2559"/>
                    </a:lnTo>
                    <a:lnTo>
                      <a:pt x="1960" y="2143"/>
                    </a:lnTo>
                    <a:lnTo>
                      <a:pt x="1960" y="2143"/>
                    </a:lnTo>
                    <a:lnTo>
                      <a:pt x="1970" y="2133"/>
                    </a:lnTo>
                    <a:lnTo>
                      <a:pt x="1975" y="2124"/>
                    </a:lnTo>
                    <a:lnTo>
                      <a:pt x="1975" y="168"/>
                    </a:lnTo>
                    <a:lnTo>
                      <a:pt x="1975" y="168"/>
                    </a:lnTo>
                    <a:lnTo>
                      <a:pt x="1970" y="158"/>
                    </a:lnTo>
                    <a:lnTo>
                      <a:pt x="1955" y="149"/>
                    </a:lnTo>
                    <a:lnTo>
                      <a:pt x="1955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" name="Freeform 33"/>
              <p:cNvSpPr>
                <a:spLocks/>
              </p:cNvSpPr>
              <p:nvPr/>
            </p:nvSpPr>
            <p:spPr bwMode="auto">
              <a:xfrm>
                <a:off x="19643217" y="9486845"/>
                <a:ext cx="376052" cy="1361264"/>
              </a:xfrm>
              <a:custGeom>
                <a:avLst/>
                <a:gdLst/>
                <a:ahLst/>
                <a:cxnLst>
                  <a:cxn ang="0">
                    <a:pos x="208" y="391"/>
                  </a:cxn>
                  <a:cxn ang="0">
                    <a:pos x="208" y="391"/>
                  </a:cxn>
                  <a:cxn ang="0">
                    <a:pos x="213" y="356"/>
                  </a:cxn>
                  <a:cxn ang="0">
                    <a:pos x="218" y="327"/>
                  </a:cxn>
                  <a:cxn ang="0">
                    <a:pos x="233" y="302"/>
                  </a:cxn>
                  <a:cxn ang="0">
                    <a:pos x="247" y="277"/>
                  </a:cxn>
                  <a:cxn ang="0">
                    <a:pos x="267" y="257"/>
                  </a:cxn>
                  <a:cxn ang="0">
                    <a:pos x="292" y="243"/>
                  </a:cxn>
                  <a:cxn ang="0">
                    <a:pos x="317" y="228"/>
                  </a:cxn>
                  <a:cxn ang="0">
                    <a:pos x="342" y="223"/>
                  </a:cxn>
                  <a:cxn ang="0">
                    <a:pos x="342" y="15"/>
                  </a:cxn>
                  <a:cxn ang="0">
                    <a:pos x="0" y="0"/>
                  </a:cxn>
                  <a:cxn ang="0">
                    <a:pos x="0" y="1173"/>
                  </a:cxn>
                  <a:cxn ang="0">
                    <a:pos x="0" y="1173"/>
                  </a:cxn>
                  <a:cxn ang="0">
                    <a:pos x="94" y="1193"/>
                  </a:cxn>
                  <a:cxn ang="0">
                    <a:pos x="203" y="1218"/>
                  </a:cxn>
                  <a:cxn ang="0">
                    <a:pos x="342" y="1238"/>
                  </a:cxn>
                  <a:cxn ang="0">
                    <a:pos x="342" y="559"/>
                  </a:cxn>
                  <a:cxn ang="0">
                    <a:pos x="342" y="559"/>
                  </a:cxn>
                  <a:cxn ang="0">
                    <a:pos x="317" y="550"/>
                  </a:cxn>
                  <a:cxn ang="0">
                    <a:pos x="292" y="540"/>
                  </a:cxn>
                  <a:cxn ang="0">
                    <a:pos x="267" y="520"/>
                  </a:cxn>
                  <a:cxn ang="0">
                    <a:pos x="247" y="500"/>
                  </a:cxn>
                  <a:cxn ang="0">
                    <a:pos x="233" y="475"/>
                  </a:cxn>
                  <a:cxn ang="0">
                    <a:pos x="218" y="451"/>
                  </a:cxn>
                  <a:cxn ang="0">
                    <a:pos x="213" y="421"/>
                  </a:cxn>
                  <a:cxn ang="0">
                    <a:pos x="208" y="391"/>
                  </a:cxn>
                  <a:cxn ang="0">
                    <a:pos x="208" y="391"/>
                  </a:cxn>
                </a:cxnLst>
                <a:rect l="0" t="0" r="r" b="b"/>
                <a:pathLst>
                  <a:path w="342" h="1238">
                    <a:moveTo>
                      <a:pt x="208" y="391"/>
                    </a:moveTo>
                    <a:lnTo>
                      <a:pt x="208" y="391"/>
                    </a:lnTo>
                    <a:lnTo>
                      <a:pt x="213" y="356"/>
                    </a:lnTo>
                    <a:lnTo>
                      <a:pt x="218" y="327"/>
                    </a:lnTo>
                    <a:lnTo>
                      <a:pt x="233" y="302"/>
                    </a:lnTo>
                    <a:lnTo>
                      <a:pt x="247" y="277"/>
                    </a:lnTo>
                    <a:lnTo>
                      <a:pt x="267" y="257"/>
                    </a:lnTo>
                    <a:lnTo>
                      <a:pt x="292" y="243"/>
                    </a:lnTo>
                    <a:lnTo>
                      <a:pt x="317" y="228"/>
                    </a:lnTo>
                    <a:lnTo>
                      <a:pt x="342" y="223"/>
                    </a:lnTo>
                    <a:lnTo>
                      <a:pt x="342" y="15"/>
                    </a:lnTo>
                    <a:lnTo>
                      <a:pt x="0" y="0"/>
                    </a:lnTo>
                    <a:lnTo>
                      <a:pt x="0" y="1173"/>
                    </a:lnTo>
                    <a:lnTo>
                      <a:pt x="0" y="1173"/>
                    </a:lnTo>
                    <a:lnTo>
                      <a:pt x="94" y="1193"/>
                    </a:lnTo>
                    <a:lnTo>
                      <a:pt x="203" y="1218"/>
                    </a:lnTo>
                    <a:lnTo>
                      <a:pt x="342" y="1238"/>
                    </a:lnTo>
                    <a:lnTo>
                      <a:pt x="342" y="559"/>
                    </a:lnTo>
                    <a:lnTo>
                      <a:pt x="342" y="559"/>
                    </a:lnTo>
                    <a:lnTo>
                      <a:pt x="317" y="550"/>
                    </a:lnTo>
                    <a:lnTo>
                      <a:pt x="292" y="540"/>
                    </a:lnTo>
                    <a:lnTo>
                      <a:pt x="267" y="520"/>
                    </a:lnTo>
                    <a:lnTo>
                      <a:pt x="247" y="500"/>
                    </a:lnTo>
                    <a:lnTo>
                      <a:pt x="233" y="475"/>
                    </a:lnTo>
                    <a:lnTo>
                      <a:pt x="218" y="451"/>
                    </a:lnTo>
                    <a:lnTo>
                      <a:pt x="213" y="421"/>
                    </a:lnTo>
                    <a:lnTo>
                      <a:pt x="208" y="391"/>
                    </a:lnTo>
                    <a:lnTo>
                      <a:pt x="208" y="391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" name="Freeform 34"/>
              <p:cNvSpPr>
                <a:spLocks/>
              </p:cNvSpPr>
              <p:nvPr/>
            </p:nvSpPr>
            <p:spPr bwMode="auto">
              <a:xfrm>
                <a:off x="20073147" y="9503339"/>
                <a:ext cx="435429" cy="1382156"/>
              </a:xfrm>
              <a:custGeom>
                <a:avLst/>
                <a:gdLst/>
                <a:ahLst/>
                <a:cxnLst>
                  <a:cxn ang="0">
                    <a:pos x="396" y="15"/>
                  </a:cxn>
                  <a:cxn ang="0">
                    <a:pos x="0" y="0"/>
                  </a:cxn>
                  <a:cxn ang="0">
                    <a:pos x="0" y="208"/>
                  </a:cxn>
                  <a:cxn ang="0">
                    <a:pos x="0" y="208"/>
                  </a:cxn>
                  <a:cxn ang="0">
                    <a:pos x="30" y="213"/>
                  </a:cxn>
                  <a:cxn ang="0">
                    <a:pos x="54" y="228"/>
                  </a:cxn>
                  <a:cxn ang="0">
                    <a:pos x="74" y="242"/>
                  </a:cxn>
                  <a:cxn ang="0">
                    <a:pos x="94" y="262"/>
                  </a:cxn>
                  <a:cxn ang="0">
                    <a:pos x="114" y="287"/>
                  </a:cxn>
                  <a:cxn ang="0">
                    <a:pos x="124" y="312"/>
                  </a:cxn>
                  <a:cxn ang="0">
                    <a:pos x="134" y="341"/>
                  </a:cxn>
                  <a:cxn ang="0">
                    <a:pos x="134" y="376"/>
                  </a:cxn>
                  <a:cxn ang="0">
                    <a:pos x="134" y="376"/>
                  </a:cxn>
                  <a:cxn ang="0">
                    <a:pos x="134" y="406"/>
                  </a:cxn>
                  <a:cxn ang="0">
                    <a:pos x="124" y="436"/>
                  </a:cxn>
                  <a:cxn ang="0">
                    <a:pos x="114" y="460"/>
                  </a:cxn>
                  <a:cxn ang="0">
                    <a:pos x="94" y="485"/>
                  </a:cxn>
                  <a:cxn ang="0">
                    <a:pos x="74" y="505"/>
                  </a:cxn>
                  <a:cxn ang="0">
                    <a:pos x="54" y="525"/>
                  </a:cxn>
                  <a:cxn ang="0">
                    <a:pos x="30" y="535"/>
                  </a:cxn>
                  <a:cxn ang="0">
                    <a:pos x="0" y="544"/>
                  </a:cxn>
                  <a:cxn ang="0">
                    <a:pos x="0" y="1228"/>
                  </a:cxn>
                  <a:cxn ang="0">
                    <a:pos x="0" y="1228"/>
                  </a:cxn>
                  <a:cxn ang="0">
                    <a:pos x="188" y="1247"/>
                  </a:cxn>
                  <a:cxn ang="0">
                    <a:pos x="287" y="1252"/>
                  </a:cxn>
                  <a:cxn ang="0">
                    <a:pos x="396" y="1257"/>
                  </a:cxn>
                  <a:cxn ang="0">
                    <a:pos x="396" y="15"/>
                  </a:cxn>
                </a:cxnLst>
                <a:rect l="0" t="0" r="r" b="b"/>
                <a:pathLst>
                  <a:path w="396" h="1257">
                    <a:moveTo>
                      <a:pt x="396" y="15"/>
                    </a:moveTo>
                    <a:lnTo>
                      <a:pt x="0" y="0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30" y="213"/>
                    </a:lnTo>
                    <a:lnTo>
                      <a:pt x="54" y="228"/>
                    </a:lnTo>
                    <a:lnTo>
                      <a:pt x="74" y="242"/>
                    </a:lnTo>
                    <a:lnTo>
                      <a:pt x="94" y="262"/>
                    </a:lnTo>
                    <a:lnTo>
                      <a:pt x="114" y="287"/>
                    </a:lnTo>
                    <a:lnTo>
                      <a:pt x="124" y="312"/>
                    </a:lnTo>
                    <a:lnTo>
                      <a:pt x="134" y="341"/>
                    </a:lnTo>
                    <a:lnTo>
                      <a:pt x="134" y="376"/>
                    </a:lnTo>
                    <a:lnTo>
                      <a:pt x="134" y="376"/>
                    </a:lnTo>
                    <a:lnTo>
                      <a:pt x="134" y="406"/>
                    </a:lnTo>
                    <a:lnTo>
                      <a:pt x="124" y="436"/>
                    </a:lnTo>
                    <a:lnTo>
                      <a:pt x="114" y="460"/>
                    </a:lnTo>
                    <a:lnTo>
                      <a:pt x="94" y="485"/>
                    </a:lnTo>
                    <a:lnTo>
                      <a:pt x="74" y="505"/>
                    </a:lnTo>
                    <a:lnTo>
                      <a:pt x="54" y="525"/>
                    </a:lnTo>
                    <a:lnTo>
                      <a:pt x="30" y="535"/>
                    </a:lnTo>
                    <a:lnTo>
                      <a:pt x="0" y="544"/>
                    </a:lnTo>
                    <a:lnTo>
                      <a:pt x="0" y="1228"/>
                    </a:lnTo>
                    <a:lnTo>
                      <a:pt x="0" y="1228"/>
                    </a:lnTo>
                    <a:lnTo>
                      <a:pt x="188" y="1247"/>
                    </a:lnTo>
                    <a:lnTo>
                      <a:pt x="287" y="1252"/>
                    </a:lnTo>
                    <a:lnTo>
                      <a:pt x="396" y="1257"/>
                    </a:lnTo>
                    <a:lnTo>
                      <a:pt x="396" y="15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" name="Freeform 35"/>
              <p:cNvSpPr>
                <a:spLocks/>
              </p:cNvSpPr>
              <p:nvPr/>
            </p:nvSpPr>
            <p:spPr bwMode="auto">
              <a:xfrm>
                <a:off x="19925805" y="9785927"/>
                <a:ext cx="239706" cy="256199"/>
              </a:xfrm>
              <a:custGeom>
                <a:avLst/>
                <a:gdLst/>
                <a:ahLst/>
                <a:cxnLst>
                  <a:cxn ang="0">
                    <a:pos x="218" y="119"/>
                  </a:cxn>
                  <a:cxn ang="0">
                    <a:pos x="218" y="119"/>
                  </a:cxn>
                  <a:cxn ang="0">
                    <a:pos x="218" y="94"/>
                  </a:cxn>
                  <a:cxn ang="0">
                    <a:pos x="208" y="75"/>
                  </a:cxn>
                  <a:cxn ang="0">
                    <a:pos x="198" y="55"/>
                  </a:cxn>
                  <a:cxn ang="0">
                    <a:pos x="188" y="35"/>
                  </a:cxn>
                  <a:cxn ang="0">
                    <a:pos x="169" y="20"/>
                  </a:cxn>
                  <a:cxn ang="0">
                    <a:pos x="154" y="10"/>
                  </a:cxn>
                  <a:cxn ang="0">
                    <a:pos x="134" y="5"/>
                  </a:cxn>
                  <a:cxn ang="0">
                    <a:pos x="109" y="0"/>
                  </a:cxn>
                  <a:cxn ang="0">
                    <a:pos x="109" y="0"/>
                  </a:cxn>
                  <a:cxn ang="0">
                    <a:pos x="89" y="5"/>
                  </a:cxn>
                  <a:cxn ang="0">
                    <a:pos x="70" y="10"/>
                  </a:cxn>
                  <a:cxn ang="0">
                    <a:pos x="50" y="20"/>
                  </a:cxn>
                  <a:cxn ang="0">
                    <a:pos x="35" y="35"/>
                  </a:cxn>
                  <a:cxn ang="0">
                    <a:pos x="20" y="55"/>
                  </a:cxn>
                  <a:cxn ang="0">
                    <a:pos x="10" y="75"/>
                  </a:cxn>
                  <a:cxn ang="0">
                    <a:pos x="5" y="94"/>
                  </a:cxn>
                  <a:cxn ang="0">
                    <a:pos x="0" y="119"/>
                  </a:cxn>
                  <a:cxn ang="0">
                    <a:pos x="0" y="119"/>
                  </a:cxn>
                  <a:cxn ang="0">
                    <a:pos x="5" y="139"/>
                  </a:cxn>
                  <a:cxn ang="0">
                    <a:pos x="10" y="164"/>
                  </a:cxn>
                  <a:cxn ang="0">
                    <a:pos x="20" y="183"/>
                  </a:cxn>
                  <a:cxn ang="0">
                    <a:pos x="35" y="198"/>
                  </a:cxn>
                  <a:cxn ang="0">
                    <a:pos x="50" y="213"/>
                  </a:cxn>
                  <a:cxn ang="0">
                    <a:pos x="70" y="223"/>
                  </a:cxn>
                  <a:cxn ang="0">
                    <a:pos x="89" y="233"/>
                  </a:cxn>
                  <a:cxn ang="0">
                    <a:pos x="109" y="233"/>
                  </a:cxn>
                  <a:cxn ang="0">
                    <a:pos x="109" y="233"/>
                  </a:cxn>
                  <a:cxn ang="0">
                    <a:pos x="134" y="233"/>
                  </a:cxn>
                  <a:cxn ang="0">
                    <a:pos x="154" y="223"/>
                  </a:cxn>
                  <a:cxn ang="0">
                    <a:pos x="169" y="213"/>
                  </a:cxn>
                  <a:cxn ang="0">
                    <a:pos x="188" y="198"/>
                  </a:cxn>
                  <a:cxn ang="0">
                    <a:pos x="198" y="183"/>
                  </a:cxn>
                  <a:cxn ang="0">
                    <a:pos x="208" y="164"/>
                  </a:cxn>
                  <a:cxn ang="0">
                    <a:pos x="218" y="139"/>
                  </a:cxn>
                  <a:cxn ang="0">
                    <a:pos x="218" y="119"/>
                  </a:cxn>
                  <a:cxn ang="0">
                    <a:pos x="218" y="119"/>
                  </a:cxn>
                </a:cxnLst>
                <a:rect l="0" t="0" r="r" b="b"/>
                <a:pathLst>
                  <a:path w="218" h="233">
                    <a:moveTo>
                      <a:pt x="218" y="119"/>
                    </a:moveTo>
                    <a:lnTo>
                      <a:pt x="218" y="119"/>
                    </a:lnTo>
                    <a:lnTo>
                      <a:pt x="218" y="94"/>
                    </a:lnTo>
                    <a:lnTo>
                      <a:pt x="208" y="75"/>
                    </a:lnTo>
                    <a:lnTo>
                      <a:pt x="198" y="55"/>
                    </a:lnTo>
                    <a:lnTo>
                      <a:pt x="188" y="35"/>
                    </a:lnTo>
                    <a:lnTo>
                      <a:pt x="169" y="20"/>
                    </a:lnTo>
                    <a:lnTo>
                      <a:pt x="154" y="10"/>
                    </a:lnTo>
                    <a:lnTo>
                      <a:pt x="134" y="5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89" y="5"/>
                    </a:lnTo>
                    <a:lnTo>
                      <a:pt x="70" y="10"/>
                    </a:lnTo>
                    <a:lnTo>
                      <a:pt x="50" y="20"/>
                    </a:lnTo>
                    <a:lnTo>
                      <a:pt x="35" y="35"/>
                    </a:lnTo>
                    <a:lnTo>
                      <a:pt x="20" y="55"/>
                    </a:lnTo>
                    <a:lnTo>
                      <a:pt x="10" y="75"/>
                    </a:lnTo>
                    <a:lnTo>
                      <a:pt x="5" y="9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5" y="139"/>
                    </a:lnTo>
                    <a:lnTo>
                      <a:pt x="10" y="164"/>
                    </a:lnTo>
                    <a:lnTo>
                      <a:pt x="20" y="183"/>
                    </a:lnTo>
                    <a:lnTo>
                      <a:pt x="35" y="198"/>
                    </a:lnTo>
                    <a:lnTo>
                      <a:pt x="50" y="213"/>
                    </a:lnTo>
                    <a:lnTo>
                      <a:pt x="70" y="223"/>
                    </a:lnTo>
                    <a:lnTo>
                      <a:pt x="89" y="233"/>
                    </a:lnTo>
                    <a:lnTo>
                      <a:pt x="109" y="233"/>
                    </a:lnTo>
                    <a:lnTo>
                      <a:pt x="109" y="233"/>
                    </a:lnTo>
                    <a:lnTo>
                      <a:pt x="134" y="233"/>
                    </a:lnTo>
                    <a:lnTo>
                      <a:pt x="154" y="223"/>
                    </a:lnTo>
                    <a:lnTo>
                      <a:pt x="169" y="213"/>
                    </a:lnTo>
                    <a:lnTo>
                      <a:pt x="188" y="198"/>
                    </a:lnTo>
                    <a:lnTo>
                      <a:pt x="198" y="183"/>
                    </a:lnTo>
                    <a:lnTo>
                      <a:pt x="208" y="164"/>
                    </a:lnTo>
                    <a:lnTo>
                      <a:pt x="218" y="139"/>
                    </a:lnTo>
                    <a:lnTo>
                      <a:pt x="218" y="119"/>
                    </a:lnTo>
                    <a:lnTo>
                      <a:pt x="218" y="119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" name="Freeform 36"/>
              <p:cNvSpPr>
                <a:spLocks/>
              </p:cNvSpPr>
              <p:nvPr/>
            </p:nvSpPr>
            <p:spPr bwMode="auto">
              <a:xfrm>
                <a:off x="19931303" y="9818914"/>
                <a:ext cx="191325" cy="201221"/>
              </a:xfrm>
              <a:custGeom>
                <a:avLst/>
                <a:gdLst/>
                <a:ahLst/>
                <a:cxnLst>
                  <a:cxn ang="0">
                    <a:pos x="134" y="109"/>
                  </a:cxn>
                  <a:cxn ang="0">
                    <a:pos x="134" y="109"/>
                  </a:cxn>
                  <a:cxn ang="0">
                    <a:pos x="119" y="104"/>
                  </a:cxn>
                  <a:cxn ang="0">
                    <a:pos x="104" y="94"/>
                  </a:cxn>
                  <a:cxn ang="0">
                    <a:pos x="94" y="79"/>
                  </a:cxn>
                  <a:cxn ang="0">
                    <a:pos x="89" y="64"/>
                  </a:cxn>
                  <a:cxn ang="0">
                    <a:pos x="89" y="64"/>
                  </a:cxn>
                  <a:cxn ang="0">
                    <a:pos x="94" y="45"/>
                  </a:cxn>
                  <a:cxn ang="0">
                    <a:pos x="104" y="30"/>
                  </a:cxn>
                  <a:cxn ang="0">
                    <a:pos x="119" y="20"/>
                  </a:cxn>
                  <a:cxn ang="0">
                    <a:pos x="134" y="15"/>
                  </a:cxn>
                  <a:cxn ang="0">
                    <a:pos x="134" y="15"/>
                  </a:cxn>
                  <a:cxn ang="0">
                    <a:pos x="139" y="15"/>
                  </a:cxn>
                  <a:cxn ang="0">
                    <a:pos x="139" y="15"/>
                  </a:cxn>
                  <a:cxn ang="0">
                    <a:pos x="114" y="5"/>
                  </a:cxn>
                  <a:cxn ang="0">
                    <a:pos x="84" y="0"/>
                  </a:cxn>
                  <a:cxn ang="0">
                    <a:pos x="84" y="0"/>
                  </a:cxn>
                  <a:cxn ang="0">
                    <a:pos x="70" y="0"/>
                  </a:cxn>
                  <a:cxn ang="0">
                    <a:pos x="55" y="5"/>
                  </a:cxn>
                  <a:cxn ang="0">
                    <a:pos x="40" y="15"/>
                  </a:cxn>
                  <a:cxn ang="0">
                    <a:pos x="25" y="25"/>
                  </a:cxn>
                  <a:cxn ang="0">
                    <a:pos x="15" y="40"/>
                  </a:cxn>
                  <a:cxn ang="0">
                    <a:pos x="5" y="54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0" y="89"/>
                  </a:cxn>
                  <a:cxn ang="0">
                    <a:pos x="0" y="109"/>
                  </a:cxn>
                  <a:cxn ang="0">
                    <a:pos x="5" y="129"/>
                  </a:cxn>
                  <a:cxn ang="0">
                    <a:pos x="15" y="144"/>
                  </a:cxn>
                  <a:cxn ang="0">
                    <a:pos x="25" y="158"/>
                  </a:cxn>
                  <a:cxn ang="0">
                    <a:pos x="40" y="168"/>
                  </a:cxn>
                  <a:cxn ang="0">
                    <a:pos x="55" y="178"/>
                  </a:cxn>
                  <a:cxn ang="0">
                    <a:pos x="70" y="183"/>
                  </a:cxn>
                  <a:cxn ang="0">
                    <a:pos x="84" y="183"/>
                  </a:cxn>
                  <a:cxn ang="0">
                    <a:pos x="84" y="183"/>
                  </a:cxn>
                  <a:cxn ang="0">
                    <a:pos x="104" y="183"/>
                  </a:cxn>
                  <a:cxn ang="0">
                    <a:pos x="119" y="178"/>
                  </a:cxn>
                  <a:cxn ang="0">
                    <a:pos x="134" y="168"/>
                  </a:cxn>
                  <a:cxn ang="0">
                    <a:pos x="149" y="158"/>
                  </a:cxn>
                  <a:cxn ang="0">
                    <a:pos x="159" y="144"/>
                  </a:cxn>
                  <a:cxn ang="0">
                    <a:pos x="169" y="129"/>
                  </a:cxn>
                  <a:cxn ang="0">
                    <a:pos x="174" y="109"/>
                  </a:cxn>
                  <a:cxn ang="0">
                    <a:pos x="174" y="89"/>
                  </a:cxn>
                  <a:cxn ang="0">
                    <a:pos x="174" y="89"/>
                  </a:cxn>
                  <a:cxn ang="0">
                    <a:pos x="174" y="84"/>
                  </a:cxn>
                  <a:cxn ang="0">
                    <a:pos x="174" y="84"/>
                  </a:cxn>
                  <a:cxn ang="0">
                    <a:pos x="164" y="94"/>
                  </a:cxn>
                  <a:cxn ang="0">
                    <a:pos x="159" y="104"/>
                  </a:cxn>
                  <a:cxn ang="0">
                    <a:pos x="144" y="109"/>
                  </a:cxn>
                  <a:cxn ang="0">
                    <a:pos x="134" y="109"/>
                  </a:cxn>
                  <a:cxn ang="0">
                    <a:pos x="134" y="109"/>
                  </a:cxn>
                </a:cxnLst>
                <a:rect l="0" t="0" r="r" b="b"/>
                <a:pathLst>
                  <a:path w="174" h="183">
                    <a:moveTo>
                      <a:pt x="134" y="109"/>
                    </a:moveTo>
                    <a:lnTo>
                      <a:pt x="134" y="109"/>
                    </a:lnTo>
                    <a:lnTo>
                      <a:pt x="119" y="104"/>
                    </a:lnTo>
                    <a:lnTo>
                      <a:pt x="104" y="94"/>
                    </a:lnTo>
                    <a:lnTo>
                      <a:pt x="94" y="79"/>
                    </a:lnTo>
                    <a:lnTo>
                      <a:pt x="89" y="64"/>
                    </a:lnTo>
                    <a:lnTo>
                      <a:pt x="89" y="64"/>
                    </a:lnTo>
                    <a:lnTo>
                      <a:pt x="94" y="45"/>
                    </a:lnTo>
                    <a:lnTo>
                      <a:pt x="104" y="30"/>
                    </a:lnTo>
                    <a:lnTo>
                      <a:pt x="119" y="20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9" y="15"/>
                    </a:lnTo>
                    <a:lnTo>
                      <a:pt x="139" y="15"/>
                    </a:lnTo>
                    <a:lnTo>
                      <a:pt x="114" y="5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0" y="0"/>
                    </a:lnTo>
                    <a:lnTo>
                      <a:pt x="55" y="5"/>
                    </a:lnTo>
                    <a:lnTo>
                      <a:pt x="40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5" y="54"/>
                    </a:lnTo>
                    <a:lnTo>
                      <a:pt x="0" y="74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109"/>
                    </a:lnTo>
                    <a:lnTo>
                      <a:pt x="5" y="129"/>
                    </a:lnTo>
                    <a:lnTo>
                      <a:pt x="15" y="144"/>
                    </a:lnTo>
                    <a:lnTo>
                      <a:pt x="25" y="158"/>
                    </a:lnTo>
                    <a:lnTo>
                      <a:pt x="40" y="168"/>
                    </a:lnTo>
                    <a:lnTo>
                      <a:pt x="55" y="178"/>
                    </a:lnTo>
                    <a:lnTo>
                      <a:pt x="70" y="183"/>
                    </a:lnTo>
                    <a:lnTo>
                      <a:pt x="84" y="183"/>
                    </a:lnTo>
                    <a:lnTo>
                      <a:pt x="84" y="183"/>
                    </a:lnTo>
                    <a:lnTo>
                      <a:pt x="104" y="183"/>
                    </a:lnTo>
                    <a:lnTo>
                      <a:pt x="119" y="178"/>
                    </a:lnTo>
                    <a:lnTo>
                      <a:pt x="134" y="168"/>
                    </a:lnTo>
                    <a:lnTo>
                      <a:pt x="149" y="158"/>
                    </a:lnTo>
                    <a:lnTo>
                      <a:pt x="159" y="144"/>
                    </a:lnTo>
                    <a:lnTo>
                      <a:pt x="169" y="129"/>
                    </a:lnTo>
                    <a:lnTo>
                      <a:pt x="174" y="109"/>
                    </a:lnTo>
                    <a:lnTo>
                      <a:pt x="174" y="89"/>
                    </a:lnTo>
                    <a:lnTo>
                      <a:pt x="174" y="89"/>
                    </a:lnTo>
                    <a:lnTo>
                      <a:pt x="174" y="84"/>
                    </a:lnTo>
                    <a:lnTo>
                      <a:pt x="174" y="84"/>
                    </a:lnTo>
                    <a:lnTo>
                      <a:pt x="164" y="94"/>
                    </a:lnTo>
                    <a:lnTo>
                      <a:pt x="159" y="104"/>
                    </a:lnTo>
                    <a:lnTo>
                      <a:pt x="144" y="109"/>
                    </a:lnTo>
                    <a:lnTo>
                      <a:pt x="134" y="109"/>
                    </a:lnTo>
                    <a:lnTo>
                      <a:pt x="134" y="10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" name="Freeform 37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" name="Freeform 38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6" name="Freeform 39"/>
              <p:cNvSpPr>
                <a:spLocks/>
              </p:cNvSpPr>
              <p:nvPr/>
            </p:nvSpPr>
            <p:spPr bwMode="auto">
              <a:xfrm>
                <a:off x="19687200" y="9023928"/>
                <a:ext cx="26390" cy="274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0"/>
                  </a:cxn>
                  <a:cxn ang="0">
                    <a:pos x="10" y="25"/>
                  </a:cxn>
                  <a:cxn ang="0">
                    <a:pos x="10" y="25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5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0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7EAA5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" name="Freeform 40"/>
              <p:cNvSpPr>
                <a:spLocks noEditPoints="1"/>
              </p:cNvSpPr>
              <p:nvPr/>
            </p:nvSpPr>
            <p:spPr bwMode="auto">
              <a:xfrm>
                <a:off x="19790559" y="8975547"/>
                <a:ext cx="718018" cy="446424"/>
              </a:xfrm>
              <a:custGeom>
                <a:avLst/>
                <a:gdLst/>
                <a:ahLst/>
                <a:cxnLst>
                  <a:cxn ang="0">
                    <a:pos x="24" y="366"/>
                  </a:cxn>
                  <a:cxn ang="0">
                    <a:pos x="123" y="198"/>
                  </a:cxn>
                  <a:cxn ang="0">
                    <a:pos x="633" y="203"/>
                  </a:cxn>
                  <a:cxn ang="0">
                    <a:pos x="633" y="203"/>
                  </a:cxn>
                  <a:cxn ang="0">
                    <a:pos x="633" y="386"/>
                  </a:cxn>
                  <a:cxn ang="0">
                    <a:pos x="633" y="386"/>
                  </a:cxn>
                  <a:cxn ang="0">
                    <a:pos x="24" y="366"/>
                  </a:cxn>
                  <a:cxn ang="0">
                    <a:pos x="24" y="366"/>
                  </a:cxn>
                  <a:cxn ang="0">
                    <a:pos x="109" y="20"/>
                  </a:cxn>
                  <a:cxn ang="0">
                    <a:pos x="109" y="183"/>
                  </a:cxn>
                  <a:cxn ang="0">
                    <a:pos x="19" y="336"/>
                  </a:cxn>
                  <a:cxn ang="0">
                    <a:pos x="19" y="336"/>
                  </a:cxn>
                  <a:cxn ang="0">
                    <a:pos x="19" y="20"/>
                  </a:cxn>
                  <a:cxn ang="0">
                    <a:pos x="19" y="20"/>
                  </a:cxn>
                  <a:cxn ang="0">
                    <a:pos x="109" y="20"/>
                  </a:cxn>
                  <a:cxn ang="0">
                    <a:pos x="109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128" y="178"/>
                  </a:cxn>
                  <a:cxn ang="0">
                    <a:pos x="128" y="178"/>
                  </a:cxn>
                  <a:cxn ang="0">
                    <a:pos x="128" y="20"/>
                  </a:cxn>
                  <a:cxn ang="0">
                    <a:pos x="128" y="20"/>
                  </a:cxn>
                  <a:cxn ang="0">
                    <a:pos x="633" y="20"/>
                  </a:cxn>
                  <a:cxn ang="0">
                    <a:pos x="633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643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376"/>
                  </a:cxn>
                  <a:cxn ang="0">
                    <a:pos x="0" y="376"/>
                  </a:cxn>
                  <a:cxn ang="0">
                    <a:pos x="0" y="381"/>
                  </a:cxn>
                  <a:cxn ang="0">
                    <a:pos x="10" y="386"/>
                  </a:cxn>
                  <a:cxn ang="0">
                    <a:pos x="643" y="406"/>
                  </a:cxn>
                  <a:cxn ang="0">
                    <a:pos x="643" y="406"/>
                  </a:cxn>
                  <a:cxn ang="0">
                    <a:pos x="648" y="401"/>
                  </a:cxn>
                  <a:cxn ang="0">
                    <a:pos x="648" y="401"/>
                  </a:cxn>
                  <a:cxn ang="0">
                    <a:pos x="653" y="396"/>
                  </a:cxn>
                  <a:cxn ang="0">
                    <a:pos x="653" y="10"/>
                  </a:cxn>
                  <a:cxn ang="0">
                    <a:pos x="653" y="10"/>
                  </a:cxn>
                  <a:cxn ang="0">
                    <a:pos x="648" y="0"/>
                  </a:cxn>
                  <a:cxn ang="0">
                    <a:pos x="643" y="0"/>
                  </a:cxn>
                  <a:cxn ang="0">
                    <a:pos x="643" y="0"/>
                  </a:cxn>
                </a:cxnLst>
                <a:rect l="0" t="0" r="r" b="b"/>
                <a:pathLst>
                  <a:path w="653" h="406">
                    <a:moveTo>
                      <a:pt x="24" y="366"/>
                    </a:moveTo>
                    <a:lnTo>
                      <a:pt x="123" y="198"/>
                    </a:lnTo>
                    <a:lnTo>
                      <a:pt x="633" y="203"/>
                    </a:lnTo>
                    <a:lnTo>
                      <a:pt x="633" y="203"/>
                    </a:lnTo>
                    <a:lnTo>
                      <a:pt x="633" y="386"/>
                    </a:lnTo>
                    <a:lnTo>
                      <a:pt x="633" y="386"/>
                    </a:lnTo>
                    <a:lnTo>
                      <a:pt x="24" y="366"/>
                    </a:lnTo>
                    <a:lnTo>
                      <a:pt x="24" y="366"/>
                    </a:lnTo>
                    <a:close/>
                    <a:moveTo>
                      <a:pt x="109" y="20"/>
                    </a:moveTo>
                    <a:lnTo>
                      <a:pt x="109" y="183"/>
                    </a:lnTo>
                    <a:lnTo>
                      <a:pt x="19" y="336"/>
                    </a:lnTo>
                    <a:lnTo>
                      <a:pt x="19" y="336"/>
                    </a:lnTo>
                    <a:lnTo>
                      <a:pt x="19" y="20"/>
                    </a:lnTo>
                    <a:lnTo>
                      <a:pt x="19" y="20"/>
                    </a:lnTo>
                    <a:lnTo>
                      <a:pt x="109" y="20"/>
                    </a:lnTo>
                    <a:lnTo>
                      <a:pt x="109" y="20"/>
                    </a:lnTo>
                    <a:close/>
                    <a:moveTo>
                      <a:pt x="633" y="183"/>
                    </a:moveTo>
                    <a:lnTo>
                      <a:pt x="633" y="183"/>
                    </a:lnTo>
                    <a:lnTo>
                      <a:pt x="128" y="178"/>
                    </a:lnTo>
                    <a:lnTo>
                      <a:pt x="128" y="178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633" y="20"/>
                    </a:lnTo>
                    <a:lnTo>
                      <a:pt x="633" y="20"/>
                    </a:lnTo>
                    <a:lnTo>
                      <a:pt x="633" y="183"/>
                    </a:lnTo>
                    <a:lnTo>
                      <a:pt x="633" y="183"/>
                    </a:lnTo>
                    <a:close/>
                    <a:moveTo>
                      <a:pt x="643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376"/>
                    </a:lnTo>
                    <a:lnTo>
                      <a:pt x="0" y="376"/>
                    </a:lnTo>
                    <a:lnTo>
                      <a:pt x="0" y="381"/>
                    </a:lnTo>
                    <a:lnTo>
                      <a:pt x="10" y="386"/>
                    </a:lnTo>
                    <a:lnTo>
                      <a:pt x="643" y="406"/>
                    </a:lnTo>
                    <a:lnTo>
                      <a:pt x="643" y="406"/>
                    </a:lnTo>
                    <a:lnTo>
                      <a:pt x="648" y="401"/>
                    </a:lnTo>
                    <a:lnTo>
                      <a:pt x="648" y="401"/>
                    </a:lnTo>
                    <a:lnTo>
                      <a:pt x="653" y="396"/>
                    </a:lnTo>
                    <a:lnTo>
                      <a:pt x="653" y="10"/>
                    </a:lnTo>
                    <a:lnTo>
                      <a:pt x="653" y="10"/>
                    </a:lnTo>
                    <a:lnTo>
                      <a:pt x="648" y="0"/>
                    </a:lnTo>
                    <a:lnTo>
                      <a:pt x="643" y="0"/>
                    </a:lnTo>
                    <a:lnTo>
                      <a:pt x="6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" name="Freeform 41"/>
              <p:cNvSpPr>
                <a:spLocks/>
              </p:cNvSpPr>
              <p:nvPr/>
            </p:nvSpPr>
            <p:spPr bwMode="auto">
              <a:xfrm>
                <a:off x="19719087" y="8359789"/>
                <a:ext cx="702624" cy="119853"/>
              </a:xfrm>
              <a:custGeom>
                <a:avLst/>
                <a:gdLst/>
                <a:ahLst/>
                <a:cxnLst>
                  <a:cxn ang="0">
                    <a:pos x="639" y="70"/>
                  </a:cxn>
                  <a:cxn ang="0">
                    <a:pos x="0" y="109"/>
                  </a:cxn>
                  <a:cxn ang="0">
                    <a:pos x="0" y="35"/>
                  </a:cxn>
                  <a:cxn ang="0">
                    <a:pos x="639" y="0"/>
                  </a:cxn>
                  <a:cxn ang="0">
                    <a:pos x="639" y="70"/>
                  </a:cxn>
                </a:cxnLst>
                <a:rect l="0" t="0" r="r" b="b"/>
                <a:pathLst>
                  <a:path w="639" h="109">
                    <a:moveTo>
                      <a:pt x="639" y="70"/>
                    </a:moveTo>
                    <a:lnTo>
                      <a:pt x="0" y="109"/>
                    </a:lnTo>
                    <a:lnTo>
                      <a:pt x="0" y="35"/>
                    </a:lnTo>
                    <a:lnTo>
                      <a:pt x="639" y="0"/>
                    </a:lnTo>
                    <a:lnTo>
                      <a:pt x="639" y="7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" name="Freeform 42"/>
              <p:cNvSpPr>
                <a:spLocks noEditPoints="1"/>
              </p:cNvSpPr>
              <p:nvPr/>
            </p:nvSpPr>
            <p:spPr bwMode="auto">
              <a:xfrm>
                <a:off x="19708091" y="8349893"/>
                <a:ext cx="751005" cy="255100"/>
              </a:xfrm>
              <a:custGeom>
                <a:avLst/>
                <a:gdLst/>
                <a:ahLst/>
                <a:cxnLst>
                  <a:cxn ang="0">
                    <a:pos x="20" y="212"/>
                  </a:cxn>
                  <a:cxn ang="0">
                    <a:pos x="20" y="212"/>
                  </a:cxn>
                  <a:cxn ang="0">
                    <a:pos x="20" y="148"/>
                  </a:cxn>
                  <a:cxn ang="0">
                    <a:pos x="664" y="113"/>
                  </a:cxn>
                  <a:cxn ang="0">
                    <a:pos x="664" y="113"/>
                  </a:cxn>
                  <a:cxn ang="0">
                    <a:pos x="664" y="193"/>
                  </a:cxn>
                  <a:cxn ang="0">
                    <a:pos x="664" y="193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64" y="94"/>
                  </a:cxn>
                  <a:cxn ang="0">
                    <a:pos x="20" y="128"/>
                  </a:cxn>
                  <a:cxn ang="0">
                    <a:pos x="20" y="128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78" y="4"/>
                  </a:cxn>
                  <a:cxn ang="0">
                    <a:pos x="678" y="4"/>
                  </a:cxn>
                  <a:cxn ang="0">
                    <a:pos x="674" y="0"/>
                  </a:cxn>
                  <a:cxn ang="0">
                    <a:pos x="10" y="34"/>
                  </a:cxn>
                  <a:cxn ang="0">
                    <a:pos x="10" y="34"/>
                  </a:cxn>
                  <a:cxn ang="0">
                    <a:pos x="5" y="39"/>
                  </a:cxn>
                  <a:cxn ang="0">
                    <a:pos x="0" y="44"/>
                  </a:cxn>
                  <a:cxn ang="0">
                    <a:pos x="0" y="222"/>
                  </a:cxn>
                  <a:cxn ang="0">
                    <a:pos x="0" y="222"/>
                  </a:cxn>
                  <a:cxn ang="0">
                    <a:pos x="5" y="232"/>
                  </a:cxn>
                  <a:cxn ang="0">
                    <a:pos x="5" y="232"/>
                  </a:cxn>
                  <a:cxn ang="0">
                    <a:pos x="10" y="232"/>
                  </a:cxn>
                  <a:cxn ang="0">
                    <a:pos x="674" y="212"/>
                  </a:cxn>
                  <a:cxn ang="0">
                    <a:pos x="674" y="212"/>
                  </a:cxn>
                  <a:cxn ang="0">
                    <a:pos x="683" y="207"/>
                  </a:cxn>
                  <a:cxn ang="0">
                    <a:pos x="683" y="202"/>
                  </a:cxn>
                  <a:cxn ang="0">
                    <a:pos x="683" y="9"/>
                  </a:cxn>
                  <a:cxn ang="0">
                    <a:pos x="683" y="9"/>
                  </a:cxn>
                  <a:cxn ang="0">
                    <a:pos x="678" y="4"/>
                  </a:cxn>
                  <a:cxn ang="0">
                    <a:pos x="678" y="4"/>
                  </a:cxn>
                </a:cxnLst>
                <a:rect l="0" t="0" r="r" b="b"/>
                <a:pathLst>
                  <a:path w="683" h="232">
                    <a:moveTo>
                      <a:pt x="20" y="212"/>
                    </a:moveTo>
                    <a:lnTo>
                      <a:pt x="20" y="212"/>
                    </a:lnTo>
                    <a:lnTo>
                      <a:pt x="20" y="148"/>
                    </a:lnTo>
                    <a:lnTo>
                      <a:pt x="664" y="113"/>
                    </a:lnTo>
                    <a:lnTo>
                      <a:pt x="664" y="113"/>
                    </a:lnTo>
                    <a:lnTo>
                      <a:pt x="664" y="193"/>
                    </a:lnTo>
                    <a:lnTo>
                      <a:pt x="664" y="193"/>
                    </a:lnTo>
                    <a:lnTo>
                      <a:pt x="20" y="212"/>
                    </a:lnTo>
                    <a:lnTo>
                      <a:pt x="20" y="212"/>
                    </a:lnTo>
                    <a:close/>
                    <a:moveTo>
                      <a:pt x="664" y="19"/>
                    </a:moveTo>
                    <a:lnTo>
                      <a:pt x="664" y="19"/>
                    </a:lnTo>
                    <a:lnTo>
                      <a:pt x="664" y="94"/>
                    </a:lnTo>
                    <a:lnTo>
                      <a:pt x="20" y="128"/>
                    </a:lnTo>
                    <a:lnTo>
                      <a:pt x="20" y="128"/>
                    </a:lnTo>
                    <a:lnTo>
                      <a:pt x="20" y="54"/>
                    </a:lnTo>
                    <a:lnTo>
                      <a:pt x="20" y="54"/>
                    </a:lnTo>
                    <a:lnTo>
                      <a:pt x="664" y="19"/>
                    </a:lnTo>
                    <a:lnTo>
                      <a:pt x="664" y="19"/>
                    </a:lnTo>
                    <a:close/>
                    <a:moveTo>
                      <a:pt x="678" y="4"/>
                    </a:moveTo>
                    <a:lnTo>
                      <a:pt x="678" y="4"/>
                    </a:lnTo>
                    <a:lnTo>
                      <a:pt x="674" y="0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5" y="39"/>
                    </a:lnTo>
                    <a:lnTo>
                      <a:pt x="0" y="44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5" y="232"/>
                    </a:lnTo>
                    <a:lnTo>
                      <a:pt x="5" y="232"/>
                    </a:lnTo>
                    <a:lnTo>
                      <a:pt x="10" y="232"/>
                    </a:lnTo>
                    <a:lnTo>
                      <a:pt x="674" y="212"/>
                    </a:lnTo>
                    <a:lnTo>
                      <a:pt x="674" y="212"/>
                    </a:lnTo>
                    <a:lnTo>
                      <a:pt x="683" y="207"/>
                    </a:lnTo>
                    <a:lnTo>
                      <a:pt x="683" y="202"/>
                    </a:lnTo>
                    <a:lnTo>
                      <a:pt x="683" y="9"/>
                    </a:lnTo>
                    <a:lnTo>
                      <a:pt x="683" y="9"/>
                    </a:lnTo>
                    <a:lnTo>
                      <a:pt x="678" y="4"/>
                    </a:lnTo>
                    <a:lnTo>
                      <a:pt x="678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" name="Freeform 43"/>
              <p:cNvSpPr>
                <a:spLocks/>
              </p:cNvSpPr>
              <p:nvPr/>
            </p:nvSpPr>
            <p:spPr bwMode="auto">
              <a:xfrm>
                <a:off x="20807658" y="8344395"/>
                <a:ext cx="119853" cy="201221"/>
              </a:xfrm>
              <a:custGeom>
                <a:avLst/>
                <a:gdLst/>
                <a:ahLst/>
                <a:cxnLst>
                  <a:cxn ang="0">
                    <a:pos x="109" y="94"/>
                  </a:cxn>
                  <a:cxn ang="0">
                    <a:pos x="109" y="94"/>
                  </a:cxn>
                  <a:cxn ang="0">
                    <a:pos x="104" y="128"/>
                  </a:cxn>
                  <a:cxn ang="0">
                    <a:pos x="94" y="158"/>
                  </a:cxn>
                  <a:cxn ang="0">
                    <a:pos x="74" y="178"/>
                  </a:cxn>
                  <a:cxn ang="0">
                    <a:pos x="65" y="183"/>
                  </a:cxn>
                  <a:cxn ang="0">
                    <a:pos x="55" y="183"/>
                  </a:cxn>
                  <a:cxn ang="0">
                    <a:pos x="55" y="183"/>
                  </a:cxn>
                  <a:cxn ang="0">
                    <a:pos x="45" y="183"/>
                  </a:cxn>
                  <a:cxn ang="0">
                    <a:pos x="35" y="178"/>
                  </a:cxn>
                  <a:cxn ang="0">
                    <a:pos x="15" y="158"/>
                  </a:cxn>
                  <a:cxn ang="0">
                    <a:pos x="5" y="128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5" y="59"/>
                  </a:cxn>
                  <a:cxn ang="0">
                    <a:pos x="15" y="29"/>
                  </a:cxn>
                  <a:cxn ang="0">
                    <a:pos x="35" y="9"/>
                  </a:cxn>
                  <a:cxn ang="0">
                    <a:pos x="45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65" y="5"/>
                  </a:cxn>
                  <a:cxn ang="0">
                    <a:pos x="74" y="9"/>
                  </a:cxn>
                  <a:cxn ang="0">
                    <a:pos x="94" y="29"/>
                  </a:cxn>
                  <a:cxn ang="0">
                    <a:pos x="104" y="59"/>
                  </a:cxn>
                  <a:cxn ang="0">
                    <a:pos x="109" y="94"/>
                  </a:cxn>
                  <a:cxn ang="0">
                    <a:pos x="109" y="94"/>
                  </a:cxn>
                </a:cxnLst>
                <a:rect l="0" t="0" r="r" b="b"/>
                <a:pathLst>
                  <a:path w="109" h="183">
                    <a:moveTo>
                      <a:pt x="109" y="94"/>
                    </a:moveTo>
                    <a:lnTo>
                      <a:pt x="109" y="94"/>
                    </a:lnTo>
                    <a:lnTo>
                      <a:pt x="104" y="128"/>
                    </a:lnTo>
                    <a:lnTo>
                      <a:pt x="94" y="158"/>
                    </a:lnTo>
                    <a:lnTo>
                      <a:pt x="74" y="178"/>
                    </a:lnTo>
                    <a:lnTo>
                      <a:pt x="65" y="183"/>
                    </a:lnTo>
                    <a:lnTo>
                      <a:pt x="55" y="183"/>
                    </a:lnTo>
                    <a:lnTo>
                      <a:pt x="55" y="183"/>
                    </a:lnTo>
                    <a:lnTo>
                      <a:pt x="45" y="183"/>
                    </a:lnTo>
                    <a:lnTo>
                      <a:pt x="35" y="178"/>
                    </a:lnTo>
                    <a:lnTo>
                      <a:pt x="15" y="158"/>
                    </a:lnTo>
                    <a:lnTo>
                      <a:pt x="5" y="12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" y="59"/>
                    </a:lnTo>
                    <a:lnTo>
                      <a:pt x="15" y="29"/>
                    </a:lnTo>
                    <a:lnTo>
                      <a:pt x="35" y="9"/>
                    </a:lnTo>
                    <a:lnTo>
                      <a:pt x="4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65" y="5"/>
                    </a:lnTo>
                    <a:lnTo>
                      <a:pt x="74" y="9"/>
                    </a:lnTo>
                    <a:lnTo>
                      <a:pt x="94" y="29"/>
                    </a:lnTo>
                    <a:lnTo>
                      <a:pt x="104" y="59"/>
                    </a:lnTo>
                    <a:lnTo>
                      <a:pt x="109" y="94"/>
                    </a:lnTo>
                    <a:lnTo>
                      <a:pt x="109" y="9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1" name="Freeform 44"/>
              <p:cNvSpPr>
                <a:spLocks/>
              </p:cNvSpPr>
              <p:nvPr/>
            </p:nvSpPr>
            <p:spPr bwMode="auto">
              <a:xfrm>
                <a:off x="20965996" y="8365287"/>
                <a:ext cx="48381" cy="82468"/>
              </a:xfrm>
              <a:custGeom>
                <a:avLst/>
                <a:gdLst/>
                <a:ahLst/>
                <a:cxnLst>
                  <a:cxn ang="0">
                    <a:pos x="44" y="35"/>
                  </a:cxn>
                  <a:cxn ang="0">
                    <a:pos x="44" y="35"/>
                  </a:cxn>
                  <a:cxn ang="0">
                    <a:pos x="44" y="50"/>
                  </a:cxn>
                  <a:cxn ang="0">
                    <a:pos x="39" y="65"/>
                  </a:cxn>
                  <a:cxn ang="0">
                    <a:pos x="29" y="75"/>
                  </a:cxn>
                  <a:cxn ang="0">
                    <a:pos x="24" y="75"/>
                  </a:cxn>
                  <a:cxn ang="0">
                    <a:pos x="24" y="75"/>
                  </a:cxn>
                  <a:cxn ang="0">
                    <a:pos x="15" y="75"/>
                  </a:cxn>
                  <a:cxn ang="0">
                    <a:pos x="10" y="65"/>
                  </a:cxn>
                  <a:cxn ang="0">
                    <a:pos x="5" y="50"/>
                  </a:cxn>
                  <a:cxn ang="0">
                    <a:pos x="0" y="35"/>
                  </a:cxn>
                  <a:cxn ang="0">
                    <a:pos x="0" y="35"/>
                  </a:cxn>
                  <a:cxn ang="0">
                    <a:pos x="5" y="20"/>
                  </a:cxn>
                  <a:cxn ang="0">
                    <a:pos x="10" y="10"/>
                  </a:cxn>
                  <a:cxn ang="0">
                    <a:pos x="15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9" y="0"/>
                  </a:cxn>
                  <a:cxn ang="0">
                    <a:pos x="39" y="10"/>
                  </a:cxn>
                  <a:cxn ang="0">
                    <a:pos x="44" y="20"/>
                  </a:cxn>
                  <a:cxn ang="0">
                    <a:pos x="44" y="35"/>
                  </a:cxn>
                  <a:cxn ang="0">
                    <a:pos x="44" y="35"/>
                  </a:cxn>
                </a:cxnLst>
                <a:rect l="0" t="0" r="r" b="b"/>
                <a:pathLst>
                  <a:path w="44" h="75">
                    <a:moveTo>
                      <a:pt x="44" y="35"/>
                    </a:moveTo>
                    <a:lnTo>
                      <a:pt x="44" y="35"/>
                    </a:lnTo>
                    <a:lnTo>
                      <a:pt x="44" y="50"/>
                    </a:lnTo>
                    <a:lnTo>
                      <a:pt x="39" y="65"/>
                    </a:lnTo>
                    <a:lnTo>
                      <a:pt x="29" y="75"/>
                    </a:lnTo>
                    <a:lnTo>
                      <a:pt x="24" y="75"/>
                    </a:lnTo>
                    <a:lnTo>
                      <a:pt x="24" y="75"/>
                    </a:lnTo>
                    <a:lnTo>
                      <a:pt x="15" y="75"/>
                    </a:lnTo>
                    <a:lnTo>
                      <a:pt x="10" y="65"/>
                    </a:lnTo>
                    <a:lnTo>
                      <a:pt x="5" y="50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5" y="20"/>
                    </a:lnTo>
                    <a:lnTo>
                      <a:pt x="10" y="10"/>
                    </a:lnTo>
                    <a:lnTo>
                      <a:pt x="15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9" y="10"/>
                    </a:lnTo>
                    <a:lnTo>
                      <a:pt x="44" y="20"/>
                    </a:lnTo>
                    <a:lnTo>
                      <a:pt x="44" y="35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" name="Freeform 51"/>
              <p:cNvSpPr>
                <a:spLocks noEditPoints="1"/>
              </p:cNvSpPr>
              <p:nvPr/>
            </p:nvSpPr>
            <p:spPr bwMode="auto">
              <a:xfrm>
                <a:off x="19904914" y="9765036"/>
                <a:ext cx="282589" cy="299082"/>
              </a:xfrm>
              <a:custGeom>
                <a:avLst/>
                <a:gdLst/>
                <a:ahLst/>
                <a:cxnLst>
                  <a:cxn ang="0">
                    <a:pos x="39" y="138"/>
                  </a:cxn>
                  <a:cxn ang="0">
                    <a:pos x="49" y="99"/>
                  </a:cxn>
                  <a:cxn ang="0">
                    <a:pos x="69" y="69"/>
                  </a:cxn>
                  <a:cxn ang="0">
                    <a:pos x="94" y="49"/>
                  </a:cxn>
                  <a:cxn ang="0">
                    <a:pos x="128" y="39"/>
                  </a:cxn>
                  <a:cxn ang="0">
                    <a:pos x="148" y="44"/>
                  </a:cxn>
                  <a:cxn ang="0">
                    <a:pos x="178" y="59"/>
                  </a:cxn>
                  <a:cxn ang="0">
                    <a:pos x="203" y="84"/>
                  </a:cxn>
                  <a:cxn ang="0">
                    <a:pos x="217" y="118"/>
                  </a:cxn>
                  <a:cxn ang="0">
                    <a:pos x="217" y="138"/>
                  </a:cxn>
                  <a:cxn ang="0">
                    <a:pos x="212" y="173"/>
                  </a:cxn>
                  <a:cxn ang="0">
                    <a:pos x="193" y="202"/>
                  </a:cxn>
                  <a:cxn ang="0">
                    <a:pos x="163" y="227"/>
                  </a:cxn>
                  <a:cxn ang="0">
                    <a:pos x="128" y="232"/>
                  </a:cxn>
                  <a:cxn ang="0">
                    <a:pos x="113" y="232"/>
                  </a:cxn>
                  <a:cxn ang="0">
                    <a:pos x="79" y="217"/>
                  </a:cxn>
                  <a:cxn ang="0">
                    <a:pos x="54" y="188"/>
                  </a:cxn>
                  <a:cxn ang="0">
                    <a:pos x="44" y="158"/>
                  </a:cxn>
                  <a:cxn ang="0">
                    <a:pos x="39" y="138"/>
                  </a:cxn>
                  <a:cxn ang="0">
                    <a:pos x="0" y="138"/>
                  </a:cxn>
                  <a:cxn ang="0">
                    <a:pos x="9" y="188"/>
                  </a:cxn>
                  <a:cxn ang="0">
                    <a:pos x="39" y="232"/>
                  </a:cxn>
                  <a:cxn ang="0">
                    <a:pos x="79" y="262"/>
                  </a:cxn>
                  <a:cxn ang="0">
                    <a:pos x="128" y="272"/>
                  </a:cxn>
                  <a:cxn ang="0">
                    <a:pos x="153" y="267"/>
                  </a:cxn>
                  <a:cxn ang="0">
                    <a:pos x="203" y="247"/>
                  </a:cxn>
                  <a:cxn ang="0">
                    <a:pos x="237" y="212"/>
                  </a:cxn>
                  <a:cxn ang="0">
                    <a:pos x="252" y="163"/>
                  </a:cxn>
                  <a:cxn ang="0">
                    <a:pos x="257" y="138"/>
                  </a:cxn>
                  <a:cxn ang="0">
                    <a:pos x="247" y="84"/>
                  </a:cxn>
                  <a:cxn ang="0">
                    <a:pos x="217" y="39"/>
                  </a:cxn>
                  <a:cxn ang="0">
                    <a:pos x="178" y="9"/>
                  </a:cxn>
                  <a:cxn ang="0">
                    <a:pos x="128" y="0"/>
                  </a:cxn>
                  <a:cxn ang="0">
                    <a:pos x="104" y="4"/>
                  </a:cxn>
                  <a:cxn ang="0">
                    <a:pos x="59" y="24"/>
                  </a:cxn>
                  <a:cxn ang="0">
                    <a:pos x="24" y="59"/>
                  </a:cxn>
                  <a:cxn ang="0">
                    <a:pos x="5" y="108"/>
                  </a:cxn>
                  <a:cxn ang="0">
                    <a:pos x="0" y="138"/>
                  </a:cxn>
                </a:cxnLst>
                <a:rect l="0" t="0" r="r" b="b"/>
                <a:pathLst>
                  <a:path w="257" h="272">
                    <a:moveTo>
                      <a:pt x="39" y="138"/>
                    </a:moveTo>
                    <a:lnTo>
                      <a:pt x="39" y="138"/>
                    </a:lnTo>
                    <a:lnTo>
                      <a:pt x="44" y="118"/>
                    </a:lnTo>
                    <a:lnTo>
                      <a:pt x="49" y="99"/>
                    </a:lnTo>
                    <a:lnTo>
                      <a:pt x="54" y="84"/>
                    </a:lnTo>
                    <a:lnTo>
                      <a:pt x="69" y="69"/>
                    </a:lnTo>
                    <a:lnTo>
                      <a:pt x="79" y="59"/>
                    </a:lnTo>
                    <a:lnTo>
                      <a:pt x="94" y="49"/>
                    </a:lnTo>
                    <a:lnTo>
                      <a:pt x="113" y="44"/>
                    </a:lnTo>
                    <a:lnTo>
                      <a:pt x="128" y="39"/>
                    </a:lnTo>
                    <a:lnTo>
                      <a:pt x="128" y="39"/>
                    </a:lnTo>
                    <a:lnTo>
                      <a:pt x="148" y="44"/>
                    </a:lnTo>
                    <a:lnTo>
                      <a:pt x="163" y="49"/>
                    </a:lnTo>
                    <a:lnTo>
                      <a:pt x="178" y="59"/>
                    </a:lnTo>
                    <a:lnTo>
                      <a:pt x="193" y="69"/>
                    </a:lnTo>
                    <a:lnTo>
                      <a:pt x="203" y="84"/>
                    </a:lnTo>
                    <a:lnTo>
                      <a:pt x="212" y="99"/>
                    </a:lnTo>
                    <a:lnTo>
                      <a:pt x="217" y="118"/>
                    </a:lnTo>
                    <a:lnTo>
                      <a:pt x="217" y="138"/>
                    </a:lnTo>
                    <a:lnTo>
                      <a:pt x="217" y="138"/>
                    </a:lnTo>
                    <a:lnTo>
                      <a:pt x="217" y="158"/>
                    </a:lnTo>
                    <a:lnTo>
                      <a:pt x="212" y="173"/>
                    </a:lnTo>
                    <a:lnTo>
                      <a:pt x="203" y="188"/>
                    </a:lnTo>
                    <a:lnTo>
                      <a:pt x="193" y="202"/>
                    </a:lnTo>
                    <a:lnTo>
                      <a:pt x="178" y="217"/>
                    </a:lnTo>
                    <a:lnTo>
                      <a:pt x="163" y="227"/>
                    </a:lnTo>
                    <a:lnTo>
                      <a:pt x="148" y="232"/>
                    </a:lnTo>
                    <a:lnTo>
                      <a:pt x="128" y="232"/>
                    </a:lnTo>
                    <a:lnTo>
                      <a:pt x="128" y="232"/>
                    </a:lnTo>
                    <a:lnTo>
                      <a:pt x="113" y="232"/>
                    </a:lnTo>
                    <a:lnTo>
                      <a:pt x="94" y="227"/>
                    </a:lnTo>
                    <a:lnTo>
                      <a:pt x="79" y="217"/>
                    </a:lnTo>
                    <a:lnTo>
                      <a:pt x="69" y="202"/>
                    </a:lnTo>
                    <a:lnTo>
                      <a:pt x="54" y="188"/>
                    </a:lnTo>
                    <a:lnTo>
                      <a:pt x="49" y="173"/>
                    </a:lnTo>
                    <a:lnTo>
                      <a:pt x="44" y="158"/>
                    </a:lnTo>
                    <a:lnTo>
                      <a:pt x="39" y="138"/>
                    </a:lnTo>
                    <a:lnTo>
                      <a:pt x="39" y="138"/>
                    </a:lnTo>
                    <a:close/>
                    <a:moveTo>
                      <a:pt x="0" y="138"/>
                    </a:moveTo>
                    <a:lnTo>
                      <a:pt x="0" y="138"/>
                    </a:lnTo>
                    <a:lnTo>
                      <a:pt x="5" y="163"/>
                    </a:lnTo>
                    <a:lnTo>
                      <a:pt x="9" y="188"/>
                    </a:lnTo>
                    <a:lnTo>
                      <a:pt x="24" y="212"/>
                    </a:lnTo>
                    <a:lnTo>
                      <a:pt x="39" y="232"/>
                    </a:lnTo>
                    <a:lnTo>
                      <a:pt x="59" y="247"/>
                    </a:lnTo>
                    <a:lnTo>
                      <a:pt x="79" y="262"/>
                    </a:lnTo>
                    <a:lnTo>
                      <a:pt x="104" y="267"/>
                    </a:lnTo>
                    <a:lnTo>
                      <a:pt x="128" y="272"/>
                    </a:lnTo>
                    <a:lnTo>
                      <a:pt x="128" y="272"/>
                    </a:lnTo>
                    <a:lnTo>
                      <a:pt x="153" y="267"/>
                    </a:lnTo>
                    <a:lnTo>
                      <a:pt x="178" y="262"/>
                    </a:lnTo>
                    <a:lnTo>
                      <a:pt x="203" y="247"/>
                    </a:lnTo>
                    <a:lnTo>
                      <a:pt x="217" y="232"/>
                    </a:lnTo>
                    <a:lnTo>
                      <a:pt x="237" y="212"/>
                    </a:lnTo>
                    <a:lnTo>
                      <a:pt x="247" y="188"/>
                    </a:lnTo>
                    <a:lnTo>
                      <a:pt x="252" y="163"/>
                    </a:lnTo>
                    <a:lnTo>
                      <a:pt x="257" y="138"/>
                    </a:lnTo>
                    <a:lnTo>
                      <a:pt x="257" y="138"/>
                    </a:lnTo>
                    <a:lnTo>
                      <a:pt x="252" y="108"/>
                    </a:lnTo>
                    <a:lnTo>
                      <a:pt x="247" y="84"/>
                    </a:lnTo>
                    <a:lnTo>
                      <a:pt x="237" y="59"/>
                    </a:lnTo>
                    <a:lnTo>
                      <a:pt x="217" y="39"/>
                    </a:lnTo>
                    <a:lnTo>
                      <a:pt x="203" y="24"/>
                    </a:lnTo>
                    <a:lnTo>
                      <a:pt x="178" y="9"/>
                    </a:lnTo>
                    <a:lnTo>
                      <a:pt x="153" y="4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04" y="4"/>
                    </a:lnTo>
                    <a:lnTo>
                      <a:pt x="79" y="9"/>
                    </a:lnTo>
                    <a:lnTo>
                      <a:pt x="59" y="24"/>
                    </a:lnTo>
                    <a:lnTo>
                      <a:pt x="39" y="39"/>
                    </a:lnTo>
                    <a:lnTo>
                      <a:pt x="24" y="59"/>
                    </a:lnTo>
                    <a:lnTo>
                      <a:pt x="9" y="84"/>
                    </a:lnTo>
                    <a:lnTo>
                      <a:pt x="5" y="108"/>
                    </a:lnTo>
                    <a:lnTo>
                      <a:pt x="0" y="138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" name="Group 64"/>
            <p:cNvGrpSpPr/>
            <p:nvPr/>
          </p:nvGrpSpPr>
          <p:grpSpPr>
            <a:xfrm>
              <a:off x="22706178" y="5791200"/>
              <a:ext cx="1754022" cy="2286000"/>
              <a:chOff x="19539858" y="8186057"/>
              <a:chExt cx="2171646" cy="2830286"/>
            </a:xfrm>
          </p:grpSpPr>
          <p:sp>
            <p:nvSpPr>
              <p:cNvPr id="212" name="Freeform 8"/>
              <p:cNvSpPr>
                <a:spLocks/>
              </p:cNvSpPr>
              <p:nvPr/>
            </p:nvSpPr>
            <p:spPr bwMode="auto">
              <a:xfrm>
                <a:off x="19578342" y="8219045"/>
                <a:ext cx="1011602" cy="2764312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86"/>
                  </a:cxn>
                  <a:cxn ang="0">
                    <a:pos x="0" y="2386"/>
                  </a:cxn>
                  <a:cxn ang="0">
                    <a:pos x="0" y="2391"/>
                  </a:cxn>
                  <a:cxn ang="0">
                    <a:pos x="5" y="2400"/>
                  </a:cxn>
                  <a:cxn ang="0">
                    <a:pos x="10" y="2400"/>
                  </a:cxn>
                  <a:cxn ang="0">
                    <a:pos x="10" y="2400"/>
                  </a:cxn>
                  <a:cxn ang="0">
                    <a:pos x="94" y="2425"/>
                  </a:cxn>
                  <a:cxn ang="0">
                    <a:pos x="163" y="2440"/>
                  </a:cxn>
                  <a:cxn ang="0">
                    <a:pos x="252" y="2455"/>
                  </a:cxn>
                  <a:cxn ang="0">
                    <a:pos x="371" y="2475"/>
                  </a:cxn>
                  <a:cxn ang="0">
                    <a:pos x="514" y="2490"/>
                  </a:cxn>
                  <a:cxn ang="0">
                    <a:pos x="693" y="2504"/>
                  </a:cxn>
                  <a:cxn ang="0">
                    <a:pos x="900" y="2514"/>
                  </a:cxn>
                  <a:cxn ang="0">
                    <a:pos x="900" y="2514"/>
                  </a:cxn>
                  <a:cxn ang="0">
                    <a:pos x="920" y="2514"/>
                  </a:cxn>
                  <a:cxn ang="0">
                    <a:pos x="920" y="0"/>
                  </a:cxn>
                  <a:cxn ang="0">
                    <a:pos x="920" y="0"/>
                  </a:cxn>
                  <a:cxn ang="0">
                    <a:pos x="900" y="0"/>
                  </a:cxn>
                  <a:cxn ang="0">
                    <a:pos x="900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920" h="2514">
                    <a:moveTo>
                      <a:pt x="0" y="54"/>
                    </a:moveTo>
                    <a:lnTo>
                      <a:pt x="0" y="54"/>
                    </a:lnTo>
                    <a:lnTo>
                      <a:pt x="0" y="2386"/>
                    </a:lnTo>
                    <a:lnTo>
                      <a:pt x="0" y="2386"/>
                    </a:lnTo>
                    <a:lnTo>
                      <a:pt x="0" y="2391"/>
                    </a:lnTo>
                    <a:lnTo>
                      <a:pt x="5" y="2400"/>
                    </a:lnTo>
                    <a:lnTo>
                      <a:pt x="10" y="2400"/>
                    </a:lnTo>
                    <a:lnTo>
                      <a:pt x="10" y="2400"/>
                    </a:lnTo>
                    <a:lnTo>
                      <a:pt x="94" y="2425"/>
                    </a:lnTo>
                    <a:lnTo>
                      <a:pt x="163" y="2440"/>
                    </a:lnTo>
                    <a:lnTo>
                      <a:pt x="252" y="2455"/>
                    </a:lnTo>
                    <a:lnTo>
                      <a:pt x="371" y="2475"/>
                    </a:lnTo>
                    <a:lnTo>
                      <a:pt x="514" y="2490"/>
                    </a:lnTo>
                    <a:lnTo>
                      <a:pt x="693" y="2504"/>
                    </a:lnTo>
                    <a:lnTo>
                      <a:pt x="900" y="2514"/>
                    </a:lnTo>
                    <a:lnTo>
                      <a:pt x="900" y="2514"/>
                    </a:lnTo>
                    <a:lnTo>
                      <a:pt x="920" y="2514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00" y="0"/>
                    </a:lnTo>
                    <a:lnTo>
                      <a:pt x="900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" name="Freeform 9"/>
              <p:cNvSpPr>
                <a:spLocks/>
              </p:cNvSpPr>
              <p:nvPr/>
            </p:nvSpPr>
            <p:spPr bwMode="auto">
              <a:xfrm>
                <a:off x="19599234" y="8224542"/>
                <a:ext cx="985212" cy="2721429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46"/>
                  </a:cxn>
                  <a:cxn ang="0">
                    <a:pos x="0" y="2346"/>
                  </a:cxn>
                  <a:cxn ang="0">
                    <a:pos x="0" y="2351"/>
                  </a:cxn>
                  <a:cxn ang="0">
                    <a:pos x="5" y="2361"/>
                  </a:cxn>
                  <a:cxn ang="0">
                    <a:pos x="10" y="2361"/>
                  </a:cxn>
                  <a:cxn ang="0">
                    <a:pos x="10" y="2361"/>
                  </a:cxn>
                  <a:cxn ang="0">
                    <a:pos x="90" y="2386"/>
                  </a:cxn>
                  <a:cxn ang="0">
                    <a:pos x="159" y="2400"/>
                  </a:cxn>
                  <a:cxn ang="0">
                    <a:pos x="248" y="2415"/>
                  </a:cxn>
                  <a:cxn ang="0">
                    <a:pos x="362" y="2435"/>
                  </a:cxn>
                  <a:cxn ang="0">
                    <a:pos x="500" y="2450"/>
                  </a:cxn>
                  <a:cxn ang="0">
                    <a:pos x="674" y="2465"/>
                  </a:cxn>
                  <a:cxn ang="0">
                    <a:pos x="881" y="2475"/>
                  </a:cxn>
                  <a:cxn ang="0">
                    <a:pos x="881" y="2475"/>
                  </a:cxn>
                  <a:cxn ang="0">
                    <a:pos x="896" y="2475"/>
                  </a:cxn>
                  <a:cxn ang="0">
                    <a:pos x="896" y="0"/>
                  </a:cxn>
                  <a:cxn ang="0">
                    <a:pos x="896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896" h="2475">
                    <a:moveTo>
                      <a:pt x="0" y="54"/>
                    </a:moveTo>
                    <a:lnTo>
                      <a:pt x="0" y="54"/>
                    </a:lnTo>
                    <a:lnTo>
                      <a:pt x="0" y="2346"/>
                    </a:lnTo>
                    <a:lnTo>
                      <a:pt x="0" y="2346"/>
                    </a:lnTo>
                    <a:lnTo>
                      <a:pt x="0" y="2351"/>
                    </a:lnTo>
                    <a:lnTo>
                      <a:pt x="5" y="2361"/>
                    </a:lnTo>
                    <a:lnTo>
                      <a:pt x="10" y="2361"/>
                    </a:lnTo>
                    <a:lnTo>
                      <a:pt x="10" y="2361"/>
                    </a:lnTo>
                    <a:lnTo>
                      <a:pt x="90" y="2386"/>
                    </a:lnTo>
                    <a:lnTo>
                      <a:pt x="159" y="2400"/>
                    </a:lnTo>
                    <a:lnTo>
                      <a:pt x="248" y="2415"/>
                    </a:lnTo>
                    <a:lnTo>
                      <a:pt x="362" y="2435"/>
                    </a:lnTo>
                    <a:lnTo>
                      <a:pt x="500" y="2450"/>
                    </a:lnTo>
                    <a:lnTo>
                      <a:pt x="674" y="2465"/>
                    </a:lnTo>
                    <a:lnTo>
                      <a:pt x="881" y="2475"/>
                    </a:lnTo>
                    <a:lnTo>
                      <a:pt x="881" y="2475"/>
                    </a:lnTo>
                    <a:lnTo>
                      <a:pt x="896" y="2475"/>
                    </a:lnTo>
                    <a:lnTo>
                      <a:pt x="896" y="0"/>
                    </a:lnTo>
                    <a:lnTo>
                      <a:pt x="896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9" name="Freeform 10"/>
              <p:cNvSpPr>
                <a:spLocks/>
              </p:cNvSpPr>
              <p:nvPr/>
            </p:nvSpPr>
            <p:spPr bwMode="auto">
              <a:xfrm>
                <a:off x="20731788" y="8235538"/>
                <a:ext cx="935732" cy="26884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45"/>
                  </a:cxn>
                  <a:cxn ang="0">
                    <a:pos x="0" y="2445"/>
                  </a:cxn>
                  <a:cxn ang="0">
                    <a:pos x="851" y="2074"/>
                  </a:cxn>
                  <a:cxn ang="0">
                    <a:pos x="851" y="2074"/>
                  </a:cxn>
                  <a:cxn ang="0">
                    <a:pos x="851" y="133"/>
                  </a:cxn>
                  <a:cxn ang="0">
                    <a:pos x="851" y="13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851" h="2445">
                    <a:moveTo>
                      <a:pt x="0" y="0"/>
                    </a:moveTo>
                    <a:lnTo>
                      <a:pt x="0" y="2445"/>
                    </a:lnTo>
                    <a:lnTo>
                      <a:pt x="0" y="2445"/>
                    </a:lnTo>
                    <a:lnTo>
                      <a:pt x="851" y="2074"/>
                    </a:lnTo>
                    <a:lnTo>
                      <a:pt x="851" y="2074"/>
                    </a:lnTo>
                    <a:lnTo>
                      <a:pt x="851" y="133"/>
                    </a:lnTo>
                    <a:lnTo>
                      <a:pt x="851" y="13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" name="Freeform 11"/>
              <p:cNvSpPr>
                <a:spLocks/>
              </p:cNvSpPr>
              <p:nvPr/>
            </p:nvSpPr>
            <p:spPr bwMode="auto">
              <a:xfrm>
                <a:off x="20731788" y="8354291"/>
                <a:ext cx="935732" cy="2569689"/>
              </a:xfrm>
              <a:custGeom>
                <a:avLst/>
                <a:gdLst/>
                <a:ahLst/>
                <a:cxnLst>
                  <a:cxn ang="0">
                    <a:pos x="698" y="0"/>
                  </a:cxn>
                  <a:cxn ang="0">
                    <a:pos x="698" y="0"/>
                  </a:cxn>
                  <a:cxn ang="0">
                    <a:pos x="851" y="25"/>
                  </a:cxn>
                  <a:cxn ang="0">
                    <a:pos x="851" y="25"/>
                  </a:cxn>
                  <a:cxn ang="0">
                    <a:pos x="851" y="1966"/>
                  </a:cxn>
                  <a:cxn ang="0">
                    <a:pos x="851" y="1966"/>
                  </a:cxn>
                  <a:cxn ang="0">
                    <a:pos x="0" y="2337"/>
                  </a:cxn>
                  <a:cxn ang="0">
                    <a:pos x="0" y="1485"/>
                  </a:cxn>
                  <a:cxn ang="0">
                    <a:pos x="0" y="1485"/>
                  </a:cxn>
                  <a:cxn ang="0">
                    <a:pos x="20" y="1421"/>
                  </a:cxn>
                  <a:cxn ang="0">
                    <a:pos x="44" y="1357"/>
                  </a:cxn>
                  <a:cxn ang="0">
                    <a:pos x="69" y="1302"/>
                  </a:cxn>
                  <a:cxn ang="0">
                    <a:pos x="94" y="1248"/>
                  </a:cxn>
                  <a:cxn ang="0">
                    <a:pos x="119" y="1198"/>
                  </a:cxn>
                  <a:cxn ang="0">
                    <a:pos x="148" y="1154"/>
                  </a:cxn>
                  <a:cxn ang="0">
                    <a:pos x="208" y="1070"/>
                  </a:cxn>
                  <a:cxn ang="0">
                    <a:pos x="272" y="995"/>
                  </a:cxn>
                  <a:cxn ang="0">
                    <a:pos x="336" y="931"/>
                  </a:cxn>
                  <a:cxn ang="0">
                    <a:pos x="465" y="807"/>
                  </a:cxn>
                  <a:cxn ang="0">
                    <a:pos x="525" y="743"/>
                  </a:cxn>
                  <a:cxn ang="0">
                    <a:pos x="579" y="679"/>
                  </a:cxn>
                  <a:cxn ang="0">
                    <a:pos x="604" y="639"/>
                  </a:cxn>
                  <a:cxn ang="0">
                    <a:pos x="628" y="599"/>
                  </a:cxn>
                  <a:cxn ang="0">
                    <a:pos x="648" y="560"/>
                  </a:cxn>
                  <a:cxn ang="0">
                    <a:pos x="663" y="515"/>
                  </a:cxn>
                  <a:cxn ang="0">
                    <a:pos x="683" y="466"/>
                  </a:cxn>
                  <a:cxn ang="0">
                    <a:pos x="693" y="411"/>
                  </a:cxn>
                  <a:cxn ang="0">
                    <a:pos x="703" y="357"/>
                  </a:cxn>
                  <a:cxn ang="0">
                    <a:pos x="708" y="297"/>
                  </a:cxn>
                  <a:cxn ang="0">
                    <a:pos x="713" y="228"/>
                  </a:cxn>
                  <a:cxn ang="0">
                    <a:pos x="713" y="159"/>
                  </a:cxn>
                  <a:cxn ang="0">
                    <a:pos x="708" y="85"/>
                  </a:cxn>
                  <a:cxn ang="0">
                    <a:pos x="698" y="0"/>
                  </a:cxn>
                  <a:cxn ang="0">
                    <a:pos x="698" y="0"/>
                  </a:cxn>
                </a:cxnLst>
                <a:rect l="0" t="0" r="r" b="b"/>
                <a:pathLst>
                  <a:path w="851" h="2337">
                    <a:moveTo>
                      <a:pt x="698" y="0"/>
                    </a:moveTo>
                    <a:lnTo>
                      <a:pt x="698" y="0"/>
                    </a:lnTo>
                    <a:lnTo>
                      <a:pt x="851" y="25"/>
                    </a:lnTo>
                    <a:lnTo>
                      <a:pt x="851" y="25"/>
                    </a:lnTo>
                    <a:lnTo>
                      <a:pt x="851" y="1966"/>
                    </a:lnTo>
                    <a:lnTo>
                      <a:pt x="851" y="1966"/>
                    </a:lnTo>
                    <a:lnTo>
                      <a:pt x="0" y="2337"/>
                    </a:lnTo>
                    <a:lnTo>
                      <a:pt x="0" y="1485"/>
                    </a:lnTo>
                    <a:lnTo>
                      <a:pt x="0" y="1485"/>
                    </a:lnTo>
                    <a:lnTo>
                      <a:pt x="20" y="1421"/>
                    </a:lnTo>
                    <a:lnTo>
                      <a:pt x="44" y="1357"/>
                    </a:lnTo>
                    <a:lnTo>
                      <a:pt x="69" y="1302"/>
                    </a:lnTo>
                    <a:lnTo>
                      <a:pt x="94" y="1248"/>
                    </a:lnTo>
                    <a:lnTo>
                      <a:pt x="119" y="1198"/>
                    </a:lnTo>
                    <a:lnTo>
                      <a:pt x="148" y="1154"/>
                    </a:lnTo>
                    <a:lnTo>
                      <a:pt x="208" y="1070"/>
                    </a:lnTo>
                    <a:lnTo>
                      <a:pt x="272" y="995"/>
                    </a:lnTo>
                    <a:lnTo>
                      <a:pt x="336" y="931"/>
                    </a:lnTo>
                    <a:lnTo>
                      <a:pt x="465" y="807"/>
                    </a:lnTo>
                    <a:lnTo>
                      <a:pt x="525" y="743"/>
                    </a:lnTo>
                    <a:lnTo>
                      <a:pt x="579" y="679"/>
                    </a:lnTo>
                    <a:lnTo>
                      <a:pt x="604" y="639"/>
                    </a:lnTo>
                    <a:lnTo>
                      <a:pt x="628" y="599"/>
                    </a:lnTo>
                    <a:lnTo>
                      <a:pt x="648" y="560"/>
                    </a:lnTo>
                    <a:lnTo>
                      <a:pt x="663" y="515"/>
                    </a:lnTo>
                    <a:lnTo>
                      <a:pt x="683" y="466"/>
                    </a:lnTo>
                    <a:lnTo>
                      <a:pt x="693" y="411"/>
                    </a:lnTo>
                    <a:lnTo>
                      <a:pt x="703" y="357"/>
                    </a:lnTo>
                    <a:lnTo>
                      <a:pt x="708" y="297"/>
                    </a:lnTo>
                    <a:lnTo>
                      <a:pt x="713" y="228"/>
                    </a:lnTo>
                    <a:lnTo>
                      <a:pt x="713" y="159"/>
                    </a:lnTo>
                    <a:lnTo>
                      <a:pt x="708" y="85"/>
                    </a:lnTo>
                    <a:lnTo>
                      <a:pt x="698" y="0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" name="Freeform 12"/>
              <p:cNvSpPr>
                <a:spLocks/>
              </p:cNvSpPr>
              <p:nvPr/>
            </p:nvSpPr>
            <p:spPr bwMode="auto">
              <a:xfrm>
                <a:off x="20567953" y="8219045"/>
                <a:ext cx="125351" cy="27643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14"/>
                  </a:cxn>
                  <a:cxn ang="0">
                    <a:pos x="0" y="2514"/>
                  </a:cxn>
                  <a:cxn ang="0">
                    <a:pos x="30" y="2509"/>
                  </a:cxn>
                  <a:cxn ang="0">
                    <a:pos x="30" y="2509"/>
                  </a:cxn>
                  <a:cxn ang="0">
                    <a:pos x="60" y="2499"/>
                  </a:cxn>
                  <a:cxn ang="0">
                    <a:pos x="85" y="2490"/>
                  </a:cxn>
                  <a:cxn ang="0">
                    <a:pos x="114" y="2465"/>
                  </a:cxn>
                  <a:cxn ang="0">
                    <a:pos x="114" y="20"/>
                  </a:cxn>
                  <a:cxn ang="0">
                    <a:pos x="114" y="20"/>
                  </a:cxn>
                  <a:cxn ang="0">
                    <a:pos x="85" y="10"/>
                  </a:cxn>
                  <a:cxn ang="0">
                    <a:pos x="60" y="5"/>
                  </a:cxn>
                  <a:cxn ang="0">
                    <a:pos x="35" y="0"/>
                  </a:cxn>
                  <a:cxn ang="0">
                    <a:pos x="3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4" h="2514">
                    <a:moveTo>
                      <a:pt x="0" y="0"/>
                    </a:moveTo>
                    <a:lnTo>
                      <a:pt x="0" y="2514"/>
                    </a:lnTo>
                    <a:lnTo>
                      <a:pt x="0" y="2514"/>
                    </a:lnTo>
                    <a:lnTo>
                      <a:pt x="30" y="2509"/>
                    </a:lnTo>
                    <a:lnTo>
                      <a:pt x="30" y="2509"/>
                    </a:lnTo>
                    <a:lnTo>
                      <a:pt x="60" y="2499"/>
                    </a:lnTo>
                    <a:lnTo>
                      <a:pt x="85" y="2490"/>
                    </a:lnTo>
                    <a:lnTo>
                      <a:pt x="114" y="2465"/>
                    </a:lnTo>
                    <a:lnTo>
                      <a:pt x="114" y="20"/>
                    </a:lnTo>
                    <a:lnTo>
                      <a:pt x="114" y="20"/>
                    </a:lnTo>
                    <a:lnTo>
                      <a:pt x="85" y="10"/>
                    </a:lnTo>
                    <a:lnTo>
                      <a:pt x="60" y="5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4" name="Freeform 13"/>
              <p:cNvSpPr>
                <a:spLocks/>
              </p:cNvSpPr>
              <p:nvPr/>
            </p:nvSpPr>
            <p:spPr bwMode="auto">
              <a:xfrm>
                <a:off x="19811450" y="8992040"/>
                <a:ext cx="98961" cy="358459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26"/>
                  </a:cxn>
                  <a:cxn ang="0">
                    <a:pos x="90" y="168"/>
                  </a:cxn>
                  <a:cxn ang="0">
                    <a:pos x="90" y="0"/>
                  </a:cxn>
                </a:cxnLst>
                <a:rect l="0" t="0" r="r" b="b"/>
                <a:pathLst>
                  <a:path w="90" h="326">
                    <a:moveTo>
                      <a:pt x="90" y="0"/>
                    </a:moveTo>
                    <a:lnTo>
                      <a:pt x="9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26"/>
                    </a:lnTo>
                    <a:lnTo>
                      <a:pt x="90" y="168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9" name="Freeform 14"/>
              <p:cNvSpPr>
                <a:spLocks/>
              </p:cNvSpPr>
              <p:nvPr/>
            </p:nvSpPr>
            <p:spPr bwMode="auto">
              <a:xfrm>
                <a:off x="19827944" y="9012932"/>
                <a:ext cx="86866" cy="332069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02"/>
                  </a:cxn>
                  <a:cxn ang="0">
                    <a:pos x="79" y="159"/>
                  </a:cxn>
                  <a:cxn ang="0">
                    <a:pos x="79" y="0"/>
                  </a:cxn>
                </a:cxnLst>
                <a:rect l="0" t="0" r="r" b="b"/>
                <a:pathLst>
                  <a:path w="79" h="302">
                    <a:moveTo>
                      <a:pt x="79" y="0"/>
                    </a:moveTo>
                    <a:lnTo>
                      <a:pt x="7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02"/>
                    </a:lnTo>
                    <a:lnTo>
                      <a:pt x="79" y="159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" name="Freeform 15"/>
              <p:cNvSpPr>
                <a:spLocks/>
              </p:cNvSpPr>
              <p:nvPr/>
            </p:nvSpPr>
            <p:spPr bwMode="auto">
              <a:xfrm>
                <a:off x="19925805" y="8992040"/>
                <a:ext cx="566277" cy="1902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63"/>
                  </a:cxn>
                  <a:cxn ang="0">
                    <a:pos x="0" y="163"/>
                  </a:cxn>
                  <a:cxn ang="0">
                    <a:pos x="515" y="173"/>
                  </a:cxn>
                  <a:cxn ang="0">
                    <a:pos x="515" y="173"/>
                  </a:cxn>
                  <a:cxn ang="0">
                    <a:pos x="515" y="0"/>
                  </a:cxn>
                  <a:cxn ang="0">
                    <a:pos x="51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15" h="173">
                    <a:moveTo>
                      <a:pt x="0" y="0"/>
                    </a:moveTo>
                    <a:lnTo>
                      <a:pt x="0" y="0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5" y="0"/>
                    </a:lnTo>
                    <a:lnTo>
                      <a:pt x="51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1" name="Freeform 16"/>
              <p:cNvSpPr>
                <a:spLocks/>
              </p:cNvSpPr>
              <p:nvPr/>
            </p:nvSpPr>
            <p:spPr bwMode="auto">
              <a:xfrm>
                <a:off x="19947797" y="9012932"/>
                <a:ext cx="544286" cy="1693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49"/>
                  </a:cxn>
                  <a:cxn ang="0">
                    <a:pos x="0" y="149"/>
                  </a:cxn>
                  <a:cxn ang="0">
                    <a:pos x="495" y="154"/>
                  </a:cxn>
                  <a:cxn ang="0">
                    <a:pos x="495" y="154"/>
                  </a:cxn>
                  <a:cxn ang="0">
                    <a:pos x="495" y="0"/>
                  </a:cxn>
                  <a:cxn ang="0">
                    <a:pos x="49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5" h="154">
                    <a:moveTo>
                      <a:pt x="0" y="0"/>
                    </a:moveTo>
                    <a:lnTo>
                      <a:pt x="0" y="0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495" y="154"/>
                    </a:lnTo>
                    <a:lnTo>
                      <a:pt x="495" y="154"/>
                    </a:lnTo>
                    <a:lnTo>
                      <a:pt x="495" y="0"/>
                    </a:lnTo>
                    <a:lnTo>
                      <a:pt x="49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2" name="Freeform 17"/>
              <p:cNvSpPr>
                <a:spLocks/>
              </p:cNvSpPr>
              <p:nvPr/>
            </p:nvSpPr>
            <p:spPr bwMode="auto">
              <a:xfrm>
                <a:off x="19811450" y="9187763"/>
                <a:ext cx="680632" cy="212217"/>
              </a:xfrm>
              <a:custGeom>
                <a:avLst/>
                <a:gdLst/>
                <a:ahLst/>
                <a:cxnLst>
                  <a:cxn ang="0">
                    <a:pos x="0" y="173"/>
                  </a:cxn>
                  <a:cxn ang="0">
                    <a:pos x="0" y="173"/>
                  </a:cxn>
                  <a:cxn ang="0">
                    <a:pos x="619" y="193"/>
                  </a:cxn>
                  <a:cxn ang="0">
                    <a:pos x="619" y="193"/>
                  </a:cxn>
                  <a:cxn ang="0">
                    <a:pos x="619" y="10"/>
                  </a:cxn>
                  <a:cxn ang="0">
                    <a:pos x="99" y="0"/>
                  </a:cxn>
                  <a:cxn ang="0">
                    <a:pos x="0" y="173"/>
                  </a:cxn>
                </a:cxnLst>
                <a:rect l="0" t="0" r="r" b="b"/>
                <a:pathLst>
                  <a:path w="619" h="193">
                    <a:moveTo>
                      <a:pt x="0" y="173"/>
                    </a:moveTo>
                    <a:lnTo>
                      <a:pt x="0" y="173"/>
                    </a:lnTo>
                    <a:lnTo>
                      <a:pt x="619" y="193"/>
                    </a:lnTo>
                    <a:lnTo>
                      <a:pt x="619" y="193"/>
                    </a:lnTo>
                    <a:lnTo>
                      <a:pt x="619" y="10"/>
                    </a:lnTo>
                    <a:lnTo>
                      <a:pt x="99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99999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3" name="Freeform 18"/>
              <p:cNvSpPr>
                <a:spLocks/>
              </p:cNvSpPr>
              <p:nvPr/>
            </p:nvSpPr>
            <p:spPr bwMode="auto">
              <a:xfrm>
                <a:off x="19648714" y="8305910"/>
                <a:ext cx="848866" cy="609160"/>
              </a:xfrm>
              <a:custGeom>
                <a:avLst/>
                <a:gdLst/>
                <a:ahLst/>
                <a:cxnLst>
                  <a:cxn ang="0">
                    <a:pos x="772" y="554"/>
                  </a:cxn>
                  <a:cxn ang="0">
                    <a:pos x="0" y="554"/>
                  </a:cxn>
                  <a:cxn ang="0">
                    <a:pos x="0" y="40"/>
                  </a:cxn>
                  <a:cxn ang="0">
                    <a:pos x="772" y="0"/>
                  </a:cxn>
                  <a:cxn ang="0">
                    <a:pos x="772" y="554"/>
                  </a:cxn>
                </a:cxnLst>
                <a:rect l="0" t="0" r="r" b="b"/>
                <a:pathLst>
                  <a:path w="772" h="554">
                    <a:moveTo>
                      <a:pt x="772" y="554"/>
                    </a:moveTo>
                    <a:lnTo>
                      <a:pt x="0" y="554"/>
                    </a:lnTo>
                    <a:lnTo>
                      <a:pt x="0" y="40"/>
                    </a:lnTo>
                    <a:lnTo>
                      <a:pt x="772" y="0"/>
                    </a:lnTo>
                    <a:lnTo>
                      <a:pt x="772" y="554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4" name="Freeform 19"/>
              <p:cNvSpPr>
                <a:spLocks/>
              </p:cNvSpPr>
              <p:nvPr/>
            </p:nvSpPr>
            <p:spPr bwMode="auto">
              <a:xfrm>
                <a:off x="19676204" y="8333399"/>
                <a:ext cx="821377" cy="549784"/>
              </a:xfrm>
              <a:custGeom>
                <a:avLst/>
                <a:gdLst/>
                <a:ahLst/>
                <a:cxnLst>
                  <a:cxn ang="0">
                    <a:pos x="747" y="500"/>
                  </a:cxn>
                  <a:cxn ang="0">
                    <a:pos x="0" y="500"/>
                  </a:cxn>
                  <a:cxn ang="0">
                    <a:pos x="0" y="39"/>
                  </a:cxn>
                  <a:cxn ang="0">
                    <a:pos x="747" y="0"/>
                  </a:cxn>
                  <a:cxn ang="0">
                    <a:pos x="747" y="500"/>
                  </a:cxn>
                </a:cxnLst>
                <a:rect l="0" t="0" r="r" b="b"/>
                <a:pathLst>
                  <a:path w="747" h="500">
                    <a:moveTo>
                      <a:pt x="747" y="500"/>
                    </a:moveTo>
                    <a:lnTo>
                      <a:pt x="0" y="500"/>
                    </a:lnTo>
                    <a:lnTo>
                      <a:pt x="0" y="39"/>
                    </a:lnTo>
                    <a:lnTo>
                      <a:pt x="747" y="0"/>
                    </a:lnTo>
                    <a:lnTo>
                      <a:pt x="747" y="50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5" name="Freeform 20"/>
              <p:cNvSpPr>
                <a:spLocks noEditPoints="1"/>
              </p:cNvSpPr>
              <p:nvPr/>
            </p:nvSpPr>
            <p:spPr bwMode="auto">
              <a:xfrm>
                <a:off x="19637719" y="8294914"/>
                <a:ext cx="870857" cy="631152"/>
              </a:xfrm>
              <a:custGeom>
                <a:avLst/>
                <a:gdLst/>
                <a:ahLst/>
                <a:cxnLst>
                  <a:cxn ang="0">
                    <a:pos x="20" y="554"/>
                  </a:cxn>
                  <a:cxn ang="0">
                    <a:pos x="20" y="554"/>
                  </a:cxn>
                  <a:cxn ang="0">
                    <a:pos x="20" y="337"/>
                  </a:cxn>
                  <a:cxn ang="0">
                    <a:pos x="772" y="312"/>
                  </a:cxn>
                  <a:cxn ang="0">
                    <a:pos x="772" y="312"/>
                  </a:cxn>
                  <a:cxn ang="0">
                    <a:pos x="772" y="554"/>
                  </a:cxn>
                  <a:cxn ang="0">
                    <a:pos x="772" y="554"/>
                  </a:cxn>
                  <a:cxn ang="0">
                    <a:pos x="20" y="554"/>
                  </a:cxn>
                  <a:cxn ang="0">
                    <a:pos x="20" y="554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72" y="292"/>
                  </a:cxn>
                  <a:cxn ang="0">
                    <a:pos x="20" y="317"/>
                  </a:cxn>
                  <a:cxn ang="0">
                    <a:pos x="20" y="317"/>
                  </a:cxn>
                  <a:cxn ang="0">
                    <a:pos x="20" y="59"/>
                  </a:cxn>
                  <a:cxn ang="0">
                    <a:pos x="20" y="59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87" y="5"/>
                  </a:cxn>
                  <a:cxn ang="0">
                    <a:pos x="787" y="5"/>
                  </a:cxn>
                  <a:cxn ang="0">
                    <a:pos x="782" y="0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0" y="45"/>
                  </a:cxn>
                  <a:cxn ang="0">
                    <a:pos x="0" y="50"/>
                  </a:cxn>
                  <a:cxn ang="0">
                    <a:pos x="0" y="564"/>
                  </a:cxn>
                  <a:cxn ang="0">
                    <a:pos x="0" y="564"/>
                  </a:cxn>
                  <a:cxn ang="0">
                    <a:pos x="0" y="569"/>
                  </a:cxn>
                  <a:cxn ang="0">
                    <a:pos x="10" y="574"/>
                  </a:cxn>
                  <a:cxn ang="0">
                    <a:pos x="782" y="574"/>
                  </a:cxn>
                  <a:cxn ang="0">
                    <a:pos x="782" y="574"/>
                  </a:cxn>
                  <a:cxn ang="0">
                    <a:pos x="787" y="569"/>
                  </a:cxn>
                  <a:cxn ang="0">
                    <a:pos x="792" y="564"/>
                  </a:cxn>
                  <a:cxn ang="0">
                    <a:pos x="792" y="10"/>
                  </a:cxn>
                  <a:cxn ang="0">
                    <a:pos x="792" y="10"/>
                  </a:cxn>
                  <a:cxn ang="0">
                    <a:pos x="787" y="5"/>
                  </a:cxn>
                  <a:cxn ang="0">
                    <a:pos x="787" y="5"/>
                  </a:cxn>
                </a:cxnLst>
                <a:rect l="0" t="0" r="r" b="b"/>
                <a:pathLst>
                  <a:path w="792" h="574">
                    <a:moveTo>
                      <a:pt x="20" y="554"/>
                    </a:moveTo>
                    <a:lnTo>
                      <a:pt x="20" y="554"/>
                    </a:lnTo>
                    <a:lnTo>
                      <a:pt x="20" y="337"/>
                    </a:lnTo>
                    <a:lnTo>
                      <a:pt x="772" y="312"/>
                    </a:lnTo>
                    <a:lnTo>
                      <a:pt x="772" y="312"/>
                    </a:lnTo>
                    <a:lnTo>
                      <a:pt x="772" y="554"/>
                    </a:lnTo>
                    <a:lnTo>
                      <a:pt x="772" y="554"/>
                    </a:lnTo>
                    <a:lnTo>
                      <a:pt x="20" y="554"/>
                    </a:lnTo>
                    <a:lnTo>
                      <a:pt x="20" y="554"/>
                    </a:lnTo>
                    <a:close/>
                    <a:moveTo>
                      <a:pt x="772" y="25"/>
                    </a:moveTo>
                    <a:lnTo>
                      <a:pt x="772" y="25"/>
                    </a:lnTo>
                    <a:lnTo>
                      <a:pt x="772" y="292"/>
                    </a:lnTo>
                    <a:lnTo>
                      <a:pt x="20" y="317"/>
                    </a:lnTo>
                    <a:lnTo>
                      <a:pt x="20" y="317"/>
                    </a:lnTo>
                    <a:lnTo>
                      <a:pt x="20" y="59"/>
                    </a:lnTo>
                    <a:lnTo>
                      <a:pt x="20" y="59"/>
                    </a:lnTo>
                    <a:lnTo>
                      <a:pt x="772" y="25"/>
                    </a:lnTo>
                    <a:lnTo>
                      <a:pt x="772" y="25"/>
                    </a:lnTo>
                    <a:close/>
                    <a:moveTo>
                      <a:pt x="787" y="5"/>
                    </a:moveTo>
                    <a:lnTo>
                      <a:pt x="787" y="5"/>
                    </a:lnTo>
                    <a:lnTo>
                      <a:pt x="782" y="0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0" y="45"/>
                    </a:lnTo>
                    <a:lnTo>
                      <a:pt x="0" y="50"/>
                    </a:lnTo>
                    <a:lnTo>
                      <a:pt x="0" y="564"/>
                    </a:lnTo>
                    <a:lnTo>
                      <a:pt x="0" y="564"/>
                    </a:lnTo>
                    <a:lnTo>
                      <a:pt x="0" y="569"/>
                    </a:lnTo>
                    <a:lnTo>
                      <a:pt x="10" y="574"/>
                    </a:lnTo>
                    <a:lnTo>
                      <a:pt x="782" y="574"/>
                    </a:lnTo>
                    <a:lnTo>
                      <a:pt x="782" y="574"/>
                    </a:lnTo>
                    <a:lnTo>
                      <a:pt x="787" y="569"/>
                    </a:lnTo>
                    <a:lnTo>
                      <a:pt x="792" y="564"/>
                    </a:lnTo>
                    <a:lnTo>
                      <a:pt x="792" y="10"/>
                    </a:lnTo>
                    <a:lnTo>
                      <a:pt x="792" y="10"/>
                    </a:lnTo>
                    <a:lnTo>
                      <a:pt x="787" y="5"/>
                    </a:lnTo>
                    <a:lnTo>
                      <a:pt x="78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6" name="Freeform 21"/>
              <p:cNvSpPr>
                <a:spLocks/>
              </p:cNvSpPr>
              <p:nvPr/>
            </p:nvSpPr>
            <p:spPr bwMode="auto">
              <a:xfrm>
                <a:off x="19621225" y="8975547"/>
                <a:ext cx="141845" cy="146243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4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4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8"/>
                  </a:cxn>
                  <a:cxn ang="0">
                    <a:pos x="65" y="133"/>
                  </a:cxn>
                  <a:cxn ang="0">
                    <a:pos x="65" y="133"/>
                  </a:cxn>
                  <a:cxn ang="0">
                    <a:pos x="89" y="128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3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4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4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8"/>
                    </a:lnTo>
                    <a:lnTo>
                      <a:pt x="65" y="133"/>
                    </a:lnTo>
                    <a:lnTo>
                      <a:pt x="65" y="133"/>
                    </a:lnTo>
                    <a:lnTo>
                      <a:pt x="89" y="128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7" name="Freeform 22"/>
              <p:cNvSpPr>
                <a:spLocks/>
              </p:cNvSpPr>
              <p:nvPr/>
            </p:nvSpPr>
            <p:spPr bwMode="auto">
              <a:xfrm>
                <a:off x="19643217" y="9003035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4"/>
                  </a:cxn>
                  <a:cxn ang="0">
                    <a:pos x="74" y="9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9"/>
                  </a:cxn>
                  <a:cxn ang="0">
                    <a:pos x="5" y="2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4"/>
                    </a:lnTo>
                    <a:lnTo>
                      <a:pt x="74" y="9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9"/>
                    </a:lnTo>
                    <a:lnTo>
                      <a:pt x="5" y="2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33A02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8" name="Freeform 23"/>
              <p:cNvSpPr>
                <a:spLocks noEditPoints="1"/>
              </p:cNvSpPr>
              <p:nvPr/>
            </p:nvSpPr>
            <p:spPr bwMode="auto">
              <a:xfrm>
                <a:off x="19632221" y="8992040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39"/>
                  </a:cxn>
                  <a:cxn ang="0">
                    <a:pos x="30" y="29"/>
                  </a:cxn>
                  <a:cxn ang="0">
                    <a:pos x="40" y="19"/>
                  </a:cxn>
                  <a:cxn ang="0">
                    <a:pos x="55" y="19"/>
                  </a:cxn>
                  <a:cxn ang="0">
                    <a:pos x="55" y="19"/>
                  </a:cxn>
                  <a:cxn ang="0">
                    <a:pos x="69" y="19"/>
                  </a:cxn>
                  <a:cxn ang="0">
                    <a:pos x="79" y="29"/>
                  </a:cxn>
                  <a:cxn ang="0">
                    <a:pos x="84" y="39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4"/>
                  </a:cxn>
                  <a:cxn ang="0">
                    <a:pos x="94" y="14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4"/>
                  </a:cxn>
                  <a:cxn ang="0">
                    <a:pos x="5" y="34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39"/>
                    </a:lnTo>
                    <a:lnTo>
                      <a:pt x="30" y="29"/>
                    </a:lnTo>
                    <a:lnTo>
                      <a:pt x="40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69" y="19"/>
                    </a:lnTo>
                    <a:lnTo>
                      <a:pt x="79" y="29"/>
                    </a:lnTo>
                    <a:lnTo>
                      <a:pt x="84" y="39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4"/>
                    </a:lnTo>
                    <a:lnTo>
                      <a:pt x="94" y="14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4"/>
                    </a:lnTo>
                    <a:lnTo>
                      <a:pt x="5" y="34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9" name="Freeform 24"/>
              <p:cNvSpPr>
                <a:spLocks/>
              </p:cNvSpPr>
              <p:nvPr/>
            </p:nvSpPr>
            <p:spPr bwMode="auto">
              <a:xfrm>
                <a:off x="19621225" y="9149278"/>
                <a:ext cx="141845" cy="147342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5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5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9"/>
                  </a:cxn>
                  <a:cxn ang="0">
                    <a:pos x="65" y="134"/>
                  </a:cxn>
                  <a:cxn ang="0">
                    <a:pos x="65" y="134"/>
                  </a:cxn>
                  <a:cxn ang="0">
                    <a:pos x="89" y="129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4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5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5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9"/>
                    </a:lnTo>
                    <a:lnTo>
                      <a:pt x="65" y="134"/>
                    </a:lnTo>
                    <a:lnTo>
                      <a:pt x="65" y="134"/>
                    </a:lnTo>
                    <a:lnTo>
                      <a:pt x="89" y="129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0" name="Freeform 25"/>
              <p:cNvSpPr>
                <a:spLocks/>
              </p:cNvSpPr>
              <p:nvPr/>
            </p:nvSpPr>
            <p:spPr bwMode="auto">
              <a:xfrm>
                <a:off x="19643217" y="9176767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5"/>
                  </a:cxn>
                  <a:cxn ang="0">
                    <a:pos x="74" y="10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10"/>
                  </a:cxn>
                  <a:cxn ang="0">
                    <a:pos x="5" y="25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5"/>
                    </a:lnTo>
                    <a:lnTo>
                      <a:pt x="74" y="10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10"/>
                    </a:lnTo>
                    <a:lnTo>
                      <a:pt x="5" y="2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1" name="Freeform 26"/>
              <p:cNvSpPr>
                <a:spLocks noEditPoints="1"/>
              </p:cNvSpPr>
              <p:nvPr/>
            </p:nvSpPr>
            <p:spPr bwMode="auto">
              <a:xfrm>
                <a:off x="19632221" y="9165771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40"/>
                  </a:cxn>
                  <a:cxn ang="0">
                    <a:pos x="30" y="30"/>
                  </a:cxn>
                  <a:cxn ang="0">
                    <a:pos x="40" y="20"/>
                  </a:cxn>
                  <a:cxn ang="0">
                    <a:pos x="55" y="20"/>
                  </a:cxn>
                  <a:cxn ang="0">
                    <a:pos x="55" y="20"/>
                  </a:cxn>
                  <a:cxn ang="0">
                    <a:pos x="69" y="20"/>
                  </a:cxn>
                  <a:cxn ang="0">
                    <a:pos x="79" y="30"/>
                  </a:cxn>
                  <a:cxn ang="0">
                    <a:pos x="84" y="40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5"/>
                  </a:cxn>
                  <a:cxn ang="0">
                    <a:pos x="94" y="15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5"/>
                  </a:cxn>
                  <a:cxn ang="0">
                    <a:pos x="5" y="35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40"/>
                    </a:lnTo>
                    <a:lnTo>
                      <a:pt x="30" y="30"/>
                    </a:lnTo>
                    <a:lnTo>
                      <a:pt x="40" y="20"/>
                    </a:lnTo>
                    <a:lnTo>
                      <a:pt x="55" y="20"/>
                    </a:lnTo>
                    <a:lnTo>
                      <a:pt x="55" y="20"/>
                    </a:lnTo>
                    <a:lnTo>
                      <a:pt x="69" y="20"/>
                    </a:lnTo>
                    <a:lnTo>
                      <a:pt x="79" y="30"/>
                    </a:lnTo>
                    <a:lnTo>
                      <a:pt x="84" y="40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5"/>
                    </a:lnTo>
                    <a:lnTo>
                      <a:pt x="94" y="15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5"/>
                    </a:lnTo>
                    <a:lnTo>
                      <a:pt x="5" y="35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2" name="Freeform 27"/>
              <p:cNvSpPr>
                <a:spLocks/>
              </p:cNvSpPr>
              <p:nvPr/>
            </p:nvSpPr>
            <p:spPr bwMode="auto">
              <a:xfrm>
                <a:off x="19719087" y="8359789"/>
                <a:ext cx="730113" cy="234208"/>
              </a:xfrm>
              <a:custGeom>
                <a:avLst/>
                <a:gdLst/>
                <a:ahLst/>
                <a:cxnLst>
                  <a:cxn ang="0">
                    <a:pos x="664" y="193"/>
                  </a:cxn>
                  <a:cxn ang="0">
                    <a:pos x="0" y="213"/>
                  </a:cxn>
                  <a:cxn ang="0">
                    <a:pos x="0" y="35"/>
                  </a:cxn>
                  <a:cxn ang="0">
                    <a:pos x="664" y="0"/>
                  </a:cxn>
                  <a:cxn ang="0">
                    <a:pos x="664" y="193"/>
                  </a:cxn>
                </a:cxnLst>
                <a:rect l="0" t="0" r="r" b="b"/>
                <a:pathLst>
                  <a:path w="664" h="213">
                    <a:moveTo>
                      <a:pt x="664" y="193"/>
                    </a:moveTo>
                    <a:lnTo>
                      <a:pt x="0" y="213"/>
                    </a:lnTo>
                    <a:lnTo>
                      <a:pt x="0" y="35"/>
                    </a:lnTo>
                    <a:lnTo>
                      <a:pt x="664" y="0"/>
                    </a:lnTo>
                    <a:lnTo>
                      <a:pt x="664" y="193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3" name="Freeform 28"/>
              <p:cNvSpPr>
                <a:spLocks/>
              </p:cNvSpPr>
              <p:nvPr/>
            </p:nvSpPr>
            <p:spPr bwMode="auto">
              <a:xfrm>
                <a:off x="19719087" y="8458750"/>
                <a:ext cx="702624" cy="113256"/>
              </a:xfrm>
              <a:custGeom>
                <a:avLst/>
                <a:gdLst/>
                <a:ahLst/>
                <a:cxnLst>
                  <a:cxn ang="0">
                    <a:pos x="639" y="84"/>
                  </a:cxn>
                  <a:cxn ang="0">
                    <a:pos x="0" y="103"/>
                  </a:cxn>
                  <a:cxn ang="0">
                    <a:pos x="0" y="39"/>
                  </a:cxn>
                  <a:cxn ang="0">
                    <a:pos x="639" y="0"/>
                  </a:cxn>
                  <a:cxn ang="0">
                    <a:pos x="639" y="84"/>
                  </a:cxn>
                </a:cxnLst>
                <a:rect l="0" t="0" r="r" b="b"/>
                <a:pathLst>
                  <a:path w="639" h="103">
                    <a:moveTo>
                      <a:pt x="639" y="84"/>
                    </a:moveTo>
                    <a:lnTo>
                      <a:pt x="0" y="103"/>
                    </a:lnTo>
                    <a:lnTo>
                      <a:pt x="0" y="39"/>
                    </a:lnTo>
                    <a:lnTo>
                      <a:pt x="639" y="0"/>
                    </a:lnTo>
                    <a:lnTo>
                      <a:pt x="639" y="8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4" name="Rectangle 29"/>
              <p:cNvSpPr>
                <a:spLocks noChangeArrowheads="1"/>
              </p:cNvSpPr>
              <p:nvPr/>
            </p:nvSpPr>
            <p:spPr bwMode="auto">
              <a:xfrm>
                <a:off x="19969788" y="9067910"/>
                <a:ext cx="522295" cy="43983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5" name="Freeform 30"/>
              <p:cNvSpPr>
                <a:spLocks/>
              </p:cNvSpPr>
              <p:nvPr/>
            </p:nvSpPr>
            <p:spPr bwMode="auto">
              <a:xfrm>
                <a:off x="19969788" y="9045919"/>
                <a:ext cx="522295" cy="49481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475" y="45"/>
                  </a:cxn>
                  <a:cxn ang="0">
                    <a:pos x="475" y="5"/>
                  </a:cxn>
                  <a:cxn ang="0">
                    <a:pos x="0" y="0"/>
                  </a:cxn>
                  <a:cxn ang="0">
                    <a:pos x="0" y="40"/>
                  </a:cxn>
                </a:cxnLst>
                <a:rect l="0" t="0" r="r" b="b"/>
                <a:pathLst>
                  <a:path w="475" h="45">
                    <a:moveTo>
                      <a:pt x="0" y="40"/>
                    </a:moveTo>
                    <a:lnTo>
                      <a:pt x="475" y="45"/>
                    </a:lnTo>
                    <a:lnTo>
                      <a:pt x="475" y="5"/>
                    </a:lnTo>
                    <a:lnTo>
                      <a:pt x="0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6" name="Freeform 31"/>
              <p:cNvSpPr>
                <a:spLocks/>
              </p:cNvSpPr>
              <p:nvPr/>
            </p:nvSpPr>
            <p:spPr bwMode="auto">
              <a:xfrm>
                <a:off x="21161719" y="9938767"/>
                <a:ext cx="505801" cy="800485"/>
              </a:xfrm>
              <a:custGeom>
                <a:avLst/>
                <a:gdLst/>
                <a:ahLst/>
                <a:cxnLst>
                  <a:cxn ang="0">
                    <a:pos x="460" y="0"/>
                  </a:cxn>
                  <a:cxn ang="0">
                    <a:pos x="460" y="0"/>
                  </a:cxn>
                  <a:cxn ang="0">
                    <a:pos x="460" y="525"/>
                  </a:cxn>
                  <a:cxn ang="0">
                    <a:pos x="460" y="525"/>
                  </a:cxn>
                  <a:cxn ang="0">
                    <a:pos x="0" y="728"/>
                  </a:cxn>
                  <a:cxn ang="0">
                    <a:pos x="0" y="728"/>
                  </a:cxn>
                  <a:cxn ang="0">
                    <a:pos x="5" y="634"/>
                  </a:cxn>
                  <a:cxn ang="0">
                    <a:pos x="20" y="559"/>
                  </a:cxn>
                  <a:cxn ang="0">
                    <a:pos x="40" y="490"/>
                  </a:cxn>
                  <a:cxn ang="0">
                    <a:pos x="64" y="436"/>
                  </a:cxn>
                  <a:cxn ang="0">
                    <a:pos x="94" y="391"/>
                  </a:cxn>
                  <a:cxn ang="0">
                    <a:pos x="129" y="356"/>
                  </a:cxn>
                  <a:cxn ang="0">
                    <a:pos x="163" y="322"/>
                  </a:cxn>
                  <a:cxn ang="0">
                    <a:pos x="203" y="292"/>
                  </a:cxn>
                  <a:cxn ang="0">
                    <a:pos x="277" y="242"/>
                  </a:cxn>
                  <a:cxn ang="0">
                    <a:pos x="317" y="218"/>
                  </a:cxn>
                  <a:cxn ang="0">
                    <a:pos x="351" y="183"/>
                  </a:cxn>
                  <a:cxn ang="0">
                    <a:pos x="386" y="148"/>
                  </a:cxn>
                  <a:cxn ang="0">
                    <a:pos x="416" y="109"/>
                  </a:cxn>
                  <a:cxn ang="0">
                    <a:pos x="440" y="59"/>
                  </a:cxn>
                  <a:cxn ang="0">
                    <a:pos x="460" y="0"/>
                  </a:cxn>
                  <a:cxn ang="0">
                    <a:pos x="460" y="0"/>
                  </a:cxn>
                </a:cxnLst>
                <a:rect l="0" t="0" r="r" b="b"/>
                <a:pathLst>
                  <a:path w="460" h="728">
                    <a:moveTo>
                      <a:pt x="460" y="0"/>
                    </a:moveTo>
                    <a:lnTo>
                      <a:pt x="460" y="0"/>
                    </a:lnTo>
                    <a:lnTo>
                      <a:pt x="460" y="525"/>
                    </a:lnTo>
                    <a:lnTo>
                      <a:pt x="460" y="525"/>
                    </a:lnTo>
                    <a:lnTo>
                      <a:pt x="0" y="728"/>
                    </a:lnTo>
                    <a:lnTo>
                      <a:pt x="0" y="728"/>
                    </a:lnTo>
                    <a:lnTo>
                      <a:pt x="5" y="634"/>
                    </a:lnTo>
                    <a:lnTo>
                      <a:pt x="20" y="559"/>
                    </a:lnTo>
                    <a:lnTo>
                      <a:pt x="40" y="490"/>
                    </a:lnTo>
                    <a:lnTo>
                      <a:pt x="64" y="436"/>
                    </a:lnTo>
                    <a:lnTo>
                      <a:pt x="94" y="391"/>
                    </a:lnTo>
                    <a:lnTo>
                      <a:pt x="129" y="356"/>
                    </a:lnTo>
                    <a:lnTo>
                      <a:pt x="163" y="322"/>
                    </a:lnTo>
                    <a:lnTo>
                      <a:pt x="203" y="292"/>
                    </a:lnTo>
                    <a:lnTo>
                      <a:pt x="277" y="242"/>
                    </a:lnTo>
                    <a:lnTo>
                      <a:pt x="317" y="218"/>
                    </a:lnTo>
                    <a:lnTo>
                      <a:pt x="351" y="183"/>
                    </a:lnTo>
                    <a:lnTo>
                      <a:pt x="386" y="148"/>
                    </a:lnTo>
                    <a:lnTo>
                      <a:pt x="416" y="109"/>
                    </a:lnTo>
                    <a:lnTo>
                      <a:pt x="440" y="59"/>
                    </a:lnTo>
                    <a:lnTo>
                      <a:pt x="460" y="0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7" name="Freeform 32"/>
              <p:cNvSpPr>
                <a:spLocks noEditPoints="1"/>
              </p:cNvSpPr>
              <p:nvPr/>
            </p:nvSpPr>
            <p:spPr bwMode="auto">
              <a:xfrm>
                <a:off x="19539858" y="8186057"/>
                <a:ext cx="2171646" cy="2830286"/>
              </a:xfrm>
              <a:custGeom>
                <a:avLst/>
                <a:gdLst/>
                <a:ahLst/>
                <a:cxnLst>
                  <a:cxn ang="0">
                    <a:pos x="1935" y="2109"/>
                  </a:cxn>
                  <a:cxn ang="0">
                    <a:pos x="1089" y="59"/>
                  </a:cxn>
                  <a:cxn ang="0">
                    <a:pos x="1935" y="188"/>
                  </a:cxn>
                  <a:cxn ang="0">
                    <a:pos x="1935" y="2109"/>
                  </a:cxn>
                  <a:cxn ang="0">
                    <a:pos x="995" y="2520"/>
                  </a:cxn>
                  <a:cxn ang="0">
                    <a:pos x="970" y="2529"/>
                  </a:cxn>
                  <a:cxn ang="0">
                    <a:pos x="970" y="40"/>
                  </a:cxn>
                  <a:cxn ang="0">
                    <a:pos x="995" y="45"/>
                  </a:cxn>
                  <a:cxn ang="0">
                    <a:pos x="1049" y="2495"/>
                  </a:cxn>
                  <a:cxn ang="0">
                    <a:pos x="995" y="2520"/>
                  </a:cxn>
                  <a:cxn ang="0">
                    <a:pos x="935" y="2534"/>
                  </a:cxn>
                  <a:cxn ang="0">
                    <a:pos x="723" y="2520"/>
                  </a:cxn>
                  <a:cxn ang="0">
                    <a:pos x="406" y="2490"/>
                  </a:cxn>
                  <a:cxn ang="0">
                    <a:pos x="198" y="2460"/>
                  </a:cxn>
                  <a:cxn ang="0">
                    <a:pos x="49" y="2421"/>
                  </a:cxn>
                  <a:cxn ang="0">
                    <a:pos x="45" y="2416"/>
                  </a:cxn>
                  <a:cxn ang="0">
                    <a:pos x="40" y="2401"/>
                  </a:cxn>
                  <a:cxn ang="0">
                    <a:pos x="40" y="94"/>
                  </a:cxn>
                  <a:cxn ang="0">
                    <a:pos x="930" y="40"/>
                  </a:cxn>
                  <a:cxn ang="0">
                    <a:pos x="950" y="40"/>
                  </a:cxn>
                  <a:cxn ang="0">
                    <a:pos x="950" y="2529"/>
                  </a:cxn>
                  <a:cxn ang="0">
                    <a:pos x="935" y="2534"/>
                  </a:cxn>
                  <a:cxn ang="0">
                    <a:pos x="1000" y="5"/>
                  </a:cxn>
                  <a:cxn ang="0">
                    <a:pos x="950" y="0"/>
                  </a:cxn>
                  <a:cxn ang="0">
                    <a:pos x="930" y="0"/>
                  </a:cxn>
                  <a:cxn ang="0">
                    <a:pos x="15" y="54"/>
                  </a:cxn>
                  <a:cxn ang="0">
                    <a:pos x="0" y="74"/>
                  </a:cxn>
                  <a:cxn ang="0">
                    <a:pos x="0" y="2401"/>
                  </a:cxn>
                  <a:cxn ang="0">
                    <a:pos x="5" y="2430"/>
                  </a:cxn>
                  <a:cxn ang="0">
                    <a:pos x="30" y="2455"/>
                  </a:cxn>
                  <a:cxn ang="0">
                    <a:pos x="35" y="2455"/>
                  </a:cxn>
                  <a:cxn ang="0">
                    <a:pos x="124" y="2480"/>
                  </a:cxn>
                  <a:cxn ang="0">
                    <a:pos x="282" y="2515"/>
                  </a:cxn>
                  <a:cxn ang="0">
                    <a:pos x="544" y="2549"/>
                  </a:cxn>
                  <a:cxn ang="0">
                    <a:pos x="930" y="2574"/>
                  </a:cxn>
                  <a:cxn ang="0">
                    <a:pos x="955" y="2569"/>
                  </a:cxn>
                  <a:cxn ang="0">
                    <a:pos x="1010" y="2559"/>
                  </a:cxn>
                  <a:cxn ang="0">
                    <a:pos x="1960" y="2143"/>
                  </a:cxn>
                  <a:cxn ang="0">
                    <a:pos x="1975" y="2124"/>
                  </a:cxn>
                  <a:cxn ang="0">
                    <a:pos x="1975" y="168"/>
                  </a:cxn>
                  <a:cxn ang="0">
                    <a:pos x="1955" y="149"/>
                  </a:cxn>
                </a:cxnLst>
                <a:rect l="0" t="0" r="r" b="b"/>
                <a:pathLst>
                  <a:path w="1975" h="2574">
                    <a:moveTo>
                      <a:pt x="1935" y="2109"/>
                    </a:moveTo>
                    <a:lnTo>
                      <a:pt x="1935" y="2109"/>
                    </a:lnTo>
                    <a:lnTo>
                      <a:pt x="1089" y="2480"/>
                    </a:lnTo>
                    <a:lnTo>
                      <a:pt x="1089" y="59"/>
                    </a:lnTo>
                    <a:lnTo>
                      <a:pt x="1089" y="59"/>
                    </a:lnTo>
                    <a:lnTo>
                      <a:pt x="1935" y="188"/>
                    </a:lnTo>
                    <a:lnTo>
                      <a:pt x="1935" y="188"/>
                    </a:lnTo>
                    <a:lnTo>
                      <a:pt x="1935" y="2109"/>
                    </a:lnTo>
                    <a:lnTo>
                      <a:pt x="1935" y="2109"/>
                    </a:lnTo>
                    <a:close/>
                    <a:moveTo>
                      <a:pt x="995" y="2520"/>
                    </a:moveTo>
                    <a:lnTo>
                      <a:pt x="995" y="2520"/>
                    </a:lnTo>
                    <a:lnTo>
                      <a:pt x="970" y="2529"/>
                    </a:lnTo>
                    <a:lnTo>
                      <a:pt x="970" y="40"/>
                    </a:lnTo>
                    <a:lnTo>
                      <a:pt x="970" y="40"/>
                    </a:lnTo>
                    <a:lnTo>
                      <a:pt x="995" y="45"/>
                    </a:lnTo>
                    <a:lnTo>
                      <a:pt x="995" y="45"/>
                    </a:lnTo>
                    <a:lnTo>
                      <a:pt x="1049" y="50"/>
                    </a:lnTo>
                    <a:lnTo>
                      <a:pt x="1049" y="2495"/>
                    </a:lnTo>
                    <a:lnTo>
                      <a:pt x="1049" y="2495"/>
                    </a:lnTo>
                    <a:lnTo>
                      <a:pt x="995" y="2520"/>
                    </a:lnTo>
                    <a:lnTo>
                      <a:pt x="995" y="2520"/>
                    </a:lnTo>
                    <a:close/>
                    <a:moveTo>
                      <a:pt x="935" y="2534"/>
                    </a:moveTo>
                    <a:lnTo>
                      <a:pt x="935" y="2534"/>
                    </a:lnTo>
                    <a:lnTo>
                      <a:pt x="723" y="2520"/>
                    </a:lnTo>
                    <a:lnTo>
                      <a:pt x="549" y="2510"/>
                    </a:lnTo>
                    <a:lnTo>
                      <a:pt x="406" y="2490"/>
                    </a:lnTo>
                    <a:lnTo>
                      <a:pt x="292" y="2475"/>
                    </a:lnTo>
                    <a:lnTo>
                      <a:pt x="198" y="2460"/>
                    </a:lnTo>
                    <a:lnTo>
                      <a:pt x="129" y="2440"/>
                    </a:lnTo>
                    <a:lnTo>
                      <a:pt x="49" y="2421"/>
                    </a:lnTo>
                    <a:lnTo>
                      <a:pt x="45" y="2416"/>
                    </a:lnTo>
                    <a:lnTo>
                      <a:pt x="45" y="2416"/>
                    </a:lnTo>
                    <a:lnTo>
                      <a:pt x="40" y="2411"/>
                    </a:lnTo>
                    <a:lnTo>
                      <a:pt x="40" y="2401"/>
                    </a:lnTo>
                    <a:lnTo>
                      <a:pt x="40" y="2401"/>
                    </a:lnTo>
                    <a:lnTo>
                      <a:pt x="40" y="94"/>
                    </a:lnTo>
                    <a:lnTo>
                      <a:pt x="40" y="94"/>
                    </a:lnTo>
                    <a:lnTo>
                      <a:pt x="930" y="40"/>
                    </a:lnTo>
                    <a:lnTo>
                      <a:pt x="930" y="40"/>
                    </a:lnTo>
                    <a:lnTo>
                      <a:pt x="950" y="40"/>
                    </a:lnTo>
                    <a:lnTo>
                      <a:pt x="950" y="2529"/>
                    </a:lnTo>
                    <a:lnTo>
                      <a:pt x="950" y="2529"/>
                    </a:lnTo>
                    <a:lnTo>
                      <a:pt x="935" y="2534"/>
                    </a:lnTo>
                    <a:lnTo>
                      <a:pt x="935" y="2534"/>
                    </a:lnTo>
                    <a:close/>
                    <a:moveTo>
                      <a:pt x="1955" y="149"/>
                    </a:moveTo>
                    <a:lnTo>
                      <a:pt x="1000" y="5"/>
                    </a:lnTo>
                    <a:lnTo>
                      <a:pt x="1000" y="5"/>
                    </a:lnTo>
                    <a:lnTo>
                      <a:pt x="950" y="0"/>
                    </a:lnTo>
                    <a:lnTo>
                      <a:pt x="930" y="0"/>
                    </a:lnTo>
                    <a:lnTo>
                      <a:pt x="930" y="0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5" y="64"/>
                    </a:lnTo>
                    <a:lnTo>
                      <a:pt x="0" y="74"/>
                    </a:lnTo>
                    <a:lnTo>
                      <a:pt x="0" y="2401"/>
                    </a:lnTo>
                    <a:lnTo>
                      <a:pt x="0" y="2401"/>
                    </a:lnTo>
                    <a:lnTo>
                      <a:pt x="0" y="2416"/>
                    </a:lnTo>
                    <a:lnTo>
                      <a:pt x="5" y="2430"/>
                    </a:lnTo>
                    <a:lnTo>
                      <a:pt x="15" y="2445"/>
                    </a:lnTo>
                    <a:lnTo>
                      <a:pt x="30" y="2455"/>
                    </a:lnTo>
                    <a:lnTo>
                      <a:pt x="30" y="2455"/>
                    </a:lnTo>
                    <a:lnTo>
                      <a:pt x="35" y="2455"/>
                    </a:lnTo>
                    <a:lnTo>
                      <a:pt x="35" y="2455"/>
                    </a:lnTo>
                    <a:lnTo>
                      <a:pt x="124" y="2480"/>
                    </a:lnTo>
                    <a:lnTo>
                      <a:pt x="193" y="2500"/>
                    </a:lnTo>
                    <a:lnTo>
                      <a:pt x="282" y="2515"/>
                    </a:lnTo>
                    <a:lnTo>
                      <a:pt x="401" y="2529"/>
                    </a:lnTo>
                    <a:lnTo>
                      <a:pt x="544" y="2549"/>
                    </a:lnTo>
                    <a:lnTo>
                      <a:pt x="723" y="2559"/>
                    </a:lnTo>
                    <a:lnTo>
                      <a:pt x="930" y="2574"/>
                    </a:lnTo>
                    <a:lnTo>
                      <a:pt x="930" y="2574"/>
                    </a:lnTo>
                    <a:lnTo>
                      <a:pt x="955" y="2569"/>
                    </a:lnTo>
                    <a:lnTo>
                      <a:pt x="980" y="2569"/>
                    </a:lnTo>
                    <a:lnTo>
                      <a:pt x="1010" y="2559"/>
                    </a:lnTo>
                    <a:lnTo>
                      <a:pt x="1960" y="2143"/>
                    </a:lnTo>
                    <a:lnTo>
                      <a:pt x="1960" y="2143"/>
                    </a:lnTo>
                    <a:lnTo>
                      <a:pt x="1970" y="2133"/>
                    </a:lnTo>
                    <a:lnTo>
                      <a:pt x="1975" y="2124"/>
                    </a:lnTo>
                    <a:lnTo>
                      <a:pt x="1975" y="168"/>
                    </a:lnTo>
                    <a:lnTo>
                      <a:pt x="1975" y="168"/>
                    </a:lnTo>
                    <a:lnTo>
                      <a:pt x="1970" y="158"/>
                    </a:lnTo>
                    <a:lnTo>
                      <a:pt x="1955" y="149"/>
                    </a:lnTo>
                    <a:lnTo>
                      <a:pt x="1955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8" name="Freeform 33"/>
              <p:cNvSpPr>
                <a:spLocks/>
              </p:cNvSpPr>
              <p:nvPr/>
            </p:nvSpPr>
            <p:spPr bwMode="auto">
              <a:xfrm>
                <a:off x="19643217" y="9486845"/>
                <a:ext cx="376052" cy="1361264"/>
              </a:xfrm>
              <a:custGeom>
                <a:avLst/>
                <a:gdLst/>
                <a:ahLst/>
                <a:cxnLst>
                  <a:cxn ang="0">
                    <a:pos x="208" y="391"/>
                  </a:cxn>
                  <a:cxn ang="0">
                    <a:pos x="208" y="391"/>
                  </a:cxn>
                  <a:cxn ang="0">
                    <a:pos x="213" y="356"/>
                  </a:cxn>
                  <a:cxn ang="0">
                    <a:pos x="218" y="327"/>
                  </a:cxn>
                  <a:cxn ang="0">
                    <a:pos x="233" y="302"/>
                  </a:cxn>
                  <a:cxn ang="0">
                    <a:pos x="247" y="277"/>
                  </a:cxn>
                  <a:cxn ang="0">
                    <a:pos x="267" y="257"/>
                  </a:cxn>
                  <a:cxn ang="0">
                    <a:pos x="292" y="243"/>
                  </a:cxn>
                  <a:cxn ang="0">
                    <a:pos x="317" y="228"/>
                  </a:cxn>
                  <a:cxn ang="0">
                    <a:pos x="342" y="223"/>
                  </a:cxn>
                  <a:cxn ang="0">
                    <a:pos x="342" y="15"/>
                  </a:cxn>
                  <a:cxn ang="0">
                    <a:pos x="0" y="0"/>
                  </a:cxn>
                  <a:cxn ang="0">
                    <a:pos x="0" y="1173"/>
                  </a:cxn>
                  <a:cxn ang="0">
                    <a:pos x="0" y="1173"/>
                  </a:cxn>
                  <a:cxn ang="0">
                    <a:pos x="94" y="1193"/>
                  </a:cxn>
                  <a:cxn ang="0">
                    <a:pos x="203" y="1218"/>
                  </a:cxn>
                  <a:cxn ang="0">
                    <a:pos x="342" y="1238"/>
                  </a:cxn>
                  <a:cxn ang="0">
                    <a:pos x="342" y="559"/>
                  </a:cxn>
                  <a:cxn ang="0">
                    <a:pos x="342" y="559"/>
                  </a:cxn>
                  <a:cxn ang="0">
                    <a:pos x="317" y="550"/>
                  </a:cxn>
                  <a:cxn ang="0">
                    <a:pos x="292" y="540"/>
                  </a:cxn>
                  <a:cxn ang="0">
                    <a:pos x="267" y="520"/>
                  </a:cxn>
                  <a:cxn ang="0">
                    <a:pos x="247" y="500"/>
                  </a:cxn>
                  <a:cxn ang="0">
                    <a:pos x="233" y="475"/>
                  </a:cxn>
                  <a:cxn ang="0">
                    <a:pos x="218" y="451"/>
                  </a:cxn>
                  <a:cxn ang="0">
                    <a:pos x="213" y="421"/>
                  </a:cxn>
                  <a:cxn ang="0">
                    <a:pos x="208" y="391"/>
                  </a:cxn>
                  <a:cxn ang="0">
                    <a:pos x="208" y="391"/>
                  </a:cxn>
                </a:cxnLst>
                <a:rect l="0" t="0" r="r" b="b"/>
                <a:pathLst>
                  <a:path w="342" h="1238">
                    <a:moveTo>
                      <a:pt x="208" y="391"/>
                    </a:moveTo>
                    <a:lnTo>
                      <a:pt x="208" y="391"/>
                    </a:lnTo>
                    <a:lnTo>
                      <a:pt x="213" y="356"/>
                    </a:lnTo>
                    <a:lnTo>
                      <a:pt x="218" y="327"/>
                    </a:lnTo>
                    <a:lnTo>
                      <a:pt x="233" y="302"/>
                    </a:lnTo>
                    <a:lnTo>
                      <a:pt x="247" y="277"/>
                    </a:lnTo>
                    <a:lnTo>
                      <a:pt x="267" y="257"/>
                    </a:lnTo>
                    <a:lnTo>
                      <a:pt x="292" y="243"/>
                    </a:lnTo>
                    <a:lnTo>
                      <a:pt x="317" y="228"/>
                    </a:lnTo>
                    <a:lnTo>
                      <a:pt x="342" y="223"/>
                    </a:lnTo>
                    <a:lnTo>
                      <a:pt x="342" y="15"/>
                    </a:lnTo>
                    <a:lnTo>
                      <a:pt x="0" y="0"/>
                    </a:lnTo>
                    <a:lnTo>
                      <a:pt x="0" y="1173"/>
                    </a:lnTo>
                    <a:lnTo>
                      <a:pt x="0" y="1173"/>
                    </a:lnTo>
                    <a:lnTo>
                      <a:pt x="94" y="1193"/>
                    </a:lnTo>
                    <a:lnTo>
                      <a:pt x="203" y="1218"/>
                    </a:lnTo>
                    <a:lnTo>
                      <a:pt x="342" y="1238"/>
                    </a:lnTo>
                    <a:lnTo>
                      <a:pt x="342" y="559"/>
                    </a:lnTo>
                    <a:lnTo>
                      <a:pt x="342" y="559"/>
                    </a:lnTo>
                    <a:lnTo>
                      <a:pt x="317" y="550"/>
                    </a:lnTo>
                    <a:lnTo>
                      <a:pt x="292" y="540"/>
                    </a:lnTo>
                    <a:lnTo>
                      <a:pt x="267" y="520"/>
                    </a:lnTo>
                    <a:lnTo>
                      <a:pt x="247" y="500"/>
                    </a:lnTo>
                    <a:lnTo>
                      <a:pt x="233" y="475"/>
                    </a:lnTo>
                    <a:lnTo>
                      <a:pt x="218" y="451"/>
                    </a:lnTo>
                    <a:lnTo>
                      <a:pt x="213" y="421"/>
                    </a:lnTo>
                    <a:lnTo>
                      <a:pt x="208" y="391"/>
                    </a:lnTo>
                    <a:lnTo>
                      <a:pt x="208" y="391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" name="Freeform 34"/>
              <p:cNvSpPr>
                <a:spLocks/>
              </p:cNvSpPr>
              <p:nvPr/>
            </p:nvSpPr>
            <p:spPr bwMode="auto">
              <a:xfrm>
                <a:off x="20073147" y="9503339"/>
                <a:ext cx="435429" cy="1382156"/>
              </a:xfrm>
              <a:custGeom>
                <a:avLst/>
                <a:gdLst/>
                <a:ahLst/>
                <a:cxnLst>
                  <a:cxn ang="0">
                    <a:pos x="396" y="15"/>
                  </a:cxn>
                  <a:cxn ang="0">
                    <a:pos x="0" y="0"/>
                  </a:cxn>
                  <a:cxn ang="0">
                    <a:pos x="0" y="208"/>
                  </a:cxn>
                  <a:cxn ang="0">
                    <a:pos x="0" y="208"/>
                  </a:cxn>
                  <a:cxn ang="0">
                    <a:pos x="30" y="213"/>
                  </a:cxn>
                  <a:cxn ang="0">
                    <a:pos x="54" y="228"/>
                  </a:cxn>
                  <a:cxn ang="0">
                    <a:pos x="74" y="242"/>
                  </a:cxn>
                  <a:cxn ang="0">
                    <a:pos x="94" y="262"/>
                  </a:cxn>
                  <a:cxn ang="0">
                    <a:pos x="114" y="287"/>
                  </a:cxn>
                  <a:cxn ang="0">
                    <a:pos x="124" y="312"/>
                  </a:cxn>
                  <a:cxn ang="0">
                    <a:pos x="134" y="341"/>
                  </a:cxn>
                  <a:cxn ang="0">
                    <a:pos x="134" y="376"/>
                  </a:cxn>
                  <a:cxn ang="0">
                    <a:pos x="134" y="376"/>
                  </a:cxn>
                  <a:cxn ang="0">
                    <a:pos x="134" y="406"/>
                  </a:cxn>
                  <a:cxn ang="0">
                    <a:pos x="124" y="436"/>
                  </a:cxn>
                  <a:cxn ang="0">
                    <a:pos x="114" y="460"/>
                  </a:cxn>
                  <a:cxn ang="0">
                    <a:pos x="94" y="485"/>
                  </a:cxn>
                  <a:cxn ang="0">
                    <a:pos x="74" y="505"/>
                  </a:cxn>
                  <a:cxn ang="0">
                    <a:pos x="54" y="525"/>
                  </a:cxn>
                  <a:cxn ang="0">
                    <a:pos x="30" y="535"/>
                  </a:cxn>
                  <a:cxn ang="0">
                    <a:pos x="0" y="544"/>
                  </a:cxn>
                  <a:cxn ang="0">
                    <a:pos x="0" y="1228"/>
                  </a:cxn>
                  <a:cxn ang="0">
                    <a:pos x="0" y="1228"/>
                  </a:cxn>
                  <a:cxn ang="0">
                    <a:pos x="188" y="1247"/>
                  </a:cxn>
                  <a:cxn ang="0">
                    <a:pos x="287" y="1252"/>
                  </a:cxn>
                  <a:cxn ang="0">
                    <a:pos x="396" y="1257"/>
                  </a:cxn>
                  <a:cxn ang="0">
                    <a:pos x="396" y="15"/>
                  </a:cxn>
                </a:cxnLst>
                <a:rect l="0" t="0" r="r" b="b"/>
                <a:pathLst>
                  <a:path w="396" h="1257">
                    <a:moveTo>
                      <a:pt x="396" y="15"/>
                    </a:moveTo>
                    <a:lnTo>
                      <a:pt x="0" y="0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30" y="213"/>
                    </a:lnTo>
                    <a:lnTo>
                      <a:pt x="54" y="228"/>
                    </a:lnTo>
                    <a:lnTo>
                      <a:pt x="74" y="242"/>
                    </a:lnTo>
                    <a:lnTo>
                      <a:pt x="94" y="262"/>
                    </a:lnTo>
                    <a:lnTo>
                      <a:pt x="114" y="287"/>
                    </a:lnTo>
                    <a:lnTo>
                      <a:pt x="124" y="312"/>
                    </a:lnTo>
                    <a:lnTo>
                      <a:pt x="134" y="341"/>
                    </a:lnTo>
                    <a:lnTo>
                      <a:pt x="134" y="376"/>
                    </a:lnTo>
                    <a:lnTo>
                      <a:pt x="134" y="376"/>
                    </a:lnTo>
                    <a:lnTo>
                      <a:pt x="134" y="406"/>
                    </a:lnTo>
                    <a:lnTo>
                      <a:pt x="124" y="436"/>
                    </a:lnTo>
                    <a:lnTo>
                      <a:pt x="114" y="460"/>
                    </a:lnTo>
                    <a:lnTo>
                      <a:pt x="94" y="485"/>
                    </a:lnTo>
                    <a:lnTo>
                      <a:pt x="74" y="505"/>
                    </a:lnTo>
                    <a:lnTo>
                      <a:pt x="54" y="525"/>
                    </a:lnTo>
                    <a:lnTo>
                      <a:pt x="30" y="535"/>
                    </a:lnTo>
                    <a:lnTo>
                      <a:pt x="0" y="544"/>
                    </a:lnTo>
                    <a:lnTo>
                      <a:pt x="0" y="1228"/>
                    </a:lnTo>
                    <a:lnTo>
                      <a:pt x="0" y="1228"/>
                    </a:lnTo>
                    <a:lnTo>
                      <a:pt x="188" y="1247"/>
                    </a:lnTo>
                    <a:lnTo>
                      <a:pt x="287" y="1252"/>
                    </a:lnTo>
                    <a:lnTo>
                      <a:pt x="396" y="1257"/>
                    </a:lnTo>
                    <a:lnTo>
                      <a:pt x="396" y="15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" name="Freeform 35"/>
              <p:cNvSpPr>
                <a:spLocks/>
              </p:cNvSpPr>
              <p:nvPr/>
            </p:nvSpPr>
            <p:spPr bwMode="auto">
              <a:xfrm>
                <a:off x="19925805" y="9785927"/>
                <a:ext cx="239706" cy="256199"/>
              </a:xfrm>
              <a:custGeom>
                <a:avLst/>
                <a:gdLst/>
                <a:ahLst/>
                <a:cxnLst>
                  <a:cxn ang="0">
                    <a:pos x="218" y="119"/>
                  </a:cxn>
                  <a:cxn ang="0">
                    <a:pos x="218" y="119"/>
                  </a:cxn>
                  <a:cxn ang="0">
                    <a:pos x="218" y="94"/>
                  </a:cxn>
                  <a:cxn ang="0">
                    <a:pos x="208" y="75"/>
                  </a:cxn>
                  <a:cxn ang="0">
                    <a:pos x="198" y="55"/>
                  </a:cxn>
                  <a:cxn ang="0">
                    <a:pos x="188" y="35"/>
                  </a:cxn>
                  <a:cxn ang="0">
                    <a:pos x="169" y="20"/>
                  </a:cxn>
                  <a:cxn ang="0">
                    <a:pos x="154" y="10"/>
                  </a:cxn>
                  <a:cxn ang="0">
                    <a:pos x="134" y="5"/>
                  </a:cxn>
                  <a:cxn ang="0">
                    <a:pos x="109" y="0"/>
                  </a:cxn>
                  <a:cxn ang="0">
                    <a:pos x="109" y="0"/>
                  </a:cxn>
                  <a:cxn ang="0">
                    <a:pos x="89" y="5"/>
                  </a:cxn>
                  <a:cxn ang="0">
                    <a:pos x="70" y="10"/>
                  </a:cxn>
                  <a:cxn ang="0">
                    <a:pos x="50" y="20"/>
                  </a:cxn>
                  <a:cxn ang="0">
                    <a:pos x="35" y="35"/>
                  </a:cxn>
                  <a:cxn ang="0">
                    <a:pos x="20" y="55"/>
                  </a:cxn>
                  <a:cxn ang="0">
                    <a:pos x="10" y="75"/>
                  </a:cxn>
                  <a:cxn ang="0">
                    <a:pos x="5" y="94"/>
                  </a:cxn>
                  <a:cxn ang="0">
                    <a:pos x="0" y="119"/>
                  </a:cxn>
                  <a:cxn ang="0">
                    <a:pos x="0" y="119"/>
                  </a:cxn>
                  <a:cxn ang="0">
                    <a:pos x="5" y="139"/>
                  </a:cxn>
                  <a:cxn ang="0">
                    <a:pos x="10" y="164"/>
                  </a:cxn>
                  <a:cxn ang="0">
                    <a:pos x="20" y="183"/>
                  </a:cxn>
                  <a:cxn ang="0">
                    <a:pos x="35" y="198"/>
                  </a:cxn>
                  <a:cxn ang="0">
                    <a:pos x="50" y="213"/>
                  </a:cxn>
                  <a:cxn ang="0">
                    <a:pos x="70" y="223"/>
                  </a:cxn>
                  <a:cxn ang="0">
                    <a:pos x="89" y="233"/>
                  </a:cxn>
                  <a:cxn ang="0">
                    <a:pos x="109" y="233"/>
                  </a:cxn>
                  <a:cxn ang="0">
                    <a:pos x="109" y="233"/>
                  </a:cxn>
                  <a:cxn ang="0">
                    <a:pos x="134" y="233"/>
                  </a:cxn>
                  <a:cxn ang="0">
                    <a:pos x="154" y="223"/>
                  </a:cxn>
                  <a:cxn ang="0">
                    <a:pos x="169" y="213"/>
                  </a:cxn>
                  <a:cxn ang="0">
                    <a:pos x="188" y="198"/>
                  </a:cxn>
                  <a:cxn ang="0">
                    <a:pos x="198" y="183"/>
                  </a:cxn>
                  <a:cxn ang="0">
                    <a:pos x="208" y="164"/>
                  </a:cxn>
                  <a:cxn ang="0">
                    <a:pos x="218" y="139"/>
                  </a:cxn>
                  <a:cxn ang="0">
                    <a:pos x="218" y="119"/>
                  </a:cxn>
                  <a:cxn ang="0">
                    <a:pos x="218" y="119"/>
                  </a:cxn>
                </a:cxnLst>
                <a:rect l="0" t="0" r="r" b="b"/>
                <a:pathLst>
                  <a:path w="218" h="233">
                    <a:moveTo>
                      <a:pt x="218" y="119"/>
                    </a:moveTo>
                    <a:lnTo>
                      <a:pt x="218" y="119"/>
                    </a:lnTo>
                    <a:lnTo>
                      <a:pt x="218" y="94"/>
                    </a:lnTo>
                    <a:lnTo>
                      <a:pt x="208" y="75"/>
                    </a:lnTo>
                    <a:lnTo>
                      <a:pt x="198" y="55"/>
                    </a:lnTo>
                    <a:lnTo>
                      <a:pt x="188" y="35"/>
                    </a:lnTo>
                    <a:lnTo>
                      <a:pt x="169" y="20"/>
                    </a:lnTo>
                    <a:lnTo>
                      <a:pt x="154" y="10"/>
                    </a:lnTo>
                    <a:lnTo>
                      <a:pt x="134" y="5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89" y="5"/>
                    </a:lnTo>
                    <a:lnTo>
                      <a:pt x="70" y="10"/>
                    </a:lnTo>
                    <a:lnTo>
                      <a:pt x="50" y="20"/>
                    </a:lnTo>
                    <a:lnTo>
                      <a:pt x="35" y="35"/>
                    </a:lnTo>
                    <a:lnTo>
                      <a:pt x="20" y="55"/>
                    </a:lnTo>
                    <a:lnTo>
                      <a:pt x="10" y="75"/>
                    </a:lnTo>
                    <a:lnTo>
                      <a:pt x="5" y="9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5" y="139"/>
                    </a:lnTo>
                    <a:lnTo>
                      <a:pt x="10" y="164"/>
                    </a:lnTo>
                    <a:lnTo>
                      <a:pt x="20" y="183"/>
                    </a:lnTo>
                    <a:lnTo>
                      <a:pt x="35" y="198"/>
                    </a:lnTo>
                    <a:lnTo>
                      <a:pt x="50" y="213"/>
                    </a:lnTo>
                    <a:lnTo>
                      <a:pt x="70" y="223"/>
                    </a:lnTo>
                    <a:lnTo>
                      <a:pt x="89" y="233"/>
                    </a:lnTo>
                    <a:lnTo>
                      <a:pt x="109" y="233"/>
                    </a:lnTo>
                    <a:lnTo>
                      <a:pt x="109" y="233"/>
                    </a:lnTo>
                    <a:lnTo>
                      <a:pt x="134" y="233"/>
                    </a:lnTo>
                    <a:lnTo>
                      <a:pt x="154" y="223"/>
                    </a:lnTo>
                    <a:lnTo>
                      <a:pt x="169" y="213"/>
                    </a:lnTo>
                    <a:lnTo>
                      <a:pt x="188" y="198"/>
                    </a:lnTo>
                    <a:lnTo>
                      <a:pt x="198" y="183"/>
                    </a:lnTo>
                    <a:lnTo>
                      <a:pt x="208" y="164"/>
                    </a:lnTo>
                    <a:lnTo>
                      <a:pt x="218" y="139"/>
                    </a:lnTo>
                    <a:lnTo>
                      <a:pt x="218" y="119"/>
                    </a:lnTo>
                    <a:lnTo>
                      <a:pt x="218" y="119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" name="Freeform 36"/>
              <p:cNvSpPr>
                <a:spLocks/>
              </p:cNvSpPr>
              <p:nvPr/>
            </p:nvSpPr>
            <p:spPr bwMode="auto">
              <a:xfrm>
                <a:off x="19931303" y="9818914"/>
                <a:ext cx="191325" cy="201221"/>
              </a:xfrm>
              <a:custGeom>
                <a:avLst/>
                <a:gdLst/>
                <a:ahLst/>
                <a:cxnLst>
                  <a:cxn ang="0">
                    <a:pos x="134" y="109"/>
                  </a:cxn>
                  <a:cxn ang="0">
                    <a:pos x="134" y="109"/>
                  </a:cxn>
                  <a:cxn ang="0">
                    <a:pos x="119" y="104"/>
                  </a:cxn>
                  <a:cxn ang="0">
                    <a:pos x="104" y="94"/>
                  </a:cxn>
                  <a:cxn ang="0">
                    <a:pos x="94" y="79"/>
                  </a:cxn>
                  <a:cxn ang="0">
                    <a:pos x="89" y="64"/>
                  </a:cxn>
                  <a:cxn ang="0">
                    <a:pos x="89" y="64"/>
                  </a:cxn>
                  <a:cxn ang="0">
                    <a:pos x="94" y="45"/>
                  </a:cxn>
                  <a:cxn ang="0">
                    <a:pos x="104" y="30"/>
                  </a:cxn>
                  <a:cxn ang="0">
                    <a:pos x="119" y="20"/>
                  </a:cxn>
                  <a:cxn ang="0">
                    <a:pos x="134" y="15"/>
                  </a:cxn>
                  <a:cxn ang="0">
                    <a:pos x="134" y="15"/>
                  </a:cxn>
                  <a:cxn ang="0">
                    <a:pos x="139" y="15"/>
                  </a:cxn>
                  <a:cxn ang="0">
                    <a:pos x="139" y="15"/>
                  </a:cxn>
                  <a:cxn ang="0">
                    <a:pos x="114" y="5"/>
                  </a:cxn>
                  <a:cxn ang="0">
                    <a:pos x="84" y="0"/>
                  </a:cxn>
                  <a:cxn ang="0">
                    <a:pos x="84" y="0"/>
                  </a:cxn>
                  <a:cxn ang="0">
                    <a:pos x="70" y="0"/>
                  </a:cxn>
                  <a:cxn ang="0">
                    <a:pos x="55" y="5"/>
                  </a:cxn>
                  <a:cxn ang="0">
                    <a:pos x="40" y="15"/>
                  </a:cxn>
                  <a:cxn ang="0">
                    <a:pos x="25" y="25"/>
                  </a:cxn>
                  <a:cxn ang="0">
                    <a:pos x="15" y="40"/>
                  </a:cxn>
                  <a:cxn ang="0">
                    <a:pos x="5" y="54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0" y="89"/>
                  </a:cxn>
                  <a:cxn ang="0">
                    <a:pos x="0" y="109"/>
                  </a:cxn>
                  <a:cxn ang="0">
                    <a:pos x="5" y="129"/>
                  </a:cxn>
                  <a:cxn ang="0">
                    <a:pos x="15" y="144"/>
                  </a:cxn>
                  <a:cxn ang="0">
                    <a:pos x="25" y="158"/>
                  </a:cxn>
                  <a:cxn ang="0">
                    <a:pos x="40" y="168"/>
                  </a:cxn>
                  <a:cxn ang="0">
                    <a:pos x="55" y="178"/>
                  </a:cxn>
                  <a:cxn ang="0">
                    <a:pos x="70" y="183"/>
                  </a:cxn>
                  <a:cxn ang="0">
                    <a:pos x="84" y="183"/>
                  </a:cxn>
                  <a:cxn ang="0">
                    <a:pos x="84" y="183"/>
                  </a:cxn>
                  <a:cxn ang="0">
                    <a:pos x="104" y="183"/>
                  </a:cxn>
                  <a:cxn ang="0">
                    <a:pos x="119" y="178"/>
                  </a:cxn>
                  <a:cxn ang="0">
                    <a:pos x="134" y="168"/>
                  </a:cxn>
                  <a:cxn ang="0">
                    <a:pos x="149" y="158"/>
                  </a:cxn>
                  <a:cxn ang="0">
                    <a:pos x="159" y="144"/>
                  </a:cxn>
                  <a:cxn ang="0">
                    <a:pos x="169" y="129"/>
                  </a:cxn>
                  <a:cxn ang="0">
                    <a:pos x="174" y="109"/>
                  </a:cxn>
                  <a:cxn ang="0">
                    <a:pos x="174" y="89"/>
                  </a:cxn>
                  <a:cxn ang="0">
                    <a:pos x="174" y="89"/>
                  </a:cxn>
                  <a:cxn ang="0">
                    <a:pos x="174" y="84"/>
                  </a:cxn>
                  <a:cxn ang="0">
                    <a:pos x="174" y="84"/>
                  </a:cxn>
                  <a:cxn ang="0">
                    <a:pos x="164" y="94"/>
                  </a:cxn>
                  <a:cxn ang="0">
                    <a:pos x="159" y="104"/>
                  </a:cxn>
                  <a:cxn ang="0">
                    <a:pos x="144" y="109"/>
                  </a:cxn>
                  <a:cxn ang="0">
                    <a:pos x="134" y="109"/>
                  </a:cxn>
                  <a:cxn ang="0">
                    <a:pos x="134" y="109"/>
                  </a:cxn>
                </a:cxnLst>
                <a:rect l="0" t="0" r="r" b="b"/>
                <a:pathLst>
                  <a:path w="174" h="183">
                    <a:moveTo>
                      <a:pt x="134" y="109"/>
                    </a:moveTo>
                    <a:lnTo>
                      <a:pt x="134" y="109"/>
                    </a:lnTo>
                    <a:lnTo>
                      <a:pt x="119" y="104"/>
                    </a:lnTo>
                    <a:lnTo>
                      <a:pt x="104" y="94"/>
                    </a:lnTo>
                    <a:lnTo>
                      <a:pt x="94" y="79"/>
                    </a:lnTo>
                    <a:lnTo>
                      <a:pt x="89" y="64"/>
                    </a:lnTo>
                    <a:lnTo>
                      <a:pt x="89" y="64"/>
                    </a:lnTo>
                    <a:lnTo>
                      <a:pt x="94" y="45"/>
                    </a:lnTo>
                    <a:lnTo>
                      <a:pt x="104" y="30"/>
                    </a:lnTo>
                    <a:lnTo>
                      <a:pt x="119" y="20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9" y="15"/>
                    </a:lnTo>
                    <a:lnTo>
                      <a:pt x="139" y="15"/>
                    </a:lnTo>
                    <a:lnTo>
                      <a:pt x="114" y="5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0" y="0"/>
                    </a:lnTo>
                    <a:lnTo>
                      <a:pt x="55" y="5"/>
                    </a:lnTo>
                    <a:lnTo>
                      <a:pt x="40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5" y="54"/>
                    </a:lnTo>
                    <a:lnTo>
                      <a:pt x="0" y="74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109"/>
                    </a:lnTo>
                    <a:lnTo>
                      <a:pt x="5" y="129"/>
                    </a:lnTo>
                    <a:lnTo>
                      <a:pt x="15" y="144"/>
                    </a:lnTo>
                    <a:lnTo>
                      <a:pt x="25" y="158"/>
                    </a:lnTo>
                    <a:lnTo>
                      <a:pt x="40" y="168"/>
                    </a:lnTo>
                    <a:lnTo>
                      <a:pt x="55" y="178"/>
                    </a:lnTo>
                    <a:lnTo>
                      <a:pt x="70" y="183"/>
                    </a:lnTo>
                    <a:lnTo>
                      <a:pt x="84" y="183"/>
                    </a:lnTo>
                    <a:lnTo>
                      <a:pt x="84" y="183"/>
                    </a:lnTo>
                    <a:lnTo>
                      <a:pt x="104" y="183"/>
                    </a:lnTo>
                    <a:lnTo>
                      <a:pt x="119" y="178"/>
                    </a:lnTo>
                    <a:lnTo>
                      <a:pt x="134" y="168"/>
                    </a:lnTo>
                    <a:lnTo>
                      <a:pt x="149" y="158"/>
                    </a:lnTo>
                    <a:lnTo>
                      <a:pt x="159" y="144"/>
                    </a:lnTo>
                    <a:lnTo>
                      <a:pt x="169" y="129"/>
                    </a:lnTo>
                    <a:lnTo>
                      <a:pt x="174" y="109"/>
                    </a:lnTo>
                    <a:lnTo>
                      <a:pt x="174" y="89"/>
                    </a:lnTo>
                    <a:lnTo>
                      <a:pt x="174" y="89"/>
                    </a:lnTo>
                    <a:lnTo>
                      <a:pt x="174" y="84"/>
                    </a:lnTo>
                    <a:lnTo>
                      <a:pt x="174" y="84"/>
                    </a:lnTo>
                    <a:lnTo>
                      <a:pt x="164" y="94"/>
                    </a:lnTo>
                    <a:lnTo>
                      <a:pt x="159" y="104"/>
                    </a:lnTo>
                    <a:lnTo>
                      <a:pt x="144" y="109"/>
                    </a:lnTo>
                    <a:lnTo>
                      <a:pt x="134" y="109"/>
                    </a:lnTo>
                    <a:lnTo>
                      <a:pt x="134" y="10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" name="Freeform 37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" name="Freeform 38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" name="Freeform 39"/>
              <p:cNvSpPr>
                <a:spLocks/>
              </p:cNvSpPr>
              <p:nvPr/>
            </p:nvSpPr>
            <p:spPr bwMode="auto">
              <a:xfrm>
                <a:off x="19687200" y="9023928"/>
                <a:ext cx="26390" cy="274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0"/>
                  </a:cxn>
                  <a:cxn ang="0">
                    <a:pos x="10" y="25"/>
                  </a:cxn>
                  <a:cxn ang="0">
                    <a:pos x="10" y="25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5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0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7EAA5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" name="Freeform 40"/>
              <p:cNvSpPr>
                <a:spLocks noEditPoints="1"/>
              </p:cNvSpPr>
              <p:nvPr/>
            </p:nvSpPr>
            <p:spPr bwMode="auto">
              <a:xfrm>
                <a:off x="19790559" y="8975547"/>
                <a:ext cx="718018" cy="446424"/>
              </a:xfrm>
              <a:custGeom>
                <a:avLst/>
                <a:gdLst/>
                <a:ahLst/>
                <a:cxnLst>
                  <a:cxn ang="0">
                    <a:pos x="24" y="366"/>
                  </a:cxn>
                  <a:cxn ang="0">
                    <a:pos x="123" y="198"/>
                  </a:cxn>
                  <a:cxn ang="0">
                    <a:pos x="633" y="203"/>
                  </a:cxn>
                  <a:cxn ang="0">
                    <a:pos x="633" y="203"/>
                  </a:cxn>
                  <a:cxn ang="0">
                    <a:pos x="633" y="386"/>
                  </a:cxn>
                  <a:cxn ang="0">
                    <a:pos x="633" y="386"/>
                  </a:cxn>
                  <a:cxn ang="0">
                    <a:pos x="24" y="366"/>
                  </a:cxn>
                  <a:cxn ang="0">
                    <a:pos x="24" y="366"/>
                  </a:cxn>
                  <a:cxn ang="0">
                    <a:pos x="109" y="20"/>
                  </a:cxn>
                  <a:cxn ang="0">
                    <a:pos x="109" y="183"/>
                  </a:cxn>
                  <a:cxn ang="0">
                    <a:pos x="19" y="336"/>
                  </a:cxn>
                  <a:cxn ang="0">
                    <a:pos x="19" y="336"/>
                  </a:cxn>
                  <a:cxn ang="0">
                    <a:pos x="19" y="20"/>
                  </a:cxn>
                  <a:cxn ang="0">
                    <a:pos x="19" y="20"/>
                  </a:cxn>
                  <a:cxn ang="0">
                    <a:pos x="109" y="20"/>
                  </a:cxn>
                  <a:cxn ang="0">
                    <a:pos x="109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128" y="178"/>
                  </a:cxn>
                  <a:cxn ang="0">
                    <a:pos x="128" y="178"/>
                  </a:cxn>
                  <a:cxn ang="0">
                    <a:pos x="128" y="20"/>
                  </a:cxn>
                  <a:cxn ang="0">
                    <a:pos x="128" y="20"/>
                  </a:cxn>
                  <a:cxn ang="0">
                    <a:pos x="633" y="20"/>
                  </a:cxn>
                  <a:cxn ang="0">
                    <a:pos x="633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643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376"/>
                  </a:cxn>
                  <a:cxn ang="0">
                    <a:pos x="0" y="376"/>
                  </a:cxn>
                  <a:cxn ang="0">
                    <a:pos x="0" y="381"/>
                  </a:cxn>
                  <a:cxn ang="0">
                    <a:pos x="10" y="386"/>
                  </a:cxn>
                  <a:cxn ang="0">
                    <a:pos x="643" y="406"/>
                  </a:cxn>
                  <a:cxn ang="0">
                    <a:pos x="643" y="406"/>
                  </a:cxn>
                  <a:cxn ang="0">
                    <a:pos x="648" y="401"/>
                  </a:cxn>
                  <a:cxn ang="0">
                    <a:pos x="648" y="401"/>
                  </a:cxn>
                  <a:cxn ang="0">
                    <a:pos x="653" y="396"/>
                  </a:cxn>
                  <a:cxn ang="0">
                    <a:pos x="653" y="10"/>
                  </a:cxn>
                  <a:cxn ang="0">
                    <a:pos x="653" y="10"/>
                  </a:cxn>
                  <a:cxn ang="0">
                    <a:pos x="648" y="0"/>
                  </a:cxn>
                  <a:cxn ang="0">
                    <a:pos x="643" y="0"/>
                  </a:cxn>
                  <a:cxn ang="0">
                    <a:pos x="643" y="0"/>
                  </a:cxn>
                </a:cxnLst>
                <a:rect l="0" t="0" r="r" b="b"/>
                <a:pathLst>
                  <a:path w="653" h="406">
                    <a:moveTo>
                      <a:pt x="24" y="366"/>
                    </a:moveTo>
                    <a:lnTo>
                      <a:pt x="123" y="198"/>
                    </a:lnTo>
                    <a:lnTo>
                      <a:pt x="633" y="203"/>
                    </a:lnTo>
                    <a:lnTo>
                      <a:pt x="633" y="203"/>
                    </a:lnTo>
                    <a:lnTo>
                      <a:pt x="633" y="386"/>
                    </a:lnTo>
                    <a:lnTo>
                      <a:pt x="633" y="386"/>
                    </a:lnTo>
                    <a:lnTo>
                      <a:pt x="24" y="366"/>
                    </a:lnTo>
                    <a:lnTo>
                      <a:pt x="24" y="366"/>
                    </a:lnTo>
                    <a:close/>
                    <a:moveTo>
                      <a:pt x="109" y="20"/>
                    </a:moveTo>
                    <a:lnTo>
                      <a:pt x="109" y="183"/>
                    </a:lnTo>
                    <a:lnTo>
                      <a:pt x="19" y="336"/>
                    </a:lnTo>
                    <a:lnTo>
                      <a:pt x="19" y="336"/>
                    </a:lnTo>
                    <a:lnTo>
                      <a:pt x="19" y="20"/>
                    </a:lnTo>
                    <a:lnTo>
                      <a:pt x="19" y="20"/>
                    </a:lnTo>
                    <a:lnTo>
                      <a:pt x="109" y="20"/>
                    </a:lnTo>
                    <a:lnTo>
                      <a:pt x="109" y="20"/>
                    </a:lnTo>
                    <a:close/>
                    <a:moveTo>
                      <a:pt x="633" y="183"/>
                    </a:moveTo>
                    <a:lnTo>
                      <a:pt x="633" y="183"/>
                    </a:lnTo>
                    <a:lnTo>
                      <a:pt x="128" y="178"/>
                    </a:lnTo>
                    <a:lnTo>
                      <a:pt x="128" y="178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633" y="20"/>
                    </a:lnTo>
                    <a:lnTo>
                      <a:pt x="633" y="20"/>
                    </a:lnTo>
                    <a:lnTo>
                      <a:pt x="633" y="183"/>
                    </a:lnTo>
                    <a:lnTo>
                      <a:pt x="633" y="183"/>
                    </a:lnTo>
                    <a:close/>
                    <a:moveTo>
                      <a:pt x="643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376"/>
                    </a:lnTo>
                    <a:lnTo>
                      <a:pt x="0" y="376"/>
                    </a:lnTo>
                    <a:lnTo>
                      <a:pt x="0" y="381"/>
                    </a:lnTo>
                    <a:lnTo>
                      <a:pt x="10" y="386"/>
                    </a:lnTo>
                    <a:lnTo>
                      <a:pt x="643" y="406"/>
                    </a:lnTo>
                    <a:lnTo>
                      <a:pt x="643" y="406"/>
                    </a:lnTo>
                    <a:lnTo>
                      <a:pt x="648" y="401"/>
                    </a:lnTo>
                    <a:lnTo>
                      <a:pt x="648" y="401"/>
                    </a:lnTo>
                    <a:lnTo>
                      <a:pt x="653" y="396"/>
                    </a:lnTo>
                    <a:lnTo>
                      <a:pt x="653" y="10"/>
                    </a:lnTo>
                    <a:lnTo>
                      <a:pt x="653" y="10"/>
                    </a:lnTo>
                    <a:lnTo>
                      <a:pt x="648" y="0"/>
                    </a:lnTo>
                    <a:lnTo>
                      <a:pt x="643" y="0"/>
                    </a:lnTo>
                    <a:lnTo>
                      <a:pt x="6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" name="Freeform 41"/>
              <p:cNvSpPr>
                <a:spLocks/>
              </p:cNvSpPr>
              <p:nvPr/>
            </p:nvSpPr>
            <p:spPr bwMode="auto">
              <a:xfrm>
                <a:off x="19719087" y="8359789"/>
                <a:ext cx="702624" cy="119853"/>
              </a:xfrm>
              <a:custGeom>
                <a:avLst/>
                <a:gdLst/>
                <a:ahLst/>
                <a:cxnLst>
                  <a:cxn ang="0">
                    <a:pos x="639" y="70"/>
                  </a:cxn>
                  <a:cxn ang="0">
                    <a:pos x="0" y="109"/>
                  </a:cxn>
                  <a:cxn ang="0">
                    <a:pos x="0" y="35"/>
                  </a:cxn>
                  <a:cxn ang="0">
                    <a:pos x="639" y="0"/>
                  </a:cxn>
                  <a:cxn ang="0">
                    <a:pos x="639" y="70"/>
                  </a:cxn>
                </a:cxnLst>
                <a:rect l="0" t="0" r="r" b="b"/>
                <a:pathLst>
                  <a:path w="639" h="109">
                    <a:moveTo>
                      <a:pt x="639" y="70"/>
                    </a:moveTo>
                    <a:lnTo>
                      <a:pt x="0" y="109"/>
                    </a:lnTo>
                    <a:lnTo>
                      <a:pt x="0" y="35"/>
                    </a:lnTo>
                    <a:lnTo>
                      <a:pt x="639" y="0"/>
                    </a:lnTo>
                    <a:lnTo>
                      <a:pt x="639" y="7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" name="Freeform 42"/>
              <p:cNvSpPr>
                <a:spLocks noEditPoints="1"/>
              </p:cNvSpPr>
              <p:nvPr/>
            </p:nvSpPr>
            <p:spPr bwMode="auto">
              <a:xfrm>
                <a:off x="19708091" y="8349893"/>
                <a:ext cx="751005" cy="255100"/>
              </a:xfrm>
              <a:custGeom>
                <a:avLst/>
                <a:gdLst/>
                <a:ahLst/>
                <a:cxnLst>
                  <a:cxn ang="0">
                    <a:pos x="20" y="212"/>
                  </a:cxn>
                  <a:cxn ang="0">
                    <a:pos x="20" y="212"/>
                  </a:cxn>
                  <a:cxn ang="0">
                    <a:pos x="20" y="148"/>
                  </a:cxn>
                  <a:cxn ang="0">
                    <a:pos x="664" y="113"/>
                  </a:cxn>
                  <a:cxn ang="0">
                    <a:pos x="664" y="113"/>
                  </a:cxn>
                  <a:cxn ang="0">
                    <a:pos x="664" y="193"/>
                  </a:cxn>
                  <a:cxn ang="0">
                    <a:pos x="664" y="193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64" y="94"/>
                  </a:cxn>
                  <a:cxn ang="0">
                    <a:pos x="20" y="128"/>
                  </a:cxn>
                  <a:cxn ang="0">
                    <a:pos x="20" y="128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78" y="4"/>
                  </a:cxn>
                  <a:cxn ang="0">
                    <a:pos x="678" y="4"/>
                  </a:cxn>
                  <a:cxn ang="0">
                    <a:pos x="674" y="0"/>
                  </a:cxn>
                  <a:cxn ang="0">
                    <a:pos x="10" y="34"/>
                  </a:cxn>
                  <a:cxn ang="0">
                    <a:pos x="10" y="34"/>
                  </a:cxn>
                  <a:cxn ang="0">
                    <a:pos x="5" y="39"/>
                  </a:cxn>
                  <a:cxn ang="0">
                    <a:pos x="0" y="44"/>
                  </a:cxn>
                  <a:cxn ang="0">
                    <a:pos x="0" y="222"/>
                  </a:cxn>
                  <a:cxn ang="0">
                    <a:pos x="0" y="222"/>
                  </a:cxn>
                  <a:cxn ang="0">
                    <a:pos x="5" y="232"/>
                  </a:cxn>
                  <a:cxn ang="0">
                    <a:pos x="5" y="232"/>
                  </a:cxn>
                  <a:cxn ang="0">
                    <a:pos x="10" y="232"/>
                  </a:cxn>
                  <a:cxn ang="0">
                    <a:pos x="674" y="212"/>
                  </a:cxn>
                  <a:cxn ang="0">
                    <a:pos x="674" y="212"/>
                  </a:cxn>
                  <a:cxn ang="0">
                    <a:pos x="683" y="207"/>
                  </a:cxn>
                  <a:cxn ang="0">
                    <a:pos x="683" y="202"/>
                  </a:cxn>
                  <a:cxn ang="0">
                    <a:pos x="683" y="9"/>
                  </a:cxn>
                  <a:cxn ang="0">
                    <a:pos x="683" y="9"/>
                  </a:cxn>
                  <a:cxn ang="0">
                    <a:pos x="678" y="4"/>
                  </a:cxn>
                  <a:cxn ang="0">
                    <a:pos x="678" y="4"/>
                  </a:cxn>
                </a:cxnLst>
                <a:rect l="0" t="0" r="r" b="b"/>
                <a:pathLst>
                  <a:path w="683" h="232">
                    <a:moveTo>
                      <a:pt x="20" y="212"/>
                    </a:moveTo>
                    <a:lnTo>
                      <a:pt x="20" y="212"/>
                    </a:lnTo>
                    <a:lnTo>
                      <a:pt x="20" y="148"/>
                    </a:lnTo>
                    <a:lnTo>
                      <a:pt x="664" y="113"/>
                    </a:lnTo>
                    <a:lnTo>
                      <a:pt x="664" y="113"/>
                    </a:lnTo>
                    <a:lnTo>
                      <a:pt x="664" y="193"/>
                    </a:lnTo>
                    <a:lnTo>
                      <a:pt x="664" y="193"/>
                    </a:lnTo>
                    <a:lnTo>
                      <a:pt x="20" y="212"/>
                    </a:lnTo>
                    <a:lnTo>
                      <a:pt x="20" y="212"/>
                    </a:lnTo>
                    <a:close/>
                    <a:moveTo>
                      <a:pt x="664" y="19"/>
                    </a:moveTo>
                    <a:lnTo>
                      <a:pt x="664" y="19"/>
                    </a:lnTo>
                    <a:lnTo>
                      <a:pt x="664" y="94"/>
                    </a:lnTo>
                    <a:lnTo>
                      <a:pt x="20" y="128"/>
                    </a:lnTo>
                    <a:lnTo>
                      <a:pt x="20" y="128"/>
                    </a:lnTo>
                    <a:lnTo>
                      <a:pt x="20" y="54"/>
                    </a:lnTo>
                    <a:lnTo>
                      <a:pt x="20" y="54"/>
                    </a:lnTo>
                    <a:lnTo>
                      <a:pt x="664" y="19"/>
                    </a:lnTo>
                    <a:lnTo>
                      <a:pt x="664" y="19"/>
                    </a:lnTo>
                    <a:close/>
                    <a:moveTo>
                      <a:pt x="678" y="4"/>
                    </a:moveTo>
                    <a:lnTo>
                      <a:pt x="678" y="4"/>
                    </a:lnTo>
                    <a:lnTo>
                      <a:pt x="674" y="0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5" y="39"/>
                    </a:lnTo>
                    <a:lnTo>
                      <a:pt x="0" y="44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5" y="232"/>
                    </a:lnTo>
                    <a:lnTo>
                      <a:pt x="5" y="232"/>
                    </a:lnTo>
                    <a:lnTo>
                      <a:pt x="10" y="232"/>
                    </a:lnTo>
                    <a:lnTo>
                      <a:pt x="674" y="212"/>
                    </a:lnTo>
                    <a:lnTo>
                      <a:pt x="674" y="212"/>
                    </a:lnTo>
                    <a:lnTo>
                      <a:pt x="683" y="207"/>
                    </a:lnTo>
                    <a:lnTo>
                      <a:pt x="683" y="202"/>
                    </a:lnTo>
                    <a:lnTo>
                      <a:pt x="683" y="9"/>
                    </a:lnTo>
                    <a:lnTo>
                      <a:pt x="683" y="9"/>
                    </a:lnTo>
                    <a:lnTo>
                      <a:pt x="678" y="4"/>
                    </a:lnTo>
                    <a:lnTo>
                      <a:pt x="678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" name="Freeform 43"/>
              <p:cNvSpPr>
                <a:spLocks/>
              </p:cNvSpPr>
              <p:nvPr/>
            </p:nvSpPr>
            <p:spPr bwMode="auto">
              <a:xfrm>
                <a:off x="20807658" y="8344395"/>
                <a:ext cx="119853" cy="201221"/>
              </a:xfrm>
              <a:custGeom>
                <a:avLst/>
                <a:gdLst/>
                <a:ahLst/>
                <a:cxnLst>
                  <a:cxn ang="0">
                    <a:pos x="109" y="94"/>
                  </a:cxn>
                  <a:cxn ang="0">
                    <a:pos x="109" y="94"/>
                  </a:cxn>
                  <a:cxn ang="0">
                    <a:pos x="104" y="128"/>
                  </a:cxn>
                  <a:cxn ang="0">
                    <a:pos x="94" y="158"/>
                  </a:cxn>
                  <a:cxn ang="0">
                    <a:pos x="74" y="178"/>
                  </a:cxn>
                  <a:cxn ang="0">
                    <a:pos x="65" y="183"/>
                  </a:cxn>
                  <a:cxn ang="0">
                    <a:pos x="55" y="183"/>
                  </a:cxn>
                  <a:cxn ang="0">
                    <a:pos x="55" y="183"/>
                  </a:cxn>
                  <a:cxn ang="0">
                    <a:pos x="45" y="183"/>
                  </a:cxn>
                  <a:cxn ang="0">
                    <a:pos x="35" y="178"/>
                  </a:cxn>
                  <a:cxn ang="0">
                    <a:pos x="15" y="158"/>
                  </a:cxn>
                  <a:cxn ang="0">
                    <a:pos x="5" y="128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5" y="59"/>
                  </a:cxn>
                  <a:cxn ang="0">
                    <a:pos x="15" y="29"/>
                  </a:cxn>
                  <a:cxn ang="0">
                    <a:pos x="35" y="9"/>
                  </a:cxn>
                  <a:cxn ang="0">
                    <a:pos x="45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65" y="5"/>
                  </a:cxn>
                  <a:cxn ang="0">
                    <a:pos x="74" y="9"/>
                  </a:cxn>
                  <a:cxn ang="0">
                    <a:pos x="94" y="29"/>
                  </a:cxn>
                  <a:cxn ang="0">
                    <a:pos x="104" y="59"/>
                  </a:cxn>
                  <a:cxn ang="0">
                    <a:pos x="109" y="94"/>
                  </a:cxn>
                  <a:cxn ang="0">
                    <a:pos x="109" y="94"/>
                  </a:cxn>
                </a:cxnLst>
                <a:rect l="0" t="0" r="r" b="b"/>
                <a:pathLst>
                  <a:path w="109" h="183">
                    <a:moveTo>
                      <a:pt x="109" y="94"/>
                    </a:moveTo>
                    <a:lnTo>
                      <a:pt x="109" y="94"/>
                    </a:lnTo>
                    <a:lnTo>
                      <a:pt x="104" y="128"/>
                    </a:lnTo>
                    <a:lnTo>
                      <a:pt x="94" y="158"/>
                    </a:lnTo>
                    <a:lnTo>
                      <a:pt x="74" y="178"/>
                    </a:lnTo>
                    <a:lnTo>
                      <a:pt x="65" y="183"/>
                    </a:lnTo>
                    <a:lnTo>
                      <a:pt x="55" y="183"/>
                    </a:lnTo>
                    <a:lnTo>
                      <a:pt x="55" y="183"/>
                    </a:lnTo>
                    <a:lnTo>
                      <a:pt x="45" y="183"/>
                    </a:lnTo>
                    <a:lnTo>
                      <a:pt x="35" y="178"/>
                    </a:lnTo>
                    <a:lnTo>
                      <a:pt x="15" y="158"/>
                    </a:lnTo>
                    <a:lnTo>
                      <a:pt x="5" y="12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" y="59"/>
                    </a:lnTo>
                    <a:lnTo>
                      <a:pt x="15" y="29"/>
                    </a:lnTo>
                    <a:lnTo>
                      <a:pt x="35" y="9"/>
                    </a:lnTo>
                    <a:lnTo>
                      <a:pt x="4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65" y="5"/>
                    </a:lnTo>
                    <a:lnTo>
                      <a:pt x="74" y="9"/>
                    </a:lnTo>
                    <a:lnTo>
                      <a:pt x="94" y="29"/>
                    </a:lnTo>
                    <a:lnTo>
                      <a:pt x="104" y="59"/>
                    </a:lnTo>
                    <a:lnTo>
                      <a:pt x="109" y="94"/>
                    </a:lnTo>
                    <a:lnTo>
                      <a:pt x="109" y="9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" name="Freeform 44"/>
              <p:cNvSpPr>
                <a:spLocks/>
              </p:cNvSpPr>
              <p:nvPr/>
            </p:nvSpPr>
            <p:spPr bwMode="auto">
              <a:xfrm>
                <a:off x="20965996" y="8365287"/>
                <a:ext cx="48381" cy="82468"/>
              </a:xfrm>
              <a:custGeom>
                <a:avLst/>
                <a:gdLst/>
                <a:ahLst/>
                <a:cxnLst>
                  <a:cxn ang="0">
                    <a:pos x="44" y="35"/>
                  </a:cxn>
                  <a:cxn ang="0">
                    <a:pos x="44" y="35"/>
                  </a:cxn>
                  <a:cxn ang="0">
                    <a:pos x="44" y="50"/>
                  </a:cxn>
                  <a:cxn ang="0">
                    <a:pos x="39" y="65"/>
                  </a:cxn>
                  <a:cxn ang="0">
                    <a:pos x="29" y="75"/>
                  </a:cxn>
                  <a:cxn ang="0">
                    <a:pos x="24" y="75"/>
                  </a:cxn>
                  <a:cxn ang="0">
                    <a:pos x="24" y="75"/>
                  </a:cxn>
                  <a:cxn ang="0">
                    <a:pos x="15" y="75"/>
                  </a:cxn>
                  <a:cxn ang="0">
                    <a:pos x="10" y="65"/>
                  </a:cxn>
                  <a:cxn ang="0">
                    <a:pos x="5" y="50"/>
                  </a:cxn>
                  <a:cxn ang="0">
                    <a:pos x="0" y="35"/>
                  </a:cxn>
                  <a:cxn ang="0">
                    <a:pos x="0" y="35"/>
                  </a:cxn>
                  <a:cxn ang="0">
                    <a:pos x="5" y="20"/>
                  </a:cxn>
                  <a:cxn ang="0">
                    <a:pos x="10" y="10"/>
                  </a:cxn>
                  <a:cxn ang="0">
                    <a:pos x="15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9" y="0"/>
                  </a:cxn>
                  <a:cxn ang="0">
                    <a:pos x="39" y="10"/>
                  </a:cxn>
                  <a:cxn ang="0">
                    <a:pos x="44" y="20"/>
                  </a:cxn>
                  <a:cxn ang="0">
                    <a:pos x="44" y="35"/>
                  </a:cxn>
                  <a:cxn ang="0">
                    <a:pos x="44" y="35"/>
                  </a:cxn>
                </a:cxnLst>
                <a:rect l="0" t="0" r="r" b="b"/>
                <a:pathLst>
                  <a:path w="44" h="75">
                    <a:moveTo>
                      <a:pt x="44" y="35"/>
                    </a:moveTo>
                    <a:lnTo>
                      <a:pt x="44" y="35"/>
                    </a:lnTo>
                    <a:lnTo>
                      <a:pt x="44" y="50"/>
                    </a:lnTo>
                    <a:lnTo>
                      <a:pt x="39" y="65"/>
                    </a:lnTo>
                    <a:lnTo>
                      <a:pt x="29" y="75"/>
                    </a:lnTo>
                    <a:lnTo>
                      <a:pt x="24" y="75"/>
                    </a:lnTo>
                    <a:lnTo>
                      <a:pt x="24" y="75"/>
                    </a:lnTo>
                    <a:lnTo>
                      <a:pt x="15" y="75"/>
                    </a:lnTo>
                    <a:lnTo>
                      <a:pt x="10" y="65"/>
                    </a:lnTo>
                    <a:lnTo>
                      <a:pt x="5" y="50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5" y="20"/>
                    </a:lnTo>
                    <a:lnTo>
                      <a:pt x="10" y="10"/>
                    </a:lnTo>
                    <a:lnTo>
                      <a:pt x="15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9" y="10"/>
                    </a:lnTo>
                    <a:lnTo>
                      <a:pt x="44" y="20"/>
                    </a:lnTo>
                    <a:lnTo>
                      <a:pt x="44" y="35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4" name="Freeform 51"/>
              <p:cNvSpPr>
                <a:spLocks noEditPoints="1"/>
              </p:cNvSpPr>
              <p:nvPr/>
            </p:nvSpPr>
            <p:spPr bwMode="auto">
              <a:xfrm>
                <a:off x="19904914" y="9765036"/>
                <a:ext cx="282589" cy="299082"/>
              </a:xfrm>
              <a:custGeom>
                <a:avLst/>
                <a:gdLst/>
                <a:ahLst/>
                <a:cxnLst>
                  <a:cxn ang="0">
                    <a:pos x="39" y="138"/>
                  </a:cxn>
                  <a:cxn ang="0">
                    <a:pos x="49" y="99"/>
                  </a:cxn>
                  <a:cxn ang="0">
                    <a:pos x="69" y="69"/>
                  </a:cxn>
                  <a:cxn ang="0">
                    <a:pos x="94" y="49"/>
                  </a:cxn>
                  <a:cxn ang="0">
                    <a:pos x="128" y="39"/>
                  </a:cxn>
                  <a:cxn ang="0">
                    <a:pos x="148" y="44"/>
                  </a:cxn>
                  <a:cxn ang="0">
                    <a:pos x="178" y="59"/>
                  </a:cxn>
                  <a:cxn ang="0">
                    <a:pos x="203" y="84"/>
                  </a:cxn>
                  <a:cxn ang="0">
                    <a:pos x="217" y="118"/>
                  </a:cxn>
                  <a:cxn ang="0">
                    <a:pos x="217" y="138"/>
                  </a:cxn>
                  <a:cxn ang="0">
                    <a:pos x="212" y="173"/>
                  </a:cxn>
                  <a:cxn ang="0">
                    <a:pos x="193" y="202"/>
                  </a:cxn>
                  <a:cxn ang="0">
                    <a:pos x="163" y="227"/>
                  </a:cxn>
                  <a:cxn ang="0">
                    <a:pos x="128" y="232"/>
                  </a:cxn>
                  <a:cxn ang="0">
                    <a:pos x="113" y="232"/>
                  </a:cxn>
                  <a:cxn ang="0">
                    <a:pos x="79" y="217"/>
                  </a:cxn>
                  <a:cxn ang="0">
                    <a:pos x="54" y="188"/>
                  </a:cxn>
                  <a:cxn ang="0">
                    <a:pos x="44" y="158"/>
                  </a:cxn>
                  <a:cxn ang="0">
                    <a:pos x="39" y="138"/>
                  </a:cxn>
                  <a:cxn ang="0">
                    <a:pos x="0" y="138"/>
                  </a:cxn>
                  <a:cxn ang="0">
                    <a:pos x="9" y="188"/>
                  </a:cxn>
                  <a:cxn ang="0">
                    <a:pos x="39" y="232"/>
                  </a:cxn>
                  <a:cxn ang="0">
                    <a:pos x="79" y="262"/>
                  </a:cxn>
                  <a:cxn ang="0">
                    <a:pos x="128" y="272"/>
                  </a:cxn>
                  <a:cxn ang="0">
                    <a:pos x="153" y="267"/>
                  </a:cxn>
                  <a:cxn ang="0">
                    <a:pos x="203" y="247"/>
                  </a:cxn>
                  <a:cxn ang="0">
                    <a:pos x="237" y="212"/>
                  </a:cxn>
                  <a:cxn ang="0">
                    <a:pos x="252" y="163"/>
                  </a:cxn>
                  <a:cxn ang="0">
                    <a:pos x="257" y="138"/>
                  </a:cxn>
                  <a:cxn ang="0">
                    <a:pos x="247" y="84"/>
                  </a:cxn>
                  <a:cxn ang="0">
                    <a:pos x="217" y="39"/>
                  </a:cxn>
                  <a:cxn ang="0">
                    <a:pos x="178" y="9"/>
                  </a:cxn>
                  <a:cxn ang="0">
                    <a:pos x="128" y="0"/>
                  </a:cxn>
                  <a:cxn ang="0">
                    <a:pos x="104" y="4"/>
                  </a:cxn>
                  <a:cxn ang="0">
                    <a:pos x="59" y="24"/>
                  </a:cxn>
                  <a:cxn ang="0">
                    <a:pos x="24" y="59"/>
                  </a:cxn>
                  <a:cxn ang="0">
                    <a:pos x="5" y="108"/>
                  </a:cxn>
                  <a:cxn ang="0">
                    <a:pos x="0" y="138"/>
                  </a:cxn>
                </a:cxnLst>
                <a:rect l="0" t="0" r="r" b="b"/>
                <a:pathLst>
                  <a:path w="257" h="272">
                    <a:moveTo>
                      <a:pt x="39" y="138"/>
                    </a:moveTo>
                    <a:lnTo>
                      <a:pt x="39" y="138"/>
                    </a:lnTo>
                    <a:lnTo>
                      <a:pt x="44" y="118"/>
                    </a:lnTo>
                    <a:lnTo>
                      <a:pt x="49" y="99"/>
                    </a:lnTo>
                    <a:lnTo>
                      <a:pt x="54" y="84"/>
                    </a:lnTo>
                    <a:lnTo>
                      <a:pt x="69" y="69"/>
                    </a:lnTo>
                    <a:lnTo>
                      <a:pt x="79" y="59"/>
                    </a:lnTo>
                    <a:lnTo>
                      <a:pt x="94" y="49"/>
                    </a:lnTo>
                    <a:lnTo>
                      <a:pt x="113" y="44"/>
                    </a:lnTo>
                    <a:lnTo>
                      <a:pt x="128" y="39"/>
                    </a:lnTo>
                    <a:lnTo>
                      <a:pt x="128" y="39"/>
                    </a:lnTo>
                    <a:lnTo>
                      <a:pt x="148" y="44"/>
                    </a:lnTo>
                    <a:lnTo>
                      <a:pt x="163" y="49"/>
                    </a:lnTo>
                    <a:lnTo>
                      <a:pt x="178" y="59"/>
                    </a:lnTo>
                    <a:lnTo>
                      <a:pt x="193" y="69"/>
                    </a:lnTo>
                    <a:lnTo>
                      <a:pt x="203" y="84"/>
                    </a:lnTo>
                    <a:lnTo>
                      <a:pt x="212" y="99"/>
                    </a:lnTo>
                    <a:lnTo>
                      <a:pt x="217" y="118"/>
                    </a:lnTo>
                    <a:lnTo>
                      <a:pt x="217" y="138"/>
                    </a:lnTo>
                    <a:lnTo>
                      <a:pt x="217" y="138"/>
                    </a:lnTo>
                    <a:lnTo>
                      <a:pt x="217" y="158"/>
                    </a:lnTo>
                    <a:lnTo>
                      <a:pt x="212" y="173"/>
                    </a:lnTo>
                    <a:lnTo>
                      <a:pt x="203" y="188"/>
                    </a:lnTo>
                    <a:lnTo>
                      <a:pt x="193" y="202"/>
                    </a:lnTo>
                    <a:lnTo>
                      <a:pt x="178" y="217"/>
                    </a:lnTo>
                    <a:lnTo>
                      <a:pt x="163" y="227"/>
                    </a:lnTo>
                    <a:lnTo>
                      <a:pt x="148" y="232"/>
                    </a:lnTo>
                    <a:lnTo>
                      <a:pt x="128" y="232"/>
                    </a:lnTo>
                    <a:lnTo>
                      <a:pt x="128" y="232"/>
                    </a:lnTo>
                    <a:lnTo>
                      <a:pt x="113" y="232"/>
                    </a:lnTo>
                    <a:lnTo>
                      <a:pt x="94" y="227"/>
                    </a:lnTo>
                    <a:lnTo>
                      <a:pt x="79" y="217"/>
                    </a:lnTo>
                    <a:lnTo>
                      <a:pt x="69" y="202"/>
                    </a:lnTo>
                    <a:lnTo>
                      <a:pt x="54" y="188"/>
                    </a:lnTo>
                    <a:lnTo>
                      <a:pt x="49" y="173"/>
                    </a:lnTo>
                    <a:lnTo>
                      <a:pt x="44" y="158"/>
                    </a:lnTo>
                    <a:lnTo>
                      <a:pt x="39" y="138"/>
                    </a:lnTo>
                    <a:lnTo>
                      <a:pt x="39" y="138"/>
                    </a:lnTo>
                    <a:close/>
                    <a:moveTo>
                      <a:pt x="0" y="138"/>
                    </a:moveTo>
                    <a:lnTo>
                      <a:pt x="0" y="138"/>
                    </a:lnTo>
                    <a:lnTo>
                      <a:pt x="5" y="163"/>
                    </a:lnTo>
                    <a:lnTo>
                      <a:pt x="9" y="188"/>
                    </a:lnTo>
                    <a:lnTo>
                      <a:pt x="24" y="212"/>
                    </a:lnTo>
                    <a:lnTo>
                      <a:pt x="39" y="232"/>
                    </a:lnTo>
                    <a:lnTo>
                      <a:pt x="59" y="247"/>
                    </a:lnTo>
                    <a:lnTo>
                      <a:pt x="79" y="262"/>
                    </a:lnTo>
                    <a:lnTo>
                      <a:pt x="104" y="267"/>
                    </a:lnTo>
                    <a:lnTo>
                      <a:pt x="128" y="272"/>
                    </a:lnTo>
                    <a:lnTo>
                      <a:pt x="128" y="272"/>
                    </a:lnTo>
                    <a:lnTo>
                      <a:pt x="153" y="267"/>
                    </a:lnTo>
                    <a:lnTo>
                      <a:pt x="178" y="262"/>
                    </a:lnTo>
                    <a:lnTo>
                      <a:pt x="203" y="247"/>
                    </a:lnTo>
                    <a:lnTo>
                      <a:pt x="217" y="232"/>
                    </a:lnTo>
                    <a:lnTo>
                      <a:pt x="237" y="212"/>
                    </a:lnTo>
                    <a:lnTo>
                      <a:pt x="247" y="188"/>
                    </a:lnTo>
                    <a:lnTo>
                      <a:pt x="252" y="163"/>
                    </a:lnTo>
                    <a:lnTo>
                      <a:pt x="257" y="138"/>
                    </a:lnTo>
                    <a:lnTo>
                      <a:pt x="257" y="138"/>
                    </a:lnTo>
                    <a:lnTo>
                      <a:pt x="252" y="108"/>
                    </a:lnTo>
                    <a:lnTo>
                      <a:pt x="247" y="84"/>
                    </a:lnTo>
                    <a:lnTo>
                      <a:pt x="237" y="59"/>
                    </a:lnTo>
                    <a:lnTo>
                      <a:pt x="217" y="39"/>
                    </a:lnTo>
                    <a:lnTo>
                      <a:pt x="203" y="24"/>
                    </a:lnTo>
                    <a:lnTo>
                      <a:pt x="178" y="9"/>
                    </a:lnTo>
                    <a:lnTo>
                      <a:pt x="153" y="4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04" y="4"/>
                    </a:lnTo>
                    <a:lnTo>
                      <a:pt x="79" y="9"/>
                    </a:lnTo>
                    <a:lnTo>
                      <a:pt x="59" y="24"/>
                    </a:lnTo>
                    <a:lnTo>
                      <a:pt x="39" y="39"/>
                    </a:lnTo>
                    <a:lnTo>
                      <a:pt x="24" y="59"/>
                    </a:lnTo>
                    <a:lnTo>
                      <a:pt x="9" y="84"/>
                    </a:lnTo>
                    <a:lnTo>
                      <a:pt x="5" y="108"/>
                    </a:lnTo>
                    <a:lnTo>
                      <a:pt x="0" y="138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65"/>
            <p:cNvGrpSpPr/>
            <p:nvPr/>
          </p:nvGrpSpPr>
          <p:grpSpPr>
            <a:xfrm>
              <a:off x="23850600" y="6934200"/>
              <a:ext cx="1754022" cy="2286000"/>
              <a:chOff x="19539858" y="8186057"/>
              <a:chExt cx="2171646" cy="2830286"/>
            </a:xfrm>
          </p:grpSpPr>
          <p:sp>
            <p:nvSpPr>
              <p:cNvPr id="165" name="Freeform 8"/>
              <p:cNvSpPr>
                <a:spLocks/>
              </p:cNvSpPr>
              <p:nvPr/>
            </p:nvSpPr>
            <p:spPr bwMode="auto">
              <a:xfrm>
                <a:off x="19578342" y="8219045"/>
                <a:ext cx="1011602" cy="2764312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86"/>
                  </a:cxn>
                  <a:cxn ang="0">
                    <a:pos x="0" y="2386"/>
                  </a:cxn>
                  <a:cxn ang="0">
                    <a:pos x="0" y="2391"/>
                  </a:cxn>
                  <a:cxn ang="0">
                    <a:pos x="5" y="2400"/>
                  </a:cxn>
                  <a:cxn ang="0">
                    <a:pos x="10" y="2400"/>
                  </a:cxn>
                  <a:cxn ang="0">
                    <a:pos x="10" y="2400"/>
                  </a:cxn>
                  <a:cxn ang="0">
                    <a:pos x="94" y="2425"/>
                  </a:cxn>
                  <a:cxn ang="0">
                    <a:pos x="163" y="2440"/>
                  </a:cxn>
                  <a:cxn ang="0">
                    <a:pos x="252" y="2455"/>
                  </a:cxn>
                  <a:cxn ang="0">
                    <a:pos x="371" y="2475"/>
                  </a:cxn>
                  <a:cxn ang="0">
                    <a:pos x="514" y="2490"/>
                  </a:cxn>
                  <a:cxn ang="0">
                    <a:pos x="693" y="2504"/>
                  </a:cxn>
                  <a:cxn ang="0">
                    <a:pos x="900" y="2514"/>
                  </a:cxn>
                  <a:cxn ang="0">
                    <a:pos x="900" y="2514"/>
                  </a:cxn>
                  <a:cxn ang="0">
                    <a:pos x="920" y="2514"/>
                  </a:cxn>
                  <a:cxn ang="0">
                    <a:pos x="920" y="0"/>
                  </a:cxn>
                  <a:cxn ang="0">
                    <a:pos x="920" y="0"/>
                  </a:cxn>
                  <a:cxn ang="0">
                    <a:pos x="900" y="0"/>
                  </a:cxn>
                  <a:cxn ang="0">
                    <a:pos x="900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920" h="2514">
                    <a:moveTo>
                      <a:pt x="0" y="54"/>
                    </a:moveTo>
                    <a:lnTo>
                      <a:pt x="0" y="54"/>
                    </a:lnTo>
                    <a:lnTo>
                      <a:pt x="0" y="2386"/>
                    </a:lnTo>
                    <a:lnTo>
                      <a:pt x="0" y="2386"/>
                    </a:lnTo>
                    <a:lnTo>
                      <a:pt x="0" y="2391"/>
                    </a:lnTo>
                    <a:lnTo>
                      <a:pt x="5" y="2400"/>
                    </a:lnTo>
                    <a:lnTo>
                      <a:pt x="10" y="2400"/>
                    </a:lnTo>
                    <a:lnTo>
                      <a:pt x="10" y="2400"/>
                    </a:lnTo>
                    <a:lnTo>
                      <a:pt x="94" y="2425"/>
                    </a:lnTo>
                    <a:lnTo>
                      <a:pt x="163" y="2440"/>
                    </a:lnTo>
                    <a:lnTo>
                      <a:pt x="252" y="2455"/>
                    </a:lnTo>
                    <a:lnTo>
                      <a:pt x="371" y="2475"/>
                    </a:lnTo>
                    <a:lnTo>
                      <a:pt x="514" y="2490"/>
                    </a:lnTo>
                    <a:lnTo>
                      <a:pt x="693" y="2504"/>
                    </a:lnTo>
                    <a:lnTo>
                      <a:pt x="900" y="2514"/>
                    </a:lnTo>
                    <a:lnTo>
                      <a:pt x="900" y="2514"/>
                    </a:lnTo>
                    <a:lnTo>
                      <a:pt x="920" y="2514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00" y="0"/>
                    </a:lnTo>
                    <a:lnTo>
                      <a:pt x="900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Freeform 9"/>
              <p:cNvSpPr>
                <a:spLocks/>
              </p:cNvSpPr>
              <p:nvPr/>
            </p:nvSpPr>
            <p:spPr bwMode="auto">
              <a:xfrm>
                <a:off x="19599234" y="8224542"/>
                <a:ext cx="985212" cy="2721429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46"/>
                  </a:cxn>
                  <a:cxn ang="0">
                    <a:pos x="0" y="2346"/>
                  </a:cxn>
                  <a:cxn ang="0">
                    <a:pos x="0" y="2351"/>
                  </a:cxn>
                  <a:cxn ang="0">
                    <a:pos x="5" y="2361"/>
                  </a:cxn>
                  <a:cxn ang="0">
                    <a:pos x="10" y="2361"/>
                  </a:cxn>
                  <a:cxn ang="0">
                    <a:pos x="10" y="2361"/>
                  </a:cxn>
                  <a:cxn ang="0">
                    <a:pos x="90" y="2386"/>
                  </a:cxn>
                  <a:cxn ang="0">
                    <a:pos x="159" y="2400"/>
                  </a:cxn>
                  <a:cxn ang="0">
                    <a:pos x="248" y="2415"/>
                  </a:cxn>
                  <a:cxn ang="0">
                    <a:pos x="362" y="2435"/>
                  </a:cxn>
                  <a:cxn ang="0">
                    <a:pos x="500" y="2450"/>
                  </a:cxn>
                  <a:cxn ang="0">
                    <a:pos x="674" y="2465"/>
                  </a:cxn>
                  <a:cxn ang="0">
                    <a:pos x="881" y="2475"/>
                  </a:cxn>
                  <a:cxn ang="0">
                    <a:pos x="881" y="2475"/>
                  </a:cxn>
                  <a:cxn ang="0">
                    <a:pos x="896" y="2475"/>
                  </a:cxn>
                  <a:cxn ang="0">
                    <a:pos x="896" y="0"/>
                  </a:cxn>
                  <a:cxn ang="0">
                    <a:pos x="896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896" h="2475">
                    <a:moveTo>
                      <a:pt x="0" y="54"/>
                    </a:moveTo>
                    <a:lnTo>
                      <a:pt x="0" y="54"/>
                    </a:lnTo>
                    <a:lnTo>
                      <a:pt x="0" y="2346"/>
                    </a:lnTo>
                    <a:lnTo>
                      <a:pt x="0" y="2346"/>
                    </a:lnTo>
                    <a:lnTo>
                      <a:pt x="0" y="2351"/>
                    </a:lnTo>
                    <a:lnTo>
                      <a:pt x="5" y="2361"/>
                    </a:lnTo>
                    <a:lnTo>
                      <a:pt x="10" y="2361"/>
                    </a:lnTo>
                    <a:lnTo>
                      <a:pt x="10" y="2361"/>
                    </a:lnTo>
                    <a:lnTo>
                      <a:pt x="90" y="2386"/>
                    </a:lnTo>
                    <a:lnTo>
                      <a:pt x="159" y="2400"/>
                    </a:lnTo>
                    <a:lnTo>
                      <a:pt x="248" y="2415"/>
                    </a:lnTo>
                    <a:lnTo>
                      <a:pt x="362" y="2435"/>
                    </a:lnTo>
                    <a:lnTo>
                      <a:pt x="500" y="2450"/>
                    </a:lnTo>
                    <a:lnTo>
                      <a:pt x="674" y="2465"/>
                    </a:lnTo>
                    <a:lnTo>
                      <a:pt x="881" y="2475"/>
                    </a:lnTo>
                    <a:lnTo>
                      <a:pt x="881" y="2475"/>
                    </a:lnTo>
                    <a:lnTo>
                      <a:pt x="896" y="2475"/>
                    </a:lnTo>
                    <a:lnTo>
                      <a:pt x="896" y="0"/>
                    </a:lnTo>
                    <a:lnTo>
                      <a:pt x="896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Freeform 10"/>
              <p:cNvSpPr>
                <a:spLocks/>
              </p:cNvSpPr>
              <p:nvPr/>
            </p:nvSpPr>
            <p:spPr bwMode="auto">
              <a:xfrm>
                <a:off x="20731788" y="8235538"/>
                <a:ext cx="935732" cy="26884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45"/>
                  </a:cxn>
                  <a:cxn ang="0">
                    <a:pos x="0" y="2445"/>
                  </a:cxn>
                  <a:cxn ang="0">
                    <a:pos x="851" y="2074"/>
                  </a:cxn>
                  <a:cxn ang="0">
                    <a:pos x="851" y="2074"/>
                  </a:cxn>
                  <a:cxn ang="0">
                    <a:pos x="851" y="133"/>
                  </a:cxn>
                  <a:cxn ang="0">
                    <a:pos x="851" y="13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851" h="2445">
                    <a:moveTo>
                      <a:pt x="0" y="0"/>
                    </a:moveTo>
                    <a:lnTo>
                      <a:pt x="0" y="2445"/>
                    </a:lnTo>
                    <a:lnTo>
                      <a:pt x="0" y="2445"/>
                    </a:lnTo>
                    <a:lnTo>
                      <a:pt x="851" y="2074"/>
                    </a:lnTo>
                    <a:lnTo>
                      <a:pt x="851" y="2074"/>
                    </a:lnTo>
                    <a:lnTo>
                      <a:pt x="851" y="133"/>
                    </a:lnTo>
                    <a:lnTo>
                      <a:pt x="851" y="13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" name="Freeform 11"/>
              <p:cNvSpPr>
                <a:spLocks/>
              </p:cNvSpPr>
              <p:nvPr/>
            </p:nvSpPr>
            <p:spPr bwMode="auto">
              <a:xfrm>
                <a:off x="20731788" y="8354291"/>
                <a:ext cx="935732" cy="2569689"/>
              </a:xfrm>
              <a:custGeom>
                <a:avLst/>
                <a:gdLst/>
                <a:ahLst/>
                <a:cxnLst>
                  <a:cxn ang="0">
                    <a:pos x="698" y="0"/>
                  </a:cxn>
                  <a:cxn ang="0">
                    <a:pos x="698" y="0"/>
                  </a:cxn>
                  <a:cxn ang="0">
                    <a:pos x="851" y="25"/>
                  </a:cxn>
                  <a:cxn ang="0">
                    <a:pos x="851" y="25"/>
                  </a:cxn>
                  <a:cxn ang="0">
                    <a:pos x="851" y="1966"/>
                  </a:cxn>
                  <a:cxn ang="0">
                    <a:pos x="851" y="1966"/>
                  </a:cxn>
                  <a:cxn ang="0">
                    <a:pos x="0" y="2337"/>
                  </a:cxn>
                  <a:cxn ang="0">
                    <a:pos x="0" y="1485"/>
                  </a:cxn>
                  <a:cxn ang="0">
                    <a:pos x="0" y="1485"/>
                  </a:cxn>
                  <a:cxn ang="0">
                    <a:pos x="20" y="1421"/>
                  </a:cxn>
                  <a:cxn ang="0">
                    <a:pos x="44" y="1357"/>
                  </a:cxn>
                  <a:cxn ang="0">
                    <a:pos x="69" y="1302"/>
                  </a:cxn>
                  <a:cxn ang="0">
                    <a:pos x="94" y="1248"/>
                  </a:cxn>
                  <a:cxn ang="0">
                    <a:pos x="119" y="1198"/>
                  </a:cxn>
                  <a:cxn ang="0">
                    <a:pos x="148" y="1154"/>
                  </a:cxn>
                  <a:cxn ang="0">
                    <a:pos x="208" y="1070"/>
                  </a:cxn>
                  <a:cxn ang="0">
                    <a:pos x="272" y="995"/>
                  </a:cxn>
                  <a:cxn ang="0">
                    <a:pos x="336" y="931"/>
                  </a:cxn>
                  <a:cxn ang="0">
                    <a:pos x="465" y="807"/>
                  </a:cxn>
                  <a:cxn ang="0">
                    <a:pos x="525" y="743"/>
                  </a:cxn>
                  <a:cxn ang="0">
                    <a:pos x="579" y="679"/>
                  </a:cxn>
                  <a:cxn ang="0">
                    <a:pos x="604" y="639"/>
                  </a:cxn>
                  <a:cxn ang="0">
                    <a:pos x="628" y="599"/>
                  </a:cxn>
                  <a:cxn ang="0">
                    <a:pos x="648" y="560"/>
                  </a:cxn>
                  <a:cxn ang="0">
                    <a:pos x="663" y="515"/>
                  </a:cxn>
                  <a:cxn ang="0">
                    <a:pos x="683" y="466"/>
                  </a:cxn>
                  <a:cxn ang="0">
                    <a:pos x="693" y="411"/>
                  </a:cxn>
                  <a:cxn ang="0">
                    <a:pos x="703" y="357"/>
                  </a:cxn>
                  <a:cxn ang="0">
                    <a:pos x="708" y="297"/>
                  </a:cxn>
                  <a:cxn ang="0">
                    <a:pos x="713" y="228"/>
                  </a:cxn>
                  <a:cxn ang="0">
                    <a:pos x="713" y="159"/>
                  </a:cxn>
                  <a:cxn ang="0">
                    <a:pos x="708" y="85"/>
                  </a:cxn>
                  <a:cxn ang="0">
                    <a:pos x="698" y="0"/>
                  </a:cxn>
                  <a:cxn ang="0">
                    <a:pos x="698" y="0"/>
                  </a:cxn>
                </a:cxnLst>
                <a:rect l="0" t="0" r="r" b="b"/>
                <a:pathLst>
                  <a:path w="851" h="2337">
                    <a:moveTo>
                      <a:pt x="698" y="0"/>
                    </a:moveTo>
                    <a:lnTo>
                      <a:pt x="698" y="0"/>
                    </a:lnTo>
                    <a:lnTo>
                      <a:pt x="851" y="25"/>
                    </a:lnTo>
                    <a:lnTo>
                      <a:pt x="851" y="25"/>
                    </a:lnTo>
                    <a:lnTo>
                      <a:pt x="851" y="1966"/>
                    </a:lnTo>
                    <a:lnTo>
                      <a:pt x="851" y="1966"/>
                    </a:lnTo>
                    <a:lnTo>
                      <a:pt x="0" y="2337"/>
                    </a:lnTo>
                    <a:lnTo>
                      <a:pt x="0" y="1485"/>
                    </a:lnTo>
                    <a:lnTo>
                      <a:pt x="0" y="1485"/>
                    </a:lnTo>
                    <a:lnTo>
                      <a:pt x="20" y="1421"/>
                    </a:lnTo>
                    <a:lnTo>
                      <a:pt x="44" y="1357"/>
                    </a:lnTo>
                    <a:lnTo>
                      <a:pt x="69" y="1302"/>
                    </a:lnTo>
                    <a:lnTo>
                      <a:pt x="94" y="1248"/>
                    </a:lnTo>
                    <a:lnTo>
                      <a:pt x="119" y="1198"/>
                    </a:lnTo>
                    <a:lnTo>
                      <a:pt x="148" y="1154"/>
                    </a:lnTo>
                    <a:lnTo>
                      <a:pt x="208" y="1070"/>
                    </a:lnTo>
                    <a:lnTo>
                      <a:pt x="272" y="995"/>
                    </a:lnTo>
                    <a:lnTo>
                      <a:pt x="336" y="931"/>
                    </a:lnTo>
                    <a:lnTo>
                      <a:pt x="465" y="807"/>
                    </a:lnTo>
                    <a:lnTo>
                      <a:pt x="525" y="743"/>
                    </a:lnTo>
                    <a:lnTo>
                      <a:pt x="579" y="679"/>
                    </a:lnTo>
                    <a:lnTo>
                      <a:pt x="604" y="639"/>
                    </a:lnTo>
                    <a:lnTo>
                      <a:pt x="628" y="599"/>
                    </a:lnTo>
                    <a:lnTo>
                      <a:pt x="648" y="560"/>
                    </a:lnTo>
                    <a:lnTo>
                      <a:pt x="663" y="515"/>
                    </a:lnTo>
                    <a:lnTo>
                      <a:pt x="683" y="466"/>
                    </a:lnTo>
                    <a:lnTo>
                      <a:pt x="693" y="411"/>
                    </a:lnTo>
                    <a:lnTo>
                      <a:pt x="703" y="357"/>
                    </a:lnTo>
                    <a:lnTo>
                      <a:pt x="708" y="297"/>
                    </a:lnTo>
                    <a:lnTo>
                      <a:pt x="713" y="228"/>
                    </a:lnTo>
                    <a:lnTo>
                      <a:pt x="713" y="159"/>
                    </a:lnTo>
                    <a:lnTo>
                      <a:pt x="708" y="85"/>
                    </a:lnTo>
                    <a:lnTo>
                      <a:pt x="698" y="0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" name="Freeform 12"/>
              <p:cNvSpPr>
                <a:spLocks/>
              </p:cNvSpPr>
              <p:nvPr/>
            </p:nvSpPr>
            <p:spPr bwMode="auto">
              <a:xfrm>
                <a:off x="20567953" y="8219045"/>
                <a:ext cx="125351" cy="27643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14"/>
                  </a:cxn>
                  <a:cxn ang="0">
                    <a:pos x="0" y="2514"/>
                  </a:cxn>
                  <a:cxn ang="0">
                    <a:pos x="30" y="2509"/>
                  </a:cxn>
                  <a:cxn ang="0">
                    <a:pos x="30" y="2509"/>
                  </a:cxn>
                  <a:cxn ang="0">
                    <a:pos x="60" y="2499"/>
                  </a:cxn>
                  <a:cxn ang="0">
                    <a:pos x="85" y="2490"/>
                  </a:cxn>
                  <a:cxn ang="0">
                    <a:pos x="114" y="2465"/>
                  </a:cxn>
                  <a:cxn ang="0">
                    <a:pos x="114" y="20"/>
                  </a:cxn>
                  <a:cxn ang="0">
                    <a:pos x="114" y="20"/>
                  </a:cxn>
                  <a:cxn ang="0">
                    <a:pos x="85" y="10"/>
                  </a:cxn>
                  <a:cxn ang="0">
                    <a:pos x="60" y="5"/>
                  </a:cxn>
                  <a:cxn ang="0">
                    <a:pos x="35" y="0"/>
                  </a:cxn>
                  <a:cxn ang="0">
                    <a:pos x="3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4" h="2514">
                    <a:moveTo>
                      <a:pt x="0" y="0"/>
                    </a:moveTo>
                    <a:lnTo>
                      <a:pt x="0" y="2514"/>
                    </a:lnTo>
                    <a:lnTo>
                      <a:pt x="0" y="2514"/>
                    </a:lnTo>
                    <a:lnTo>
                      <a:pt x="30" y="2509"/>
                    </a:lnTo>
                    <a:lnTo>
                      <a:pt x="30" y="2509"/>
                    </a:lnTo>
                    <a:lnTo>
                      <a:pt x="60" y="2499"/>
                    </a:lnTo>
                    <a:lnTo>
                      <a:pt x="85" y="2490"/>
                    </a:lnTo>
                    <a:lnTo>
                      <a:pt x="114" y="2465"/>
                    </a:lnTo>
                    <a:lnTo>
                      <a:pt x="114" y="20"/>
                    </a:lnTo>
                    <a:lnTo>
                      <a:pt x="114" y="20"/>
                    </a:lnTo>
                    <a:lnTo>
                      <a:pt x="85" y="10"/>
                    </a:lnTo>
                    <a:lnTo>
                      <a:pt x="60" y="5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0" name="Freeform 13"/>
              <p:cNvSpPr>
                <a:spLocks/>
              </p:cNvSpPr>
              <p:nvPr/>
            </p:nvSpPr>
            <p:spPr bwMode="auto">
              <a:xfrm>
                <a:off x="19811450" y="8992040"/>
                <a:ext cx="98961" cy="358459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26"/>
                  </a:cxn>
                  <a:cxn ang="0">
                    <a:pos x="90" y="168"/>
                  </a:cxn>
                  <a:cxn ang="0">
                    <a:pos x="90" y="0"/>
                  </a:cxn>
                </a:cxnLst>
                <a:rect l="0" t="0" r="r" b="b"/>
                <a:pathLst>
                  <a:path w="90" h="326">
                    <a:moveTo>
                      <a:pt x="90" y="0"/>
                    </a:moveTo>
                    <a:lnTo>
                      <a:pt x="9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26"/>
                    </a:lnTo>
                    <a:lnTo>
                      <a:pt x="90" y="168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Freeform 14"/>
              <p:cNvSpPr>
                <a:spLocks/>
              </p:cNvSpPr>
              <p:nvPr/>
            </p:nvSpPr>
            <p:spPr bwMode="auto">
              <a:xfrm>
                <a:off x="19827944" y="9012932"/>
                <a:ext cx="86866" cy="332069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02"/>
                  </a:cxn>
                  <a:cxn ang="0">
                    <a:pos x="79" y="159"/>
                  </a:cxn>
                  <a:cxn ang="0">
                    <a:pos x="79" y="0"/>
                  </a:cxn>
                </a:cxnLst>
                <a:rect l="0" t="0" r="r" b="b"/>
                <a:pathLst>
                  <a:path w="79" h="302">
                    <a:moveTo>
                      <a:pt x="79" y="0"/>
                    </a:moveTo>
                    <a:lnTo>
                      <a:pt x="7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02"/>
                    </a:lnTo>
                    <a:lnTo>
                      <a:pt x="79" y="159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Freeform 15"/>
              <p:cNvSpPr>
                <a:spLocks/>
              </p:cNvSpPr>
              <p:nvPr/>
            </p:nvSpPr>
            <p:spPr bwMode="auto">
              <a:xfrm>
                <a:off x="19925805" y="8992040"/>
                <a:ext cx="566277" cy="1902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63"/>
                  </a:cxn>
                  <a:cxn ang="0">
                    <a:pos x="0" y="163"/>
                  </a:cxn>
                  <a:cxn ang="0">
                    <a:pos x="515" y="173"/>
                  </a:cxn>
                  <a:cxn ang="0">
                    <a:pos x="515" y="173"/>
                  </a:cxn>
                  <a:cxn ang="0">
                    <a:pos x="515" y="0"/>
                  </a:cxn>
                  <a:cxn ang="0">
                    <a:pos x="51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15" h="173">
                    <a:moveTo>
                      <a:pt x="0" y="0"/>
                    </a:moveTo>
                    <a:lnTo>
                      <a:pt x="0" y="0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5" y="0"/>
                    </a:lnTo>
                    <a:lnTo>
                      <a:pt x="51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Freeform 16"/>
              <p:cNvSpPr>
                <a:spLocks/>
              </p:cNvSpPr>
              <p:nvPr/>
            </p:nvSpPr>
            <p:spPr bwMode="auto">
              <a:xfrm>
                <a:off x="19947797" y="9012932"/>
                <a:ext cx="544286" cy="1693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49"/>
                  </a:cxn>
                  <a:cxn ang="0">
                    <a:pos x="0" y="149"/>
                  </a:cxn>
                  <a:cxn ang="0">
                    <a:pos x="495" y="154"/>
                  </a:cxn>
                  <a:cxn ang="0">
                    <a:pos x="495" y="154"/>
                  </a:cxn>
                  <a:cxn ang="0">
                    <a:pos x="495" y="0"/>
                  </a:cxn>
                  <a:cxn ang="0">
                    <a:pos x="49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5" h="154">
                    <a:moveTo>
                      <a:pt x="0" y="0"/>
                    </a:moveTo>
                    <a:lnTo>
                      <a:pt x="0" y="0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495" y="154"/>
                    </a:lnTo>
                    <a:lnTo>
                      <a:pt x="495" y="154"/>
                    </a:lnTo>
                    <a:lnTo>
                      <a:pt x="495" y="0"/>
                    </a:lnTo>
                    <a:lnTo>
                      <a:pt x="49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Freeform 17"/>
              <p:cNvSpPr>
                <a:spLocks/>
              </p:cNvSpPr>
              <p:nvPr/>
            </p:nvSpPr>
            <p:spPr bwMode="auto">
              <a:xfrm>
                <a:off x="19811450" y="9187763"/>
                <a:ext cx="680632" cy="212217"/>
              </a:xfrm>
              <a:custGeom>
                <a:avLst/>
                <a:gdLst/>
                <a:ahLst/>
                <a:cxnLst>
                  <a:cxn ang="0">
                    <a:pos x="0" y="173"/>
                  </a:cxn>
                  <a:cxn ang="0">
                    <a:pos x="0" y="173"/>
                  </a:cxn>
                  <a:cxn ang="0">
                    <a:pos x="619" y="193"/>
                  </a:cxn>
                  <a:cxn ang="0">
                    <a:pos x="619" y="193"/>
                  </a:cxn>
                  <a:cxn ang="0">
                    <a:pos x="619" y="10"/>
                  </a:cxn>
                  <a:cxn ang="0">
                    <a:pos x="99" y="0"/>
                  </a:cxn>
                  <a:cxn ang="0">
                    <a:pos x="0" y="173"/>
                  </a:cxn>
                </a:cxnLst>
                <a:rect l="0" t="0" r="r" b="b"/>
                <a:pathLst>
                  <a:path w="619" h="193">
                    <a:moveTo>
                      <a:pt x="0" y="173"/>
                    </a:moveTo>
                    <a:lnTo>
                      <a:pt x="0" y="173"/>
                    </a:lnTo>
                    <a:lnTo>
                      <a:pt x="619" y="193"/>
                    </a:lnTo>
                    <a:lnTo>
                      <a:pt x="619" y="193"/>
                    </a:lnTo>
                    <a:lnTo>
                      <a:pt x="619" y="10"/>
                    </a:lnTo>
                    <a:lnTo>
                      <a:pt x="99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99999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Freeform 18"/>
              <p:cNvSpPr>
                <a:spLocks/>
              </p:cNvSpPr>
              <p:nvPr/>
            </p:nvSpPr>
            <p:spPr bwMode="auto">
              <a:xfrm>
                <a:off x="19648714" y="8305910"/>
                <a:ext cx="848866" cy="609160"/>
              </a:xfrm>
              <a:custGeom>
                <a:avLst/>
                <a:gdLst/>
                <a:ahLst/>
                <a:cxnLst>
                  <a:cxn ang="0">
                    <a:pos x="772" y="554"/>
                  </a:cxn>
                  <a:cxn ang="0">
                    <a:pos x="0" y="554"/>
                  </a:cxn>
                  <a:cxn ang="0">
                    <a:pos x="0" y="40"/>
                  </a:cxn>
                  <a:cxn ang="0">
                    <a:pos x="772" y="0"/>
                  </a:cxn>
                  <a:cxn ang="0">
                    <a:pos x="772" y="554"/>
                  </a:cxn>
                </a:cxnLst>
                <a:rect l="0" t="0" r="r" b="b"/>
                <a:pathLst>
                  <a:path w="772" h="554">
                    <a:moveTo>
                      <a:pt x="772" y="554"/>
                    </a:moveTo>
                    <a:lnTo>
                      <a:pt x="0" y="554"/>
                    </a:lnTo>
                    <a:lnTo>
                      <a:pt x="0" y="40"/>
                    </a:lnTo>
                    <a:lnTo>
                      <a:pt x="772" y="0"/>
                    </a:lnTo>
                    <a:lnTo>
                      <a:pt x="772" y="554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9" name="Freeform 19"/>
              <p:cNvSpPr>
                <a:spLocks/>
              </p:cNvSpPr>
              <p:nvPr/>
            </p:nvSpPr>
            <p:spPr bwMode="auto">
              <a:xfrm>
                <a:off x="19676204" y="8333399"/>
                <a:ext cx="821377" cy="549784"/>
              </a:xfrm>
              <a:custGeom>
                <a:avLst/>
                <a:gdLst/>
                <a:ahLst/>
                <a:cxnLst>
                  <a:cxn ang="0">
                    <a:pos x="747" y="500"/>
                  </a:cxn>
                  <a:cxn ang="0">
                    <a:pos x="0" y="500"/>
                  </a:cxn>
                  <a:cxn ang="0">
                    <a:pos x="0" y="39"/>
                  </a:cxn>
                  <a:cxn ang="0">
                    <a:pos x="747" y="0"/>
                  </a:cxn>
                  <a:cxn ang="0">
                    <a:pos x="747" y="500"/>
                  </a:cxn>
                </a:cxnLst>
                <a:rect l="0" t="0" r="r" b="b"/>
                <a:pathLst>
                  <a:path w="747" h="500">
                    <a:moveTo>
                      <a:pt x="747" y="500"/>
                    </a:moveTo>
                    <a:lnTo>
                      <a:pt x="0" y="500"/>
                    </a:lnTo>
                    <a:lnTo>
                      <a:pt x="0" y="39"/>
                    </a:lnTo>
                    <a:lnTo>
                      <a:pt x="747" y="0"/>
                    </a:lnTo>
                    <a:lnTo>
                      <a:pt x="747" y="50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0" name="Freeform 20"/>
              <p:cNvSpPr>
                <a:spLocks noEditPoints="1"/>
              </p:cNvSpPr>
              <p:nvPr/>
            </p:nvSpPr>
            <p:spPr bwMode="auto">
              <a:xfrm>
                <a:off x="19637719" y="8294914"/>
                <a:ext cx="870857" cy="631152"/>
              </a:xfrm>
              <a:custGeom>
                <a:avLst/>
                <a:gdLst/>
                <a:ahLst/>
                <a:cxnLst>
                  <a:cxn ang="0">
                    <a:pos x="20" y="554"/>
                  </a:cxn>
                  <a:cxn ang="0">
                    <a:pos x="20" y="554"/>
                  </a:cxn>
                  <a:cxn ang="0">
                    <a:pos x="20" y="337"/>
                  </a:cxn>
                  <a:cxn ang="0">
                    <a:pos x="772" y="312"/>
                  </a:cxn>
                  <a:cxn ang="0">
                    <a:pos x="772" y="312"/>
                  </a:cxn>
                  <a:cxn ang="0">
                    <a:pos x="772" y="554"/>
                  </a:cxn>
                  <a:cxn ang="0">
                    <a:pos x="772" y="554"/>
                  </a:cxn>
                  <a:cxn ang="0">
                    <a:pos x="20" y="554"/>
                  </a:cxn>
                  <a:cxn ang="0">
                    <a:pos x="20" y="554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72" y="292"/>
                  </a:cxn>
                  <a:cxn ang="0">
                    <a:pos x="20" y="317"/>
                  </a:cxn>
                  <a:cxn ang="0">
                    <a:pos x="20" y="317"/>
                  </a:cxn>
                  <a:cxn ang="0">
                    <a:pos x="20" y="59"/>
                  </a:cxn>
                  <a:cxn ang="0">
                    <a:pos x="20" y="59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87" y="5"/>
                  </a:cxn>
                  <a:cxn ang="0">
                    <a:pos x="787" y="5"/>
                  </a:cxn>
                  <a:cxn ang="0">
                    <a:pos x="782" y="0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0" y="45"/>
                  </a:cxn>
                  <a:cxn ang="0">
                    <a:pos x="0" y="50"/>
                  </a:cxn>
                  <a:cxn ang="0">
                    <a:pos x="0" y="564"/>
                  </a:cxn>
                  <a:cxn ang="0">
                    <a:pos x="0" y="564"/>
                  </a:cxn>
                  <a:cxn ang="0">
                    <a:pos x="0" y="569"/>
                  </a:cxn>
                  <a:cxn ang="0">
                    <a:pos x="10" y="574"/>
                  </a:cxn>
                  <a:cxn ang="0">
                    <a:pos x="782" y="574"/>
                  </a:cxn>
                  <a:cxn ang="0">
                    <a:pos x="782" y="574"/>
                  </a:cxn>
                  <a:cxn ang="0">
                    <a:pos x="787" y="569"/>
                  </a:cxn>
                  <a:cxn ang="0">
                    <a:pos x="792" y="564"/>
                  </a:cxn>
                  <a:cxn ang="0">
                    <a:pos x="792" y="10"/>
                  </a:cxn>
                  <a:cxn ang="0">
                    <a:pos x="792" y="10"/>
                  </a:cxn>
                  <a:cxn ang="0">
                    <a:pos x="787" y="5"/>
                  </a:cxn>
                  <a:cxn ang="0">
                    <a:pos x="787" y="5"/>
                  </a:cxn>
                </a:cxnLst>
                <a:rect l="0" t="0" r="r" b="b"/>
                <a:pathLst>
                  <a:path w="792" h="574">
                    <a:moveTo>
                      <a:pt x="20" y="554"/>
                    </a:moveTo>
                    <a:lnTo>
                      <a:pt x="20" y="554"/>
                    </a:lnTo>
                    <a:lnTo>
                      <a:pt x="20" y="337"/>
                    </a:lnTo>
                    <a:lnTo>
                      <a:pt x="772" y="312"/>
                    </a:lnTo>
                    <a:lnTo>
                      <a:pt x="772" y="312"/>
                    </a:lnTo>
                    <a:lnTo>
                      <a:pt x="772" y="554"/>
                    </a:lnTo>
                    <a:lnTo>
                      <a:pt x="772" y="554"/>
                    </a:lnTo>
                    <a:lnTo>
                      <a:pt x="20" y="554"/>
                    </a:lnTo>
                    <a:lnTo>
                      <a:pt x="20" y="554"/>
                    </a:lnTo>
                    <a:close/>
                    <a:moveTo>
                      <a:pt x="772" y="25"/>
                    </a:moveTo>
                    <a:lnTo>
                      <a:pt x="772" y="25"/>
                    </a:lnTo>
                    <a:lnTo>
                      <a:pt x="772" y="292"/>
                    </a:lnTo>
                    <a:lnTo>
                      <a:pt x="20" y="317"/>
                    </a:lnTo>
                    <a:lnTo>
                      <a:pt x="20" y="317"/>
                    </a:lnTo>
                    <a:lnTo>
                      <a:pt x="20" y="59"/>
                    </a:lnTo>
                    <a:lnTo>
                      <a:pt x="20" y="59"/>
                    </a:lnTo>
                    <a:lnTo>
                      <a:pt x="772" y="25"/>
                    </a:lnTo>
                    <a:lnTo>
                      <a:pt x="772" y="25"/>
                    </a:lnTo>
                    <a:close/>
                    <a:moveTo>
                      <a:pt x="787" y="5"/>
                    </a:moveTo>
                    <a:lnTo>
                      <a:pt x="787" y="5"/>
                    </a:lnTo>
                    <a:lnTo>
                      <a:pt x="782" y="0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0" y="45"/>
                    </a:lnTo>
                    <a:lnTo>
                      <a:pt x="0" y="50"/>
                    </a:lnTo>
                    <a:lnTo>
                      <a:pt x="0" y="564"/>
                    </a:lnTo>
                    <a:lnTo>
                      <a:pt x="0" y="564"/>
                    </a:lnTo>
                    <a:lnTo>
                      <a:pt x="0" y="569"/>
                    </a:lnTo>
                    <a:lnTo>
                      <a:pt x="10" y="574"/>
                    </a:lnTo>
                    <a:lnTo>
                      <a:pt x="782" y="574"/>
                    </a:lnTo>
                    <a:lnTo>
                      <a:pt x="782" y="574"/>
                    </a:lnTo>
                    <a:lnTo>
                      <a:pt x="787" y="569"/>
                    </a:lnTo>
                    <a:lnTo>
                      <a:pt x="792" y="564"/>
                    </a:lnTo>
                    <a:lnTo>
                      <a:pt x="792" y="10"/>
                    </a:lnTo>
                    <a:lnTo>
                      <a:pt x="792" y="10"/>
                    </a:lnTo>
                    <a:lnTo>
                      <a:pt x="787" y="5"/>
                    </a:lnTo>
                    <a:lnTo>
                      <a:pt x="78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1" name="Freeform 21"/>
              <p:cNvSpPr>
                <a:spLocks/>
              </p:cNvSpPr>
              <p:nvPr/>
            </p:nvSpPr>
            <p:spPr bwMode="auto">
              <a:xfrm>
                <a:off x="19621225" y="8975547"/>
                <a:ext cx="141845" cy="146243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4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4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8"/>
                  </a:cxn>
                  <a:cxn ang="0">
                    <a:pos x="65" y="133"/>
                  </a:cxn>
                  <a:cxn ang="0">
                    <a:pos x="65" y="133"/>
                  </a:cxn>
                  <a:cxn ang="0">
                    <a:pos x="89" y="128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3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4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4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8"/>
                    </a:lnTo>
                    <a:lnTo>
                      <a:pt x="65" y="133"/>
                    </a:lnTo>
                    <a:lnTo>
                      <a:pt x="65" y="133"/>
                    </a:lnTo>
                    <a:lnTo>
                      <a:pt x="89" y="128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" name="Freeform 22"/>
              <p:cNvSpPr>
                <a:spLocks/>
              </p:cNvSpPr>
              <p:nvPr/>
            </p:nvSpPr>
            <p:spPr bwMode="auto">
              <a:xfrm>
                <a:off x="19643217" y="9003035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4"/>
                  </a:cxn>
                  <a:cxn ang="0">
                    <a:pos x="74" y="9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9"/>
                  </a:cxn>
                  <a:cxn ang="0">
                    <a:pos x="5" y="2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4"/>
                    </a:lnTo>
                    <a:lnTo>
                      <a:pt x="74" y="9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9"/>
                    </a:lnTo>
                    <a:lnTo>
                      <a:pt x="5" y="2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33A02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" name="Freeform 23"/>
              <p:cNvSpPr>
                <a:spLocks noEditPoints="1"/>
              </p:cNvSpPr>
              <p:nvPr/>
            </p:nvSpPr>
            <p:spPr bwMode="auto">
              <a:xfrm>
                <a:off x="19632221" y="8992040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39"/>
                  </a:cxn>
                  <a:cxn ang="0">
                    <a:pos x="30" y="29"/>
                  </a:cxn>
                  <a:cxn ang="0">
                    <a:pos x="40" y="19"/>
                  </a:cxn>
                  <a:cxn ang="0">
                    <a:pos x="55" y="19"/>
                  </a:cxn>
                  <a:cxn ang="0">
                    <a:pos x="55" y="19"/>
                  </a:cxn>
                  <a:cxn ang="0">
                    <a:pos x="69" y="19"/>
                  </a:cxn>
                  <a:cxn ang="0">
                    <a:pos x="79" y="29"/>
                  </a:cxn>
                  <a:cxn ang="0">
                    <a:pos x="84" y="39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4"/>
                  </a:cxn>
                  <a:cxn ang="0">
                    <a:pos x="94" y="14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4"/>
                  </a:cxn>
                  <a:cxn ang="0">
                    <a:pos x="5" y="34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39"/>
                    </a:lnTo>
                    <a:lnTo>
                      <a:pt x="30" y="29"/>
                    </a:lnTo>
                    <a:lnTo>
                      <a:pt x="40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69" y="19"/>
                    </a:lnTo>
                    <a:lnTo>
                      <a:pt x="79" y="29"/>
                    </a:lnTo>
                    <a:lnTo>
                      <a:pt x="84" y="39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4"/>
                    </a:lnTo>
                    <a:lnTo>
                      <a:pt x="94" y="14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4"/>
                    </a:lnTo>
                    <a:lnTo>
                      <a:pt x="5" y="34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" name="Freeform 24"/>
              <p:cNvSpPr>
                <a:spLocks/>
              </p:cNvSpPr>
              <p:nvPr/>
            </p:nvSpPr>
            <p:spPr bwMode="auto">
              <a:xfrm>
                <a:off x="19621225" y="9149278"/>
                <a:ext cx="141845" cy="147342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5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5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9"/>
                  </a:cxn>
                  <a:cxn ang="0">
                    <a:pos x="65" y="134"/>
                  </a:cxn>
                  <a:cxn ang="0">
                    <a:pos x="65" y="134"/>
                  </a:cxn>
                  <a:cxn ang="0">
                    <a:pos x="89" y="129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4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5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5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9"/>
                    </a:lnTo>
                    <a:lnTo>
                      <a:pt x="65" y="134"/>
                    </a:lnTo>
                    <a:lnTo>
                      <a:pt x="65" y="134"/>
                    </a:lnTo>
                    <a:lnTo>
                      <a:pt x="89" y="129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" name="Freeform 25"/>
              <p:cNvSpPr>
                <a:spLocks/>
              </p:cNvSpPr>
              <p:nvPr/>
            </p:nvSpPr>
            <p:spPr bwMode="auto">
              <a:xfrm>
                <a:off x="19643217" y="9176767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5"/>
                  </a:cxn>
                  <a:cxn ang="0">
                    <a:pos x="74" y="10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10"/>
                  </a:cxn>
                  <a:cxn ang="0">
                    <a:pos x="5" y="25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5"/>
                    </a:lnTo>
                    <a:lnTo>
                      <a:pt x="74" y="10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10"/>
                    </a:lnTo>
                    <a:lnTo>
                      <a:pt x="5" y="2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6" name="Freeform 26"/>
              <p:cNvSpPr>
                <a:spLocks noEditPoints="1"/>
              </p:cNvSpPr>
              <p:nvPr/>
            </p:nvSpPr>
            <p:spPr bwMode="auto">
              <a:xfrm>
                <a:off x="19632221" y="9165771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40"/>
                  </a:cxn>
                  <a:cxn ang="0">
                    <a:pos x="30" y="30"/>
                  </a:cxn>
                  <a:cxn ang="0">
                    <a:pos x="40" y="20"/>
                  </a:cxn>
                  <a:cxn ang="0">
                    <a:pos x="55" y="20"/>
                  </a:cxn>
                  <a:cxn ang="0">
                    <a:pos x="55" y="20"/>
                  </a:cxn>
                  <a:cxn ang="0">
                    <a:pos x="69" y="20"/>
                  </a:cxn>
                  <a:cxn ang="0">
                    <a:pos x="79" y="30"/>
                  </a:cxn>
                  <a:cxn ang="0">
                    <a:pos x="84" y="40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5"/>
                  </a:cxn>
                  <a:cxn ang="0">
                    <a:pos x="94" y="15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5"/>
                  </a:cxn>
                  <a:cxn ang="0">
                    <a:pos x="5" y="35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40"/>
                    </a:lnTo>
                    <a:lnTo>
                      <a:pt x="30" y="30"/>
                    </a:lnTo>
                    <a:lnTo>
                      <a:pt x="40" y="20"/>
                    </a:lnTo>
                    <a:lnTo>
                      <a:pt x="55" y="20"/>
                    </a:lnTo>
                    <a:lnTo>
                      <a:pt x="55" y="20"/>
                    </a:lnTo>
                    <a:lnTo>
                      <a:pt x="69" y="20"/>
                    </a:lnTo>
                    <a:lnTo>
                      <a:pt x="79" y="30"/>
                    </a:lnTo>
                    <a:lnTo>
                      <a:pt x="84" y="40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5"/>
                    </a:lnTo>
                    <a:lnTo>
                      <a:pt x="94" y="15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5"/>
                    </a:lnTo>
                    <a:lnTo>
                      <a:pt x="5" y="35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7" name="Freeform 27"/>
              <p:cNvSpPr>
                <a:spLocks/>
              </p:cNvSpPr>
              <p:nvPr/>
            </p:nvSpPr>
            <p:spPr bwMode="auto">
              <a:xfrm>
                <a:off x="19719087" y="8359789"/>
                <a:ext cx="730113" cy="234208"/>
              </a:xfrm>
              <a:custGeom>
                <a:avLst/>
                <a:gdLst/>
                <a:ahLst/>
                <a:cxnLst>
                  <a:cxn ang="0">
                    <a:pos x="664" y="193"/>
                  </a:cxn>
                  <a:cxn ang="0">
                    <a:pos x="0" y="213"/>
                  </a:cxn>
                  <a:cxn ang="0">
                    <a:pos x="0" y="35"/>
                  </a:cxn>
                  <a:cxn ang="0">
                    <a:pos x="664" y="0"/>
                  </a:cxn>
                  <a:cxn ang="0">
                    <a:pos x="664" y="193"/>
                  </a:cxn>
                </a:cxnLst>
                <a:rect l="0" t="0" r="r" b="b"/>
                <a:pathLst>
                  <a:path w="664" h="213">
                    <a:moveTo>
                      <a:pt x="664" y="193"/>
                    </a:moveTo>
                    <a:lnTo>
                      <a:pt x="0" y="213"/>
                    </a:lnTo>
                    <a:lnTo>
                      <a:pt x="0" y="35"/>
                    </a:lnTo>
                    <a:lnTo>
                      <a:pt x="664" y="0"/>
                    </a:lnTo>
                    <a:lnTo>
                      <a:pt x="664" y="193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Freeform 28"/>
              <p:cNvSpPr>
                <a:spLocks/>
              </p:cNvSpPr>
              <p:nvPr/>
            </p:nvSpPr>
            <p:spPr bwMode="auto">
              <a:xfrm>
                <a:off x="19719087" y="8458750"/>
                <a:ext cx="702624" cy="113256"/>
              </a:xfrm>
              <a:custGeom>
                <a:avLst/>
                <a:gdLst/>
                <a:ahLst/>
                <a:cxnLst>
                  <a:cxn ang="0">
                    <a:pos x="639" y="84"/>
                  </a:cxn>
                  <a:cxn ang="0">
                    <a:pos x="0" y="103"/>
                  </a:cxn>
                  <a:cxn ang="0">
                    <a:pos x="0" y="39"/>
                  </a:cxn>
                  <a:cxn ang="0">
                    <a:pos x="639" y="0"/>
                  </a:cxn>
                  <a:cxn ang="0">
                    <a:pos x="639" y="84"/>
                  </a:cxn>
                </a:cxnLst>
                <a:rect l="0" t="0" r="r" b="b"/>
                <a:pathLst>
                  <a:path w="639" h="103">
                    <a:moveTo>
                      <a:pt x="639" y="84"/>
                    </a:moveTo>
                    <a:lnTo>
                      <a:pt x="0" y="103"/>
                    </a:lnTo>
                    <a:lnTo>
                      <a:pt x="0" y="39"/>
                    </a:lnTo>
                    <a:lnTo>
                      <a:pt x="639" y="0"/>
                    </a:lnTo>
                    <a:lnTo>
                      <a:pt x="639" y="8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9" name="Rectangle 29"/>
              <p:cNvSpPr>
                <a:spLocks noChangeArrowheads="1"/>
              </p:cNvSpPr>
              <p:nvPr/>
            </p:nvSpPr>
            <p:spPr bwMode="auto">
              <a:xfrm>
                <a:off x="19969788" y="9067910"/>
                <a:ext cx="522295" cy="43983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Freeform 30"/>
              <p:cNvSpPr>
                <a:spLocks/>
              </p:cNvSpPr>
              <p:nvPr/>
            </p:nvSpPr>
            <p:spPr bwMode="auto">
              <a:xfrm>
                <a:off x="19969788" y="9045919"/>
                <a:ext cx="522295" cy="49481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475" y="45"/>
                  </a:cxn>
                  <a:cxn ang="0">
                    <a:pos x="475" y="5"/>
                  </a:cxn>
                  <a:cxn ang="0">
                    <a:pos x="0" y="0"/>
                  </a:cxn>
                  <a:cxn ang="0">
                    <a:pos x="0" y="40"/>
                  </a:cxn>
                </a:cxnLst>
                <a:rect l="0" t="0" r="r" b="b"/>
                <a:pathLst>
                  <a:path w="475" h="45">
                    <a:moveTo>
                      <a:pt x="0" y="40"/>
                    </a:moveTo>
                    <a:lnTo>
                      <a:pt x="475" y="45"/>
                    </a:lnTo>
                    <a:lnTo>
                      <a:pt x="475" y="5"/>
                    </a:lnTo>
                    <a:lnTo>
                      <a:pt x="0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" name="Freeform 31"/>
              <p:cNvSpPr>
                <a:spLocks/>
              </p:cNvSpPr>
              <p:nvPr/>
            </p:nvSpPr>
            <p:spPr bwMode="auto">
              <a:xfrm>
                <a:off x="21161719" y="9938767"/>
                <a:ext cx="505801" cy="800485"/>
              </a:xfrm>
              <a:custGeom>
                <a:avLst/>
                <a:gdLst/>
                <a:ahLst/>
                <a:cxnLst>
                  <a:cxn ang="0">
                    <a:pos x="460" y="0"/>
                  </a:cxn>
                  <a:cxn ang="0">
                    <a:pos x="460" y="0"/>
                  </a:cxn>
                  <a:cxn ang="0">
                    <a:pos x="460" y="525"/>
                  </a:cxn>
                  <a:cxn ang="0">
                    <a:pos x="460" y="525"/>
                  </a:cxn>
                  <a:cxn ang="0">
                    <a:pos x="0" y="728"/>
                  </a:cxn>
                  <a:cxn ang="0">
                    <a:pos x="0" y="728"/>
                  </a:cxn>
                  <a:cxn ang="0">
                    <a:pos x="5" y="634"/>
                  </a:cxn>
                  <a:cxn ang="0">
                    <a:pos x="20" y="559"/>
                  </a:cxn>
                  <a:cxn ang="0">
                    <a:pos x="40" y="490"/>
                  </a:cxn>
                  <a:cxn ang="0">
                    <a:pos x="64" y="436"/>
                  </a:cxn>
                  <a:cxn ang="0">
                    <a:pos x="94" y="391"/>
                  </a:cxn>
                  <a:cxn ang="0">
                    <a:pos x="129" y="356"/>
                  </a:cxn>
                  <a:cxn ang="0">
                    <a:pos x="163" y="322"/>
                  </a:cxn>
                  <a:cxn ang="0">
                    <a:pos x="203" y="292"/>
                  </a:cxn>
                  <a:cxn ang="0">
                    <a:pos x="277" y="242"/>
                  </a:cxn>
                  <a:cxn ang="0">
                    <a:pos x="317" y="218"/>
                  </a:cxn>
                  <a:cxn ang="0">
                    <a:pos x="351" y="183"/>
                  </a:cxn>
                  <a:cxn ang="0">
                    <a:pos x="386" y="148"/>
                  </a:cxn>
                  <a:cxn ang="0">
                    <a:pos x="416" y="109"/>
                  </a:cxn>
                  <a:cxn ang="0">
                    <a:pos x="440" y="59"/>
                  </a:cxn>
                  <a:cxn ang="0">
                    <a:pos x="460" y="0"/>
                  </a:cxn>
                  <a:cxn ang="0">
                    <a:pos x="460" y="0"/>
                  </a:cxn>
                </a:cxnLst>
                <a:rect l="0" t="0" r="r" b="b"/>
                <a:pathLst>
                  <a:path w="460" h="728">
                    <a:moveTo>
                      <a:pt x="460" y="0"/>
                    </a:moveTo>
                    <a:lnTo>
                      <a:pt x="460" y="0"/>
                    </a:lnTo>
                    <a:lnTo>
                      <a:pt x="460" y="525"/>
                    </a:lnTo>
                    <a:lnTo>
                      <a:pt x="460" y="525"/>
                    </a:lnTo>
                    <a:lnTo>
                      <a:pt x="0" y="728"/>
                    </a:lnTo>
                    <a:lnTo>
                      <a:pt x="0" y="728"/>
                    </a:lnTo>
                    <a:lnTo>
                      <a:pt x="5" y="634"/>
                    </a:lnTo>
                    <a:lnTo>
                      <a:pt x="20" y="559"/>
                    </a:lnTo>
                    <a:lnTo>
                      <a:pt x="40" y="490"/>
                    </a:lnTo>
                    <a:lnTo>
                      <a:pt x="64" y="436"/>
                    </a:lnTo>
                    <a:lnTo>
                      <a:pt x="94" y="391"/>
                    </a:lnTo>
                    <a:lnTo>
                      <a:pt x="129" y="356"/>
                    </a:lnTo>
                    <a:lnTo>
                      <a:pt x="163" y="322"/>
                    </a:lnTo>
                    <a:lnTo>
                      <a:pt x="203" y="292"/>
                    </a:lnTo>
                    <a:lnTo>
                      <a:pt x="277" y="242"/>
                    </a:lnTo>
                    <a:lnTo>
                      <a:pt x="317" y="218"/>
                    </a:lnTo>
                    <a:lnTo>
                      <a:pt x="351" y="183"/>
                    </a:lnTo>
                    <a:lnTo>
                      <a:pt x="386" y="148"/>
                    </a:lnTo>
                    <a:lnTo>
                      <a:pt x="416" y="109"/>
                    </a:lnTo>
                    <a:lnTo>
                      <a:pt x="440" y="59"/>
                    </a:lnTo>
                    <a:lnTo>
                      <a:pt x="460" y="0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" name="Freeform 32"/>
              <p:cNvSpPr>
                <a:spLocks noEditPoints="1"/>
              </p:cNvSpPr>
              <p:nvPr/>
            </p:nvSpPr>
            <p:spPr bwMode="auto">
              <a:xfrm>
                <a:off x="19539858" y="8186057"/>
                <a:ext cx="2171646" cy="2830286"/>
              </a:xfrm>
              <a:custGeom>
                <a:avLst/>
                <a:gdLst/>
                <a:ahLst/>
                <a:cxnLst>
                  <a:cxn ang="0">
                    <a:pos x="1935" y="2109"/>
                  </a:cxn>
                  <a:cxn ang="0">
                    <a:pos x="1089" y="59"/>
                  </a:cxn>
                  <a:cxn ang="0">
                    <a:pos x="1935" y="188"/>
                  </a:cxn>
                  <a:cxn ang="0">
                    <a:pos x="1935" y="2109"/>
                  </a:cxn>
                  <a:cxn ang="0">
                    <a:pos x="995" y="2520"/>
                  </a:cxn>
                  <a:cxn ang="0">
                    <a:pos x="970" y="2529"/>
                  </a:cxn>
                  <a:cxn ang="0">
                    <a:pos x="970" y="40"/>
                  </a:cxn>
                  <a:cxn ang="0">
                    <a:pos x="995" y="45"/>
                  </a:cxn>
                  <a:cxn ang="0">
                    <a:pos x="1049" y="2495"/>
                  </a:cxn>
                  <a:cxn ang="0">
                    <a:pos x="995" y="2520"/>
                  </a:cxn>
                  <a:cxn ang="0">
                    <a:pos x="935" y="2534"/>
                  </a:cxn>
                  <a:cxn ang="0">
                    <a:pos x="723" y="2520"/>
                  </a:cxn>
                  <a:cxn ang="0">
                    <a:pos x="406" y="2490"/>
                  </a:cxn>
                  <a:cxn ang="0">
                    <a:pos x="198" y="2460"/>
                  </a:cxn>
                  <a:cxn ang="0">
                    <a:pos x="49" y="2421"/>
                  </a:cxn>
                  <a:cxn ang="0">
                    <a:pos x="45" y="2416"/>
                  </a:cxn>
                  <a:cxn ang="0">
                    <a:pos x="40" y="2401"/>
                  </a:cxn>
                  <a:cxn ang="0">
                    <a:pos x="40" y="94"/>
                  </a:cxn>
                  <a:cxn ang="0">
                    <a:pos x="930" y="40"/>
                  </a:cxn>
                  <a:cxn ang="0">
                    <a:pos x="950" y="40"/>
                  </a:cxn>
                  <a:cxn ang="0">
                    <a:pos x="950" y="2529"/>
                  </a:cxn>
                  <a:cxn ang="0">
                    <a:pos x="935" y="2534"/>
                  </a:cxn>
                  <a:cxn ang="0">
                    <a:pos x="1000" y="5"/>
                  </a:cxn>
                  <a:cxn ang="0">
                    <a:pos x="950" y="0"/>
                  </a:cxn>
                  <a:cxn ang="0">
                    <a:pos x="930" y="0"/>
                  </a:cxn>
                  <a:cxn ang="0">
                    <a:pos x="15" y="54"/>
                  </a:cxn>
                  <a:cxn ang="0">
                    <a:pos x="0" y="74"/>
                  </a:cxn>
                  <a:cxn ang="0">
                    <a:pos x="0" y="2401"/>
                  </a:cxn>
                  <a:cxn ang="0">
                    <a:pos x="5" y="2430"/>
                  </a:cxn>
                  <a:cxn ang="0">
                    <a:pos x="30" y="2455"/>
                  </a:cxn>
                  <a:cxn ang="0">
                    <a:pos x="35" y="2455"/>
                  </a:cxn>
                  <a:cxn ang="0">
                    <a:pos x="124" y="2480"/>
                  </a:cxn>
                  <a:cxn ang="0">
                    <a:pos x="282" y="2515"/>
                  </a:cxn>
                  <a:cxn ang="0">
                    <a:pos x="544" y="2549"/>
                  </a:cxn>
                  <a:cxn ang="0">
                    <a:pos x="930" y="2574"/>
                  </a:cxn>
                  <a:cxn ang="0">
                    <a:pos x="955" y="2569"/>
                  </a:cxn>
                  <a:cxn ang="0">
                    <a:pos x="1010" y="2559"/>
                  </a:cxn>
                  <a:cxn ang="0">
                    <a:pos x="1960" y="2143"/>
                  </a:cxn>
                  <a:cxn ang="0">
                    <a:pos x="1975" y="2124"/>
                  </a:cxn>
                  <a:cxn ang="0">
                    <a:pos x="1975" y="168"/>
                  </a:cxn>
                  <a:cxn ang="0">
                    <a:pos x="1955" y="149"/>
                  </a:cxn>
                </a:cxnLst>
                <a:rect l="0" t="0" r="r" b="b"/>
                <a:pathLst>
                  <a:path w="1975" h="2574">
                    <a:moveTo>
                      <a:pt x="1935" y="2109"/>
                    </a:moveTo>
                    <a:lnTo>
                      <a:pt x="1935" y="2109"/>
                    </a:lnTo>
                    <a:lnTo>
                      <a:pt x="1089" y="2480"/>
                    </a:lnTo>
                    <a:lnTo>
                      <a:pt x="1089" y="59"/>
                    </a:lnTo>
                    <a:lnTo>
                      <a:pt x="1089" y="59"/>
                    </a:lnTo>
                    <a:lnTo>
                      <a:pt x="1935" y="188"/>
                    </a:lnTo>
                    <a:lnTo>
                      <a:pt x="1935" y="188"/>
                    </a:lnTo>
                    <a:lnTo>
                      <a:pt x="1935" y="2109"/>
                    </a:lnTo>
                    <a:lnTo>
                      <a:pt x="1935" y="2109"/>
                    </a:lnTo>
                    <a:close/>
                    <a:moveTo>
                      <a:pt x="995" y="2520"/>
                    </a:moveTo>
                    <a:lnTo>
                      <a:pt x="995" y="2520"/>
                    </a:lnTo>
                    <a:lnTo>
                      <a:pt x="970" y="2529"/>
                    </a:lnTo>
                    <a:lnTo>
                      <a:pt x="970" y="40"/>
                    </a:lnTo>
                    <a:lnTo>
                      <a:pt x="970" y="40"/>
                    </a:lnTo>
                    <a:lnTo>
                      <a:pt x="995" y="45"/>
                    </a:lnTo>
                    <a:lnTo>
                      <a:pt x="995" y="45"/>
                    </a:lnTo>
                    <a:lnTo>
                      <a:pt x="1049" y="50"/>
                    </a:lnTo>
                    <a:lnTo>
                      <a:pt x="1049" y="2495"/>
                    </a:lnTo>
                    <a:lnTo>
                      <a:pt x="1049" y="2495"/>
                    </a:lnTo>
                    <a:lnTo>
                      <a:pt x="995" y="2520"/>
                    </a:lnTo>
                    <a:lnTo>
                      <a:pt x="995" y="2520"/>
                    </a:lnTo>
                    <a:close/>
                    <a:moveTo>
                      <a:pt x="935" y="2534"/>
                    </a:moveTo>
                    <a:lnTo>
                      <a:pt x="935" y="2534"/>
                    </a:lnTo>
                    <a:lnTo>
                      <a:pt x="723" y="2520"/>
                    </a:lnTo>
                    <a:lnTo>
                      <a:pt x="549" y="2510"/>
                    </a:lnTo>
                    <a:lnTo>
                      <a:pt x="406" y="2490"/>
                    </a:lnTo>
                    <a:lnTo>
                      <a:pt x="292" y="2475"/>
                    </a:lnTo>
                    <a:lnTo>
                      <a:pt x="198" y="2460"/>
                    </a:lnTo>
                    <a:lnTo>
                      <a:pt x="129" y="2440"/>
                    </a:lnTo>
                    <a:lnTo>
                      <a:pt x="49" y="2421"/>
                    </a:lnTo>
                    <a:lnTo>
                      <a:pt x="45" y="2416"/>
                    </a:lnTo>
                    <a:lnTo>
                      <a:pt x="45" y="2416"/>
                    </a:lnTo>
                    <a:lnTo>
                      <a:pt x="40" y="2411"/>
                    </a:lnTo>
                    <a:lnTo>
                      <a:pt x="40" y="2401"/>
                    </a:lnTo>
                    <a:lnTo>
                      <a:pt x="40" y="2401"/>
                    </a:lnTo>
                    <a:lnTo>
                      <a:pt x="40" y="94"/>
                    </a:lnTo>
                    <a:lnTo>
                      <a:pt x="40" y="94"/>
                    </a:lnTo>
                    <a:lnTo>
                      <a:pt x="930" y="40"/>
                    </a:lnTo>
                    <a:lnTo>
                      <a:pt x="930" y="40"/>
                    </a:lnTo>
                    <a:lnTo>
                      <a:pt x="950" y="40"/>
                    </a:lnTo>
                    <a:lnTo>
                      <a:pt x="950" y="2529"/>
                    </a:lnTo>
                    <a:lnTo>
                      <a:pt x="950" y="2529"/>
                    </a:lnTo>
                    <a:lnTo>
                      <a:pt x="935" y="2534"/>
                    </a:lnTo>
                    <a:lnTo>
                      <a:pt x="935" y="2534"/>
                    </a:lnTo>
                    <a:close/>
                    <a:moveTo>
                      <a:pt x="1955" y="149"/>
                    </a:moveTo>
                    <a:lnTo>
                      <a:pt x="1000" y="5"/>
                    </a:lnTo>
                    <a:lnTo>
                      <a:pt x="1000" y="5"/>
                    </a:lnTo>
                    <a:lnTo>
                      <a:pt x="950" y="0"/>
                    </a:lnTo>
                    <a:lnTo>
                      <a:pt x="930" y="0"/>
                    </a:lnTo>
                    <a:lnTo>
                      <a:pt x="930" y="0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5" y="64"/>
                    </a:lnTo>
                    <a:lnTo>
                      <a:pt x="0" y="74"/>
                    </a:lnTo>
                    <a:lnTo>
                      <a:pt x="0" y="2401"/>
                    </a:lnTo>
                    <a:lnTo>
                      <a:pt x="0" y="2401"/>
                    </a:lnTo>
                    <a:lnTo>
                      <a:pt x="0" y="2416"/>
                    </a:lnTo>
                    <a:lnTo>
                      <a:pt x="5" y="2430"/>
                    </a:lnTo>
                    <a:lnTo>
                      <a:pt x="15" y="2445"/>
                    </a:lnTo>
                    <a:lnTo>
                      <a:pt x="30" y="2455"/>
                    </a:lnTo>
                    <a:lnTo>
                      <a:pt x="30" y="2455"/>
                    </a:lnTo>
                    <a:lnTo>
                      <a:pt x="35" y="2455"/>
                    </a:lnTo>
                    <a:lnTo>
                      <a:pt x="35" y="2455"/>
                    </a:lnTo>
                    <a:lnTo>
                      <a:pt x="124" y="2480"/>
                    </a:lnTo>
                    <a:lnTo>
                      <a:pt x="193" y="2500"/>
                    </a:lnTo>
                    <a:lnTo>
                      <a:pt x="282" y="2515"/>
                    </a:lnTo>
                    <a:lnTo>
                      <a:pt x="401" y="2529"/>
                    </a:lnTo>
                    <a:lnTo>
                      <a:pt x="544" y="2549"/>
                    </a:lnTo>
                    <a:lnTo>
                      <a:pt x="723" y="2559"/>
                    </a:lnTo>
                    <a:lnTo>
                      <a:pt x="930" y="2574"/>
                    </a:lnTo>
                    <a:lnTo>
                      <a:pt x="930" y="2574"/>
                    </a:lnTo>
                    <a:lnTo>
                      <a:pt x="955" y="2569"/>
                    </a:lnTo>
                    <a:lnTo>
                      <a:pt x="980" y="2569"/>
                    </a:lnTo>
                    <a:lnTo>
                      <a:pt x="1010" y="2559"/>
                    </a:lnTo>
                    <a:lnTo>
                      <a:pt x="1960" y="2143"/>
                    </a:lnTo>
                    <a:lnTo>
                      <a:pt x="1960" y="2143"/>
                    </a:lnTo>
                    <a:lnTo>
                      <a:pt x="1970" y="2133"/>
                    </a:lnTo>
                    <a:lnTo>
                      <a:pt x="1975" y="2124"/>
                    </a:lnTo>
                    <a:lnTo>
                      <a:pt x="1975" y="168"/>
                    </a:lnTo>
                    <a:lnTo>
                      <a:pt x="1975" y="168"/>
                    </a:lnTo>
                    <a:lnTo>
                      <a:pt x="1970" y="158"/>
                    </a:lnTo>
                    <a:lnTo>
                      <a:pt x="1955" y="149"/>
                    </a:lnTo>
                    <a:lnTo>
                      <a:pt x="1955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3" name="Freeform 33"/>
              <p:cNvSpPr>
                <a:spLocks/>
              </p:cNvSpPr>
              <p:nvPr/>
            </p:nvSpPr>
            <p:spPr bwMode="auto">
              <a:xfrm>
                <a:off x="19643217" y="9486845"/>
                <a:ext cx="376052" cy="1361264"/>
              </a:xfrm>
              <a:custGeom>
                <a:avLst/>
                <a:gdLst/>
                <a:ahLst/>
                <a:cxnLst>
                  <a:cxn ang="0">
                    <a:pos x="208" y="391"/>
                  </a:cxn>
                  <a:cxn ang="0">
                    <a:pos x="208" y="391"/>
                  </a:cxn>
                  <a:cxn ang="0">
                    <a:pos x="213" y="356"/>
                  </a:cxn>
                  <a:cxn ang="0">
                    <a:pos x="218" y="327"/>
                  </a:cxn>
                  <a:cxn ang="0">
                    <a:pos x="233" y="302"/>
                  </a:cxn>
                  <a:cxn ang="0">
                    <a:pos x="247" y="277"/>
                  </a:cxn>
                  <a:cxn ang="0">
                    <a:pos x="267" y="257"/>
                  </a:cxn>
                  <a:cxn ang="0">
                    <a:pos x="292" y="243"/>
                  </a:cxn>
                  <a:cxn ang="0">
                    <a:pos x="317" y="228"/>
                  </a:cxn>
                  <a:cxn ang="0">
                    <a:pos x="342" y="223"/>
                  </a:cxn>
                  <a:cxn ang="0">
                    <a:pos x="342" y="15"/>
                  </a:cxn>
                  <a:cxn ang="0">
                    <a:pos x="0" y="0"/>
                  </a:cxn>
                  <a:cxn ang="0">
                    <a:pos x="0" y="1173"/>
                  </a:cxn>
                  <a:cxn ang="0">
                    <a:pos x="0" y="1173"/>
                  </a:cxn>
                  <a:cxn ang="0">
                    <a:pos x="94" y="1193"/>
                  </a:cxn>
                  <a:cxn ang="0">
                    <a:pos x="203" y="1218"/>
                  </a:cxn>
                  <a:cxn ang="0">
                    <a:pos x="342" y="1238"/>
                  </a:cxn>
                  <a:cxn ang="0">
                    <a:pos x="342" y="559"/>
                  </a:cxn>
                  <a:cxn ang="0">
                    <a:pos x="342" y="559"/>
                  </a:cxn>
                  <a:cxn ang="0">
                    <a:pos x="317" y="550"/>
                  </a:cxn>
                  <a:cxn ang="0">
                    <a:pos x="292" y="540"/>
                  </a:cxn>
                  <a:cxn ang="0">
                    <a:pos x="267" y="520"/>
                  </a:cxn>
                  <a:cxn ang="0">
                    <a:pos x="247" y="500"/>
                  </a:cxn>
                  <a:cxn ang="0">
                    <a:pos x="233" y="475"/>
                  </a:cxn>
                  <a:cxn ang="0">
                    <a:pos x="218" y="451"/>
                  </a:cxn>
                  <a:cxn ang="0">
                    <a:pos x="213" y="421"/>
                  </a:cxn>
                  <a:cxn ang="0">
                    <a:pos x="208" y="391"/>
                  </a:cxn>
                  <a:cxn ang="0">
                    <a:pos x="208" y="391"/>
                  </a:cxn>
                </a:cxnLst>
                <a:rect l="0" t="0" r="r" b="b"/>
                <a:pathLst>
                  <a:path w="342" h="1238">
                    <a:moveTo>
                      <a:pt x="208" y="391"/>
                    </a:moveTo>
                    <a:lnTo>
                      <a:pt x="208" y="391"/>
                    </a:lnTo>
                    <a:lnTo>
                      <a:pt x="213" y="356"/>
                    </a:lnTo>
                    <a:lnTo>
                      <a:pt x="218" y="327"/>
                    </a:lnTo>
                    <a:lnTo>
                      <a:pt x="233" y="302"/>
                    </a:lnTo>
                    <a:lnTo>
                      <a:pt x="247" y="277"/>
                    </a:lnTo>
                    <a:lnTo>
                      <a:pt x="267" y="257"/>
                    </a:lnTo>
                    <a:lnTo>
                      <a:pt x="292" y="243"/>
                    </a:lnTo>
                    <a:lnTo>
                      <a:pt x="317" y="228"/>
                    </a:lnTo>
                    <a:lnTo>
                      <a:pt x="342" y="223"/>
                    </a:lnTo>
                    <a:lnTo>
                      <a:pt x="342" y="15"/>
                    </a:lnTo>
                    <a:lnTo>
                      <a:pt x="0" y="0"/>
                    </a:lnTo>
                    <a:lnTo>
                      <a:pt x="0" y="1173"/>
                    </a:lnTo>
                    <a:lnTo>
                      <a:pt x="0" y="1173"/>
                    </a:lnTo>
                    <a:lnTo>
                      <a:pt x="94" y="1193"/>
                    </a:lnTo>
                    <a:lnTo>
                      <a:pt x="203" y="1218"/>
                    </a:lnTo>
                    <a:lnTo>
                      <a:pt x="342" y="1238"/>
                    </a:lnTo>
                    <a:lnTo>
                      <a:pt x="342" y="559"/>
                    </a:lnTo>
                    <a:lnTo>
                      <a:pt x="342" y="559"/>
                    </a:lnTo>
                    <a:lnTo>
                      <a:pt x="317" y="550"/>
                    </a:lnTo>
                    <a:lnTo>
                      <a:pt x="292" y="540"/>
                    </a:lnTo>
                    <a:lnTo>
                      <a:pt x="267" y="520"/>
                    </a:lnTo>
                    <a:lnTo>
                      <a:pt x="247" y="500"/>
                    </a:lnTo>
                    <a:lnTo>
                      <a:pt x="233" y="475"/>
                    </a:lnTo>
                    <a:lnTo>
                      <a:pt x="218" y="451"/>
                    </a:lnTo>
                    <a:lnTo>
                      <a:pt x="213" y="421"/>
                    </a:lnTo>
                    <a:lnTo>
                      <a:pt x="208" y="391"/>
                    </a:lnTo>
                    <a:lnTo>
                      <a:pt x="208" y="391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4" name="Freeform 34"/>
              <p:cNvSpPr>
                <a:spLocks/>
              </p:cNvSpPr>
              <p:nvPr/>
            </p:nvSpPr>
            <p:spPr bwMode="auto">
              <a:xfrm>
                <a:off x="20073147" y="9503339"/>
                <a:ext cx="435429" cy="1382156"/>
              </a:xfrm>
              <a:custGeom>
                <a:avLst/>
                <a:gdLst/>
                <a:ahLst/>
                <a:cxnLst>
                  <a:cxn ang="0">
                    <a:pos x="396" y="15"/>
                  </a:cxn>
                  <a:cxn ang="0">
                    <a:pos x="0" y="0"/>
                  </a:cxn>
                  <a:cxn ang="0">
                    <a:pos x="0" y="208"/>
                  </a:cxn>
                  <a:cxn ang="0">
                    <a:pos x="0" y="208"/>
                  </a:cxn>
                  <a:cxn ang="0">
                    <a:pos x="30" y="213"/>
                  </a:cxn>
                  <a:cxn ang="0">
                    <a:pos x="54" y="228"/>
                  </a:cxn>
                  <a:cxn ang="0">
                    <a:pos x="74" y="242"/>
                  </a:cxn>
                  <a:cxn ang="0">
                    <a:pos x="94" y="262"/>
                  </a:cxn>
                  <a:cxn ang="0">
                    <a:pos x="114" y="287"/>
                  </a:cxn>
                  <a:cxn ang="0">
                    <a:pos x="124" y="312"/>
                  </a:cxn>
                  <a:cxn ang="0">
                    <a:pos x="134" y="341"/>
                  </a:cxn>
                  <a:cxn ang="0">
                    <a:pos x="134" y="376"/>
                  </a:cxn>
                  <a:cxn ang="0">
                    <a:pos x="134" y="376"/>
                  </a:cxn>
                  <a:cxn ang="0">
                    <a:pos x="134" y="406"/>
                  </a:cxn>
                  <a:cxn ang="0">
                    <a:pos x="124" y="436"/>
                  </a:cxn>
                  <a:cxn ang="0">
                    <a:pos x="114" y="460"/>
                  </a:cxn>
                  <a:cxn ang="0">
                    <a:pos x="94" y="485"/>
                  </a:cxn>
                  <a:cxn ang="0">
                    <a:pos x="74" y="505"/>
                  </a:cxn>
                  <a:cxn ang="0">
                    <a:pos x="54" y="525"/>
                  </a:cxn>
                  <a:cxn ang="0">
                    <a:pos x="30" y="535"/>
                  </a:cxn>
                  <a:cxn ang="0">
                    <a:pos x="0" y="544"/>
                  </a:cxn>
                  <a:cxn ang="0">
                    <a:pos x="0" y="1228"/>
                  </a:cxn>
                  <a:cxn ang="0">
                    <a:pos x="0" y="1228"/>
                  </a:cxn>
                  <a:cxn ang="0">
                    <a:pos x="188" y="1247"/>
                  </a:cxn>
                  <a:cxn ang="0">
                    <a:pos x="287" y="1252"/>
                  </a:cxn>
                  <a:cxn ang="0">
                    <a:pos x="396" y="1257"/>
                  </a:cxn>
                  <a:cxn ang="0">
                    <a:pos x="396" y="15"/>
                  </a:cxn>
                </a:cxnLst>
                <a:rect l="0" t="0" r="r" b="b"/>
                <a:pathLst>
                  <a:path w="396" h="1257">
                    <a:moveTo>
                      <a:pt x="396" y="15"/>
                    </a:moveTo>
                    <a:lnTo>
                      <a:pt x="0" y="0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30" y="213"/>
                    </a:lnTo>
                    <a:lnTo>
                      <a:pt x="54" y="228"/>
                    </a:lnTo>
                    <a:lnTo>
                      <a:pt x="74" y="242"/>
                    </a:lnTo>
                    <a:lnTo>
                      <a:pt x="94" y="262"/>
                    </a:lnTo>
                    <a:lnTo>
                      <a:pt x="114" y="287"/>
                    </a:lnTo>
                    <a:lnTo>
                      <a:pt x="124" y="312"/>
                    </a:lnTo>
                    <a:lnTo>
                      <a:pt x="134" y="341"/>
                    </a:lnTo>
                    <a:lnTo>
                      <a:pt x="134" y="376"/>
                    </a:lnTo>
                    <a:lnTo>
                      <a:pt x="134" y="376"/>
                    </a:lnTo>
                    <a:lnTo>
                      <a:pt x="134" y="406"/>
                    </a:lnTo>
                    <a:lnTo>
                      <a:pt x="124" y="436"/>
                    </a:lnTo>
                    <a:lnTo>
                      <a:pt x="114" y="460"/>
                    </a:lnTo>
                    <a:lnTo>
                      <a:pt x="94" y="485"/>
                    </a:lnTo>
                    <a:lnTo>
                      <a:pt x="74" y="505"/>
                    </a:lnTo>
                    <a:lnTo>
                      <a:pt x="54" y="525"/>
                    </a:lnTo>
                    <a:lnTo>
                      <a:pt x="30" y="535"/>
                    </a:lnTo>
                    <a:lnTo>
                      <a:pt x="0" y="544"/>
                    </a:lnTo>
                    <a:lnTo>
                      <a:pt x="0" y="1228"/>
                    </a:lnTo>
                    <a:lnTo>
                      <a:pt x="0" y="1228"/>
                    </a:lnTo>
                    <a:lnTo>
                      <a:pt x="188" y="1247"/>
                    </a:lnTo>
                    <a:lnTo>
                      <a:pt x="287" y="1252"/>
                    </a:lnTo>
                    <a:lnTo>
                      <a:pt x="396" y="1257"/>
                    </a:lnTo>
                    <a:lnTo>
                      <a:pt x="396" y="15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" name="Freeform 35"/>
              <p:cNvSpPr>
                <a:spLocks/>
              </p:cNvSpPr>
              <p:nvPr/>
            </p:nvSpPr>
            <p:spPr bwMode="auto">
              <a:xfrm>
                <a:off x="19925805" y="9785927"/>
                <a:ext cx="239706" cy="256199"/>
              </a:xfrm>
              <a:custGeom>
                <a:avLst/>
                <a:gdLst/>
                <a:ahLst/>
                <a:cxnLst>
                  <a:cxn ang="0">
                    <a:pos x="218" y="119"/>
                  </a:cxn>
                  <a:cxn ang="0">
                    <a:pos x="218" y="119"/>
                  </a:cxn>
                  <a:cxn ang="0">
                    <a:pos x="218" y="94"/>
                  </a:cxn>
                  <a:cxn ang="0">
                    <a:pos x="208" y="75"/>
                  </a:cxn>
                  <a:cxn ang="0">
                    <a:pos x="198" y="55"/>
                  </a:cxn>
                  <a:cxn ang="0">
                    <a:pos x="188" y="35"/>
                  </a:cxn>
                  <a:cxn ang="0">
                    <a:pos x="169" y="20"/>
                  </a:cxn>
                  <a:cxn ang="0">
                    <a:pos x="154" y="10"/>
                  </a:cxn>
                  <a:cxn ang="0">
                    <a:pos x="134" y="5"/>
                  </a:cxn>
                  <a:cxn ang="0">
                    <a:pos x="109" y="0"/>
                  </a:cxn>
                  <a:cxn ang="0">
                    <a:pos x="109" y="0"/>
                  </a:cxn>
                  <a:cxn ang="0">
                    <a:pos x="89" y="5"/>
                  </a:cxn>
                  <a:cxn ang="0">
                    <a:pos x="70" y="10"/>
                  </a:cxn>
                  <a:cxn ang="0">
                    <a:pos x="50" y="20"/>
                  </a:cxn>
                  <a:cxn ang="0">
                    <a:pos x="35" y="35"/>
                  </a:cxn>
                  <a:cxn ang="0">
                    <a:pos x="20" y="55"/>
                  </a:cxn>
                  <a:cxn ang="0">
                    <a:pos x="10" y="75"/>
                  </a:cxn>
                  <a:cxn ang="0">
                    <a:pos x="5" y="94"/>
                  </a:cxn>
                  <a:cxn ang="0">
                    <a:pos x="0" y="119"/>
                  </a:cxn>
                  <a:cxn ang="0">
                    <a:pos x="0" y="119"/>
                  </a:cxn>
                  <a:cxn ang="0">
                    <a:pos x="5" y="139"/>
                  </a:cxn>
                  <a:cxn ang="0">
                    <a:pos x="10" y="164"/>
                  </a:cxn>
                  <a:cxn ang="0">
                    <a:pos x="20" y="183"/>
                  </a:cxn>
                  <a:cxn ang="0">
                    <a:pos x="35" y="198"/>
                  </a:cxn>
                  <a:cxn ang="0">
                    <a:pos x="50" y="213"/>
                  </a:cxn>
                  <a:cxn ang="0">
                    <a:pos x="70" y="223"/>
                  </a:cxn>
                  <a:cxn ang="0">
                    <a:pos x="89" y="233"/>
                  </a:cxn>
                  <a:cxn ang="0">
                    <a:pos x="109" y="233"/>
                  </a:cxn>
                  <a:cxn ang="0">
                    <a:pos x="109" y="233"/>
                  </a:cxn>
                  <a:cxn ang="0">
                    <a:pos x="134" y="233"/>
                  </a:cxn>
                  <a:cxn ang="0">
                    <a:pos x="154" y="223"/>
                  </a:cxn>
                  <a:cxn ang="0">
                    <a:pos x="169" y="213"/>
                  </a:cxn>
                  <a:cxn ang="0">
                    <a:pos x="188" y="198"/>
                  </a:cxn>
                  <a:cxn ang="0">
                    <a:pos x="198" y="183"/>
                  </a:cxn>
                  <a:cxn ang="0">
                    <a:pos x="208" y="164"/>
                  </a:cxn>
                  <a:cxn ang="0">
                    <a:pos x="218" y="139"/>
                  </a:cxn>
                  <a:cxn ang="0">
                    <a:pos x="218" y="119"/>
                  </a:cxn>
                  <a:cxn ang="0">
                    <a:pos x="218" y="119"/>
                  </a:cxn>
                </a:cxnLst>
                <a:rect l="0" t="0" r="r" b="b"/>
                <a:pathLst>
                  <a:path w="218" h="233">
                    <a:moveTo>
                      <a:pt x="218" y="119"/>
                    </a:moveTo>
                    <a:lnTo>
                      <a:pt x="218" y="119"/>
                    </a:lnTo>
                    <a:lnTo>
                      <a:pt x="218" y="94"/>
                    </a:lnTo>
                    <a:lnTo>
                      <a:pt x="208" y="75"/>
                    </a:lnTo>
                    <a:lnTo>
                      <a:pt x="198" y="55"/>
                    </a:lnTo>
                    <a:lnTo>
                      <a:pt x="188" y="35"/>
                    </a:lnTo>
                    <a:lnTo>
                      <a:pt x="169" y="20"/>
                    </a:lnTo>
                    <a:lnTo>
                      <a:pt x="154" y="10"/>
                    </a:lnTo>
                    <a:lnTo>
                      <a:pt x="134" y="5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89" y="5"/>
                    </a:lnTo>
                    <a:lnTo>
                      <a:pt x="70" y="10"/>
                    </a:lnTo>
                    <a:lnTo>
                      <a:pt x="50" y="20"/>
                    </a:lnTo>
                    <a:lnTo>
                      <a:pt x="35" y="35"/>
                    </a:lnTo>
                    <a:lnTo>
                      <a:pt x="20" y="55"/>
                    </a:lnTo>
                    <a:lnTo>
                      <a:pt x="10" y="75"/>
                    </a:lnTo>
                    <a:lnTo>
                      <a:pt x="5" y="9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5" y="139"/>
                    </a:lnTo>
                    <a:lnTo>
                      <a:pt x="10" y="164"/>
                    </a:lnTo>
                    <a:lnTo>
                      <a:pt x="20" y="183"/>
                    </a:lnTo>
                    <a:lnTo>
                      <a:pt x="35" y="198"/>
                    </a:lnTo>
                    <a:lnTo>
                      <a:pt x="50" y="213"/>
                    </a:lnTo>
                    <a:lnTo>
                      <a:pt x="70" y="223"/>
                    </a:lnTo>
                    <a:lnTo>
                      <a:pt x="89" y="233"/>
                    </a:lnTo>
                    <a:lnTo>
                      <a:pt x="109" y="233"/>
                    </a:lnTo>
                    <a:lnTo>
                      <a:pt x="109" y="233"/>
                    </a:lnTo>
                    <a:lnTo>
                      <a:pt x="134" y="233"/>
                    </a:lnTo>
                    <a:lnTo>
                      <a:pt x="154" y="223"/>
                    </a:lnTo>
                    <a:lnTo>
                      <a:pt x="169" y="213"/>
                    </a:lnTo>
                    <a:lnTo>
                      <a:pt x="188" y="198"/>
                    </a:lnTo>
                    <a:lnTo>
                      <a:pt x="198" y="183"/>
                    </a:lnTo>
                    <a:lnTo>
                      <a:pt x="208" y="164"/>
                    </a:lnTo>
                    <a:lnTo>
                      <a:pt x="218" y="139"/>
                    </a:lnTo>
                    <a:lnTo>
                      <a:pt x="218" y="119"/>
                    </a:lnTo>
                    <a:lnTo>
                      <a:pt x="218" y="119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" name="Freeform 36"/>
              <p:cNvSpPr>
                <a:spLocks/>
              </p:cNvSpPr>
              <p:nvPr/>
            </p:nvSpPr>
            <p:spPr bwMode="auto">
              <a:xfrm>
                <a:off x="19931303" y="9818914"/>
                <a:ext cx="191325" cy="201221"/>
              </a:xfrm>
              <a:custGeom>
                <a:avLst/>
                <a:gdLst/>
                <a:ahLst/>
                <a:cxnLst>
                  <a:cxn ang="0">
                    <a:pos x="134" y="109"/>
                  </a:cxn>
                  <a:cxn ang="0">
                    <a:pos x="134" y="109"/>
                  </a:cxn>
                  <a:cxn ang="0">
                    <a:pos x="119" y="104"/>
                  </a:cxn>
                  <a:cxn ang="0">
                    <a:pos x="104" y="94"/>
                  </a:cxn>
                  <a:cxn ang="0">
                    <a:pos x="94" y="79"/>
                  </a:cxn>
                  <a:cxn ang="0">
                    <a:pos x="89" y="64"/>
                  </a:cxn>
                  <a:cxn ang="0">
                    <a:pos x="89" y="64"/>
                  </a:cxn>
                  <a:cxn ang="0">
                    <a:pos x="94" y="45"/>
                  </a:cxn>
                  <a:cxn ang="0">
                    <a:pos x="104" y="30"/>
                  </a:cxn>
                  <a:cxn ang="0">
                    <a:pos x="119" y="20"/>
                  </a:cxn>
                  <a:cxn ang="0">
                    <a:pos x="134" y="15"/>
                  </a:cxn>
                  <a:cxn ang="0">
                    <a:pos x="134" y="15"/>
                  </a:cxn>
                  <a:cxn ang="0">
                    <a:pos x="139" y="15"/>
                  </a:cxn>
                  <a:cxn ang="0">
                    <a:pos x="139" y="15"/>
                  </a:cxn>
                  <a:cxn ang="0">
                    <a:pos x="114" y="5"/>
                  </a:cxn>
                  <a:cxn ang="0">
                    <a:pos x="84" y="0"/>
                  </a:cxn>
                  <a:cxn ang="0">
                    <a:pos x="84" y="0"/>
                  </a:cxn>
                  <a:cxn ang="0">
                    <a:pos x="70" y="0"/>
                  </a:cxn>
                  <a:cxn ang="0">
                    <a:pos x="55" y="5"/>
                  </a:cxn>
                  <a:cxn ang="0">
                    <a:pos x="40" y="15"/>
                  </a:cxn>
                  <a:cxn ang="0">
                    <a:pos x="25" y="25"/>
                  </a:cxn>
                  <a:cxn ang="0">
                    <a:pos x="15" y="40"/>
                  </a:cxn>
                  <a:cxn ang="0">
                    <a:pos x="5" y="54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0" y="89"/>
                  </a:cxn>
                  <a:cxn ang="0">
                    <a:pos x="0" y="109"/>
                  </a:cxn>
                  <a:cxn ang="0">
                    <a:pos x="5" y="129"/>
                  </a:cxn>
                  <a:cxn ang="0">
                    <a:pos x="15" y="144"/>
                  </a:cxn>
                  <a:cxn ang="0">
                    <a:pos x="25" y="158"/>
                  </a:cxn>
                  <a:cxn ang="0">
                    <a:pos x="40" y="168"/>
                  </a:cxn>
                  <a:cxn ang="0">
                    <a:pos x="55" y="178"/>
                  </a:cxn>
                  <a:cxn ang="0">
                    <a:pos x="70" y="183"/>
                  </a:cxn>
                  <a:cxn ang="0">
                    <a:pos x="84" y="183"/>
                  </a:cxn>
                  <a:cxn ang="0">
                    <a:pos x="84" y="183"/>
                  </a:cxn>
                  <a:cxn ang="0">
                    <a:pos x="104" y="183"/>
                  </a:cxn>
                  <a:cxn ang="0">
                    <a:pos x="119" y="178"/>
                  </a:cxn>
                  <a:cxn ang="0">
                    <a:pos x="134" y="168"/>
                  </a:cxn>
                  <a:cxn ang="0">
                    <a:pos x="149" y="158"/>
                  </a:cxn>
                  <a:cxn ang="0">
                    <a:pos x="159" y="144"/>
                  </a:cxn>
                  <a:cxn ang="0">
                    <a:pos x="169" y="129"/>
                  </a:cxn>
                  <a:cxn ang="0">
                    <a:pos x="174" y="109"/>
                  </a:cxn>
                  <a:cxn ang="0">
                    <a:pos x="174" y="89"/>
                  </a:cxn>
                  <a:cxn ang="0">
                    <a:pos x="174" y="89"/>
                  </a:cxn>
                  <a:cxn ang="0">
                    <a:pos x="174" y="84"/>
                  </a:cxn>
                  <a:cxn ang="0">
                    <a:pos x="174" y="84"/>
                  </a:cxn>
                  <a:cxn ang="0">
                    <a:pos x="164" y="94"/>
                  </a:cxn>
                  <a:cxn ang="0">
                    <a:pos x="159" y="104"/>
                  </a:cxn>
                  <a:cxn ang="0">
                    <a:pos x="144" y="109"/>
                  </a:cxn>
                  <a:cxn ang="0">
                    <a:pos x="134" y="109"/>
                  </a:cxn>
                  <a:cxn ang="0">
                    <a:pos x="134" y="109"/>
                  </a:cxn>
                </a:cxnLst>
                <a:rect l="0" t="0" r="r" b="b"/>
                <a:pathLst>
                  <a:path w="174" h="183">
                    <a:moveTo>
                      <a:pt x="134" y="109"/>
                    </a:moveTo>
                    <a:lnTo>
                      <a:pt x="134" y="109"/>
                    </a:lnTo>
                    <a:lnTo>
                      <a:pt x="119" y="104"/>
                    </a:lnTo>
                    <a:lnTo>
                      <a:pt x="104" y="94"/>
                    </a:lnTo>
                    <a:lnTo>
                      <a:pt x="94" y="79"/>
                    </a:lnTo>
                    <a:lnTo>
                      <a:pt x="89" y="64"/>
                    </a:lnTo>
                    <a:lnTo>
                      <a:pt x="89" y="64"/>
                    </a:lnTo>
                    <a:lnTo>
                      <a:pt x="94" y="45"/>
                    </a:lnTo>
                    <a:lnTo>
                      <a:pt x="104" y="30"/>
                    </a:lnTo>
                    <a:lnTo>
                      <a:pt x="119" y="20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9" y="15"/>
                    </a:lnTo>
                    <a:lnTo>
                      <a:pt x="139" y="15"/>
                    </a:lnTo>
                    <a:lnTo>
                      <a:pt x="114" y="5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0" y="0"/>
                    </a:lnTo>
                    <a:lnTo>
                      <a:pt x="55" y="5"/>
                    </a:lnTo>
                    <a:lnTo>
                      <a:pt x="40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5" y="54"/>
                    </a:lnTo>
                    <a:lnTo>
                      <a:pt x="0" y="74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109"/>
                    </a:lnTo>
                    <a:lnTo>
                      <a:pt x="5" y="129"/>
                    </a:lnTo>
                    <a:lnTo>
                      <a:pt x="15" y="144"/>
                    </a:lnTo>
                    <a:lnTo>
                      <a:pt x="25" y="158"/>
                    </a:lnTo>
                    <a:lnTo>
                      <a:pt x="40" y="168"/>
                    </a:lnTo>
                    <a:lnTo>
                      <a:pt x="55" y="178"/>
                    </a:lnTo>
                    <a:lnTo>
                      <a:pt x="70" y="183"/>
                    </a:lnTo>
                    <a:lnTo>
                      <a:pt x="84" y="183"/>
                    </a:lnTo>
                    <a:lnTo>
                      <a:pt x="84" y="183"/>
                    </a:lnTo>
                    <a:lnTo>
                      <a:pt x="104" y="183"/>
                    </a:lnTo>
                    <a:lnTo>
                      <a:pt x="119" y="178"/>
                    </a:lnTo>
                    <a:lnTo>
                      <a:pt x="134" y="168"/>
                    </a:lnTo>
                    <a:lnTo>
                      <a:pt x="149" y="158"/>
                    </a:lnTo>
                    <a:lnTo>
                      <a:pt x="159" y="144"/>
                    </a:lnTo>
                    <a:lnTo>
                      <a:pt x="169" y="129"/>
                    </a:lnTo>
                    <a:lnTo>
                      <a:pt x="174" y="109"/>
                    </a:lnTo>
                    <a:lnTo>
                      <a:pt x="174" y="89"/>
                    </a:lnTo>
                    <a:lnTo>
                      <a:pt x="174" y="89"/>
                    </a:lnTo>
                    <a:lnTo>
                      <a:pt x="174" y="84"/>
                    </a:lnTo>
                    <a:lnTo>
                      <a:pt x="174" y="84"/>
                    </a:lnTo>
                    <a:lnTo>
                      <a:pt x="164" y="94"/>
                    </a:lnTo>
                    <a:lnTo>
                      <a:pt x="159" y="104"/>
                    </a:lnTo>
                    <a:lnTo>
                      <a:pt x="144" y="109"/>
                    </a:lnTo>
                    <a:lnTo>
                      <a:pt x="134" y="109"/>
                    </a:lnTo>
                    <a:lnTo>
                      <a:pt x="134" y="10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" name="Freeform 37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" name="Freeform 38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" name="Freeform 39"/>
              <p:cNvSpPr>
                <a:spLocks/>
              </p:cNvSpPr>
              <p:nvPr/>
            </p:nvSpPr>
            <p:spPr bwMode="auto">
              <a:xfrm>
                <a:off x="19687200" y="9023928"/>
                <a:ext cx="26390" cy="274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0"/>
                  </a:cxn>
                  <a:cxn ang="0">
                    <a:pos x="10" y="25"/>
                  </a:cxn>
                  <a:cxn ang="0">
                    <a:pos x="10" y="25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5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0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7EAA5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" name="Freeform 40"/>
              <p:cNvSpPr>
                <a:spLocks noEditPoints="1"/>
              </p:cNvSpPr>
              <p:nvPr/>
            </p:nvSpPr>
            <p:spPr bwMode="auto">
              <a:xfrm>
                <a:off x="19790559" y="8975547"/>
                <a:ext cx="718018" cy="446424"/>
              </a:xfrm>
              <a:custGeom>
                <a:avLst/>
                <a:gdLst/>
                <a:ahLst/>
                <a:cxnLst>
                  <a:cxn ang="0">
                    <a:pos x="24" y="366"/>
                  </a:cxn>
                  <a:cxn ang="0">
                    <a:pos x="123" y="198"/>
                  </a:cxn>
                  <a:cxn ang="0">
                    <a:pos x="633" y="203"/>
                  </a:cxn>
                  <a:cxn ang="0">
                    <a:pos x="633" y="203"/>
                  </a:cxn>
                  <a:cxn ang="0">
                    <a:pos x="633" y="386"/>
                  </a:cxn>
                  <a:cxn ang="0">
                    <a:pos x="633" y="386"/>
                  </a:cxn>
                  <a:cxn ang="0">
                    <a:pos x="24" y="366"/>
                  </a:cxn>
                  <a:cxn ang="0">
                    <a:pos x="24" y="366"/>
                  </a:cxn>
                  <a:cxn ang="0">
                    <a:pos x="109" y="20"/>
                  </a:cxn>
                  <a:cxn ang="0">
                    <a:pos x="109" y="183"/>
                  </a:cxn>
                  <a:cxn ang="0">
                    <a:pos x="19" y="336"/>
                  </a:cxn>
                  <a:cxn ang="0">
                    <a:pos x="19" y="336"/>
                  </a:cxn>
                  <a:cxn ang="0">
                    <a:pos x="19" y="20"/>
                  </a:cxn>
                  <a:cxn ang="0">
                    <a:pos x="19" y="20"/>
                  </a:cxn>
                  <a:cxn ang="0">
                    <a:pos x="109" y="20"/>
                  </a:cxn>
                  <a:cxn ang="0">
                    <a:pos x="109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128" y="178"/>
                  </a:cxn>
                  <a:cxn ang="0">
                    <a:pos x="128" y="178"/>
                  </a:cxn>
                  <a:cxn ang="0">
                    <a:pos x="128" y="20"/>
                  </a:cxn>
                  <a:cxn ang="0">
                    <a:pos x="128" y="20"/>
                  </a:cxn>
                  <a:cxn ang="0">
                    <a:pos x="633" y="20"/>
                  </a:cxn>
                  <a:cxn ang="0">
                    <a:pos x="633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643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376"/>
                  </a:cxn>
                  <a:cxn ang="0">
                    <a:pos x="0" y="376"/>
                  </a:cxn>
                  <a:cxn ang="0">
                    <a:pos x="0" y="381"/>
                  </a:cxn>
                  <a:cxn ang="0">
                    <a:pos x="10" y="386"/>
                  </a:cxn>
                  <a:cxn ang="0">
                    <a:pos x="643" y="406"/>
                  </a:cxn>
                  <a:cxn ang="0">
                    <a:pos x="643" y="406"/>
                  </a:cxn>
                  <a:cxn ang="0">
                    <a:pos x="648" y="401"/>
                  </a:cxn>
                  <a:cxn ang="0">
                    <a:pos x="648" y="401"/>
                  </a:cxn>
                  <a:cxn ang="0">
                    <a:pos x="653" y="396"/>
                  </a:cxn>
                  <a:cxn ang="0">
                    <a:pos x="653" y="10"/>
                  </a:cxn>
                  <a:cxn ang="0">
                    <a:pos x="653" y="10"/>
                  </a:cxn>
                  <a:cxn ang="0">
                    <a:pos x="648" y="0"/>
                  </a:cxn>
                  <a:cxn ang="0">
                    <a:pos x="643" y="0"/>
                  </a:cxn>
                  <a:cxn ang="0">
                    <a:pos x="643" y="0"/>
                  </a:cxn>
                </a:cxnLst>
                <a:rect l="0" t="0" r="r" b="b"/>
                <a:pathLst>
                  <a:path w="653" h="406">
                    <a:moveTo>
                      <a:pt x="24" y="366"/>
                    </a:moveTo>
                    <a:lnTo>
                      <a:pt x="123" y="198"/>
                    </a:lnTo>
                    <a:lnTo>
                      <a:pt x="633" y="203"/>
                    </a:lnTo>
                    <a:lnTo>
                      <a:pt x="633" y="203"/>
                    </a:lnTo>
                    <a:lnTo>
                      <a:pt x="633" y="386"/>
                    </a:lnTo>
                    <a:lnTo>
                      <a:pt x="633" y="386"/>
                    </a:lnTo>
                    <a:lnTo>
                      <a:pt x="24" y="366"/>
                    </a:lnTo>
                    <a:lnTo>
                      <a:pt x="24" y="366"/>
                    </a:lnTo>
                    <a:close/>
                    <a:moveTo>
                      <a:pt x="109" y="20"/>
                    </a:moveTo>
                    <a:lnTo>
                      <a:pt x="109" y="183"/>
                    </a:lnTo>
                    <a:lnTo>
                      <a:pt x="19" y="336"/>
                    </a:lnTo>
                    <a:lnTo>
                      <a:pt x="19" y="336"/>
                    </a:lnTo>
                    <a:lnTo>
                      <a:pt x="19" y="20"/>
                    </a:lnTo>
                    <a:lnTo>
                      <a:pt x="19" y="20"/>
                    </a:lnTo>
                    <a:lnTo>
                      <a:pt x="109" y="20"/>
                    </a:lnTo>
                    <a:lnTo>
                      <a:pt x="109" y="20"/>
                    </a:lnTo>
                    <a:close/>
                    <a:moveTo>
                      <a:pt x="633" y="183"/>
                    </a:moveTo>
                    <a:lnTo>
                      <a:pt x="633" y="183"/>
                    </a:lnTo>
                    <a:lnTo>
                      <a:pt x="128" y="178"/>
                    </a:lnTo>
                    <a:lnTo>
                      <a:pt x="128" y="178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633" y="20"/>
                    </a:lnTo>
                    <a:lnTo>
                      <a:pt x="633" y="20"/>
                    </a:lnTo>
                    <a:lnTo>
                      <a:pt x="633" y="183"/>
                    </a:lnTo>
                    <a:lnTo>
                      <a:pt x="633" y="183"/>
                    </a:lnTo>
                    <a:close/>
                    <a:moveTo>
                      <a:pt x="643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376"/>
                    </a:lnTo>
                    <a:lnTo>
                      <a:pt x="0" y="376"/>
                    </a:lnTo>
                    <a:lnTo>
                      <a:pt x="0" y="381"/>
                    </a:lnTo>
                    <a:lnTo>
                      <a:pt x="10" y="386"/>
                    </a:lnTo>
                    <a:lnTo>
                      <a:pt x="643" y="406"/>
                    </a:lnTo>
                    <a:lnTo>
                      <a:pt x="643" y="406"/>
                    </a:lnTo>
                    <a:lnTo>
                      <a:pt x="648" y="401"/>
                    </a:lnTo>
                    <a:lnTo>
                      <a:pt x="648" y="401"/>
                    </a:lnTo>
                    <a:lnTo>
                      <a:pt x="653" y="396"/>
                    </a:lnTo>
                    <a:lnTo>
                      <a:pt x="653" y="10"/>
                    </a:lnTo>
                    <a:lnTo>
                      <a:pt x="653" y="10"/>
                    </a:lnTo>
                    <a:lnTo>
                      <a:pt x="648" y="0"/>
                    </a:lnTo>
                    <a:lnTo>
                      <a:pt x="643" y="0"/>
                    </a:lnTo>
                    <a:lnTo>
                      <a:pt x="6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" name="Freeform 41"/>
              <p:cNvSpPr>
                <a:spLocks/>
              </p:cNvSpPr>
              <p:nvPr/>
            </p:nvSpPr>
            <p:spPr bwMode="auto">
              <a:xfrm>
                <a:off x="19719087" y="8359789"/>
                <a:ext cx="702624" cy="119853"/>
              </a:xfrm>
              <a:custGeom>
                <a:avLst/>
                <a:gdLst/>
                <a:ahLst/>
                <a:cxnLst>
                  <a:cxn ang="0">
                    <a:pos x="639" y="70"/>
                  </a:cxn>
                  <a:cxn ang="0">
                    <a:pos x="0" y="109"/>
                  </a:cxn>
                  <a:cxn ang="0">
                    <a:pos x="0" y="35"/>
                  </a:cxn>
                  <a:cxn ang="0">
                    <a:pos x="639" y="0"/>
                  </a:cxn>
                  <a:cxn ang="0">
                    <a:pos x="639" y="70"/>
                  </a:cxn>
                </a:cxnLst>
                <a:rect l="0" t="0" r="r" b="b"/>
                <a:pathLst>
                  <a:path w="639" h="109">
                    <a:moveTo>
                      <a:pt x="639" y="70"/>
                    </a:moveTo>
                    <a:lnTo>
                      <a:pt x="0" y="109"/>
                    </a:lnTo>
                    <a:lnTo>
                      <a:pt x="0" y="35"/>
                    </a:lnTo>
                    <a:lnTo>
                      <a:pt x="639" y="0"/>
                    </a:lnTo>
                    <a:lnTo>
                      <a:pt x="639" y="7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" name="Freeform 42"/>
              <p:cNvSpPr>
                <a:spLocks noEditPoints="1"/>
              </p:cNvSpPr>
              <p:nvPr/>
            </p:nvSpPr>
            <p:spPr bwMode="auto">
              <a:xfrm>
                <a:off x="19708091" y="8349893"/>
                <a:ext cx="751005" cy="255100"/>
              </a:xfrm>
              <a:custGeom>
                <a:avLst/>
                <a:gdLst/>
                <a:ahLst/>
                <a:cxnLst>
                  <a:cxn ang="0">
                    <a:pos x="20" y="212"/>
                  </a:cxn>
                  <a:cxn ang="0">
                    <a:pos x="20" y="212"/>
                  </a:cxn>
                  <a:cxn ang="0">
                    <a:pos x="20" y="148"/>
                  </a:cxn>
                  <a:cxn ang="0">
                    <a:pos x="664" y="113"/>
                  </a:cxn>
                  <a:cxn ang="0">
                    <a:pos x="664" y="113"/>
                  </a:cxn>
                  <a:cxn ang="0">
                    <a:pos x="664" y="193"/>
                  </a:cxn>
                  <a:cxn ang="0">
                    <a:pos x="664" y="193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64" y="94"/>
                  </a:cxn>
                  <a:cxn ang="0">
                    <a:pos x="20" y="128"/>
                  </a:cxn>
                  <a:cxn ang="0">
                    <a:pos x="20" y="128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78" y="4"/>
                  </a:cxn>
                  <a:cxn ang="0">
                    <a:pos x="678" y="4"/>
                  </a:cxn>
                  <a:cxn ang="0">
                    <a:pos x="674" y="0"/>
                  </a:cxn>
                  <a:cxn ang="0">
                    <a:pos x="10" y="34"/>
                  </a:cxn>
                  <a:cxn ang="0">
                    <a:pos x="10" y="34"/>
                  </a:cxn>
                  <a:cxn ang="0">
                    <a:pos x="5" y="39"/>
                  </a:cxn>
                  <a:cxn ang="0">
                    <a:pos x="0" y="44"/>
                  </a:cxn>
                  <a:cxn ang="0">
                    <a:pos x="0" y="222"/>
                  </a:cxn>
                  <a:cxn ang="0">
                    <a:pos x="0" y="222"/>
                  </a:cxn>
                  <a:cxn ang="0">
                    <a:pos x="5" y="232"/>
                  </a:cxn>
                  <a:cxn ang="0">
                    <a:pos x="5" y="232"/>
                  </a:cxn>
                  <a:cxn ang="0">
                    <a:pos x="10" y="232"/>
                  </a:cxn>
                  <a:cxn ang="0">
                    <a:pos x="674" y="212"/>
                  </a:cxn>
                  <a:cxn ang="0">
                    <a:pos x="674" y="212"/>
                  </a:cxn>
                  <a:cxn ang="0">
                    <a:pos x="683" y="207"/>
                  </a:cxn>
                  <a:cxn ang="0">
                    <a:pos x="683" y="202"/>
                  </a:cxn>
                  <a:cxn ang="0">
                    <a:pos x="683" y="9"/>
                  </a:cxn>
                  <a:cxn ang="0">
                    <a:pos x="683" y="9"/>
                  </a:cxn>
                  <a:cxn ang="0">
                    <a:pos x="678" y="4"/>
                  </a:cxn>
                  <a:cxn ang="0">
                    <a:pos x="678" y="4"/>
                  </a:cxn>
                </a:cxnLst>
                <a:rect l="0" t="0" r="r" b="b"/>
                <a:pathLst>
                  <a:path w="683" h="232">
                    <a:moveTo>
                      <a:pt x="20" y="212"/>
                    </a:moveTo>
                    <a:lnTo>
                      <a:pt x="20" y="212"/>
                    </a:lnTo>
                    <a:lnTo>
                      <a:pt x="20" y="148"/>
                    </a:lnTo>
                    <a:lnTo>
                      <a:pt x="664" y="113"/>
                    </a:lnTo>
                    <a:lnTo>
                      <a:pt x="664" y="113"/>
                    </a:lnTo>
                    <a:lnTo>
                      <a:pt x="664" y="193"/>
                    </a:lnTo>
                    <a:lnTo>
                      <a:pt x="664" y="193"/>
                    </a:lnTo>
                    <a:lnTo>
                      <a:pt x="20" y="212"/>
                    </a:lnTo>
                    <a:lnTo>
                      <a:pt x="20" y="212"/>
                    </a:lnTo>
                    <a:close/>
                    <a:moveTo>
                      <a:pt x="664" y="19"/>
                    </a:moveTo>
                    <a:lnTo>
                      <a:pt x="664" y="19"/>
                    </a:lnTo>
                    <a:lnTo>
                      <a:pt x="664" y="94"/>
                    </a:lnTo>
                    <a:lnTo>
                      <a:pt x="20" y="128"/>
                    </a:lnTo>
                    <a:lnTo>
                      <a:pt x="20" y="128"/>
                    </a:lnTo>
                    <a:lnTo>
                      <a:pt x="20" y="54"/>
                    </a:lnTo>
                    <a:lnTo>
                      <a:pt x="20" y="54"/>
                    </a:lnTo>
                    <a:lnTo>
                      <a:pt x="664" y="19"/>
                    </a:lnTo>
                    <a:lnTo>
                      <a:pt x="664" y="19"/>
                    </a:lnTo>
                    <a:close/>
                    <a:moveTo>
                      <a:pt x="678" y="4"/>
                    </a:moveTo>
                    <a:lnTo>
                      <a:pt x="678" y="4"/>
                    </a:lnTo>
                    <a:lnTo>
                      <a:pt x="674" y="0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5" y="39"/>
                    </a:lnTo>
                    <a:lnTo>
                      <a:pt x="0" y="44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5" y="232"/>
                    </a:lnTo>
                    <a:lnTo>
                      <a:pt x="5" y="232"/>
                    </a:lnTo>
                    <a:lnTo>
                      <a:pt x="10" y="232"/>
                    </a:lnTo>
                    <a:lnTo>
                      <a:pt x="674" y="212"/>
                    </a:lnTo>
                    <a:lnTo>
                      <a:pt x="674" y="212"/>
                    </a:lnTo>
                    <a:lnTo>
                      <a:pt x="683" y="207"/>
                    </a:lnTo>
                    <a:lnTo>
                      <a:pt x="683" y="202"/>
                    </a:lnTo>
                    <a:lnTo>
                      <a:pt x="683" y="9"/>
                    </a:lnTo>
                    <a:lnTo>
                      <a:pt x="683" y="9"/>
                    </a:lnTo>
                    <a:lnTo>
                      <a:pt x="678" y="4"/>
                    </a:lnTo>
                    <a:lnTo>
                      <a:pt x="678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" name="Freeform 43"/>
              <p:cNvSpPr>
                <a:spLocks/>
              </p:cNvSpPr>
              <p:nvPr/>
            </p:nvSpPr>
            <p:spPr bwMode="auto">
              <a:xfrm>
                <a:off x="20807658" y="8344395"/>
                <a:ext cx="119853" cy="201221"/>
              </a:xfrm>
              <a:custGeom>
                <a:avLst/>
                <a:gdLst/>
                <a:ahLst/>
                <a:cxnLst>
                  <a:cxn ang="0">
                    <a:pos x="109" y="94"/>
                  </a:cxn>
                  <a:cxn ang="0">
                    <a:pos x="109" y="94"/>
                  </a:cxn>
                  <a:cxn ang="0">
                    <a:pos x="104" y="128"/>
                  </a:cxn>
                  <a:cxn ang="0">
                    <a:pos x="94" y="158"/>
                  </a:cxn>
                  <a:cxn ang="0">
                    <a:pos x="74" y="178"/>
                  </a:cxn>
                  <a:cxn ang="0">
                    <a:pos x="65" y="183"/>
                  </a:cxn>
                  <a:cxn ang="0">
                    <a:pos x="55" y="183"/>
                  </a:cxn>
                  <a:cxn ang="0">
                    <a:pos x="55" y="183"/>
                  </a:cxn>
                  <a:cxn ang="0">
                    <a:pos x="45" y="183"/>
                  </a:cxn>
                  <a:cxn ang="0">
                    <a:pos x="35" y="178"/>
                  </a:cxn>
                  <a:cxn ang="0">
                    <a:pos x="15" y="158"/>
                  </a:cxn>
                  <a:cxn ang="0">
                    <a:pos x="5" y="128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5" y="59"/>
                  </a:cxn>
                  <a:cxn ang="0">
                    <a:pos x="15" y="29"/>
                  </a:cxn>
                  <a:cxn ang="0">
                    <a:pos x="35" y="9"/>
                  </a:cxn>
                  <a:cxn ang="0">
                    <a:pos x="45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65" y="5"/>
                  </a:cxn>
                  <a:cxn ang="0">
                    <a:pos x="74" y="9"/>
                  </a:cxn>
                  <a:cxn ang="0">
                    <a:pos x="94" y="29"/>
                  </a:cxn>
                  <a:cxn ang="0">
                    <a:pos x="104" y="59"/>
                  </a:cxn>
                  <a:cxn ang="0">
                    <a:pos x="109" y="94"/>
                  </a:cxn>
                  <a:cxn ang="0">
                    <a:pos x="109" y="94"/>
                  </a:cxn>
                </a:cxnLst>
                <a:rect l="0" t="0" r="r" b="b"/>
                <a:pathLst>
                  <a:path w="109" h="183">
                    <a:moveTo>
                      <a:pt x="109" y="94"/>
                    </a:moveTo>
                    <a:lnTo>
                      <a:pt x="109" y="94"/>
                    </a:lnTo>
                    <a:lnTo>
                      <a:pt x="104" y="128"/>
                    </a:lnTo>
                    <a:lnTo>
                      <a:pt x="94" y="158"/>
                    </a:lnTo>
                    <a:lnTo>
                      <a:pt x="74" y="178"/>
                    </a:lnTo>
                    <a:lnTo>
                      <a:pt x="65" y="183"/>
                    </a:lnTo>
                    <a:lnTo>
                      <a:pt x="55" y="183"/>
                    </a:lnTo>
                    <a:lnTo>
                      <a:pt x="55" y="183"/>
                    </a:lnTo>
                    <a:lnTo>
                      <a:pt x="45" y="183"/>
                    </a:lnTo>
                    <a:lnTo>
                      <a:pt x="35" y="178"/>
                    </a:lnTo>
                    <a:lnTo>
                      <a:pt x="15" y="158"/>
                    </a:lnTo>
                    <a:lnTo>
                      <a:pt x="5" y="12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" y="59"/>
                    </a:lnTo>
                    <a:lnTo>
                      <a:pt x="15" y="29"/>
                    </a:lnTo>
                    <a:lnTo>
                      <a:pt x="35" y="9"/>
                    </a:lnTo>
                    <a:lnTo>
                      <a:pt x="4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65" y="5"/>
                    </a:lnTo>
                    <a:lnTo>
                      <a:pt x="74" y="9"/>
                    </a:lnTo>
                    <a:lnTo>
                      <a:pt x="94" y="29"/>
                    </a:lnTo>
                    <a:lnTo>
                      <a:pt x="104" y="59"/>
                    </a:lnTo>
                    <a:lnTo>
                      <a:pt x="109" y="94"/>
                    </a:lnTo>
                    <a:lnTo>
                      <a:pt x="109" y="9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" name="Freeform 44"/>
              <p:cNvSpPr>
                <a:spLocks/>
              </p:cNvSpPr>
              <p:nvPr/>
            </p:nvSpPr>
            <p:spPr bwMode="auto">
              <a:xfrm>
                <a:off x="20965996" y="8365287"/>
                <a:ext cx="48381" cy="82468"/>
              </a:xfrm>
              <a:custGeom>
                <a:avLst/>
                <a:gdLst/>
                <a:ahLst/>
                <a:cxnLst>
                  <a:cxn ang="0">
                    <a:pos x="44" y="35"/>
                  </a:cxn>
                  <a:cxn ang="0">
                    <a:pos x="44" y="35"/>
                  </a:cxn>
                  <a:cxn ang="0">
                    <a:pos x="44" y="50"/>
                  </a:cxn>
                  <a:cxn ang="0">
                    <a:pos x="39" y="65"/>
                  </a:cxn>
                  <a:cxn ang="0">
                    <a:pos x="29" y="75"/>
                  </a:cxn>
                  <a:cxn ang="0">
                    <a:pos x="24" y="75"/>
                  </a:cxn>
                  <a:cxn ang="0">
                    <a:pos x="24" y="75"/>
                  </a:cxn>
                  <a:cxn ang="0">
                    <a:pos x="15" y="75"/>
                  </a:cxn>
                  <a:cxn ang="0">
                    <a:pos x="10" y="65"/>
                  </a:cxn>
                  <a:cxn ang="0">
                    <a:pos x="5" y="50"/>
                  </a:cxn>
                  <a:cxn ang="0">
                    <a:pos x="0" y="35"/>
                  </a:cxn>
                  <a:cxn ang="0">
                    <a:pos x="0" y="35"/>
                  </a:cxn>
                  <a:cxn ang="0">
                    <a:pos x="5" y="20"/>
                  </a:cxn>
                  <a:cxn ang="0">
                    <a:pos x="10" y="10"/>
                  </a:cxn>
                  <a:cxn ang="0">
                    <a:pos x="15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9" y="0"/>
                  </a:cxn>
                  <a:cxn ang="0">
                    <a:pos x="39" y="10"/>
                  </a:cxn>
                  <a:cxn ang="0">
                    <a:pos x="44" y="20"/>
                  </a:cxn>
                  <a:cxn ang="0">
                    <a:pos x="44" y="35"/>
                  </a:cxn>
                  <a:cxn ang="0">
                    <a:pos x="44" y="35"/>
                  </a:cxn>
                </a:cxnLst>
                <a:rect l="0" t="0" r="r" b="b"/>
                <a:pathLst>
                  <a:path w="44" h="75">
                    <a:moveTo>
                      <a:pt x="44" y="35"/>
                    </a:moveTo>
                    <a:lnTo>
                      <a:pt x="44" y="35"/>
                    </a:lnTo>
                    <a:lnTo>
                      <a:pt x="44" y="50"/>
                    </a:lnTo>
                    <a:lnTo>
                      <a:pt x="39" y="65"/>
                    </a:lnTo>
                    <a:lnTo>
                      <a:pt x="29" y="75"/>
                    </a:lnTo>
                    <a:lnTo>
                      <a:pt x="24" y="75"/>
                    </a:lnTo>
                    <a:lnTo>
                      <a:pt x="24" y="75"/>
                    </a:lnTo>
                    <a:lnTo>
                      <a:pt x="15" y="75"/>
                    </a:lnTo>
                    <a:lnTo>
                      <a:pt x="10" y="65"/>
                    </a:lnTo>
                    <a:lnTo>
                      <a:pt x="5" y="50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5" y="20"/>
                    </a:lnTo>
                    <a:lnTo>
                      <a:pt x="10" y="10"/>
                    </a:lnTo>
                    <a:lnTo>
                      <a:pt x="15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9" y="10"/>
                    </a:lnTo>
                    <a:lnTo>
                      <a:pt x="44" y="20"/>
                    </a:lnTo>
                    <a:lnTo>
                      <a:pt x="44" y="35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" name="Freeform 51"/>
              <p:cNvSpPr>
                <a:spLocks noEditPoints="1"/>
              </p:cNvSpPr>
              <p:nvPr/>
            </p:nvSpPr>
            <p:spPr bwMode="auto">
              <a:xfrm>
                <a:off x="19904914" y="9765036"/>
                <a:ext cx="282589" cy="299082"/>
              </a:xfrm>
              <a:custGeom>
                <a:avLst/>
                <a:gdLst/>
                <a:ahLst/>
                <a:cxnLst>
                  <a:cxn ang="0">
                    <a:pos x="39" y="138"/>
                  </a:cxn>
                  <a:cxn ang="0">
                    <a:pos x="49" y="99"/>
                  </a:cxn>
                  <a:cxn ang="0">
                    <a:pos x="69" y="69"/>
                  </a:cxn>
                  <a:cxn ang="0">
                    <a:pos x="94" y="49"/>
                  </a:cxn>
                  <a:cxn ang="0">
                    <a:pos x="128" y="39"/>
                  </a:cxn>
                  <a:cxn ang="0">
                    <a:pos x="148" y="44"/>
                  </a:cxn>
                  <a:cxn ang="0">
                    <a:pos x="178" y="59"/>
                  </a:cxn>
                  <a:cxn ang="0">
                    <a:pos x="203" y="84"/>
                  </a:cxn>
                  <a:cxn ang="0">
                    <a:pos x="217" y="118"/>
                  </a:cxn>
                  <a:cxn ang="0">
                    <a:pos x="217" y="138"/>
                  </a:cxn>
                  <a:cxn ang="0">
                    <a:pos x="212" y="173"/>
                  </a:cxn>
                  <a:cxn ang="0">
                    <a:pos x="193" y="202"/>
                  </a:cxn>
                  <a:cxn ang="0">
                    <a:pos x="163" y="227"/>
                  </a:cxn>
                  <a:cxn ang="0">
                    <a:pos x="128" y="232"/>
                  </a:cxn>
                  <a:cxn ang="0">
                    <a:pos x="113" y="232"/>
                  </a:cxn>
                  <a:cxn ang="0">
                    <a:pos x="79" y="217"/>
                  </a:cxn>
                  <a:cxn ang="0">
                    <a:pos x="54" y="188"/>
                  </a:cxn>
                  <a:cxn ang="0">
                    <a:pos x="44" y="158"/>
                  </a:cxn>
                  <a:cxn ang="0">
                    <a:pos x="39" y="138"/>
                  </a:cxn>
                  <a:cxn ang="0">
                    <a:pos x="0" y="138"/>
                  </a:cxn>
                  <a:cxn ang="0">
                    <a:pos x="9" y="188"/>
                  </a:cxn>
                  <a:cxn ang="0">
                    <a:pos x="39" y="232"/>
                  </a:cxn>
                  <a:cxn ang="0">
                    <a:pos x="79" y="262"/>
                  </a:cxn>
                  <a:cxn ang="0">
                    <a:pos x="128" y="272"/>
                  </a:cxn>
                  <a:cxn ang="0">
                    <a:pos x="153" y="267"/>
                  </a:cxn>
                  <a:cxn ang="0">
                    <a:pos x="203" y="247"/>
                  </a:cxn>
                  <a:cxn ang="0">
                    <a:pos x="237" y="212"/>
                  </a:cxn>
                  <a:cxn ang="0">
                    <a:pos x="252" y="163"/>
                  </a:cxn>
                  <a:cxn ang="0">
                    <a:pos x="257" y="138"/>
                  </a:cxn>
                  <a:cxn ang="0">
                    <a:pos x="247" y="84"/>
                  </a:cxn>
                  <a:cxn ang="0">
                    <a:pos x="217" y="39"/>
                  </a:cxn>
                  <a:cxn ang="0">
                    <a:pos x="178" y="9"/>
                  </a:cxn>
                  <a:cxn ang="0">
                    <a:pos x="128" y="0"/>
                  </a:cxn>
                  <a:cxn ang="0">
                    <a:pos x="104" y="4"/>
                  </a:cxn>
                  <a:cxn ang="0">
                    <a:pos x="59" y="24"/>
                  </a:cxn>
                  <a:cxn ang="0">
                    <a:pos x="24" y="59"/>
                  </a:cxn>
                  <a:cxn ang="0">
                    <a:pos x="5" y="108"/>
                  </a:cxn>
                  <a:cxn ang="0">
                    <a:pos x="0" y="138"/>
                  </a:cxn>
                </a:cxnLst>
                <a:rect l="0" t="0" r="r" b="b"/>
                <a:pathLst>
                  <a:path w="257" h="272">
                    <a:moveTo>
                      <a:pt x="39" y="138"/>
                    </a:moveTo>
                    <a:lnTo>
                      <a:pt x="39" y="138"/>
                    </a:lnTo>
                    <a:lnTo>
                      <a:pt x="44" y="118"/>
                    </a:lnTo>
                    <a:lnTo>
                      <a:pt x="49" y="99"/>
                    </a:lnTo>
                    <a:lnTo>
                      <a:pt x="54" y="84"/>
                    </a:lnTo>
                    <a:lnTo>
                      <a:pt x="69" y="69"/>
                    </a:lnTo>
                    <a:lnTo>
                      <a:pt x="79" y="59"/>
                    </a:lnTo>
                    <a:lnTo>
                      <a:pt x="94" y="49"/>
                    </a:lnTo>
                    <a:lnTo>
                      <a:pt x="113" y="44"/>
                    </a:lnTo>
                    <a:lnTo>
                      <a:pt x="128" y="39"/>
                    </a:lnTo>
                    <a:lnTo>
                      <a:pt x="128" y="39"/>
                    </a:lnTo>
                    <a:lnTo>
                      <a:pt x="148" y="44"/>
                    </a:lnTo>
                    <a:lnTo>
                      <a:pt x="163" y="49"/>
                    </a:lnTo>
                    <a:lnTo>
                      <a:pt x="178" y="59"/>
                    </a:lnTo>
                    <a:lnTo>
                      <a:pt x="193" y="69"/>
                    </a:lnTo>
                    <a:lnTo>
                      <a:pt x="203" y="84"/>
                    </a:lnTo>
                    <a:lnTo>
                      <a:pt x="212" y="99"/>
                    </a:lnTo>
                    <a:lnTo>
                      <a:pt x="217" y="118"/>
                    </a:lnTo>
                    <a:lnTo>
                      <a:pt x="217" y="138"/>
                    </a:lnTo>
                    <a:lnTo>
                      <a:pt x="217" y="138"/>
                    </a:lnTo>
                    <a:lnTo>
                      <a:pt x="217" y="158"/>
                    </a:lnTo>
                    <a:lnTo>
                      <a:pt x="212" y="173"/>
                    </a:lnTo>
                    <a:lnTo>
                      <a:pt x="203" y="188"/>
                    </a:lnTo>
                    <a:lnTo>
                      <a:pt x="193" y="202"/>
                    </a:lnTo>
                    <a:lnTo>
                      <a:pt x="178" y="217"/>
                    </a:lnTo>
                    <a:lnTo>
                      <a:pt x="163" y="227"/>
                    </a:lnTo>
                    <a:lnTo>
                      <a:pt x="148" y="232"/>
                    </a:lnTo>
                    <a:lnTo>
                      <a:pt x="128" y="232"/>
                    </a:lnTo>
                    <a:lnTo>
                      <a:pt x="128" y="232"/>
                    </a:lnTo>
                    <a:lnTo>
                      <a:pt x="113" y="232"/>
                    </a:lnTo>
                    <a:lnTo>
                      <a:pt x="94" y="227"/>
                    </a:lnTo>
                    <a:lnTo>
                      <a:pt x="79" y="217"/>
                    </a:lnTo>
                    <a:lnTo>
                      <a:pt x="69" y="202"/>
                    </a:lnTo>
                    <a:lnTo>
                      <a:pt x="54" y="188"/>
                    </a:lnTo>
                    <a:lnTo>
                      <a:pt x="49" y="173"/>
                    </a:lnTo>
                    <a:lnTo>
                      <a:pt x="44" y="158"/>
                    </a:lnTo>
                    <a:lnTo>
                      <a:pt x="39" y="138"/>
                    </a:lnTo>
                    <a:lnTo>
                      <a:pt x="39" y="138"/>
                    </a:lnTo>
                    <a:close/>
                    <a:moveTo>
                      <a:pt x="0" y="138"/>
                    </a:moveTo>
                    <a:lnTo>
                      <a:pt x="0" y="138"/>
                    </a:lnTo>
                    <a:lnTo>
                      <a:pt x="5" y="163"/>
                    </a:lnTo>
                    <a:lnTo>
                      <a:pt x="9" y="188"/>
                    </a:lnTo>
                    <a:lnTo>
                      <a:pt x="24" y="212"/>
                    </a:lnTo>
                    <a:lnTo>
                      <a:pt x="39" y="232"/>
                    </a:lnTo>
                    <a:lnTo>
                      <a:pt x="59" y="247"/>
                    </a:lnTo>
                    <a:lnTo>
                      <a:pt x="79" y="262"/>
                    </a:lnTo>
                    <a:lnTo>
                      <a:pt x="104" y="267"/>
                    </a:lnTo>
                    <a:lnTo>
                      <a:pt x="128" y="272"/>
                    </a:lnTo>
                    <a:lnTo>
                      <a:pt x="128" y="272"/>
                    </a:lnTo>
                    <a:lnTo>
                      <a:pt x="153" y="267"/>
                    </a:lnTo>
                    <a:lnTo>
                      <a:pt x="178" y="262"/>
                    </a:lnTo>
                    <a:lnTo>
                      <a:pt x="203" y="247"/>
                    </a:lnTo>
                    <a:lnTo>
                      <a:pt x="217" y="232"/>
                    </a:lnTo>
                    <a:lnTo>
                      <a:pt x="237" y="212"/>
                    </a:lnTo>
                    <a:lnTo>
                      <a:pt x="247" y="188"/>
                    </a:lnTo>
                    <a:lnTo>
                      <a:pt x="252" y="163"/>
                    </a:lnTo>
                    <a:lnTo>
                      <a:pt x="257" y="138"/>
                    </a:lnTo>
                    <a:lnTo>
                      <a:pt x="257" y="138"/>
                    </a:lnTo>
                    <a:lnTo>
                      <a:pt x="252" y="108"/>
                    </a:lnTo>
                    <a:lnTo>
                      <a:pt x="247" y="84"/>
                    </a:lnTo>
                    <a:lnTo>
                      <a:pt x="237" y="59"/>
                    </a:lnTo>
                    <a:lnTo>
                      <a:pt x="217" y="39"/>
                    </a:lnTo>
                    <a:lnTo>
                      <a:pt x="203" y="24"/>
                    </a:lnTo>
                    <a:lnTo>
                      <a:pt x="178" y="9"/>
                    </a:lnTo>
                    <a:lnTo>
                      <a:pt x="153" y="4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04" y="4"/>
                    </a:lnTo>
                    <a:lnTo>
                      <a:pt x="79" y="9"/>
                    </a:lnTo>
                    <a:lnTo>
                      <a:pt x="59" y="24"/>
                    </a:lnTo>
                    <a:lnTo>
                      <a:pt x="39" y="39"/>
                    </a:lnTo>
                    <a:lnTo>
                      <a:pt x="24" y="59"/>
                    </a:lnTo>
                    <a:lnTo>
                      <a:pt x="9" y="84"/>
                    </a:lnTo>
                    <a:lnTo>
                      <a:pt x="5" y="108"/>
                    </a:lnTo>
                    <a:lnTo>
                      <a:pt x="0" y="138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104"/>
            <p:cNvGrpSpPr/>
            <p:nvPr/>
          </p:nvGrpSpPr>
          <p:grpSpPr>
            <a:xfrm>
              <a:off x="25069800" y="7848600"/>
              <a:ext cx="1754022" cy="2286000"/>
              <a:chOff x="19539858" y="8186057"/>
              <a:chExt cx="2171646" cy="2830286"/>
            </a:xfrm>
          </p:grpSpPr>
          <p:sp>
            <p:nvSpPr>
              <p:cNvPr id="127" name="Freeform 8"/>
              <p:cNvSpPr>
                <a:spLocks/>
              </p:cNvSpPr>
              <p:nvPr/>
            </p:nvSpPr>
            <p:spPr bwMode="auto">
              <a:xfrm>
                <a:off x="19578342" y="8219045"/>
                <a:ext cx="1011602" cy="2764312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86"/>
                  </a:cxn>
                  <a:cxn ang="0">
                    <a:pos x="0" y="2386"/>
                  </a:cxn>
                  <a:cxn ang="0">
                    <a:pos x="0" y="2391"/>
                  </a:cxn>
                  <a:cxn ang="0">
                    <a:pos x="5" y="2400"/>
                  </a:cxn>
                  <a:cxn ang="0">
                    <a:pos x="10" y="2400"/>
                  </a:cxn>
                  <a:cxn ang="0">
                    <a:pos x="10" y="2400"/>
                  </a:cxn>
                  <a:cxn ang="0">
                    <a:pos x="94" y="2425"/>
                  </a:cxn>
                  <a:cxn ang="0">
                    <a:pos x="163" y="2440"/>
                  </a:cxn>
                  <a:cxn ang="0">
                    <a:pos x="252" y="2455"/>
                  </a:cxn>
                  <a:cxn ang="0">
                    <a:pos x="371" y="2475"/>
                  </a:cxn>
                  <a:cxn ang="0">
                    <a:pos x="514" y="2490"/>
                  </a:cxn>
                  <a:cxn ang="0">
                    <a:pos x="693" y="2504"/>
                  </a:cxn>
                  <a:cxn ang="0">
                    <a:pos x="900" y="2514"/>
                  </a:cxn>
                  <a:cxn ang="0">
                    <a:pos x="900" y="2514"/>
                  </a:cxn>
                  <a:cxn ang="0">
                    <a:pos x="920" y="2514"/>
                  </a:cxn>
                  <a:cxn ang="0">
                    <a:pos x="920" y="0"/>
                  </a:cxn>
                  <a:cxn ang="0">
                    <a:pos x="920" y="0"/>
                  </a:cxn>
                  <a:cxn ang="0">
                    <a:pos x="900" y="0"/>
                  </a:cxn>
                  <a:cxn ang="0">
                    <a:pos x="900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920" h="2514">
                    <a:moveTo>
                      <a:pt x="0" y="54"/>
                    </a:moveTo>
                    <a:lnTo>
                      <a:pt x="0" y="54"/>
                    </a:lnTo>
                    <a:lnTo>
                      <a:pt x="0" y="2386"/>
                    </a:lnTo>
                    <a:lnTo>
                      <a:pt x="0" y="2386"/>
                    </a:lnTo>
                    <a:lnTo>
                      <a:pt x="0" y="2391"/>
                    </a:lnTo>
                    <a:lnTo>
                      <a:pt x="5" y="2400"/>
                    </a:lnTo>
                    <a:lnTo>
                      <a:pt x="10" y="2400"/>
                    </a:lnTo>
                    <a:lnTo>
                      <a:pt x="10" y="2400"/>
                    </a:lnTo>
                    <a:lnTo>
                      <a:pt x="94" y="2425"/>
                    </a:lnTo>
                    <a:lnTo>
                      <a:pt x="163" y="2440"/>
                    </a:lnTo>
                    <a:lnTo>
                      <a:pt x="252" y="2455"/>
                    </a:lnTo>
                    <a:lnTo>
                      <a:pt x="371" y="2475"/>
                    </a:lnTo>
                    <a:lnTo>
                      <a:pt x="514" y="2490"/>
                    </a:lnTo>
                    <a:lnTo>
                      <a:pt x="693" y="2504"/>
                    </a:lnTo>
                    <a:lnTo>
                      <a:pt x="900" y="2514"/>
                    </a:lnTo>
                    <a:lnTo>
                      <a:pt x="900" y="2514"/>
                    </a:lnTo>
                    <a:lnTo>
                      <a:pt x="920" y="2514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00" y="0"/>
                    </a:lnTo>
                    <a:lnTo>
                      <a:pt x="900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Freeform 9"/>
              <p:cNvSpPr>
                <a:spLocks/>
              </p:cNvSpPr>
              <p:nvPr/>
            </p:nvSpPr>
            <p:spPr bwMode="auto">
              <a:xfrm>
                <a:off x="19599234" y="8224542"/>
                <a:ext cx="985212" cy="2721429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46"/>
                  </a:cxn>
                  <a:cxn ang="0">
                    <a:pos x="0" y="2346"/>
                  </a:cxn>
                  <a:cxn ang="0">
                    <a:pos x="0" y="2351"/>
                  </a:cxn>
                  <a:cxn ang="0">
                    <a:pos x="5" y="2361"/>
                  </a:cxn>
                  <a:cxn ang="0">
                    <a:pos x="10" y="2361"/>
                  </a:cxn>
                  <a:cxn ang="0">
                    <a:pos x="10" y="2361"/>
                  </a:cxn>
                  <a:cxn ang="0">
                    <a:pos x="90" y="2386"/>
                  </a:cxn>
                  <a:cxn ang="0">
                    <a:pos x="159" y="2400"/>
                  </a:cxn>
                  <a:cxn ang="0">
                    <a:pos x="248" y="2415"/>
                  </a:cxn>
                  <a:cxn ang="0">
                    <a:pos x="362" y="2435"/>
                  </a:cxn>
                  <a:cxn ang="0">
                    <a:pos x="500" y="2450"/>
                  </a:cxn>
                  <a:cxn ang="0">
                    <a:pos x="674" y="2465"/>
                  </a:cxn>
                  <a:cxn ang="0">
                    <a:pos x="881" y="2475"/>
                  </a:cxn>
                  <a:cxn ang="0">
                    <a:pos x="881" y="2475"/>
                  </a:cxn>
                  <a:cxn ang="0">
                    <a:pos x="896" y="2475"/>
                  </a:cxn>
                  <a:cxn ang="0">
                    <a:pos x="896" y="0"/>
                  </a:cxn>
                  <a:cxn ang="0">
                    <a:pos x="896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896" h="2475">
                    <a:moveTo>
                      <a:pt x="0" y="54"/>
                    </a:moveTo>
                    <a:lnTo>
                      <a:pt x="0" y="54"/>
                    </a:lnTo>
                    <a:lnTo>
                      <a:pt x="0" y="2346"/>
                    </a:lnTo>
                    <a:lnTo>
                      <a:pt x="0" y="2346"/>
                    </a:lnTo>
                    <a:lnTo>
                      <a:pt x="0" y="2351"/>
                    </a:lnTo>
                    <a:lnTo>
                      <a:pt x="5" y="2361"/>
                    </a:lnTo>
                    <a:lnTo>
                      <a:pt x="10" y="2361"/>
                    </a:lnTo>
                    <a:lnTo>
                      <a:pt x="10" y="2361"/>
                    </a:lnTo>
                    <a:lnTo>
                      <a:pt x="90" y="2386"/>
                    </a:lnTo>
                    <a:lnTo>
                      <a:pt x="159" y="2400"/>
                    </a:lnTo>
                    <a:lnTo>
                      <a:pt x="248" y="2415"/>
                    </a:lnTo>
                    <a:lnTo>
                      <a:pt x="362" y="2435"/>
                    </a:lnTo>
                    <a:lnTo>
                      <a:pt x="500" y="2450"/>
                    </a:lnTo>
                    <a:lnTo>
                      <a:pt x="674" y="2465"/>
                    </a:lnTo>
                    <a:lnTo>
                      <a:pt x="881" y="2475"/>
                    </a:lnTo>
                    <a:lnTo>
                      <a:pt x="881" y="2475"/>
                    </a:lnTo>
                    <a:lnTo>
                      <a:pt x="896" y="2475"/>
                    </a:lnTo>
                    <a:lnTo>
                      <a:pt x="896" y="0"/>
                    </a:lnTo>
                    <a:lnTo>
                      <a:pt x="896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Freeform 10"/>
              <p:cNvSpPr>
                <a:spLocks/>
              </p:cNvSpPr>
              <p:nvPr/>
            </p:nvSpPr>
            <p:spPr bwMode="auto">
              <a:xfrm>
                <a:off x="20731788" y="8235538"/>
                <a:ext cx="935732" cy="26884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45"/>
                  </a:cxn>
                  <a:cxn ang="0">
                    <a:pos x="0" y="2445"/>
                  </a:cxn>
                  <a:cxn ang="0">
                    <a:pos x="851" y="2074"/>
                  </a:cxn>
                  <a:cxn ang="0">
                    <a:pos x="851" y="2074"/>
                  </a:cxn>
                  <a:cxn ang="0">
                    <a:pos x="851" y="133"/>
                  </a:cxn>
                  <a:cxn ang="0">
                    <a:pos x="851" y="13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851" h="2445">
                    <a:moveTo>
                      <a:pt x="0" y="0"/>
                    </a:moveTo>
                    <a:lnTo>
                      <a:pt x="0" y="2445"/>
                    </a:lnTo>
                    <a:lnTo>
                      <a:pt x="0" y="2445"/>
                    </a:lnTo>
                    <a:lnTo>
                      <a:pt x="851" y="2074"/>
                    </a:lnTo>
                    <a:lnTo>
                      <a:pt x="851" y="2074"/>
                    </a:lnTo>
                    <a:lnTo>
                      <a:pt x="851" y="133"/>
                    </a:lnTo>
                    <a:lnTo>
                      <a:pt x="851" y="13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Freeform 11"/>
              <p:cNvSpPr>
                <a:spLocks/>
              </p:cNvSpPr>
              <p:nvPr/>
            </p:nvSpPr>
            <p:spPr bwMode="auto">
              <a:xfrm>
                <a:off x="20731788" y="8354291"/>
                <a:ext cx="935732" cy="2569689"/>
              </a:xfrm>
              <a:custGeom>
                <a:avLst/>
                <a:gdLst/>
                <a:ahLst/>
                <a:cxnLst>
                  <a:cxn ang="0">
                    <a:pos x="698" y="0"/>
                  </a:cxn>
                  <a:cxn ang="0">
                    <a:pos x="698" y="0"/>
                  </a:cxn>
                  <a:cxn ang="0">
                    <a:pos x="851" y="25"/>
                  </a:cxn>
                  <a:cxn ang="0">
                    <a:pos x="851" y="25"/>
                  </a:cxn>
                  <a:cxn ang="0">
                    <a:pos x="851" y="1966"/>
                  </a:cxn>
                  <a:cxn ang="0">
                    <a:pos x="851" y="1966"/>
                  </a:cxn>
                  <a:cxn ang="0">
                    <a:pos x="0" y="2337"/>
                  </a:cxn>
                  <a:cxn ang="0">
                    <a:pos x="0" y="1485"/>
                  </a:cxn>
                  <a:cxn ang="0">
                    <a:pos x="0" y="1485"/>
                  </a:cxn>
                  <a:cxn ang="0">
                    <a:pos x="20" y="1421"/>
                  </a:cxn>
                  <a:cxn ang="0">
                    <a:pos x="44" y="1357"/>
                  </a:cxn>
                  <a:cxn ang="0">
                    <a:pos x="69" y="1302"/>
                  </a:cxn>
                  <a:cxn ang="0">
                    <a:pos x="94" y="1248"/>
                  </a:cxn>
                  <a:cxn ang="0">
                    <a:pos x="119" y="1198"/>
                  </a:cxn>
                  <a:cxn ang="0">
                    <a:pos x="148" y="1154"/>
                  </a:cxn>
                  <a:cxn ang="0">
                    <a:pos x="208" y="1070"/>
                  </a:cxn>
                  <a:cxn ang="0">
                    <a:pos x="272" y="995"/>
                  </a:cxn>
                  <a:cxn ang="0">
                    <a:pos x="336" y="931"/>
                  </a:cxn>
                  <a:cxn ang="0">
                    <a:pos x="465" y="807"/>
                  </a:cxn>
                  <a:cxn ang="0">
                    <a:pos x="525" y="743"/>
                  </a:cxn>
                  <a:cxn ang="0">
                    <a:pos x="579" y="679"/>
                  </a:cxn>
                  <a:cxn ang="0">
                    <a:pos x="604" y="639"/>
                  </a:cxn>
                  <a:cxn ang="0">
                    <a:pos x="628" y="599"/>
                  </a:cxn>
                  <a:cxn ang="0">
                    <a:pos x="648" y="560"/>
                  </a:cxn>
                  <a:cxn ang="0">
                    <a:pos x="663" y="515"/>
                  </a:cxn>
                  <a:cxn ang="0">
                    <a:pos x="683" y="466"/>
                  </a:cxn>
                  <a:cxn ang="0">
                    <a:pos x="693" y="411"/>
                  </a:cxn>
                  <a:cxn ang="0">
                    <a:pos x="703" y="357"/>
                  </a:cxn>
                  <a:cxn ang="0">
                    <a:pos x="708" y="297"/>
                  </a:cxn>
                  <a:cxn ang="0">
                    <a:pos x="713" y="228"/>
                  </a:cxn>
                  <a:cxn ang="0">
                    <a:pos x="713" y="159"/>
                  </a:cxn>
                  <a:cxn ang="0">
                    <a:pos x="708" y="85"/>
                  </a:cxn>
                  <a:cxn ang="0">
                    <a:pos x="698" y="0"/>
                  </a:cxn>
                  <a:cxn ang="0">
                    <a:pos x="698" y="0"/>
                  </a:cxn>
                </a:cxnLst>
                <a:rect l="0" t="0" r="r" b="b"/>
                <a:pathLst>
                  <a:path w="851" h="2337">
                    <a:moveTo>
                      <a:pt x="698" y="0"/>
                    </a:moveTo>
                    <a:lnTo>
                      <a:pt x="698" y="0"/>
                    </a:lnTo>
                    <a:lnTo>
                      <a:pt x="851" y="25"/>
                    </a:lnTo>
                    <a:lnTo>
                      <a:pt x="851" y="25"/>
                    </a:lnTo>
                    <a:lnTo>
                      <a:pt x="851" y="1966"/>
                    </a:lnTo>
                    <a:lnTo>
                      <a:pt x="851" y="1966"/>
                    </a:lnTo>
                    <a:lnTo>
                      <a:pt x="0" y="2337"/>
                    </a:lnTo>
                    <a:lnTo>
                      <a:pt x="0" y="1485"/>
                    </a:lnTo>
                    <a:lnTo>
                      <a:pt x="0" y="1485"/>
                    </a:lnTo>
                    <a:lnTo>
                      <a:pt x="20" y="1421"/>
                    </a:lnTo>
                    <a:lnTo>
                      <a:pt x="44" y="1357"/>
                    </a:lnTo>
                    <a:lnTo>
                      <a:pt x="69" y="1302"/>
                    </a:lnTo>
                    <a:lnTo>
                      <a:pt x="94" y="1248"/>
                    </a:lnTo>
                    <a:lnTo>
                      <a:pt x="119" y="1198"/>
                    </a:lnTo>
                    <a:lnTo>
                      <a:pt x="148" y="1154"/>
                    </a:lnTo>
                    <a:lnTo>
                      <a:pt x="208" y="1070"/>
                    </a:lnTo>
                    <a:lnTo>
                      <a:pt x="272" y="995"/>
                    </a:lnTo>
                    <a:lnTo>
                      <a:pt x="336" y="931"/>
                    </a:lnTo>
                    <a:lnTo>
                      <a:pt x="465" y="807"/>
                    </a:lnTo>
                    <a:lnTo>
                      <a:pt x="525" y="743"/>
                    </a:lnTo>
                    <a:lnTo>
                      <a:pt x="579" y="679"/>
                    </a:lnTo>
                    <a:lnTo>
                      <a:pt x="604" y="639"/>
                    </a:lnTo>
                    <a:lnTo>
                      <a:pt x="628" y="599"/>
                    </a:lnTo>
                    <a:lnTo>
                      <a:pt x="648" y="560"/>
                    </a:lnTo>
                    <a:lnTo>
                      <a:pt x="663" y="515"/>
                    </a:lnTo>
                    <a:lnTo>
                      <a:pt x="683" y="466"/>
                    </a:lnTo>
                    <a:lnTo>
                      <a:pt x="693" y="411"/>
                    </a:lnTo>
                    <a:lnTo>
                      <a:pt x="703" y="357"/>
                    </a:lnTo>
                    <a:lnTo>
                      <a:pt x="708" y="297"/>
                    </a:lnTo>
                    <a:lnTo>
                      <a:pt x="713" y="228"/>
                    </a:lnTo>
                    <a:lnTo>
                      <a:pt x="713" y="159"/>
                    </a:lnTo>
                    <a:lnTo>
                      <a:pt x="708" y="85"/>
                    </a:lnTo>
                    <a:lnTo>
                      <a:pt x="698" y="0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Freeform 12"/>
              <p:cNvSpPr>
                <a:spLocks/>
              </p:cNvSpPr>
              <p:nvPr/>
            </p:nvSpPr>
            <p:spPr bwMode="auto">
              <a:xfrm>
                <a:off x="20567953" y="8219045"/>
                <a:ext cx="125351" cy="27643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14"/>
                  </a:cxn>
                  <a:cxn ang="0">
                    <a:pos x="0" y="2514"/>
                  </a:cxn>
                  <a:cxn ang="0">
                    <a:pos x="30" y="2509"/>
                  </a:cxn>
                  <a:cxn ang="0">
                    <a:pos x="30" y="2509"/>
                  </a:cxn>
                  <a:cxn ang="0">
                    <a:pos x="60" y="2499"/>
                  </a:cxn>
                  <a:cxn ang="0">
                    <a:pos x="85" y="2490"/>
                  </a:cxn>
                  <a:cxn ang="0">
                    <a:pos x="114" y="2465"/>
                  </a:cxn>
                  <a:cxn ang="0">
                    <a:pos x="114" y="20"/>
                  </a:cxn>
                  <a:cxn ang="0">
                    <a:pos x="114" y="20"/>
                  </a:cxn>
                  <a:cxn ang="0">
                    <a:pos x="85" y="10"/>
                  </a:cxn>
                  <a:cxn ang="0">
                    <a:pos x="60" y="5"/>
                  </a:cxn>
                  <a:cxn ang="0">
                    <a:pos x="35" y="0"/>
                  </a:cxn>
                  <a:cxn ang="0">
                    <a:pos x="3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4" h="2514">
                    <a:moveTo>
                      <a:pt x="0" y="0"/>
                    </a:moveTo>
                    <a:lnTo>
                      <a:pt x="0" y="2514"/>
                    </a:lnTo>
                    <a:lnTo>
                      <a:pt x="0" y="2514"/>
                    </a:lnTo>
                    <a:lnTo>
                      <a:pt x="30" y="2509"/>
                    </a:lnTo>
                    <a:lnTo>
                      <a:pt x="30" y="2509"/>
                    </a:lnTo>
                    <a:lnTo>
                      <a:pt x="60" y="2499"/>
                    </a:lnTo>
                    <a:lnTo>
                      <a:pt x="85" y="2490"/>
                    </a:lnTo>
                    <a:lnTo>
                      <a:pt x="114" y="2465"/>
                    </a:lnTo>
                    <a:lnTo>
                      <a:pt x="114" y="20"/>
                    </a:lnTo>
                    <a:lnTo>
                      <a:pt x="114" y="20"/>
                    </a:lnTo>
                    <a:lnTo>
                      <a:pt x="85" y="10"/>
                    </a:lnTo>
                    <a:lnTo>
                      <a:pt x="60" y="5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Freeform 13"/>
              <p:cNvSpPr>
                <a:spLocks/>
              </p:cNvSpPr>
              <p:nvPr/>
            </p:nvSpPr>
            <p:spPr bwMode="auto">
              <a:xfrm>
                <a:off x="19811450" y="8992040"/>
                <a:ext cx="98961" cy="358459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26"/>
                  </a:cxn>
                  <a:cxn ang="0">
                    <a:pos x="90" y="168"/>
                  </a:cxn>
                  <a:cxn ang="0">
                    <a:pos x="90" y="0"/>
                  </a:cxn>
                </a:cxnLst>
                <a:rect l="0" t="0" r="r" b="b"/>
                <a:pathLst>
                  <a:path w="90" h="326">
                    <a:moveTo>
                      <a:pt x="90" y="0"/>
                    </a:moveTo>
                    <a:lnTo>
                      <a:pt x="9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26"/>
                    </a:lnTo>
                    <a:lnTo>
                      <a:pt x="90" y="168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Freeform 14"/>
              <p:cNvSpPr>
                <a:spLocks/>
              </p:cNvSpPr>
              <p:nvPr/>
            </p:nvSpPr>
            <p:spPr bwMode="auto">
              <a:xfrm>
                <a:off x="19827944" y="9012932"/>
                <a:ext cx="86866" cy="332069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02"/>
                  </a:cxn>
                  <a:cxn ang="0">
                    <a:pos x="79" y="159"/>
                  </a:cxn>
                  <a:cxn ang="0">
                    <a:pos x="79" y="0"/>
                  </a:cxn>
                </a:cxnLst>
                <a:rect l="0" t="0" r="r" b="b"/>
                <a:pathLst>
                  <a:path w="79" h="302">
                    <a:moveTo>
                      <a:pt x="79" y="0"/>
                    </a:moveTo>
                    <a:lnTo>
                      <a:pt x="7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02"/>
                    </a:lnTo>
                    <a:lnTo>
                      <a:pt x="79" y="159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Freeform 15"/>
              <p:cNvSpPr>
                <a:spLocks/>
              </p:cNvSpPr>
              <p:nvPr/>
            </p:nvSpPr>
            <p:spPr bwMode="auto">
              <a:xfrm>
                <a:off x="19925805" y="8992040"/>
                <a:ext cx="566277" cy="1902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63"/>
                  </a:cxn>
                  <a:cxn ang="0">
                    <a:pos x="0" y="163"/>
                  </a:cxn>
                  <a:cxn ang="0">
                    <a:pos x="515" y="173"/>
                  </a:cxn>
                  <a:cxn ang="0">
                    <a:pos x="515" y="173"/>
                  </a:cxn>
                  <a:cxn ang="0">
                    <a:pos x="515" y="0"/>
                  </a:cxn>
                  <a:cxn ang="0">
                    <a:pos x="51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15" h="173">
                    <a:moveTo>
                      <a:pt x="0" y="0"/>
                    </a:moveTo>
                    <a:lnTo>
                      <a:pt x="0" y="0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5" y="0"/>
                    </a:lnTo>
                    <a:lnTo>
                      <a:pt x="51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Freeform 16"/>
              <p:cNvSpPr>
                <a:spLocks/>
              </p:cNvSpPr>
              <p:nvPr/>
            </p:nvSpPr>
            <p:spPr bwMode="auto">
              <a:xfrm>
                <a:off x="19947797" y="9012932"/>
                <a:ext cx="544286" cy="1693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49"/>
                  </a:cxn>
                  <a:cxn ang="0">
                    <a:pos x="0" y="149"/>
                  </a:cxn>
                  <a:cxn ang="0">
                    <a:pos x="495" y="154"/>
                  </a:cxn>
                  <a:cxn ang="0">
                    <a:pos x="495" y="154"/>
                  </a:cxn>
                  <a:cxn ang="0">
                    <a:pos x="495" y="0"/>
                  </a:cxn>
                  <a:cxn ang="0">
                    <a:pos x="49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5" h="154">
                    <a:moveTo>
                      <a:pt x="0" y="0"/>
                    </a:moveTo>
                    <a:lnTo>
                      <a:pt x="0" y="0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495" y="154"/>
                    </a:lnTo>
                    <a:lnTo>
                      <a:pt x="495" y="154"/>
                    </a:lnTo>
                    <a:lnTo>
                      <a:pt x="495" y="0"/>
                    </a:lnTo>
                    <a:lnTo>
                      <a:pt x="49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Freeform 17"/>
              <p:cNvSpPr>
                <a:spLocks/>
              </p:cNvSpPr>
              <p:nvPr/>
            </p:nvSpPr>
            <p:spPr bwMode="auto">
              <a:xfrm>
                <a:off x="19811450" y="9187763"/>
                <a:ext cx="680632" cy="212217"/>
              </a:xfrm>
              <a:custGeom>
                <a:avLst/>
                <a:gdLst/>
                <a:ahLst/>
                <a:cxnLst>
                  <a:cxn ang="0">
                    <a:pos x="0" y="173"/>
                  </a:cxn>
                  <a:cxn ang="0">
                    <a:pos x="0" y="173"/>
                  </a:cxn>
                  <a:cxn ang="0">
                    <a:pos x="619" y="193"/>
                  </a:cxn>
                  <a:cxn ang="0">
                    <a:pos x="619" y="193"/>
                  </a:cxn>
                  <a:cxn ang="0">
                    <a:pos x="619" y="10"/>
                  </a:cxn>
                  <a:cxn ang="0">
                    <a:pos x="99" y="0"/>
                  </a:cxn>
                  <a:cxn ang="0">
                    <a:pos x="0" y="173"/>
                  </a:cxn>
                </a:cxnLst>
                <a:rect l="0" t="0" r="r" b="b"/>
                <a:pathLst>
                  <a:path w="619" h="193">
                    <a:moveTo>
                      <a:pt x="0" y="173"/>
                    </a:moveTo>
                    <a:lnTo>
                      <a:pt x="0" y="173"/>
                    </a:lnTo>
                    <a:lnTo>
                      <a:pt x="619" y="193"/>
                    </a:lnTo>
                    <a:lnTo>
                      <a:pt x="619" y="193"/>
                    </a:lnTo>
                    <a:lnTo>
                      <a:pt x="619" y="10"/>
                    </a:lnTo>
                    <a:lnTo>
                      <a:pt x="99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99999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Freeform 18"/>
              <p:cNvSpPr>
                <a:spLocks/>
              </p:cNvSpPr>
              <p:nvPr/>
            </p:nvSpPr>
            <p:spPr bwMode="auto">
              <a:xfrm>
                <a:off x="19648714" y="8305910"/>
                <a:ext cx="848866" cy="609160"/>
              </a:xfrm>
              <a:custGeom>
                <a:avLst/>
                <a:gdLst/>
                <a:ahLst/>
                <a:cxnLst>
                  <a:cxn ang="0">
                    <a:pos x="772" y="554"/>
                  </a:cxn>
                  <a:cxn ang="0">
                    <a:pos x="0" y="554"/>
                  </a:cxn>
                  <a:cxn ang="0">
                    <a:pos x="0" y="40"/>
                  </a:cxn>
                  <a:cxn ang="0">
                    <a:pos x="772" y="0"/>
                  </a:cxn>
                  <a:cxn ang="0">
                    <a:pos x="772" y="554"/>
                  </a:cxn>
                </a:cxnLst>
                <a:rect l="0" t="0" r="r" b="b"/>
                <a:pathLst>
                  <a:path w="772" h="554">
                    <a:moveTo>
                      <a:pt x="772" y="554"/>
                    </a:moveTo>
                    <a:lnTo>
                      <a:pt x="0" y="554"/>
                    </a:lnTo>
                    <a:lnTo>
                      <a:pt x="0" y="40"/>
                    </a:lnTo>
                    <a:lnTo>
                      <a:pt x="772" y="0"/>
                    </a:lnTo>
                    <a:lnTo>
                      <a:pt x="772" y="554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" name="Freeform 19"/>
              <p:cNvSpPr>
                <a:spLocks/>
              </p:cNvSpPr>
              <p:nvPr/>
            </p:nvSpPr>
            <p:spPr bwMode="auto">
              <a:xfrm>
                <a:off x="19676204" y="8333399"/>
                <a:ext cx="821377" cy="549784"/>
              </a:xfrm>
              <a:custGeom>
                <a:avLst/>
                <a:gdLst/>
                <a:ahLst/>
                <a:cxnLst>
                  <a:cxn ang="0">
                    <a:pos x="747" y="500"/>
                  </a:cxn>
                  <a:cxn ang="0">
                    <a:pos x="0" y="500"/>
                  </a:cxn>
                  <a:cxn ang="0">
                    <a:pos x="0" y="39"/>
                  </a:cxn>
                  <a:cxn ang="0">
                    <a:pos x="747" y="0"/>
                  </a:cxn>
                  <a:cxn ang="0">
                    <a:pos x="747" y="500"/>
                  </a:cxn>
                </a:cxnLst>
                <a:rect l="0" t="0" r="r" b="b"/>
                <a:pathLst>
                  <a:path w="747" h="500">
                    <a:moveTo>
                      <a:pt x="747" y="500"/>
                    </a:moveTo>
                    <a:lnTo>
                      <a:pt x="0" y="500"/>
                    </a:lnTo>
                    <a:lnTo>
                      <a:pt x="0" y="39"/>
                    </a:lnTo>
                    <a:lnTo>
                      <a:pt x="747" y="0"/>
                    </a:lnTo>
                    <a:lnTo>
                      <a:pt x="747" y="50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Freeform 20"/>
              <p:cNvSpPr>
                <a:spLocks noEditPoints="1"/>
              </p:cNvSpPr>
              <p:nvPr/>
            </p:nvSpPr>
            <p:spPr bwMode="auto">
              <a:xfrm>
                <a:off x="19637719" y="8294914"/>
                <a:ext cx="870857" cy="631152"/>
              </a:xfrm>
              <a:custGeom>
                <a:avLst/>
                <a:gdLst/>
                <a:ahLst/>
                <a:cxnLst>
                  <a:cxn ang="0">
                    <a:pos x="20" y="554"/>
                  </a:cxn>
                  <a:cxn ang="0">
                    <a:pos x="20" y="554"/>
                  </a:cxn>
                  <a:cxn ang="0">
                    <a:pos x="20" y="337"/>
                  </a:cxn>
                  <a:cxn ang="0">
                    <a:pos x="772" y="312"/>
                  </a:cxn>
                  <a:cxn ang="0">
                    <a:pos x="772" y="312"/>
                  </a:cxn>
                  <a:cxn ang="0">
                    <a:pos x="772" y="554"/>
                  </a:cxn>
                  <a:cxn ang="0">
                    <a:pos x="772" y="554"/>
                  </a:cxn>
                  <a:cxn ang="0">
                    <a:pos x="20" y="554"/>
                  </a:cxn>
                  <a:cxn ang="0">
                    <a:pos x="20" y="554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72" y="292"/>
                  </a:cxn>
                  <a:cxn ang="0">
                    <a:pos x="20" y="317"/>
                  </a:cxn>
                  <a:cxn ang="0">
                    <a:pos x="20" y="317"/>
                  </a:cxn>
                  <a:cxn ang="0">
                    <a:pos x="20" y="59"/>
                  </a:cxn>
                  <a:cxn ang="0">
                    <a:pos x="20" y="59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87" y="5"/>
                  </a:cxn>
                  <a:cxn ang="0">
                    <a:pos x="787" y="5"/>
                  </a:cxn>
                  <a:cxn ang="0">
                    <a:pos x="782" y="0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0" y="45"/>
                  </a:cxn>
                  <a:cxn ang="0">
                    <a:pos x="0" y="50"/>
                  </a:cxn>
                  <a:cxn ang="0">
                    <a:pos x="0" y="564"/>
                  </a:cxn>
                  <a:cxn ang="0">
                    <a:pos x="0" y="564"/>
                  </a:cxn>
                  <a:cxn ang="0">
                    <a:pos x="0" y="569"/>
                  </a:cxn>
                  <a:cxn ang="0">
                    <a:pos x="10" y="574"/>
                  </a:cxn>
                  <a:cxn ang="0">
                    <a:pos x="782" y="574"/>
                  </a:cxn>
                  <a:cxn ang="0">
                    <a:pos x="782" y="574"/>
                  </a:cxn>
                  <a:cxn ang="0">
                    <a:pos x="787" y="569"/>
                  </a:cxn>
                  <a:cxn ang="0">
                    <a:pos x="792" y="564"/>
                  </a:cxn>
                  <a:cxn ang="0">
                    <a:pos x="792" y="10"/>
                  </a:cxn>
                  <a:cxn ang="0">
                    <a:pos x="792" y="10"/>
                  </a:cxn>
                  <a:cxn ang="0">
                    <a:pos x="787" y="5"/>
                  </a:cxn>
                  <a:cxn ang="0">
                    <a:pos x="787" y="5"/>
                  </a:cxn>
                </a:cxnLst>
                <a:rect l="0" t="0" r="r" b="b"/>
                <a:pathLst>
                  <a:path w="792" h="574">
                    <a:moveTo>
                      <a:pt x="20" y="554"/>
                    </a:moveTo>
                    <a:lnTo>
                      <a:pt x="20" y="554"/>
                    </a:lnTo>
                    <a:lnTo>
                      <a:pt x="20" y="337"/>
                    </a:lnTo>
                    <a:lnTo>
                      <a:pt x="772" y="312"/>
                    </a:lnTo>
                    <a:lnTo>
                      <a:pt x="772" y="312"/>
                    </a:lnTo>
                    <a:lnTo>
                      <a:pt x="772" y="554"/>
                    </a:lnTo>
                    <a:lnTo>
                      <a:pt x="772" y="554"/>
                    </a:lnTo>
                    <a:lnTo>
                      <a:pt x="20" y="554"/>
                    </a:lnTo>
                    <a:lnTo>
                      <a:pt x="20" y="554"/>
                    </a:lnTo>
                    <a:close/>
                    <a:moveTo>
                      <a:pt x="772" y="25"/>
                    </a:moveTo>
                    <a:lnTo>
                      <a:pt x="772" y="25"/>
                    </a:lnTo>
                    <a:lnTo>
                      <a:pt x="772" y="292"/>
                    </a:lnTo>
                    <a:lnTo>
                      <a:pt x="20" y="317"/>
                    </a:lnTo>
                    <a:lnTo>
                      <a:pt x="20" y="317"/>
                    </a:lnTo>
                    <a:lnTo>
                      <a:pt x="20" y="59"/>
                    </a:lnTo>
                    <a:lnTo>
                      <a:pt x="20" y="59"/>
                    </a:lnTo>
                    <a:lnTo>
                      <a:pt x="772" y="25"/>
                    </a:lnTo>
                    <a:lnTo>
                      <a:pt x="772" y="25"/>
                    </a:lnTo>
                    <a:close/>
                    <a:moveTo>
                      <a:pt x="787" y="5"/>
                    </a:moveTo>
                    <a:lnTo>
                      <a:pt x="787" y="5"/>
                    </a:lnTo>
                    <a:lnTo>
                      <a:pt x="782" y="0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0" y="45"/>
                    </a:lnTo>
                    <a:lnTo>
                      <a:pt x="0" y="50"/>
                    </a:lnTo>
                    <a:lnTo>
                      <a:pt x="0" y="564"/>
                    </a:lnTo>
                    <a:lnTo>
                      <a:pt x="0" y="564"/>
                    </a:lnTo>
                    <a:lnTo>
                      <a:pt x="0" y="569"/>
                    </a:lnTo>
                    <a:lnTo>
                      <a:pt x="10" y="574"/>
                    </a:lnTo>
                    <a:lnTo>
                      <a:pt x="782" y="574"/>
                    </a:lnTo>
                    <a:lnTo>
                      <a:pt x="782" y="574"/>
                    </a:lnTo>
                    <a:lnTo>
                      <a:pt x="787" y="569"/>
                    </a:lnTo>
                    <a:lnTo>
                      <a:pt x="792" y="564"/>
                    </a:lnTo>
                    <a:lnTo>
                      <a:pt x="792" y="10"/>
                    </a:lnTo>
                    <a:lnTo>
                      <a:pt x="792" y="10"/>
                    </a:lnTo>
                    <a:lnTo>
                      <a:pt x="787" y="5"/>
                    </a:lnTo>
                    <a:lnTo>
                      <a:pt x="78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Freeform 21"/>
              <p:cNvSpPr>
                <a:spLocks/>
              </p:cNvSpPr>
              <p:nvPr/>
            </p:nvSpPr>
            <p:spPr bwMode="auto">
              <a:xfrm>
                <a:off x="19621225" y="8975547"/>
                <a:ext cx="141845" cy="146243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4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4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8"/>
                  </a:cxn>
                  <a:cxn ang="0">
                    <a:pos x="65" y="133"/>
                  </a:cxn>
                  <a:cxn ang="0">
                    <a:pos x="65" y="133"/>
                  </a:cxn>
                  <a:cxn ang="0">
                    <a:pos x="89" y="128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3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4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4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8"/>
                    </a:lnTo>
                    <a:lnTo>
                      <a:pt x="65" y="133"/>
                    </a:lnTo>
                    <a:lnTo>
                      <a:pt x="65" y="133"/>
                    </a:lnTo>
                    <a:lnTo>
                      <a:pt x="89" y="128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Freeform 22"/>
              <p:cNvSpPr>
                <a:spLocks/>
              </p:cNvSpPr>
              <p:nvPr/>
            </p:nvSpPr>
            <p:spPr bwMode="auto">
              <a:xfrm>
                <a:off x="19643217" y="9003035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4"/>
                  </a:cxn>
                  <a:cxn ang="0">
                    <a:pos x="74" y="9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9"/>
                  </a:cxn>
                  <a:cxn ang="0">
                    <a:pos x="5" y="2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4"/>
                    </a:lnTo>
                    <a:lnTo>
                      <a:pt x="74" y="9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9"/>
                    </a:lnTo>
                    <a:lnTo>
                      <a:pt x="5" y="2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33A02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Freeform 23"/>
              <p:cNvSpPr>
                <a:spLocks noEditPoints="1"/>
              </p:cNvSpPr>
              <p:nvPr/>
            </p:nvSpPr>
            <p:spPr bwMode="auto">
              <a:xfrm>
                <a:off x="19632221" y="8992040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39"/>
                  </a:cxn>
                  <a:cxn ang="0">
                    <a:pos x="30" y="29"/>
                  </a:cxn>
                  <a:cxn ang="0">
                    <a:pos x="40" y="19"/>
                  </a:cxn>
                  <a:cxn ang="0">
                    <a:pos x="55" y="19"/>
                  </a:cxn>
                  <a:cxn ang="0">
                    <a:pos x="55" y="19"/>
                  </a:cxn>
                  <a:cxn ang="0">
                    <a:pos x="69" y="19"/>
                  </a:cxn>
                  <a:cxn ang="0">
                    <a:pos x="79" y="29"/>
                  </a:cxn>
                  <a:cxn ang="0">
                    <a:pos x="84" y="39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4"/>
                  </a:cxn>
                  <a:cxn ang="0">
                    <a:pos x="94" y="14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4"/>
                  </a:cxn>
                  <a:cxn ang="0">
                    <a:pos x="5" y="34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39"/>
                    </a:lnTo>
                    <a:lnTo>
                      <a:pt x="30" y="29"/>
                    </a:lnTo>
                    <a:lnTo>
                      <a:pt x="40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69" y="19"/>
                    </a:lnTo>
                    <a:lnTo>
                      <a:pt x="79" y="29"/>
                    </a:lnTo>
                    <a:lnTo>
                      <a:pt x="84" y="39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4"/>
                    </a:lnTo>
                    <a:lnTo>
                      <a:pt x="94" y="14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4"/>
                    </a:lnTo>
                    <a:lnTo>
                      <a:pt x="5" y="34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" name="Freeform 24"/>
              <p:cNvSpPr>
                <a:spLocks/>
              </p:cNvSpPr>
              <p:nvPr/>
            </p:nvSpPr>
            <p:spPr bwMode="auto">
              <a:xfrm>
                <a:off x="19621225" y="9149278"/>
                <a:ext cx="141845" cy="147342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5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5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9"/>
                  </a:cxn>
                  <a:cxn ang="0">
                    <a:pos x="65" y="134"/>
                  </a:cxn>
                  <a:cxn ang="0">
                    <a:pos x="65" y="134"/>
                  </a:cxn>
                  <a:cxn ang="0">
                    <a:pos x="89" y="129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4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5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5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9"/>
                    </a:lnTo>
                    <a:lnTo>
                      <a:pt x="65" y="134"/>
                    </a:lnTo>
                    <a:lnTo>
                      <a:pt x="65" y="134"/>
                    </a:lnTo>
                    <a:lnTo>
                      <a:pt x="89" y="129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Freeform 25"/>
              <p:cNvSpPr>
                <a:spLocks/>
              </p:cNvSpPr>
              <p:nvPr/>
            </p:nvSpPr>
            <p:spPr bwMode="auto">
              <a:xfrm>
                <a:off x="19643217" y="9176767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5"/>
                  </a:cxn>
                  <a:cxn ang="0">
                    <a:pos x="74" y="10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10"/>
                  </a:cxn>
                  <a:cxn ang="0">
                    <a:pos x="5" y="25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5"/>
                    </a:lnTo>
                    <a:lnTo>
                      <a:pt x="74" y="10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10"/>
                    </a:lnTo>
                    <a:lnTo>
                      <a:pt x="5" y="2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" name="Freeform 26"/>
              <p:cNvSpPr>
                <a:spLocks noEditPoints="1"/>
              </p:cNvSpPr>
              <p:nvPr/>
            </p:nvSpPr>
            <p:spPr bwMode="auto">
              <a:xfrm>
                <a:off x="19632221" y="9165771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40"/>
                  </a:cxn>
                  <a:cxn ang="0">
                    <a:pos x="30" y="30"/>
                  </a:cxn>
                  <a:cxn ang="0">
                    <a:pos x="40" y="20"/>
                  </a:cxn>
                  <a:cxn ang="0">
                    <a:pos x="55" y="20"/>
                  </a:cxn>
                  <a:cxn ang="0">
                    <a:pos x="55" y="20"/>
                  </a:cxn>
                  <a:cxn ang="0">
                    <a:pos x="69" y="20"/>
                  </a:cxn>
                  <a:cxn ang="0">
                    <a:pos x="79" y="30"/>
                  </a:cxn>
                  <a:cxn ang="0">
                    <a:pos x="84" y="40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5"/>
                  </a:cxn>
                  <a:cxn ang="0">
                    <a:pos x="94" y="15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5"/>
                  </a:cxn>
                  <a:cxn ang="0">
                    <a:pos x="5" y="35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40"/>
                    </a:lnTo>
                    <a:lnTo>
                      <a:pt x="30" y="30"/>
                    </a:lnTo>
                    <a:lnTo>
                      <a:pt x="40" y="20"/>
                    </a:lnTo>
                    <a:lnTo>
                      <a:pt x="55" y="20"/>
                    </a:lnTo>
                    <a:lnTo>
                      <a:pt x="55" y="20"/>
                    </a:lnTo>
                    <a:lnTo>
                      <a:pt x="69" y="20"/>
                    </a:lnTo>
                    <a:lnTo>
                      <a:pt x="79" y="30"/>
                    </a:lnTo>
                    <a:lnTo>
                      <a:pt x="84" y="40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5"/>
                    </a:lnTo>
                    <a:lnTo>
                      <a:pt x="94" y="15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5"/>
                    </a:lnTo>
                    <a:lnTo>
                      <a:pt x="5" y="35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Freeform 27"/>
              <p:cNvSpPr>
                <a:spLocks/>
              </p:cNvSpPr>
              <p:nvPr/>
            </p:nvSpPr>
            <p:spPr bwMode="auto">
              <a:xfrm>
                <a:off x="19719087" y="8359789"/>
                <a:ext cx="730113" cy="234208"/>
              </a:xfrm>
              <a:custGeom>
                <a:avLst/>
                <a:gdLst/>
                <a:ahLst/>
                <a:cxnLst>
                  <a:cxn ang="0">
                    <a:pos x="664" y="193"/>
                  </a:cxn>
                  <a:cxn ang="0">
                    <a:pos x="0" y="213"/>
                  </a:cxn>
                  <a:cxn ang="0">
                    <a:pos x="0" y="35"/>
                  </a:cxn>
                  <a:cxn ang="0">
                    <a:pos x="664" y="0"/>
                  </a:cxn>
                  <a:cxn ang="0">
                    <a:pos x="664" y="193"/>
                  </a:cxn>
                </a:cxnLst>
                <a:rect l="0" t="0" r="r" b="b"/>
                <a:pathLst>
                  <a:path w="664" h="213">
                    <a:moveTo>
                      <a:pt x="664" y="193"/>
                    </a:moveTo>
                    <a:lnTo>
                      <a:pt x="0" y="213"/>
                    </a:lnTo>
                    <a:lnTo>
                      <a:pt x="0" y="35"/>
                    </a:lnTo>
                    <a:lnTo>
                      <a:pt x="664" y="0"/>
                    </a:lnTo>
                    <a:lnTo>
                      <a:pt x="664" y="193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" name="Freeform 28"/>
              <p:cNvSpPr>
                <a:spLocks/>
              </p:cNvSpPr>
              <p:nvPr/>
            </p:nvSpPr>
            <p:spPr bwMode="auto">
              <a:xfrm>
                <a:off x="19719087" y="8458750"/>
                <a:ext cx="702624" cy="113256"/>
              </a:xfrm>
              <a:custGeom>
                <a:avLst/>
                <a:gdLst/>
                <a:ahLst/>
                <a:cxnLst>
                  <a:cxn ang="0">
                    <a:pos x="639" y="84"/>
                  </a:cxn>
                  <a:cxn ang="0">
                    <a:pos x="0" y="103"/>
                  </a:cxn>
                  <a:cxn ang="0">
                    <a:pos x="0" y="39"/>
                  </a:cxn>
                  <a:cxn ang="0">
                    <a:pos x="639" y="0"/>
                  </a:cxn>
                  <a:cxn ang="0">
                    <a:pos x="639" y="84"/>
                  </a:cxn>
                </a:cxnLst>
                <a:rect l="0" t="0" r="r" b="b"/>
                <a:pathLst>
                  <a:path w="639" h="103">
                    <a:moveTo>
                      <a:pt x="639" y="84"/>
                    </a:moveTo>
                    <a:lnTo>
                      <a:pt x="0" y="103"/>
                    </a:lnTo>
                    <a:lnTo>
                      <a:pt x="0" y="39"/>
                    </a:lnTo>
                    <a:lnTo>
                      <a:pt x="639" y="0"/>
                    </a:lnTo>
                    <a:lnTo>
                      <a:pt x="639" y="8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" name="Rectangle 29"/>
              <p:cNvSpPr>
                <a:spLocks noChangeArrowheads="1"/>
              </p:cNvSpPr>
              <p:nvPr/>
            </p:nvSpPr>
            <p:spPr bwMode="auto">
              <a:xfrm>
                <a:off x="19969788" y="9067910"/>
                <a:ext cx="522295" cy="43983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Freeform 30"/>
              <p:cNvSpPr>
                <a:spLocks/>
              </p:cNvSpPr>
              <p:nvPr/>
            </p:nvSpPr>
            <p:spPr bwMode="auto">
              <a:xfrm>
                <a:off x="19969788" y="9045919"/>
                <a:ext cx="522295" cy="49481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475" y="45"/>
                  </a:cxn>
                  <a:cxn ang="0">
                    <a:pos x="475" y="5"/>
                  </a:cxn>
                  <a:cxn ang="0">
                    <a:pos x="0" y="0"/>
                  </a:cxn>
                  <a:cxn ang="0">
                    <a:pos x="0" y="40"/>
                  </a:cxn>
                </a:cxnLst>
                <a:rect l="0" t="0" r="r" b="b"/>
                <a:pathLst>
                  <a:path w="475" h="45">
                    <a:moveTo>
                      <a:pt x="0" y="40"/>
                    </a:moveTo>
                    <a:lnTo>
                      <a:pt x="475" y="45"/>
                    </a:lnTo>
                    <a:lnTo>
                      <a:pt x="475" y="5"/>
                    </a:lnTo>
                    <a:lnTo>
                      <a:pt x="0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Freeform 31"/>
              <p:cNvSpPr>
                <a:spLocks/>
              </p:cNvSpPr>
              <p:nvPr/>
            </p:nvSpPr>
            <p:spPr bwMode="auto">
              <a:xfrm>
                <a:off x="21161719" y="9938767"/>
                <a:ext cx="505801" cy="800485"/>
              </a:xfrm>
              <a:custGeom>
                <a:avLst/>
                <a:gdLst/>
                <a:ahLst/>
                <a:cxnLst>
                  <a:cxn ang="0">
                    <a:pos x="460" y="0"/>
                  </a:cxn>
                  <a:cxn ang="0">
                    <a:pos x="460" y="0"/>
                  </a:cxn>
                  <a:cxn ang="0">
                    <a:pos x="460" y="525"/>
                  </a:cxn>
                  <a:cxn ang="0">
                    <a:pos x="460" y="525"/>
                  </a:cxn>
                  <a:cxn ang="0">
                    <a:pos x="0" y="728"/>
                  </a:cxn>
                  <a:cxn ang="0">
                    <a:pos x="0" y="728"/>
                  </a:cxn>
                  <a:cxn ang="0">
                    <a:pos x="5" y="634"/>
                  </a:cxn>
                  <a:cxn ang="0">
                    <a:pos x="20" y="559"/>
                  </a:cxn>
                  <a:cxn ang="0">
                    <a:pos x="40" y="490"/>
                  </a:cxn>
                  <a:cxn ang="0">
                    <a:pos x="64" y="436"/>
                  </a:cxn>
                  <a:cxn ang="0">
                    <a:pos x="94" y="391"/>
                  </a:cxn>
                  <a:cxn ang="0">
                    <a:pos x="129" y="356"/>
                  </a:cxn>
                  <a:cxn ang="0">
                    <a:pos x="163" y="322"/>
                  </a:cxn>
                  <a:cxn ang="0">
                    <a:pos x="203" y="292"/>
                  </a:cxn>
                  <a:cxn ang="0">
                    <a:pos x="277" y="242"/>
                  </a:cxn>
                  <a:cxn ang="0">
                    <a:pos x="317" y="218"/>
                  </a:cxn>
                  <a:cxn ang="0">
                    <a:pos x="351" y="183"/>
                  </a:cxn>
                  <a:cxn ang="0">
                    <a:pos x="386" y="148"/>
                  </a:cxn>
                  <a:cxn ang="0">
                    <a:pos x="416" y="109"/>
                  </a:cxn>
                  <a:cxn ang="0">
                    <a:pos x="440" y="59"/>
                  </a:cxn>
                  <a:cxn ang="0">
                    <a:pos x="460" y="0"/>
                  </a:cxn>
                  <a:cxn ang="0">
                    <a:pos x="460" y="0"/>
                  </a:cxn>
                </a:cxnLst>
                <a:rect l="0" t="0" r="r" b="b"/>
                <a:pathLst>
                  <a:path w="460" h="728">
                    <a:moveTo>
                      <a:pt x="460" y="0"/>
                    </a:moveTo>
                    <a:lnTo>
                      <a:pt x="460" y="0"/>
                    </a:lnTo>
                    <a:lnTo>
                      <a:pt x="460" y="525"/>
                    </a:lnTo>
                    <a:lnTo>
                      <a:pt x="460" y="525"/>
                    </a:lnTo>
                    <a:lnTo>
                      <a:pt x="0" y="728"/>
                    </a:lnTo>
                    <a:lnTo>
                      <a:pt x="0" y="728"/>
                    </a:lnTo>
                    <a:lnTo>
                      <a:pt x="5" y="634"/>
                    </a:lnTo>
                    <a:lnTo>
                      <a:pt x="20" y="559"/>
                    </a:lnTo>
                    <a:lnTo>
                      <a:pt x="40" y="490"/>
                    </a:lnTo>
                    <a:lnTo>
                      <a:pt x="64" y="436"/>
                    </a:lnTo>
                    <a:lnTo>
                      <a:pt x="94" y="391"/>
                    </a:lnTo>
                    <a:lnTo>
                      <a:pt x="129" y="356"/>
                    </a:lnTo>
                    <a:lnTo>
                      <a:pt x="163" y="322"/>
                    </a:lnTo>
                    <a:lnTo>
                      <a:pt x="203" y="292"/>
                    </a:lnTo>
                    <a:lnTo>
                      <a:pt x="277" y="242"/>
                    </a:lnTo>
                    <a:lnTo>
                      <a:pt x="317" y="218"/>
                    </a:lnTo>
                    <a:lnTo>
                      <a:pt x="351" y="183"/>
                    </a:lnTo>
                    <a:lnTo>
                      <a:pt x="386" y="148"/>
                    </a:lnTo>
                    <a:lnTo>
                      <a:pt x="416" y="109"/>
                    </a:lnTo>
                    <a:lnTo>
                      <a:pt x="440" y="59"/>
                    </a:lnTo>
                    <a:lnTo>
                      <a:pt x="460" y="0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Freeform 32"/>
              <p:cNvSpPr>
                <a:spLocks noEditPoints="1"/>
              </p:cNvSpPr>
              <p:nvPr/>
            </p:nvSpPr>
            <p:spPr bwMode="auto">
              <a:xfrm>
                <a:off x="19539858" y="8186057"/>
                <a:ext cx="2171646" cy="2830286"/>
              </a:xfrm>
              <a:custGeom>
                <a:avLst/>
                <a:gdLst/>
                <a:ahLst/>
                <a:cxnLst>
                  <a:cxn ang="0">
                    <a:pos x="1935" y="2109"/>
                  </a:cxn>
                  <a:cxn ang="0">
                    <a:pos x="1089" y="59"/>
                  </a:cxn>
                  <a:cxn ang="0">
                    <a:pos x="1935" y="188"/>
                  </a:cxn>
                  <a:cxn ang="0">
                    <a:pos x="1935" y="2109"/>
                  </a:cxn>
                  <a:cxn ang="0">
                    <a:pos x="995" y="2520"/>
                  </a:cxn>
                  <a:cxn ang="0">
                    <a:pos x="970" y="2529"/>
                  </a:cxn>
                  <a:cxn ang="0">
                    <a:pos x="970" y="40"/>
                  </a:cxn>
                  <a:cxn ang="0">
                    <a:pos x="995" y="45"/>
                  </a:cxn>
                  <a:cxn ang="0">
                    <a:pos x="1049" y="2495"/>
                  </a:cxn>
                  <a:cxn ang="0">
                    <a:pos x="995" y="2520"/>
                  </a:cxn>
                  <a:cxn ang="0">
                    <a:pos x="935" y="2534"/>
                  </a:cxn>
                  <a:cxn ang="0">
                    <a:pos x="723" y="2520"/>
                  </a:cxn>
                  <a:cxn ang="0">
                    <a:pos x="406" y="2490"/>
                  </a:cxn>
                  <a:cxn ang="0">
                    <a:pos x="198" y="2460"/>
                  </a:cxn>
                  <a:cxn ang="0">
                    <a:pos x="49" y="2421"/>
                  </a:cxn>
                  <a:cxn ang="0">
                    <a:pos x="45" y="2416"/>
                  </a:cxn>
                  <a:cxn ang="0">
                    <a:pos x="40" y="2401"/>
                  </a:cxn>
                  <a:cxn ang="0">
                    <a:pos x="40" y="94"/>
                  </a:cxn>
                  <a:cxn ang="0">
                    <a:pos x="930" y="40"/>
                  </a:cxn>
                  <a:cxn ang="0">
                    <a:pos x="950" y="40"/>
                  </a:cxn>
                  <a:cxn ang="0">
                    <a:pos x="950" y="2529"/>
                  </a:cxn>
                  <a:cxn ang="0">
                    <a:pos x="935" y="2534"/>
                  </a:cxn>
                  <a:cxn ang="0">
                    <a:pos x="1000" y="5"/>
                  </a:cxn>
                  <a:cxn ang="0">
                    <a:pos x="950" y="0"/>
                  </a:cxn>
                  <a:cxn ang="0">
                    <a:pos x="930" y="0"/>
                  </a:cxn>
                  <a:cxn ang="0">
                    <a:pos x="15" y="54"/>
                  </a:cxn>
                  <a:cxn ang="0">
                    <a:pos x="0" y="74"/>
                  </a:cxn>
                  <a:cxn ang="0">
                    <a:pos x="0" y="2401"/>
                  </a:cxn>
                  <a:cxn ang="0">
                    <a:pos x="5" y="2430"/>
                  </a:cxn>
                  <a:cxn ang="0">
                    <a:pos x="30" y="2455"/>
                  </a:cxn>
                  <a:cxn ang="0">
                    <a:pos x="35" y="2455"/>
                  </a:cxn>
                  <a:cxn ang="0">
                    <a:pos x="124" y="2480"/>
                  </a:cxn>
                  <a:cxn ang="0">
                    <a:pos x="282" y="2515"/>
                  </a:cxn>
                  <a:cxn ang="0">
                    <a:pos x="544" y="2549"/>
                  </a:cxn>
                  <a:cxn ang="0">
                    <a:pos x="930" y="2574"/>
                  </a:cxn>
                  <a:cxn ang="0">
                    <a:pos x="955" y="2569"/>
                  </a:cxn>
                  <a:cxn ang="0">
                    <a:pos x="1010" y="2559"/>
                  </a:cxn>
                  <a:cxn ang="0">
                    <a:pos x="1960" y="2143"/>
                  </a:cxn>
                  <a:cxn ang="0">
                    <a:pos x="1975" y="2124"/>
                  </a:cxn>
                  <a:cxn ang="0">
                    <a:pos x="1975" y="168"/>
                  </a:cxn>
                  <a:cxn ang="0">
                    <a:pos x="1955" y="149"/>
                  </a:cxn>
                </a:cxnLst>
                <a:rect l="0" t="0" r="r" b="b"/>
                <a:pathLst>
                  <a:path w="1975" h="2574">
                    <a:moveTo>
                      <a:pt x="1935" y="2109"/>
                    </a:moveTo>
                    <a:lnTo>
                      <a:pt x="1935" y="2109"/>
                    </a:lnTo>
                    <a:lnTo>
                      <a:pt x="1089" y="2480"/>
                    </a:lnTo>
                    <a:lnTo>
                      <a:pt x="1089" y="59"/>
                    </a:lnTo>
                    <a:lnTo>
                      <a:pt x="1089" y="59"/>
                    </a:lnTo>
                    <a:lnTo>
                      <a:pt x="1935" y="188"/>
                    </a:lnTo>
                    <a:lnTo>
                      <a:pt x="1935" y="188"/>
                    </a:lnTo>
                    <a:lnTo>
                      <a:pt x="1935" y="2109"/>
                    </a:lnTo>
                    <a:lnTo>
                      <a:pt x="1935" y="2109"/>
                    </a:lnTo>
                    <a:close/>
                    <a:moveTo>
                      <a:pt x="995" y="2520"/>
                    </a:moveTo>
                    <a:lnTo>
                      <a:pt x="995" y="2520"/>
                    </a:lnTo>
                    <a:lnTo>
                      <a:pt x="970" y="2529"/>
                    </a:lnTo>
                    <a:lnTo>
                      <a:pt x="970" y="40"/>
                    </a:lnTo>
                    <a:lnTo>
                      <a:pt x="970" y="40"/>
                    </a:lnTo>
                    <a:lnTo>
                      <a:pt x="995" y="45"/>
                    </a:lnTo>
                    <a:lnTo>
                      <a:pt x="995" y="45"/>
                    </a:lnTo>
                    <a:lnTo>
                      <a:pt x="1049" y="50"/>
                    </a:lnTo>
                    <a:lnTo>
                      <a:pt x="1049" y="2495"/>
                    </a:lnTo>
                    <a:lnTo>
                      <a:pt x="1049" y="2495"/>
                    </a:lnTo>
                    <a:lnTo>
                      <a:pt x="995" y="2520"/>
                    </a:lnTo>
                    <a:lnTo>
                      <a:pt x="995" y="2520"/>
                    </a:lnTo>
                    <a:close/>
                    <a:moveTo>
                      <a:pt x="935" y="2534"/>
                    </a:moveTo>
                    <a:lnTo>
                      <a:pt x="935" y="2534"/>
                    </a:lnTo>
                    <a:lnTo>
                      <a:pt x="723" y="2520"/>
                    </a:lnTo>
                    <a:lnTo>
                      <a:pt x="549" y="2510"/>
                    </a:lnTo>
                    <a:lnTo>
                      <a:pt x="406" y="2490"/>
                    </a:lnTo>
                    <a:lnTo>
                      <a:pt x="292" y="2475"/>
                    </a:lnTo>
                    <a:lnTo>
                      <a:pt x="198" y="2460"/>
                    </a:lnTo>
                    <a:lnTo>
                      <a:pt x="129" y="2440"/>
                    </a:lnTo>
                    <a:lnTo>
                      <a:pt x="49" y="2421"/>
                    </a:lnTo>
                    <a:lnTo>
                      <a:pt x="45" y="2416"/>
                    </a:lnTo>
                    <a:lnTo>
                      <a:pt x="45" y="2416"/>
                    </a:lnTo>
                    <a:lnTo>
                      <a:pt x="40" y="2411"/>
                    </a:lnTo>
                    <a:lnTo>
                      <a:pt x="40" y="2401"/>
                    </a:lnTo>
                    <a:lnTo>
                      <a:pt x="40" y="2401"/>
                    </a:lnTo>
                    <a:lnTo>
                      <a:pt x="40" y="94"/>
                    </a:lnTo>
                    <a:lnTo>
                      <a:pt x="40" y="94"/>
                    </a:lnTo>
                    <a:lnTo>
                      <a:pt x="930" y="40"/>
                    </a:lnTo>
                    <a:lnTo>
                      <a:pt x="930" y="40"/>
                    </a:lnTo>
                    <a:lnTo>
                      <a:pt x="950" y="40"/>
                    </a:lnTo>
                    <a:lnTo>
                      <a:pt x="950" y="2529"/>
                    </a:lnTo>
                    <a:lnTo>
                      <a:pt x="950" y="2529"/>
                    </a:lnTo>
                    <a:lnTo>
                      <a:pt x="935" y="2534"/>
                    </a:lnTo>
                    <a:lnTo>
                      <a:pt x="935" y="2534"/>
                    </a:lnTo>
                    <a:close/>
                    <a:moveTo>
                      <a:pt x="1955" y="149"/>
                    </a:moveTo>
                    <a:lnTo>
                      <a:pt x="1000" y="5"/>
                    </a:lnTo>
                    <a:lnTo>
                      <a:pt x="1000" y="5"/>
                    </a:lnTo>
                    <a:lnTo>
                      <a:pt x="950" y="0"/>
                    </a:lnTo>
                    <a:lnTo>
                      <a:pt x="930" y="0"/>
                    </a:lnTo>
                    <a:lnTo>
                      <a:pt x="930" y="0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5" y="64"/>
                    </a:lnTo>
                    <a:lnTo>
                      <a:pt x="0" y="74"/>
                    </a:lnTo>
                    <a:lnTo>
                      <a:pt x="0" y="2401"/>
                    </a:lnTo>
                    <a:lnTo>
                      <a:pt x="0" y="2401"/>
                    </a:lnTo>
                    <a:lnTo>
                      <a:pt x="0" y="2416"/>
                    </a:lnTo>
                    <a:lnTo>
                      <a:pt x="5" y="2430"/>
                    </a:lnTo>
                    <a:lnTo>
                      <a:pt x="15" y="2445"/>
                    </a:lnTo>
                    <a:lnTo>
                      <a:pt x="30" y="2455"/>
                    </a:lnTo>
                    <a:lnTo>
                      <a:pt x="30" y="2455"/>
                    </a:lnTo>
                    <a:lnTo>
                      <a:pt x="35" y="2455"/>
                    </a:lnTo>
                    <a:lnTo>
                      <a:pt x="35" y="2455"/>
                    </a:lnTo>
                    <a:lnTo>
                      <a:pt x="124" y="2480"/>
                    </a:lnTo>
                    <a:lnTo>
                      <a:pt x="193" y="2500"/>
                    </a:lnTo>
                    <a:lnTo>
                      <a:pt x="282" y="2515"/>
                    </a:lnTo>
                    <a:lnTo>
                      <a:pt x="401" y="2529"/>
                    </a:lnTo>
                    <a:lnTo>
                      <a:pt x="544" y="2549"/>
                    </a:lnTo>
                    <a:lnTo>
                      <a:pt x="723" y="2559"/>
                    </a:lnTo>
                    <a:lnTo>
                      <a:pt x="930" y="2574"/>
                    </a:lnTo>
                    <a:lnTo>
                      <a:pt x="930" y="2574"/>
                    </a:lnTo>
                    <a:lnTo>
                      <a:pt x="955" y="2569"/>
                    </a:lnTo>
                    <a:lnTo>
                      <a:pt x="980" y="2569"/>
                    </a:lnTo>
                    <a:lnTo>
                      <a:pt x="1010" y="2559"/>
                    </a:lnTo>
                    <a:lnTo>
                      <a:pt x="1960" y="2143"/>
                    </a:lnTo>
                    <a:lnTo>
                      <a:pt x="1960" y="2143"/>
                    </a:lnTo>
                    <a:lnTo>
                      <a:pt x="1970" y="2133"/>
                    </a:lnTo>
                    <a:lnTo>
                      <a:pt x="1975" y="2124"/>
                    </a:lnTo>
                    <a:lnTo>
                      <a:pt x="1975" y="168"/>
                    </a:lnTo>
                    <a:lnTo>
                      <a:pt x="1975" y="168"/>
                    </a:lnTo>
                    <a:lnTo>
                      <a:pt x="1970" y="158"/>
                    </a:lnTo>
                    <a:lnTo>
                      <a:pt x="1955" y="149"/>
                    </a:lnTo>
                    <a:lnTo>
                      <a:pt x="1955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Freeform 33"/>
              <p:cNvSpPr>
                <a:spLocks/>
              </p:cNvSpPr>
              <p:nvPr/>
            </p:nvSpPr>
            <p:spPr bwMode="auto">
              <a:xfrm>
                <a:off x="19643217" y="9486845"/>
                <a:ext cx="376052" cy="1361264"/>
              </a:xfrm>
              <a:custGeom>
                <a:avLst/>
                <a:gdLst/>
                <a:ahLst/>
                <a:cxnLst>
                  <a:cxn ang="0">
                    <a:pos x="208" y="391"/>
                  </a:cxn>
                  <a:cxn ang="0">
                    <a:pos x="208" y="391"/>
                  </a:cxn>
                  <a:cxn ang="0">
                    <a:pos x="213" y="356"/>
                  </a:cxn>
                  <a:cxn ang="0">
                    <a:pos x="218" y="327"/>
                  </a:cxn>
                  <a:cxn ang="0">
                    <a:pos x="233" y="302"/>
                  </a:cxn>
                  <a:cxn ang="0">
                    <a:pos x="247" y="277"/>
                  </a:cxn>
                  <a:cxn ang="0">
                    <a:pos x="267" y="257"/>
                  </a:cxn>
                  <a:cxn ang="0">
                    <a:pos x="292" y="243"/>
                  </a:cxn>
                  <a:cxn ang="0">
                    <a:pos x="317" y="228"/>
                  </a:cxn>
                  <a:cxn ang="0">
                    <a:pos x="342" y="223"/>
                  </a:cxn>
                  <a:cxn ang="0">
                    <a:pos x="342" y="15"/>
                  </a:cxn>
                  <a:cxn ang="0">
                    <a:pos x="0" y="0"/>
                  </a:cxn>
                  <a:cxn ang="0">
                    <a:pos x="0" y="1173"/>
                  </a:cxn>
                  <a:cxn ang="0">
                    <a:pos x="0" y="1173"/>
                  </a:cxn>
                  <a:cxn ang="0">
                    <a:pos x="94" y="1193"/>
                  </a:cxn>
                  <a:cxn ang="0">
                    <a:pos x="203" y="1218"/>
                  </a:cxn>
                  <a:cxn ang="0">
                    <a:pos x="342" y="1238"/>
                  </a:cxn>
                  <a:cxn ang="0">
                    <a:pos x="342" y="559"/>
                  </a:cxn>
                  <a:cxn ang="0">
                    <a:pos x="342" y="559"/>
                  </a:cxn>
                  <a:cxn ang="0">
                    <a:pos x="317" y="550"/>
                  </a:cxn>
                  <a:cxn ang="0">
                    <a:pos x="292" y="540"/>
                  </a:cxn>
                  <a:cxn ang="0">
                    <a:pos x="267" y="520"/>
                  </a:cxn>
                  <a:cxn ang="0">
                    <a:pos x="247" y="500"/>
                  </a:cxn>
                  <a:cxn ang="0">
                    <a:pos x="233" y="475"/>
                  </a:cxn>
                  <a:cxn ang="0">
                    <a:pos x="218" y="451"/>
                  </a:cxn>
                  <a:cxn ang="0">
                    <a:pos x="213" y="421"/>
                  </a:cxn>
                  <a:cxn ang="0">
                    <a:pos x="208" y="391"/>
                  </a:cxn>
                  <a:cxn ang="0">
                    <a:pos x="208" y="391"/>
                  </a:cxn>
                </a:cxnLst>
                <a:rect l="0" t="0" r="r" b="b"/>
                <a:pathLst>
                  <a:path w="342" h="1238">
                    <a:moveTo>
                      <a:pt x="208" y="391"/>
                    </a:moveTo>
                    <a:lnTo>
                      <a:pt x="208" y="391"/>
                    </a:lnTo>
                    <a:lnTo>
                      <a:pt x="213" y="356"/>
                    </a:lnTo>
                    <a:lnTo>
                      <a:pt x="218" y="327"/>
                    </a:lnTo>
                    <a:lnTo>
                      <a:pt x="233" y="302"/>
                    </a:lnTo>
                    <a:lnTo>
                      <a:pt x="247" y="277"/>
                    </a:lnTo>
                    <a:lnTo>
                      <a:pt x="267" y="257"/>
                    </a:lnTo>
                    <a:lnTo>
                      <a:pt x="292" y="243"/>
                    </a:lnTo>
                    <a:lnTo>
                      <a:pt x="317" y="228"/>
                    </a:lnTo>
                    <a:lnTo>
                      <a:pt x="342" y="223"/>
                    </a:lnTo>
                    <a:lnTo>
                      <a:pt x="342" y="15"/>
                    </a:lnTo>
                    <a:lnTo>
                      <a:pt x="0" y="0"/>
                    </a:lnTo>
                    <a:lnTo>
                      <a:pt x="0" y="1173"/>
                    </a:lnTo>
                    <a:lnTo>
                      <a:pt x="0" y="1173"/>
                    </a:lnTo>
                    <a:lnTo>
                      <a:pt x="94" y="1193"/>
                    </a:lnTo>
                    <a:lnTo>
                      <a:pt x="203" y="1218"/>
                    </a:lnTo>
                    <a:lnTo>
                      <a:pt x="342" y="1238"/>
                    </a:lnTo>
                    <a:lnTo>
                      <a:pt x="342" y="559"/>
                    </a:lnTo>
                    <a:lnTo>
                      <a:pt x="342" y="559"/>
                    </a:lnTo>
                    <a:lnTo>
                      <a:pt x="317" y="550"/>
                    </a:lnTo>
                    <a:lnTo>
                      <a:pt x="292" y="540"/>
                    </a:lnTo>
                    <a:lnTo>
                      <a:pt x="267" y="520"/>
                    </a:lnTo>
                    <a:lnTo>
                      <a:pt x="247" y="500"/>
                    </a:lnTo>
                    <a:lnTo>
                      <a:pt x="233" y="475"/>
                    </a:lnTo>
                    <a:lnTo>
                      <a:pt x="218" y="451"/>
                    </a:lnTo>
                    <a:lnTo>
                      <a:pt x="213" y="421"/>
                    </a:lnTo>
                    <a:lnTo>
                      <a:pt x="208" y="391"/>
                    </a:lnTo>
                    <a:lnTo>
                      <a:pt x="208" y="391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Freeform 34"/>
              <p:cNvSpPr>
                <a:spLocks/>
              </p:cNvSpPr>
              <p:nvPr/>
            </p:nvSpPr>
            <p:spPr bwMode="auto">
              <a:xfrm>
                <a:off x="20073147" y="9503339"/>
                <a:ext cx="435429" cy="1382156"/>
              </a:xfrm>
              <a:custGeom>
                <a:avLst/>
                <a:gdLst/>
                <a:ahLst/>
                <a:cxnLst>
                  <a:cxn ang="0">
                    <a:pos x="396" y="15"/>
                  </a:cxn>
                  <a:cxn ang="0">
                    <a:pos x="0" y="0"/>
                  </a:cxn>
                  <a:cxn ang="0">
                    <a:pos x="0" y="208"/>
                  </a:cxn>
                  <a:cxn ang="0">
                    <a:pos x="0" y="208"/>
                  </a:cxn>
                  <a:cxn ang="0">
                    <a:pos x="30" y="213"/>
                  </a:cxn>
                  <a:cxn ang="0">
                    <a:pos x="54" y="228"/>
                  </a:cxn>
                  <a:cxn ang="0">
                    <a:pos x="74" y="242"/>
                  </a:cxn>
                  <a:cxn ang="0">
                    <a:pos x="94" y="262"/>
                  </a:cxn>
                  <a:cxn ang="0">
                    <a:pos x="114" y="287"/>
                  </a:cxn>
                  <a:cxn ang="0">
                    <a:pos x="124" y="312"/>
                  </a:cxn>
                  <a:cxn ang="0">
                    <a:pos x="134" y="341"/>
                  </a:cxn>
                  <a:cxn ang="0">
                    <a:pos x="134" y="376"/>
                  </a:cxn>
                  <a:cxn ang="0">
                    <a:pos x="134" y="376"/>
                  </a:cxn>
                  <a:cxn ang="0">
                    <a:pos x="134" y="406"/>
                  </a:cxn>
                  <a:cxn ang="0">
                    <a:pos x="124" y="436"/>
                  </a:cxn>
                  <a:cxn ang="0">
                    <a:pos x="114" y="460"/>
                  </a:cxn>
                  <a:cxn ang="0">
                    <a:pos x="94" y="485"/>
                  </a:cxn>
                  <a:cxn ang="0">
                    <a:pos x="74" y="505"/>
                  </a:cxn>
                  <a:cxn ang="0">
                    <a:pos x="54" y="525"/>
                  </a:cxn>
                  <a:cxn ang="0">
                    <a:pos x="30" y="535"/>
                  </a:cxn>
                  <a:cxn ang="0">
                    <a:pos x="0" y="544"/>
                  </a:cxn>
                  <a:cxn ang="0">
                    <a:pos x="0" y="1228"/>
                  </a:cxn>
                  <a:cxn ang="0">
                    <a:pos x="0" y="1228"/>
                  </a:cxn>
                  <a:cxn ang="0">
                    <a:pos x="188" y="1247"/>
                  </a:cxn>
                  <a:cxn ang="0">
                    <a:pos x="287" y="1252"/>
                  </a:cxn>
                  <a:cxn ang="0">
                    <a:pos x="396" y="1257"/>
                  </a:cxn>
                  <a:cxn ang="0">
                    <a:pos x="396" y="15"/>
                  </a:cxn>
                </a:cxnLst>
                <a:rect l="0" t="0" r="r" b="b"/>
                <a:pathLst>
                  <a:path w="396" h="1257">
                    <a:moveTo>
                      <a:pt x="396" y="15"/>
                    </a:moveTo>
                    <a:lnTo>
                      <a:pt x="0" y="0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30" y="213"/>
                    </a:lnTo>
                    <a:lnTo>
                      <a:pt x="54" y="228"/>
                    </a:lnTo>
                    <a:lnTo>
                      <a:pt x="74" y="242"/>
                    </a:lnTo>
                    <a:lnTo>
                      <a:pt x="94" y="262"/>
                    </a:lnTo>
                    <a:lnTo>
                      <a:pt x="114" y="287"/>
                    </a:lnTo>
                    <a:lnTo>
                      <a:pt x="124" y="312"/>
                    </a:lnTo>
                    <a:lnTo>
                      <a:pt x="134" y="341"/>
                    </a:lnTo>
                    <a:lnTo>
                      <a:pt x="134" y="376"/>
                    </a:lnTo>
                    <a:lnTo>
                      <a:pt x="134" y="376"/>
                    </a:lnTo>
                    <a:lnTo>
                      <a:pt x="134" y="406"/>
                    </a:lnTo>
                    <a:lnTo>
                      <a:pt x="124" y="436"/>
                    </a:lnTo>
                    <a:lnTo>
                      <a:pt x="114" y="460"/>
                    </a:lnTo>
                    <a:lnTo>
                      <a:pt x="94" y="485"/>
                    </a:lnTo>
                    <a:lnTo>
                      <a:pt x="74" y="505"/>
                    </a:lnTo>
                    <a:lnTo>
                      <a:pt x="54" y="525"/>
                    </a:lnTo>
                    <a:lnTo>
                      <a:pt x="30" y="535"/>
                    </a:lnTo>
                    <a:lnTo>
                      <a:pt x="0" y="544"/>
                    </a:lnTo>
                    <a:lnTo>
                      <a:pt x="0" y="1228"/>
                    </a:lnTo>
                    <a:lnTo>
                      <a:pt x="0" y="1228"/>
                    </a:lnTo>
                    <a:lnTo>
                      <a:pt x="188" y="1247"/>
                    </a:lnTo>
                    <a:lnTo>
                      <a:pt x="287" y="1252"/>
                    </a:lnTo>
                    <a:lnTo>
                      <a:pt x="396" y="1257"/>
                    </a:lnTo>
                    <a:lnTo>
                      <a:pt x="396" y="15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" name="Freeform 35"/>
              <p:cNvSpPr>
                <a:spLocks/>
              </p:cNvSpPr>
              <p:nvPr/>
            </p:nvSpPr>
            <p:spPr bwMode="auto">
              <a:xfrm>
                <a:off x="19925805" y="9785927"/>
                <a:ext cx="239706" cy="256199"/>
              </a:xfrm>
              <a:custGeom>
                <a:avLst/>
                <a:gdLst/>
                <a:ahLst/>
                <a:cxnLst>
                  <a:cxn ang="0">
                    <a:pos x="218" y="119"/>
                  </a:cxn>
                  <a:cxn ang="0">
                    <a:pos x="218" y="119"/>
                  </a:cxn>
                  <a:cxn ang="0">
                    <a:pos x="218" y="94"/>
                  </a:cxn>
                  <a:cxn ang="0">
                    <a:pos x="208" y="75"/>
                  </a:cxn>
                  <a:cxn ang="0">
                    <a:pos x="198" y="55"/>
                  </a:cxn>
                  <a:cxn ang="0">
                    <a:pos x="188" y="35"/>
                  </a:cxn>
                  <a:cxn ang="0">
                    <a:pos x="169" y="20"/>
                  </a:cxn>
                  <a:cxn ang="0">
                    <a:pos x="154" y="10"/>
                  </a:cxn>
                  <a:cxn ang="0">
                    <a:pos x="134" y="5"/>
                  </a:cxn>
                  <a:cxn ang="0">
                    <a:pos x="109" y="0"/>
                  </a:cxn>
                  <a:cxn ang="0">
                    <a:pos x="109" y="0"/>
                  </a:cxn>
                  <a:cxn ang="0">
                    <a:pos x="89" y="5"/>
                  </a:cxn>
                  <a:cxn ang="0">
                    <a:pos x="70" y="10"/>
                  </a:cxn>
                  <a:cxn ang="0">
                    <a:pos x="50" y="20"/>
                  </a:cxn>
                  <a:cxn ang="0">
                    <a:pos x="35" y="35"/>
                  </a:cxn>
                  <a:cxn ang="0">
                    <a:pos x="20" y="55"/>
                  </a:cxn>
                  <a:cxn ang="0">
                    <a:pos x="10" y="75"/>
                  </a:cxn>
                  <a:cxn ang="0">
                    <a:pos x="5" y="94"/>
                  </a:cxn>
                  <a:cxn ang="0">
                    <a:pos x="0" y="119"/>
                  </a:cxn>
                  <a:cxn ang="0">
                    <a:pos x="0" y="119"/>
                  </a:cxn>
                  <a:cxn ang="0">
                    <a:pos x="5" y="139"/>
                  </a:cxn>
                  <a:cxn ang="0">
                    <a:pos x="10" y="164"/>
                  </a:cxn>
                  <a:cxn ang="0">
                    <a:pos x="20" y="183"/>
                  </a:cxn>
                  <a:cxn ang="0">
                    <a:pos x="35" y="198"/>
                  </a:cxn>
                  <a:cxn ang="0">
                    <a:pos x="50" y="213"/>
                  </a:cxn>
                  <a:cxn ang="0">
                    <a:pos x="70" y="223"/>
                  </a:cxn>
                  <a:cxn ang="0">
                    <a:pos x="89" y="233"/>
                  </a:cxn>
                  <a:cxn ang="0">
                    <a:pos x="109" y="233"/>
                  </a:cxn>
                  <a:cxn ang="0">
                    <a:pos x="109" y="233"/>
                  </a:cxn>
                  <a:cxn ang="0">
                    <a:pos x="134" y="233"/>
                  </a:cxn>
                  <a:cxn ang="0">
                    <a:pos x="154" y="223"/>
                  </a:cxn>
                  <a:cxn ang="0">
                    <a:pos x="169" y="213"/>
                  </a:cxn>
                  <a:cxn ang="0">
                    <a:pos x="188" y="198"/>
                  </a:cxn>
                  <a:cxn ang="0">
                    <a:pos x="198" y="183"/>
                  </a:cxn>
                  <a:cxn ang="0">
                    <a:pos x="208" y="164"/>
                  </a:cxn>
                  <a:cxn ang="0">
                    <a:pos x="218" y="139"/>
                  </a:cxn>
                  <a:cxn ang="0">
                    <a:pos x="218" y="119"/>
                  </a:cxn>
                  <a:cxn ang="0">
                    <a:pos x="218" y="119"/>
                  </a:cxn>
                </a:cxnLst>
                <a:rect l="0" t="0" r="r" b="b"/>
                <a:pathLst>
                  <a:path w="218" h="233">
                    <a:moveTo>
                      <a:pt x="218" y="119"/>
                    </a:moveTo>
                    <a:lnTo>
                      <a:pt x="218" y="119"/>
                    </a:lnTo>
                    <a:lnTo>
                      <a:pt x="218" y="94"/>
                    </a:lnTo>
                    <a:lnTo>
                      <a:pt x="208" y="75"/>
                    </a:lnTo>
                    <a:lnTo>
                      <a:pt x="198" y="55"/>
                    </a:lnTo>
                    <a:lnTo>
                      <a:pt x="188" y="35"/>
                    </a:lnTo>
                    <a:lnTo>
                      <a:pt x="169" y="20"/>
                    </a:lnTo>
                    <a:lnTo>
                      <a:pt x="154" y="10"/>
                    </a:lnTo>
                    <a:lnTo>
                      <a:pt x="134" y="5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89" y="5"/>
                    </a:lnTo>
                    <a:lnTo>
                      <a:pt x="70" y="10"/>
                    </a:lnTo>
                    <a:lnTo>
                      <a:pt x="50" y="20"/>
                    </a:lnTo>
                    <a:lnTo>
                      <a:pt x="35" y="35"/>
                    </a:lnTo>
                    <a:lnTo>
                      <a:pt x="20" y="55"/>
                    </a:lnTo>
                    <a:lnTo>
                      <a:pt x="10" y="75"/>
                    </a:lnTo>
                    <a:lnTo>
                      <a:pt x="5" y="9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5" y="139"/>
                    </a:lnTo>
                    <a:lnTo>
                      <a:pt x="10" y="164"/>
                    </a:lnTo>
                    <a:lnTo>
                      <a:pt x="20" y="183"/>
                    </a:lnTo>
                    <a:lnTo>
                      <a:pt x="35" y="198"/>
                    </a:lnTo>
                    <a:lnTo>
                      <a:pt x="50" y="213"/>
                    </a:lnTo>
                    <a:lnTo>
                      <a:pt x="70" y="223"/>
                    </a:lnTo>
                    <a:lnTo>
                      <a:pt x="89" y="233"/>
                    </a:lnTo>
                    <a:lnTo>
                      <a:pt x="109" y="233"/>
                    </a:lnTo>
                    <a:lnTo>
                      <a:pt x="109" y="233"/>
                    </a:lnTo>
                    <a:lnTo>
                      <a:pt x="134" y="233"/>
                    </a:lnTo>
                    <a:lnTo>
                      <a:pt x="154" y="223"/>
                    </a:lnTo>
                    <a:lnTo>
                      <a:pt x="169" y="213"/>
                    </a:lnTo>
                    <a:lnTo>
                      <a:pt x="188" y="198"/>
                    </a:lnTo>
                    <a:lnTo>
                      <a:pt x="198" y="183"/>
                    </a:lnTo>
                    <a:lnTo>
                      <a:pt x="208" y="164"/>
                    </a:lnTo>
                    <a:lnTo>
                      <a:pt x="218" y="139"/>
                    </a:lnTo>
                    <a:lnTo>
                      <a:pt x="218" y="119"/>
                    </a:lnTo>
                    <a:lnTo>
                      <a:pt x="218" y="119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Freeform 36"/>
              <p:cNvSpPr>
                <a:spLocks/>
              </p:cNvSpPr>
              <p:nvPr/>
            </p:nvSpPr>
            <p:spPr bwMode="auto">
              <a:xfrm>
                <a:off x="19931303" y="9818914"/>
                <a:ext cx="191325" cy="201221"/>
              </a:xfrm>
              <a:custGeom>
                <a:avLst/>
                <a:gdLst/>
                <a:ahLst/>
                <a:cxnLst>
                  <a:cxn ang="0">
                    <a:pos x="134" y="109"/>
                  </a:cxn>
                  <a:cxn ang="0">
                    <a:pos x="134" y="109"/>
                  </a:cxn>
                  <a:cxn ang="0">
                    <a:pos x="119" y="104"/>
                  </a:cxn>
                  <a:cxn ang="0">
                    <a:pos x="104" y="94"/>
                  </a:cxn>
                  <a:cxn ang="0">
                    <a:pos x="94" y="79"/>
                  </a:cxn>
                  <a:cxn ang="0">
                    <a:pos x="89" y="64"/>
                  </a:cxn>
                  <a:cxn ang="0">
                    <a:pos x="89" y="64"/>
                  </a:cxn>
                  <a:cxn ang="0">
                    <a:pos x="94" y="45"/>
                  </a:cxn>
                  <a:cxn ang="0">
                    <a:pos x="104" y="30"/>
                  </a:cxn>
                  <a:cxn ang="0">
                    <a:pos x="119" y="20"/>
                  </a:cxn>
                  <a:cxn ang="0">
                    <a:pos x="134" y="15"/>
                  </a:cxn>
                  <a:cxn ang="0">
                    <a:pos x="134" y="15"/>
                  </a:cxn>
                  <a:cxn ang="0">
                    <a:pos x="139" y="15"/>
                  </a:cxn>
                  <a:cxn ang="0">
                    <a:pos x="139" y="15"/>
                  </a:cxn>
                  <a:cxn ang="0">
                    <a:pos x="114" y="5"/>
                  </a:cxn>
                  <a:cxn ang="0">
                    <a:pos x="84" y="0"/>
                  </a:cxn>
                  <a:cxn ang="0">
                    <a:pos x="84" y="0"/>
                  </a:cxn>
                  <a:cxn ang="0">
                    <a:pos x="70" y="0"/>
                  </a:cxn>
                  <a:cxn ang="0">
                    <a:pos x="55" y="5"/>
                  </a:cxn>
                  <a:cxn ang="0">
                    <a:pos x="40" y="15"/>
                  </a:cxn>
                  <a:cxn ang="0">
                    <a:pos x="25" y="25"/>
                  </a:cxn>
                  <a:cxn ang="0">
                    <a:pos x="15" y="40"/>
                  </a:cxn>
                  <a:cxn ang="0">
                    <a:pos x="5" y="54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0" y="89"/>
                  </a:cxn>
                  <a:cxn ang="0">
                    <a:pos x="0" y="109"/>
                  </a:cxn>
                  <a:cxn ang="0">
                    <a:pos x="5" y="129"/>
                  </a:cxn>
                  <a:cxn ang="0">
                    <a:pos x="15" y="144"/>
                  </a:cxn>
                  <a:cxn ang="0">
                    <a:pos x="25" y="158"/>
                  </a:cxn>
                  <a:cxn ang="0">
                    <a:pos x="40" y="168"/>
                  </a:cxn>
                  <a:cxn ang="0">
                    <a:pos x="55" y="178"/>
                  </a:cxn>
                  <a:cxn ang="0">
                    <a:pos x="70" y="183"/>
                  </a:cxn>
                  <a:cxn ang="0">
                    <a:pos x="84" y="183"/>
                  </a:cxn>
                  <a:cxn ang="0">
                    <a:pos x="84" y="183"/>
                  </a:cxn>
                  <a:cxn ang="0">
                    <a:pos x="104" y="183"/>
                  </a:cxn>
                  <a:cxn ang="0">
                    <a:pos x="119" y="178"/>
                  </a:cxn>
                  <a:cxn ang="0">
                    <a:pos x="134" y="168"/>
                  </a:cxn>
                  <a:cxn ang="0">
                    <a:pos x="149" y="158"/>
                  </a:cxn>
                  <a:cxn ang="0">
                    <a:pos x="159" y="144"/>
                  </a:cxn>
                  <a:cxn ang="0">
                    <a:pos x="169" y="129"/>
                  </a:cxn>
                  <a:cxn ang="0">
                    <a:pos x="174" y="109"/>
                  </a:cxn>
                  <a:cxn ang="0">
                    <a:pos x="174" y="89"/>
                  </a:cxn>
                  <a:cxn ang="0">
                    <a:pos x="174" y="89"/>
                  </a:cxn>
                  <a:cxn ang="0">
                    <a:pos x="174" y="84"/>
                  </a:cxn>
                  <a:cxn ang="0">
                    <a:pos x="174" y="84"/>
                  </a:cxn>
                  <a:cxn ang="0">
                    <a:pos x="164" y="94"/>
                  </a:cxn>
                  <a:cxn ang="0">
                    <a:pos x="159" y="104"/>
                  </a:cxn>
                  <a:cxn ang="0">
                    <a:pos x="144" y="109"/>
                  </a:cxn>
                  <a:cxn ang="0">
                    <a:pos x="134" y="109"/>
                  </a:cxn>
                  <a:cxn ang="0">
                    <a:pos x="134" y="109"/>
                  </a:cxn>
                </a:cxnLst>
                <a:rect l="0" t="0" r="r" b="b"/>
                <a:pathLst>
                  <a:path w="174" h="183">
                    <a:moveTo>
                      <a:pt x="134" y="109"/>
                    </a:moveTo>
                    <a:lnTo>
                      <a:pt x="134" y="109"/>
                    </a:lnTo>
                    <a:lnTo>
                      <a:pt x="119" y="104"/>
                    </a:lnTo>
                    <a:lnTo>
                      <a:pt x="104" y="94"/>
                    </a:lnTo>
                    <a:lnTo>
                      <a:pt x="94" y="79"/>
                    </a:lnTo>
                    <a:lnTo>
                      <a:pt x="89" y="64"/>
                    </a:lnTo>
                    <a:lnTo>
                      <a:pt x="89" y="64"/>
                    </a:lnTo>
                    <a:lnTo>
                      <a:pt x="94" y="45"/>
                    </a:lnTo>
                    <a:lnTo>
                      <a:pt x="104" y="30"/>
                    </a:lnTo>
                    <a:lnTo>
                      <a:pt x="119" y="20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9" y="15"/>
                    </a:lnTo>
                    <a:lnTo>
                      <a:pt x="139" y="15"/>
                    </a:lnTo>
                    <a:lnTo>
                      <a:pt x="114" y="5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0" y="0"/>
                    </a:lnTo>
                    <a:lnTo>
                      <a:pt x="55" y="5"/>
                    </a:lnTo>
                    <a:lnTo>
                      <a:pt x="40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5" y="54"/>
                    </a:lnTo>
                    <a:lnTo>
                      <a:pt x="0" y="74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109"/>
                    </a:lnTo>
                    <a:lnTo>
                      <a:pt x="5" y="129"/>
                    </a:lnTo>
                    <a:lnTo>
                      <a:pt x="15" y="144"/>
                    </a:lnTo>
                    <a:lnTo>
                      <a:pt x="25" y="158"/>
                    </a:lnTo>
                    <a:lnTo>
                      <a:pt x="40" y="168"/>
                    </a:lnTo>
                    <a:lnTo>
                      <a:pt x="55" y="178"/>
                    </a:lnTo>
                    <a:lnTo>
                      <a:pt x="70" y="183"/>
                    </a:lnTo>
                    <a:lnTo>
                      <a:pt x="84" y="183"/>
                    </a:lnTo>
                    <a:lnTo>
                      <a:pt x="84" y="183"/>
                    </a:lnTo>
                    <a:lnTo>
                      <a:pt x="104" y="183"/>
                    </a:lnTo>
                    <a:lnTo>
                      <a:pt x="119" y="178"/>
                    </a:lnTo>
                    <a:lnTo>
                      <a:pt x="134" y="168"/>
                    </a:lnTo>
                    <a:lnTo>
                      <a:pt x="149" y="158"/>
                    </a:lnTo>
                    <a:lnTo>
                      <a:pt x="159" y="144"/>
                    </a:lnTo>
                    <a:lnTo>
                      <a:pt x="169" y="129"/>
                    </a:lnTo>
                    <a:lnTo>
                      <a:pt x="174" y="109"/>
                    </a:lnTo>
                    <a:lnTo>
                      <a:pt x="174" y="89"/>
                    </a:lnTo>
                    <a:lnTo>
                      <a:pt x="174" y="89"/>
                    </a:lnTo>
                    <a:lnTo>
                      <a:pt x="174" y="84"/>
                    </a:lnTo>
                    <a:lnTo>
                      <a:pt x="174" y="84"/>
                    </a:lnTo>
                    <a:lnTo>
                      <a:pt x="164" y="94"/>
                    </a:lnTo>
                    <a:lnTo>
                      <a:pt x="159" y="104"/>
                    </a:lnTo>
                    <a:lnTo>
                      <a:pt x="144" y="109"/>
                    </a:lnTo>
                    <a:lnTo>
                      <a:pt x="134" y="109"/>
                    </a:lnTo>
                    <a:lnTo>
                      <a:pt x="134" y="10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Freeform 37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Freeform 38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Freeform 39"/>
              <p:cNvSpPr>
                <a:spLocks/>
              </p:cNvSpPr>
              <p:nvPr/>
            </p:nvSpPr>
            <p:spPr bwMode="auto">
              <a:xfrm>
                <a:off x="19687200" y="9023928"/>
                <a:ext cx="26390" cy="274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0"/>
                  </a:cxn>
                  <a:cxn ang="0">
                    <a:pos x="10" y="25"/>
                  </a:cxn>
                  <a:cxn ang="0">
                    <a:pos x="10" y="25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5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0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7EAA5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Freeform 40"/>
              <p:cNvSpPr>
                <a:spLocks noEditPoints="1"/>
              </p:cNvSpPr>
              <p:nvPr/>
            </p:nvSpPr>
            <p:spPr bwMode="auto">
              <a:xfrm>
                <a:off x="19790559" y="8975547"/>
                <a:ext cx="718018" cy="446424"/>
              </a:xfrm>
              <a:custGeom>
                <a:avLst/>
                <a:gdLst/>
                <a:ahLst/>
                <a:cxnLst>
                  <a:cxn ang="0">
                    <a:pos x="24" y="366"/>
                  </a:cxn>
                  <a:cxn ang="0">
                    <a:pos x="123" y="198"/>
                  </a:cxn>
                  <a:cxn ang="0">
                    <a:pos x="633" y="203"/>
                  </a:cxn>
                  <a:cxn ang="0">
                    <a:pos x="633" y="203"/>
                  </a:cxn>
                  <a:cxn ang="0">
                    <a:pos x="633" y="386"/>
                  </a:cxn>
                  <a:cxn ang="0">
                    <a:pos x="633" y="386"/>
                  </a:cxn>
                  <a:cxn ang="0">
                    <a:pos x="24" y="366"/>
                  </a:cxn>
                  <a:cxn ang="0">
                    <a:pos x="24" y="366"/>
                  </a:cxn>
                  <a:cxn ang="0">
                    <a:pos x="109" y="20"/>
                  </a:cxn>
                  <a:cxn ang="0">
                    <a:pos x="109" y="183"/>
                  </a:cxn>
                  <a:cxn ang="0">
                    <a:pos x="19" y="336"/>
                  </a:cxn>
                  <a:cxn ang="0">
                    <a:pos x="19" y="336"/>
                  </a:cxn>
                  <a:cxn ang="0">
                    <a:pos x="19" y="20"/>
                  </a:cxn>
                  <a:cxn ang="0">
                    <a:pos x="19" y="20"/>
                  </a:cxn>
                  <a:cxn ang="0">
                    <a:pos x="109" y="20"/>
                  </a:cxn>
                  <a:cxn ang="0">
                    <a:pos x="109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128" y="178"/>
                  </a:cxn>
                  <a:cxn ang="0">
                    <a:pos x="128" y="178"/>
                  </a:cxn>
                  <a:cxn ang="0">
                    <a:pos x="128" y="20"/>
                  </a:cxn>
                  <a:cxn ang="0">
                    <a:pos x="128" y="20"/>
                  </a:cxn>
                  <a:cxn ang="0">
                    <a:pos x="633" y="20"/>
                  </a:cxn>
                  <a:cxn ang="0">
                    <a:pos x="633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643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376"/>
                  </a:cxn>
                  <a:cxn ang="0">
                    <a:pos x="0" y="376"/>
                  </a:cxn>
                  <a:cxn ang="0">
                    <a:pos x="0" y="381"/>
                  </a:cxn>
                  <a:cxn ang="0">
                    <a:pos x="10" y="386"/>
                  </a:cxn>
                  <a:cxn ang="0">
                    <a:pos x="643" y="406"/>
                  </a:cxn>
                  <a:cxn ang="0">
                    <a:pos x="643" y="406"/>
                  </a:cxn>
                  <a:cxn ang="0">
                    <a:pos x="648" y="401"/>
                  </a:cxn>
                  <a:cxn ang="0">
                    <a:pos x="648" y="401"/>
                  </a:cxn>
                  <a:cxn ang="0">
                    <a:pos x="653" y="396"/>
                  </a:cxn>
                  <a:cxn ang="0">
                    <a:pos x="653" y="10"/>
                  </a:cxn>
                  <a:cxn ang="0">
                    <a:pos x="653" y="10"/>
                  </a:cxn>
                  <a:cxn ang="0">
                    <a:pos x="648" y="0"/>
                  </a:cxn>
                  <a:cxn ang="0">
                    <a:pos x="643" y="0"/>
                  </a:cxn>
                  <a:cxn ang="0">
                    <a:pos x="643" y="0"/>
                  </a:cxn>
                </a:cxnLst>
                <a:rect l="0" t="0" r="r" b="b"/>
                <a:pathLst>
                  <a:path w="653" h="406">
                    <a:moveTo>
                      <a:pt x="24" y="366"/>
                    </a:moveTo>
                    <a:lnTo>
                      <a:pt x="123" y="198"/>
                    </a:lnTo>
                    <a:lnTo>
                      <a:pt x="633" y="203"/>
                    </a:lnTo>
                    <a:lnTo>
                      <a:pt x="633" y="203"/>
                    </a:lnTo>
                    <a:lnTo>
                      <a:pt x="633" y="386"/>
                    </a:lnTo>
                    <a:lnTo>
                      <a:pt x="633" y="386"/>
                    </a:lnTo>
                    <a:lnTo>
                      <a:pt x="24" y="366"/>
                    </a:lnTo>
                    <a:lnTo>
                      <a:pt x="24" y="366"/>
                    </a:lnTo>
                    <a:close/>
                    <a:moveTo>
                      <a:pt x="109" y="20"/>
                    </a:moveTo>
                    <a:lnTo>
                      <a:pt x="109" y="183"/>
                    </a:lnTo>
                    <a:lnTo>
                      <a:pt x="19" y="336"/>
                    </a:lnTo>
                    <a:lnTo>
                      <a:pt x="19" y="336"/>
                    </a:lnTo>
                    <a:lnTo>
                      <a:pt x="19" y="20"/>
                    </a:lnTo>
                    <a:lnTo>
                      <a:pt x="19" y="20"/>
                    </a:lnTo>
                    <a:lnTo>
                      <a:pt x="109" y="20"/>
                    </a:lnTo>
                    <a:lnTo>
                      <a:pt x="109" y="20"/>
                    </a:lnTo>
                    <a:close/>
                    <a:moveTo>
                      <a:pt x="633" y="183"/>
                    </a:moveTo>
                    <a:lnTo>
                      <a:pt x="633" y="183"/>
                    </a:lnTo>
                    <a:lnTo>
                      <a:pt x="128" y="178"/>
                    </a:lnTo>
                    <a:lnTo>
                      <a:pt x="128" y="178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633" y="20"/>
                    </a:lnTo>
                    <a:lnTo>
                      <a:pt x="633" y="20"/>
                    </a:lnTo>
                    <a:lnTo>
                      <a:pt x="633" y="183"/>
                    </a:lnTo>
                    <a:lnTo>
                      <a:pt x="633" y="183"/>
                    </a:lnTo>
                    <a:close/>
                    <a:moveTo>
                      <a:pt x="643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376"/>
                    </a:lnTo>
                    <a:lnTo>
                      <a:pt x="0" y="376"/>
                    </a:lnTo>
                    <a:lnTo>
                      <a:pt x="0" y="381"/>
                    </a:lnTo>
                    <a:lnTo>
                      <a:pt x="10" y="386"/>
                    </a:lnTo>
                    <a:lnTo>
                      <a:pt x="643" y="406"/>
                    </a:lnTo>
                    <a:lnTo>
                      <a:pt x="643" y="406"/>
                    </a:lnTo>
                    <a:lnTo>
                      <a:pt x="648" y="401"/>
                    </a:lnTo>
                    <a:lnTo>
                      <a:pt x="648" y="401"/>
                    </a:lnTo>
                    <a:lnTo>
                      <a:pt x="653" y="396"/>
                    </a:lnTo>
                    <a:lnTo>
                      <a:pt x="653" y="10"/>
                    </a:lnTo>
                    <a:lnTo>
                      <a:pt x="653" y="10"/>
                    </a:lnTo>
                    <a:lnTo>
                      <a:pt x="648" y="0"/>
                    </a:lnTo>
                    <a:lnTo>
                      <a:pt x="643" y="0"/>
                    </a:lnTo>
                    <a:lnTo>
                      <a:pt x="6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Freeform 41"/>
              <p:cNvSpPr>
                <a:spLocks/>
              </p:cNvSpPr>
              <p:nvPr/>
            </p:nvSpPr>
            <p:spPr bwMode="auto">
              <a:xfrm>
                <a:off x="19719087" y="8359789"/>
                <a:ext cx="702624" cy="119853"/>
              </a:xfrm>
              <a:custGeom>
                <a:avLst/>
                <a:gdLst/>
                <a:ahLst/>
                <a:cxnLst>
                  <a:cxn ang="0">
                    <a:pos x="639" y="70"/>
                  </a:cxn>
                  <a:cxn ang="0">
                    <a:pos x="0" y="109"/>
                  </a:cxn>
                  <a:cxn ang="0">
                    <a:pos x="0" y="35"/>
                  </a:cxn>
                  <a:cxn ang="0">
                    <a:pos x="639" y="0"/>
                  </a:cxn>
                  <a:cxn ang="0">
                    <a:pos x="639" y="70"/>
                  </a:cxn>
                </a:cxnLst>
                <a:rect l="0" t="0" r="r" b="b"/>
                <a:pathLst>
                  <a:path w="639" h="109">
                    <a:moveTo>
                      <a:pt x="639" y="70"/>
                    </a:moveTo>
                    <a:lnTo>
                      <a:pt x="0" y="109"/>
                    </a:lnTo>
                    <a:lnTo>
                      <a:pt x="0" y="35"/>
                    </a:lnTo>
                    <a:lnTo>
                      <a:pt x="639" y="0"/>
                    </a:lnTo>
                    <a:lnTo>
                      <a:pt x="639" y="7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Freeform 42"/>
              <p:cNvSpPr>
                <a:spLocks noEditPoints="1"/>
              </p:cNvSpPr>
              <p:nvPr/>
            </p:nvSpPr>
            <p:spPr bwMode="auto">
              <a:xfrm>
                <a:off x="19708091" y="8349893"/>
                <a:ext cx="751005" cy="255100"/>
              </a:xfrm>
              <a:custGeom>
                <a:avLst/>
                <a:gdLst/>
                <a:ahLst/>
                <a:cxnLst>
                  <a:cxn ang="0">
                    <a:pos x="20" y="212"/>
                  </a:cxn>
                  <a:cxn ang="0">
                    <a:pos x="20" y="212"/>
                  </a:cxn>
                  <a:cxn ang="0">
                    <a:pos x="20" y="148"/>
                  </a:cxn>
                  <a:cxn ang="0">
                    <a:pos x="664" y="113"/>
                  </a:cxn>
                  <a:cxn ang="0">
                    <a:pos x="664" y="113"/>
                  </a:cxn>
                  <a:cxn ang="0">
                    <a:pos x="664" y="193"/>
                  </a:cxn>
                  <a:cxn ang="0">
                    <a:pos x="664" y="193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64" y="94"/>
                  </a:cxn>
                  <a:cxn ang="0">
                    <a:pos x="20" y="128"/>
                  </a:cxn>
                  <a:cxn ang="0">
                    <a:pos x="20" y="128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78" y="4"/>
                  </a:cxn>
                  <a:cxn ang="0">
                    <a:pos x="678" y="4"/>
                  </a:cxn>
                  <a:cxn ang="0">
                    <a:pos x="674" y="0"/>
                  </a:cxn>
                  <a:cxn ang="0">
                    <a:pos x="10" y="34"/>
                  </a:cxn>
                  <a:cxn ang="0">
                    <a:pos x="10" y="34"/>
                  </a:cxn>
                  <a:cxn ang="0">
                    <a:pos x="5" y="39"/>
                  </a:cxn>
                  <a:cxn ang="0">
                    <a:pos x="0" y="44"/>
                  </a:cxn>
                  <a:cxn ang="0">
                    <a:pos x="0" y="222"/>
                  </a:cxn>
                  <a:cxn ang="0">
                    <a:pos x="0" y="222"/>
                  </a:cxn>
                  <a:cxn ang="0">
                    <a:pos x="5" y="232"/>
                  </a:cxn>
                  <a:cxn ang="0">
                    <a:pos x="5" y="232"/>
                  </a:cxn>
                  <a:cxn ang="0">
                    <a:pos x="10" y="232"/>
                  </a:cxn>
                  <a:cxn ang="0">
                    <a:pos x="674" y="212"/>
                  </a:cxn>
                  <a:cxn ang="0">
                    <a:pos x="674" y="212"/>
                  </a:cxn>
                  <a:cxn ang="0">
                    <a:pos x="683" y="207"/>
                  </a:cxn>
                  <a:cxn ang="0">
                    <a:pos x="683" y="202"/>
                  </a:cxn>
                  <a:cxn ang="0">
                    <a:pos x="683" y="9"/>
                  </a:cxn>
                  <a:cxn ang="0">
                    <a:pos x="683" y="9"/>
                  </a:cxn>
                  <a:cxn ang="0">
                    <a:pos x="678" y="4"/>
                  </a:cxn>
                  <a:cxn ang="0">
                    <a:pos x="678" y="4"/>
                  </a:cxn>
                </a:cxnLst>
                <a:rect l="0" t="0" r="r" b="b"/>
                <a:pathLst>
                  <a:path w="683" h="232">
                    <a:moveTo>
                      <a:pt x="20" y="212"/>
                    </a:moveTo>
                    <a:lnTo>
                      <a:pt x="20" y="212"/>
                    </a:lnTo>
                    <a:lnTo>
                      <a:pt x="20" y="148"/>
                    </a:lnTo>
                    <a:lnTo>
                      <a:pt x="664" y="113"/>
                    </a:lnTo>
                    <a:lnTo>
                      <a:pt x="664" y="113"/>
                    </a:lnTo>
                    <a:lnTo>
                      <a:pt x="664" y="193"/>
                    </a:lnTo>
                    <a:lnTo>
                      <a:pt x="664" y="193"/>
                    </a:lnTo>
                    <a:lnTo>
                      <a:pt x="20" y="212"/>
                    </a:lnTo>
                    <a:lnTo>
                      <a:pt x="20" y="212"/>
                    </a:lnTo>
                    <a:close/>
                    <a:moveTo>
                      <a:pt x="664" y="19"/>
                    </a:moveTo>
                    <a:lnTo>
                      <a:pt x="664" y="19"/>
                    </a:lnTo>
                    <a:lnTo>
                      <a:pt x="664" y="94"/>
                    </a:lnTo>
                    <a:lnTo>
                      <a:pt x="20" y="128"/>
                    </a:lnTo>
                    <a:lnTo>
                      <a:pt x="20" y="128"/>
                    </a:lnTo>
                    <a:lnTo>
                      <a:pt x="20" y="54"/>
                    </a:lnTo>
                    <a:lnTo>
                      <a:pt x="20" y="54"/>
                    </a:lnTo>
                    <a:lnTo>
                      <a:pt x="664" y="19"/>
                    </a:lnTo>
                    <a:lnTo>
                      <a:pt x="664" y="19"/>
                    </a:lnTo>
                    <a:close/>
                    <a:moveTo>
                      <a:pt x="678" y="4"/>
                    </a:moveTo>
                    <a:lnTo>
                      <a:pt x="678" y="4"/>
                    </a:lnTo>
                    <a:lnTo>
                      <a:pt x="674" y="0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5" y="39"/>
                    </a:lnTo>
                    <a:lnTo>
                      <a:pt x="0" y="44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5" y="232"/>
                    </a:lnTo>
                    <a:lnTo>
                      <a:pt x="5" y="232"/>
                    </a:lnTo>
                    <a:lnTo>
                      <a:pt x="10" y="232"/>
                    </a:lnTo>
                    <a:lnTo>
                      <a:pt x="674" y="212"/>
                    </a:lnTo>
                    <a:lnTo>
                      <a:pt x="674" y="212"/>
                    </a:lnTo>
                    <a:lnTo>
                      <a:pt x="683" y="207"/>
                    </a:lnTo>
                    <a:lnTo>
                      <a:pt x="683" y="202"/>
                    </a:lnTo>
                    <a:lnTo>
                      <a:pt x="683" y="9"/>
                    </a:lnTo>
                    <a:lnTo>
                      <a:pt x="683" y="9"/>
                    </a:lnTo>
                    <a:lnTo>
                      <a:pt x="678" y="4"/>
                    </a:lnTo>
                    <a:lnTo>
                      <a:pt x="678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" name="Freeform 43"/>
              <p:cNvSpPr>
                <a:spLocks/>
              </p:cNvSpPr>
              <p:nvPr/>
            </p:nvSpPr>
            <p:spPr bwMode="auto">
              <a:xfrm>
                <a:off x="20807658" y="8344395"/>
                <a:ext cx="119853" cy="201221"/>
              </a:xfrm>
              <a:custGeom>
                <a:avLst/>
                <a:gdLst/>
                <a:ahLst/>
                <a:cxnLst>
                  <a:cxn ang="0">
                    <a:pos x="109" y="94"/>
                  </a:cxn>
                  <a:cxn ang="0">
                    <a:pos x="109" y="94"/>
                  </a:cxn>
                  <a:cxn ang="0">
                    <a:pos x="104" y="128"/>
                  </a:cxn>
                  <a:cxn ang="0">
                    <a:pos x="94" y="158"/>
                  </a:cxn>
                  <a:cxn ang="0">
                    <a:pos x="74" y="178"/>
                  </a:cxn>
                  <a:cxn ang="0">
                    <a:pos x="65" y="183"/>
                  </a:cxn>
                  <a:cxn ang="0">
                    <a:pos x="55" y="183"/>
                  </a:cxn>
                  <a:cxn ang="0">
                    <a:pos x="55" y="183"/>
                  </a:cxn>
                  <a:cxn ang="0">
                    <a:pos x="45" y="183"/>
                  </a:cxn>
                  <a:cxn ang="0">
                    <a:pos x="35" y="178"/>
                  </a:cxn>
                  <a:cxn ang="0">
                    <a:pos x="15" y="158"/>
                  </a:cxn>
                  <a:cxn ang="0">
                    <a:pos x="5" y="128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5" y="59"/>
                  </a:cxn>
                  <a:cxn ang="0">
                    <a:pos x="15" y="29"/>
                  </a:cxn>
                  <a:cxn ang="0">
                    <a:pos x="35" y="9"/>
                  </a:cxn>
                  <a:cxn ang="0">
                    <a:pos x="45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65" y="5"/>
                  </a:cxn>
                  <a:cxn ang="0">
                    <a:pos x="74" y="9"/>
                  </a:cxn>
                  <a:cxn ang="0">
                    <a:pos x="94" y="29"/>
                  </a:cxn>
                  <a:cxn ang="0">
                    <a:pos x="104" y="59"/>
                  </a:cxn>
                  <a:cxn ang="0">
                    <a:pos x="109" y="94"/>
                  </a:cxn>
                  <a:cxn ang="0">
                    <a:pos x="109" y="94"/>
                  </a:cxn>
                </a:cxnLst>
                <a:rect l="0" t="0" r="r" b="b"/>
                <a:pathLst>
                  <a:path w="109" h="183">
                    <a:moveTo>
                      <a:pt x="109" y="94"/>
                    </a:moveTo>
                    <a:lnTo>
                      <a:pt x="109" y="94"/>
                    </a:lnTo>
                    <a:lnTo>
                      <a:pt x="104" y="128"/>
                    </a:lnTo>
                    <a:lnTo>
                      <a:pt x="94" y="158"/>
                    </a:lnTo>
                    <a:lnTo>
                      <a:pt x="74" y="178"/>
                    </a:lnTo>
                    <a:lnTo>
                      <a:pt x="65" y="183"/>
                    </a:lnTo>
                    <a:lnTo>
                      <a:pt x="55" y="183"/>
                    </a:lnTo>
                    <a:lnTo>
                      <a:pt x="55" y="183"/>
                    </a:lnTo>
                    <a:lnTo>
                      <a:pt x="45" y="183"/>
                    </a:lnTo>
                    <a:lnTo>
                      <a:pt x="35" y="178"/>
                    </a:lnTo>
                    <a:lnTo>
                      <a:pt x="15" y="158"/>
                    </a:lnTo>
                    <a:lnTo>
                      <a:pt x="5" y="12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" y="59"/>
                    </a:lnTo>
                    <a:lnTo>
                      <a:pt x="15" y="29"/>
                    </a:lnTo>
                    <a:lnTo>
                      <a:pt x="35" y="9"/>
                    </a:lnTo>
                    <a:lnTo>
                      <a:pt x="4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65" y="5"/>
                    </a:lnTo>
                    <a:lnTo>
                      <a:pt x="74" y="9"/>
                    </a:lnTo>
                    <a:lnTo>
                      <a:pt x="94" y="29"/>
                    </a:lnTo>
                    <a:lnTo>
                      <a:pt x="104" y="59"/>
                    </a:lnTo>
                    <a:lnTo>
                      <a:pt x="109" y="94"/>
                    </a:lnTo>
                    <a:lnTo>
                      <a:pt x="109" y="9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Freeform 44"/>
              <p:cNvSpPr>
                <a:spLocks/>
              </p:cNvSpPr>
              <p:nvPr/>
            </p:nvSpPr>
            <p:spPr bwMode="auto">
              <a:xfrm>
                <a:off x="20965996" y="8365287"/>
                <a:ext cx="48381" cy="82468"/>
              </a:xfrm>
              <a:custGeom>
                <a:avLst/>
                <a:gdLst/>
                <a:ahLst/>
                <a:cxnLst>
                  <a:cxn ang="0">
                    <a:pos x="44" y="35"/>
                  </a:cxn>
                  <a:cxn ang="0">
                    <a:pos x="44" y="35"/>
                  </a:cxn>
                  <a:cxn ang="0">
                    <a:pos x="44" y="50"/>
                  </a:cxn>
                  <a:cxn ang="0">
                    <a:pos x="39" y="65"/>
                  </a:cxn>
                  <a:cxn ang="0">
                    <a:pos x="29" y="75"/>
                  </a:cxn>
                  <a:cxn ang="0">
                    <a:pos x="24" y="75"/>
                  </a:cxn>
                  <a:cxn ang="0">
                    <a:pos x="24" y="75"/>
                  </a:cxn>
                  <a:cxn ang="0">
                    <a:pos x="15" y="75"/>
                  </a:cxn>
                  <a:cxn ang="0">
                    <a:pos x="10" y="65"/>
                  </a:cxn>
                  <a:cxn ang="0">
                    <a:pos x="5" y="50"/>
                  </a:cxn>
                  <a:cxn ang="0">
                    <a:pos x="0" y="35"/>
                  </a:cxn>
                  <a:cxn ang="0">
                    <a:pos x="0" y="35"/>
                  </a:cxn>
                  <a:cxn ang="0">
                    <a:pos x="5" y="20"/>
                  </a:cxn>
                  <a:cxn ang="0">
                    <a:pos x="10" y="10"/>
                  </a:cxn>
                  <a:cxn ang="0">
                    <a:pos x="15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9" y="0"/>
                  </a:cxn>
                  <a:cxn ang="0">
                    <a:pos x="39" y="10"/>
                  </a:cxn>
                  <a:cxn ang="0">
                    <a:pos x="44" y="20"/>
                  </a:cxn>
                  <a:cxn ang="0">
                    <a:pos x="44" y="35"/>
                  </a:cxn>
                  <a:cxn ang="0">
                    <a:pos x="44" y="35"/>
                  </a:cxn>
                </a:cxnLst>
                <a:rect l="0" t="0" r="r" b="b"/>
                <a:pathLst>
                  <a:path w="44" h="75">
                    <a:moveTo>
                      <a:pt x="44" y="35"/>
                    </a:moveTo>
                    <a:lnTo>
                      <a:pt x="44" y="35"/>
                    </a:lnTo>
                    <a:lnTo>
                      <a:pt x="44" y="50"/>
                    </a:lnTo>
                    <a:lnTo>
                      <a:pt x="39" y="65"/>
                    </a:lnTo>
                    <a:lnTo>
                      <a:pt x="29" y="75"/>
                    </a:lnTo>
                    <a:lnTo>
                      <a:pt x="24" y="75"/>
                    </a:lnTo>
                    <a:lnTo>
                      <a:pt x="24" y="75"/>
                    </a:lnTo>
                    <a:lnTo>
                      <a:pt x="15" y="75"/>
                    </a:lnTo>
                    <a:lnTo>
                      <a:pt x="10" y="65"/>
                    </a:lnTo>
                    <a:lnTo>
                      <a:pt x="5" y="50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5" y="20"/>
                    </a:lnTo>
                    <a:lnTo>
                      <a:pt x="10" y="10"/>
                    </a:lnTo>
                    <a:lnTo>
                      <a:pt x="15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9" y="10"/>
                    </a:lnTo>
                    <a:lnTo>
                      <a:pt x="44" y="20"/>
                    </a:lnTo>
                    <a:lnTo>
                      <a:pt x="44" y="35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" name="Freeform 51"/>
              <p:cNvSpPr>
                <a:spLocks noEditPoints="1"/>
              </p:cNvSpPr>
              <p:nvPr/>
            </p:nvSpPr>
            <p:spPr bwMode="auto">
              <a:xfrm>
                <a:off x="19904914" y="9765036"/>
                <a:ext cx="282589" cy="299082"/>
              </a:xfrm>
              <a:custGeom>
                <a:avLst/>
                <a:gdLst/>
                <a:ahLst/>
                <a:cxnLst>
                  <a:cxn ang="0">
                    <a:pos x="39" y="138"/>
                  </a:cxn>
                  <a:cxn ang="0">
                    <a:pos x="49" y="99"/>
                  </a:cxn>
                  <a:cxn ang="0">
                    <a:pos x="69" y="69"/>
                  </a:cxn>
                  <a:cxn ang="0">
                    <a:pos x="94" y="49"/>
                  </a:cxn>
                  <a:cxn ang="0">
                    <a:pos x="128" y="39"/>
                  </a:cxn>
                  <a:cxn ang="0">
                    <a:pos x="148" y="44"/>
                  </a:cxn>
                  <a:cxn ang="0">
                    <a:pos x="178" y="59"/>
                  </a:cxn>
                  <a:cxn ang="0">
                    <a:pos x="203" y="84"/>
                  </a:cxn>
                  <a:cxn ang="0">
                    <a:pos x="217" y="118"/>
                  </a:cxn>
                  <a:cxn ang="0">
                    <a:pos x="217" y="138"/>
                  </a:cxn>
                  <a:cxn ang="0">
                    <a:pos x="212" y="173"/>
                  </a:cxn>
                  <a:cxn ang="0">
                    <a:pos x="193" y="202"/>
                  </a:cxn>
                  <a:cxn ang="0">
                    <a:pos x="163" y="227"/>
                  </a:cxn>
                  <a:cxn ang="0">
                    <a:pos x="128" y="232"/>
                  </a:cxn>
                  <a:cxn ang="0">
                    <a:pos x="113" y="232"/>
                  </a:cxn>
                  <a:cxn ang="0">
                    <a:pos x="79" y="217"/>
                  </a:cxn>
                  <a:cxn ang="0">
                    <a:pos x="54" y="188"/>
                  </a:cxn>
                  <a:cxn ang="0">
                    <a:pos x="44" y="158"/>
                  </a:cxn>
                  <a:cxn ang="0">
                    <a:pos x="39" y="138"/>
                  </a:cxn>
                  <a:cxn ang="0">
                    <a:pos x="0" y="138"/>
                  </a:cxn>
                  <a:cxn ang="0">
                    <a:pos x="9" y="188"/>
                  </a:cxn>
                  <a:cxn ang="0">
                    <a:pos x="39" y="232"/>
                  </a:cxn>
                  <a:cxn ang="0">
                    <a:pos x="79" y="262"/>
                  </a:cxn>
                  <a:cxn ang="0">
                    <a:pos x="128" y="272"/>
                  </a:cxn>
                  <a:cxn ang="0">
                    <a:pos x="153" y="267"/>
                  </a:cxn>
                  <a:cxn ang="0">
                    <a:pos x="203" y="247"/>
                  </a:cxn>
                  <a:cxn ang="0">
                    <a:pos x="237" y="212"/>
                  </a:cxn>
                  <a:cxn ang="0">
                    <a:pos x="252" y="163"/>
                  </a:cxn>
                  <a:cxn ang="0">
                    <a:pos x="257" y="138"/>
                  </a:cxn>
                  <a:cxn ang="0">
                    <a:pos x="247" y="84"/>
                  </a:cxn>
                  <a:cxn ang="0">
                    <a:pos x="217" y="39"/>
                  </a:cxn>
                  <a:cxn ang="0">
                    <a:pos x="178" y="9"/>
                  </a:cxn>
                  <a:cxn ang="0">
                    <a:pos x="128" y="0"/>
                  </a:cxn>
                  <a:cxn ang="0">
                    <a:pos x="104" y="4"/>
                  </a:cxn>
                  <a:cxn ang="0">
                    <a:pos x="59" y="24"/>
                  </a:cxn>
                  <a:cxn ang="0">
                    <a:pos x="24" y="59"/>
                  </a:cxn>
                  <a:cxn ang="0">
                    <a:pos x="5" y="108"/>
                  </a:cxn>
                  <a:cxn ang="0">
                    <a:pos x="0" y="138"/>
                  </a:cxn>
                </a:cxnLst>
                <a:rect l="0" t="0" r="r" b="b"/>
                <a:pathLst>
                  <a:path w="257" h="272">
                    <a:moveTo>
                      <a:pt x="39" y="138"/>
                    </a:moveTo>
                    <a:lnTo>
                      <a:pt x="39" y="138"/>
                    </a:lnTo>
                    <a:lnTo>
                      <a:pt x="44" y="118"/>
                    </a:lnTo>
                    <a:lnTo>
                      <a:pt x="49" y="99"/>
                    </a:lnTo>
                    <a:lnTo>
                      <a:pt x="54" y="84"/>
                    </a:lnTo>
                    <a:lnTo>
                      <a:pt x="69" y="69"/>
                    </a:lnTo>
                    <a:lnTo>
                      <a:pt x="79" y="59"/>
                    </a:lnTo>
                    <a:lnTo>
                      <a:pt x="94" y="49"/>
                    </a:lnTo>
                    <a:lnTo>
                      <a:pt x="113" y="44"/>
                    </a:lnTo>
                    <a:lnTo>
                      <a:pt x="128" y="39"/>
                    </a:lnTo>
                    <a:lnTo>
                      <a:pt x="128" y="39"/>
                    </a:lnTo>
                    <a:lnTo>
                      <a:pt x="148" y="44"/>
                    </a:lnTo>
                    <a:lnTo>
                      <a:pt x="163" y="49"/>
                    </a:lnTo>
                    <a:lnTo>
                      <a:pt x="178" y="59"/>
                    </a:lnTo>
                    <a:lnTo>
                      <a:pt x="193" y="69"/>
                    </a:lnTo>
                    <a:lnTo>
                      <a:pt x="203" y="84"/>
                    </a:lnTo>
                    <a:lnTo>
                      <a:pt x="212" y="99"/>
                    </a:lnTo>
                    <a:lnTo>
                      <a:pt x="217" y="118"/>
                    </a:lnTo>
                    <a:lnTo>
                      <a:pt x="217" y="138"/>
                    </a:lnTo>
                    <a:lnTo>
                      <a:pt x="217" y="138"/>
                    </a:lnTo>
                    <a:lnTo>
                      <a:pt x="217" y="158"/>
                    </a:lnTo>
                    <a:lnTo>
                      <a:pt x="212" y="173"/>
                    </a:lnTo>
                    <a:lnTo>
                      <a:pt x="203" y="188"/>
                    </a:lnTo>
                    <a:lnTo>
                      <a:pt x="193" y="202"/>
                    </a:lnTo>
                    <a:lnTo>
                      <a:pt x="178" y="217"/>
                    </a:lnTo>
                    <a:lnTo>
                      <a:pt x="163" y="227"/>
                    </a:lnTo>
                    <a:lnTo>
                      <a:pt x="148" y="232"/>
                    </a:lnTo>
                    <a:lnTo>
                      <a:pt x="128" y="232"/>
                    </a:lnTo>
                    <a:lnTo>
                      <a:pt x="128" y="232"/>
                    </a:lnTo>
                    <a:lnTo>
                      <a:pt x="113" y="232"/>
                    </a:lnTo>
                    <a:lnTo>
                      <a:pt x="94" y="227"/>
                    </a:lnTo>
                    <a:lnTo>
                      <a:pt x="79" y="217"/>
                    </a:lnTo>
                    <a:lnTo>
                      <a:pt x="69" y="202"/>
                    </a:lnTo>
                    <a:lnTo>
                      <a:pt x="54" y="188"/>
                    </a:lnTo>
                    <a:lnTo>
                      <a:pt x="49" y="173"/>
                    </a:lnTo>
                    <a:lnTo>
                      <a:pt x="44" y="158"/>
                    </a:lnTo>
                    <a:lnTo>
                      <a:pt x="39" y="138"/>
                    </a:lnTo>
                    <a:lnTo>
                      <a:pt x="39" y="138"/>
                    </a:lnTo>
                    <a:close/>
                    <a:moveTo>
                      <a:pt x="0" y="138"/>
                    </a:moveTo>
                    <a:lnTo>
                      <a:pt x="0" y="138"/>
                    </a:lnTo>
                    <a:lnTo>
                      <a:pt x="5" y="163"/>
                    </a:lnTo>
                    <a:lnTo>
                      <a:pt x="9" y="188"/>
                    </a:lnTo>
                    <a:lnTo>
                      <a:pt x="24" y="212"/>
                    </a:lnTo>
                    <a:lnTo>
                      <a:pt x="39" y="232"/>
                    </a:lnTo>
                    <a:lnTo>
                      <a:pt x="59" y="247"/>
                    </a:lnTo>
                    <a:lnTo>
                      <a:pt x="79" y="262"/>
                    </a:lnTo>
                    <a:lnTo>
                      <a:pt x="104" y="267"/>
                    </a:lnTo>
                    <a:lnTo>
                      <a:pt x="128" y="272"/>
                    </a:lnTo>
                    <a:lnTo>
                      <a:pt x="128" y="272"/>
                    </a:lnTo>
                    <a:lnTo>
                      <a:pt x="153" y="267"/>
                    </a:lnTo>
                    <a:lnTo>
                      <a:pt x="178" y="262"/>
                    </a:lnTo>
                    <a:lnTo>
                      <a:pt x="203" y="247"/>
                    </a:lnTo>
                    <a:lnTo>
                      <a:pt x="217" y="232"/>
                    </a:lnTo>
                    <a:lnTo>
                      <a:pt x="237" y="212"/>
                    </a:lnTo>
                    <a:lnTo>
                      <a:pt x="247" y="188"/>
                    </a:lnTo>
                    <a:lnTo>
                      <a:pt x="252" y="163"/>
                    </a:lnTo>
                    <a:lnTo>
                      <a:pt x="257" y="138"/>
                    </a:lnTo>
                    <a:lnTo>
                      <a:pt x="257" y="138"/>
                    </a:lnTo>
                    <a:lnTo>
                      <a:pt x="252" y="108"/>
                    </a:lnTo>
                    <a:lnTo>
                      <a:pt x="247" y="84"/>
                    </a:lnTo>
                    <a:lnTo>
                      <a:pt x="237" y="59"/>
                    </a:lnTo>
                    <a:lnTo>
                      <a:pt x="217" y="39"/>
                    </a:lnTo>
                    <a:lnTo>
                      <a:pt x="203" y="24"/>
                    </a:lnTo>
                    <a:lnTo>
                      <a:pt x="178" y="9"/>
                    </a:lnTo>
                    <a:lnTo>
                      <a:pt x="153" y="4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04" y="4"/>
                    </a:lnTo>
                    <a:lnTo>
                      <a:pt x="79" y="9"/>
                    </a:lnTo>
                    <a:lnTo>
                      <a:pt x="59" y="24"/>
                    </a:lnTo>
                    <a:lnTo>
                      <a:pt x="39" y="39"/>
                    </a:lnTo>
                    <a:lnTo>
                      <a:pt x="24" y="59"/>
                    </a:lnTo>
                    <a:lnTo>
                      <a:pt x="9" y="84"/>
                    </a:lnTo>
                    <a:lnTo>
                      <a:pt x="5" y="108"/>
                    </a:lnTo>
                    <a:lnTo>
                      <a:pt x="0" y="138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43"/>
            <p:cNvGrpSpPr/>
            <p:nvPr/>
          </p:nvGrpSpPr>
          <p:grpSpPr>
            <a:xfrm>
              <a:off x="26136600" y="8839200"/>
              <a:ext cx="1754022" cy="2286000"/>
              <a:chOff x="19539858" y="8186057"/>
              <a:chExt cx="2171646" cy="2830286"/>
            </a:xfrm>
          </p:grpSpPr>
          <p:sp>
            <p:nvSpPr>
              <p:cNvPr id="88" name="Freeform 8"/>
              <p:cNvSpPr>
                <a:spLocks/>
              </p:cNvSpPr>
              <p:nvPr/>
            </p:nvSpPr>
            <p:spPr bwMode="auto">
              <a:xfrm>
                <a:off x="19578342" y="8219045"/>
                <a:ext cx="1011602" cy="2764312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86"/>
                  </a:cxn>
                  <a:cxn ang="0">
                    <a:pos x="0" y="2386"/>
                  </a:cxn>
                  <a:cxn ang="0">
                    <a:pos x="0" y="2391"/>
                  </a:cxn>
                  <a:cxn ang="0">
                    <a:pos x="5" y="2400"/>
                  </a:cxn>
                  <a:cxn ang="0">
                    <a:pos x="10" y="2400"/>
                  </a:cxn>
                  <a:cxn ang="0">
                    <a:pos x="10" y="2400"/>
                  </a:cxn>
                  <a:cxn ang="0">
                    <a:pos x="94" y="2425"/>
                  </a:cxn>
                  <a:cxn ang="0">
                    <a:pos x="163" y="2440"/>
                  </a:cxn>
                  <a:cxn ang="0">
                    <a:pos x="252" y="2455"/>
                  </a:cxn>
                  <a:cxn ang="0">
                    <a:pos x="371" y="2475"/>
                  </a:cxn>
                  <a:cxn ang="0">
                    <a:pos x="514" y="2490"/>
                  </a:cxn>
                  <a:cxn ang="0">
                    <a:pos x="693" y="2504"/>
                  </a:cxn>
                  <a:cxn ang="0">
                    <a:pos x="900" y="2514"/>
                  </a:cxn>
                  <a:cxn ang="0">
                    <a:pos x="900" y="2514"/>
                  </a:cxn>
                  <a:cxn ang="0">
                    <a:pos x="920" y="2514"/>
                  </a:cxn>
                  <a:cxn ang="0">
                    <a:pos x="920" y="0"/>
                  </a:cxn>
                  <a:cxn ang="0">
                    <a:pos x="920" y="0"/>
                  </a:cxn>
                  <a:cxn ang="0">
                    <a:pos x="900" y="0"/>
                  </a:cxn>
                  <a:cxn ang="0">
                    <a:pos x="900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920" h="2514">
                    <a:moveTo>
                      <a:pt x="0" y="54"/>
                    </a:moveTo>
                    <a:lnTo>
                      <a:pt x="0" y="54"/>
                    </a:lnTo>
                    <a:lnTo>
                      <a:pt x="0" y="2386"/>
                    </a:lnTo>
                    <a:lnTo>
                      <a:pt x="0" y="2386"/>
                    </a:lnTo>
                    <a:lnTo>
                      <a:pt x="0" y="2391"/>
                    </a:lnTo>
                    <a:lnTo>
                      <a:pt x="5" y="2400"/>
                    </a:lnTo>
                    <a:lnTo>
                      <a:pt x="10" y="2400"/>
                    </a:lnTo>
                    <a:lnTo>
                      <a:pt x="10" y="2400"/>
                    </a:lnTo>
                    <a:lnTo>
                      <a:pt x="94" y="2425"/>
                    </a:lnTo>
                    <a:lnTo>
                      <a:pt x="163" y="2440"/>
                    </a:lnTo>
                    <a:lnTo>
                      <a:pt x="252" y="2455"/>
                    </a:lnTo>
                    <a:lnTo>
                      <a:pt x="371" y="2475"/>
                    </a:lnTo>
                    <a:lnTo>
                      <a:pt x="514" y="2490"/>
                    </a:lnTo>
                    <a:lnTo>
                      <a:pt x="693" y="2504"/>
                    </a:lnTo>
                    <a:lnTo>
                      <a:pt x="900" y="2514"/>
                    </a:lnTo>
                    <a:lnTo>
                      <a:pt x="900" y="2514"/>
                    </a:lnTo>
                    <a:lnTo>
                      <a:pt x="920" y="2514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00" y="0"/>
                    </a:lnTo>
                    <a:lnTo>
                      <a:pt x="900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9"/>
              <p:cNvSpPr>
                <a:spLocks/>
              </p:cNvSpPr>
              <p:nvPr/>
            </p:nvSpPr>
            <p:spPr bwMode="auto">
              <a:xfrm>
                <a:off x="19599234" y="8224542"/>
                <a:ext cx="985212" cy="2721429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46"/>
                  </a:cxn>
                  <a:cxn ang="0">
                    <a:pos x="0" y="2346"/>
                  </a:cxn>
                  <a:cxn ang="0">
                    <a:pos x="0" y="2351"/>
                  </a:cxn>
                  <a:cxn ang="0">
                    <a:pos x="5" y="2361"/>
                  </a:cxn>
                  <a:cxn ang="0">
                    <a:pos x="10" y="2361"/>
                  </a:cxn>
                  <a:cxn ang="0">
                    <a:pos x="10" y="2361"/>
                  </a:cxn>
                  <a:cxn ang="0">
                    <a:pos x="90" y="2386"/>
                  </a:cxn>
                  <a:cxn ang="0">
                    <a:pos x="159" y="2400"/>
                  </a:cxn>
                  <a:cxn ang="0">
                    <a:pos x="248" y="2415"/>
                  </a:cxn>
                  <a:cxn ang="0">
                    <a:pos x="362" y="2435"/>
                  </a:cxn>
                  <a:cxn ang="0">
                    <a:pos x="500" y="2450"/>
                  </a:cxn>
                  <a:cxn ang="0">
                    <a:pos x="674" y="2465"/>
                  </a:cxn>
                  <a:cxn ang="0">
                    <a:pos x="881" y="2475"/>
                  </a:cxn>
                  <a:cxn ang="0">
                    <a:pos x="881" y="2475"/>
                  </a:cxn>
                  <a:cxn ang="0">
                    <a:pos x="896" y="2475"/>
                  </a:cxn>
                  <a:cxn ang="0">
                    <a:pos x="896" y="0"/>
                  </a:cxn>
                  <a:cxn ang="0">
                    <a:pos x="896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896" h="2475">
                    <a:moveTo>
                      <a:pt x="0" y="54"/>
                    </a:moveTo>
                    <a:lnTo>
                      <a:pt x="0" y="54"/>
                    </a:lnTo>
                    <a:lnTo>
                      <a:pt x="0" y="2346"/>
                    </a:lnTo>
                    <a:lnTo>
                      <a:pt x="0" y="2346"/>
                    </a:lnTo>
                    <a:lnTo>
                      <a:pt x="0" y="2351"/>
                    </a:lnTo>
                    <a:lnTo>
                      <a:pt x="5" y="2361"/>
                    </a:lnTo>
                    <a:lnTo>
                      <a:pt x="10" y="2361"/>
                    </a:lnTo>
                    <a:lnTo>
                      <a:pt x="10" y="2361"/>
                    </a:lnTo>
                    <a:lnTo>
                      <a:pt x="90" y="2386"/>
                    </a:lnTo>
                    <a:lnTo>
                      <a:pt x="159" y="2400"/>
                    </a:lnTo>
                    <a:lnTo>
                      <a:pt x="248" y="2415"/>
                    </a:lnTo>
                    <a:lnTo>
                      <a:pt x="362" y="2435"/>
                    </a:lnTo>
                    <a:lnTo>
                      <a:pt x="500" y="2450"/>
                    </a:lnTo>
                    <a:lnTo>
                      <a:pt x="674" y="2465"/>
                    </a:lnTo>
                    <a:lnTo>
                      <a:pt x="881" y="2475"/>
                    </a:lnTo>
                    <a:lnTo>
                      <a:pt x="881" y="2475"/>
                    </a:lnTo>
                    <a:lnTo>
                      <a:pt x="896" y="2475"/>
                    </a:lnTo>
                    <a:lnTo>
                      <a:pt x="896" y="0"/>
                    </a:lnTo>
                    <a:lnTo>
                      <a:pt x="896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10"/>
              <p:cNvSpPr>
                <a:spLocks/>
              </p:cNvSpPr>
              <p:nvPr/>
            </p:nvSpPr>
            <p:spPr bwMode="auto">
              <a:xfrm>
                <a:off x="20731788" y="8235538"/>
                <a:ext cx="935732" cy="26884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45"/>
                  </a:cxn>
                  <a:cxn ang="0">
                    <a:pos x="0" y="2445"/>
                  </a:cxn>
                  <a:cxn ang="0">
                    <a:pos x="851" y="2074"/>
                  </a:cxn>
                  <a:cxn ang="0">
                    <a:pos x="851" y="2074"/>
                  </a:cxn>
                  <a:cxn ang="0">
                    <a:pos x="851" y="133"/>
                  </a:cxn>
                  <a:cxn ang="0">
                    <a:pos x="851" y="13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851" h="2445">
                    <a:moveTo>
                      <a:pt x="0" y="0"/>
                    </a:moveTo>
                    <a:lnTo>
                      <a:pt x="0" y="2445"/>
                    </a:lnTo>
                    <a:lnTo>
                      <a:pt x="0" y="2445"/>
                    </a:lnTo>
                    <a:lnTo>
                      <a:pt x="851" y="2074"/>
                    </a:lnTo>
                    <a:lnTo>
                      <a:pt x="851" y="2074"/>
                    </a:lnTo>
                    <a:lnTo>
                      <a:pt x="851" y="133"/>
                    </a:lnTo>
                    <a:lnTo>
                      <a:pt x="851" y="13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11"/>
              <p:cNvSpPr>
                <a:spLocks/>
              </p:cNvSpPr>
              <p:nvPr/>
            </p:nvSpPr>
            <p:spPr bwMode="auto">
              <a:xfrm>
                <a:off x="20731788" y="8354291"/>
                <a:ext cx="935732" cy="2569689"/>
              </a:xfrm>
              <a:custGeom>
                <a:avLst/>
                <a:gdLst/>
                <a:ahLst/>
                <a:cxnLst>
                  <a:cxn ang="0">
                    <a:pos x="698" y="0"/>
                  </a:cxn>
                  <a:cxn ang="0">
                    <a:pos x="698" y="0"/>
                  </a:cxn>
                  <a:cxn ang="0">
                    <a:pos x="851" y="25"/>
                  </a:cxn>
                  <a:cxn ang="0">
                    <a:pos x="851" y="25"/>
                  </a:cxn>
                  <a:cxn ang="0">
                    <a:pos x="851" y="1966"/>
                  </a:cxn>
                  <a:cxn ang="0">
                    <a:pos x="851" y="1966"/>
                  </a:cxn>
                  <a:cxn ang="0">
                    <a:pos x="0" y="2337"/>
                  </a:cxn>
                  <a:cxn ang="0">
                    <a:pos x="0" y="1485"/>
                  </a:cxn>
                  <a:cxn ang="0">
                    <a:pos x="0" y="1485"/>
                  </a:cxn>
                  <a:cxn ang="0">
                    <a:pos x="20" y="1421"/>
                  </a:cxn>
                  <a:cxn ang="0">
                    <a:pos x="44" y="1357"/>
                  </a:cxn>
                  <a:cxn ang="0">
                    <a:pos x="69" y="1302"/>
                  </a:cxn>
                  <a:cxn ang="0">
                    <a:pos x="94" y="1248"/>
                  </a:cxn>
                  <a:cxn ang="0">
                    <a:pos x="119" y="1198"/>
                  </a:cxn>
                  <a:cxn ang="0">
                    <a:pos x="148" y="1154"/>
                  </a:cxn>
                  <a:cxn ang="0">
                    <a:pos x="208" y="1070"/>
                  </a:cxn>
                  <a:cxn ang="0">
                    <a:pos x="272" y="995"/>
                  </a:cxn>
                  <a:cxn ang="0">
                    <a:pos x="336" y="931"/>
                  </a:cxn>
                  <a:cxn ang="0">
                    <a:pos x="465" y="807"/>
                  </a:cxn>
                  <a:cxn ang="0">
                    <a:pos x="525" y="743"/>
                  </a:cxn>
                  <a:cxn ang="0">
                    <a:pos x="579" y="679"/>
                  </a:cxn>
                  <a:cxn ang="0">
                    <a:pos x="604" y="639"/>
                  </a:cxn>
                  <a:cxn ang="0">
                    <a:pos x="628" y="599"/>
                  </a:cxn>
                  <a:cxn ang="0">
                    <a:pos x="648" y="560"/>
                  </a:cxn>
                  <a:cxn ang="0">
                    <a:pos x="663" y="515"/>
                  </a:cxn>
                  <a:cxn ang="0">
                    <a:pos x="683" y="466"/>
                  </a:cxn>
                  <a:cxn ang="0">
                    <a:pos x="693" y="411"/>
                  </a:cxn>
                  <a:cxn ang="0">
                    <a:pos x="703" y="357"/>
                  </a:cxn>
                  <a:cxn ang="0">
                    <a:pos x="708" y="297"/>
                  </a:cxn>
                  <a:cxn ang="0">
                    <a:pos x="713" y="228"/>
                  </a:cxn>
                  <a:cxn ang="0">
                    <a:pos x="713" y="159"/>
                  </a:cxn>
                  <a:cxn ang="0">
                    <a:pos x="708" y="85"/>
                  </a:cxn>
                  <a:cxn ang="0">
                    <a:pos x="698" y="0"/>
                  </a:cxn>
                  <a:cxn ang="0">
                    <a:pos x="698" y="0"/>
                  </a:cxn>
                </a:cxnLst>
                <a:rect l="0" t="0" r="r" b="b"/>
                <a:pathLst>
                  <a:path w="851" h="2337">
                    <a:moveTo>
                      <a:pt x="698" y="0"/>
                    </a:moveTo>
                    <a:lnTo>
                      <a:pt x="698" y="0"/>
                    </a:lnTo>
                    <a:lnTo>
                      <a:pt x="851" y="25"/>
                    </a:lnTo>
                    <a:lnTo>
                      <a:pt x="851" y="25"/>
                    </a:lnTo>
                    <a:lnTo>
                      <a:pt x="851" y="1966"/>
                    </a:lnTo>
                    <a:lnTo>
                      <a:pt x="851" y="1966"/>
                    </a:lnTo>
                    <a:lnTo>
                      <a:pt x="0" y="2337"/>
                    </a:lnTo>
                    <a:lnTo>
                      <a:pt x="0" y="1485"/>
                    </a:lnTo>
                    <a:lnTo>
                      <a:pt x="0" y="1485"/>
                    </a:lnTo>
                    <a:lnTo>
                      <a:pt x="20" y="1421"/>
                    </a:lnTo>
                    <a:lnTo>
                      <a:pt x="44" y="1357"/>
                    </a:lnTo>
                    <a:lnTo>
                      <a:pt x="69" y="1302"/>
                    </a:lnTo>
                    <a:lnTo>
                      <a:pt x="94" y="1248"/>
                    </a:lnTo>
                    <a:lnTo>
                      <a:pt x="119" y="1198"/>
                    </a:lnTo>
                    <a:lnTo>
                      <a:pt x="148" y="1154"/>
                    </a:lnTo>
                    <a:lnTo>
                      <a:pt x="208" y="1070"/>
                    </a:lnTo>
                    <a:lnTo>
                      <a:pt x="272" y="995"/>
                    </a:lnTo>
                    <a:lnTo>
                      <a:pt x="336" y="931"/>
                    </a:lnTo>
                    <a:lnTo>
                      <a:pt x="465" y="807"/>
                    </a:lnTo>
                    <a:lnTo>
                      <a:pt x="525" y="743"/>
                    </a:lnTo>
                    <a:lnTo>
                      <a:pt x="579" y="679"/>
                    </a:lnTo>
                    <a:lnTo>
                      <a:pt x="604" y="639"/>
                    </a:lnTo>
                    <a:lnTo>
                      <a:pt x="628" y="599"/>
                    </a:lnTo>
                    <a:lnTo>
                      <a:pt x="648" y="560"/>
                    </a:lnTo>
                    <a:lnTo>
                      <a:pt x="663" y="515"/>
                    </a:lnTo>
                    <a:lnTo>
                      <a:pt x="683" y="466"/>
                    </a:lnTo>
                    <a:lnTo>
                      <a:pt x="693" y="411"/>
                    </a:lnTo>
                    <a:lnTo>
                      <a:pt x="703" y="357"/>
                    </a:lnTo>
                    <a:lnTo>
                      <a:pt x="708" y="297"/>
                    </a:lnTo>
                    <a:lnTo>
                      <a:pt x="713" y="228"/>
                    </a:lnTo>
                    <a:lnTo>
                      <a:pt x="713" y="159"/>
                    </a:lnTo>
                    <a:lnTo>
                      <a:pt x="708" y="85"/>
                    </a:lnTo>
                    <a:lnTo>
                      <a:pt x="698" y="0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12"/>
              <p:cNvSpPr>
                <a:spLocks/>
              </p:cNvSpPr>
              <p:nvPr/>
            </p:nvSpPr>
            <p:spPr bwMode="auto">
              <a:xfrm>
                <a:off x="20567953" y="8219045"/>
                <a:ext cx="125351" cy="27643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14"/>
                  </a:cxn>
                  <a:cxn ang="0">
                    <a:pos x="0" y="2514"/>
                  </a:cxn>
                  <a:cxn ang="0">
                    <a:pos x="30" y="2509"/>
                  </a:cxn>
                  <a:cxn ang="0">
                    <a:pos x="30" y="2509"/>
                  </a:cxn>
                  <a:cxn ang="0">
                    <a:pos x="60" y="2499"/>
                  </a:cxn>
                  <a:cxn ang="0">
                    <a:pos x="85" y="2490"/>
                  </a:cxn>
                  <a:cxn ang="0">
                    <a:pos x="114" y="2465"/>
                  </a:cxn>
                  <a:cxn ang="0">
                    <a:pos x="114" y="20"/>
                  </a:cxn>
                  <a:cxn ang="0">
                    <a:pos x="114" y="20"/>
                  </a:cxn>
                  <a:cxn ang="0">
                    <a:pos x="85" y="10"/>
                  </a:cxn>
                  <a:cxn ang="0">
                    <a:pos x="60" y="5"/>
                  </a:cxn>
                  <a:cxn ang="0">
                    <a:pos x="35" y="0"/>
                  </a:cxn>
                  <a:cxn ang="0">
                    <a:pos x="3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4" h="2514">
                    <a:moveTo>
                      <a:pt x="0" y="0"/>
                    </a:moveTo>
                    <a:lnTo>
                      <a:pt x="0" y="2514"/>
                    </a:lnTo>
                    <a:lnTo>
                      <a:pt x="0" y="2514"/>
                    </a:lnTo>
                    <a:lnTo>
                      <a:pt x="30" y="2509"/>
                    </a:lnTo>
                    <a:lnTo>
                      <a:pt x="30" y="2509"/>
                    </a:lnTo>
                    <a:lnTo>
                      <a:pt x="60" y="2499"/>
                    </a:lnTo>
                    <a:lnTo>
                      <a:pt x="85" y="2490"/>
                    </a:lnTo>
                    <a:lnTo>
                      <a:pt x="114" y="2465"/>
                    </a:lnTo>
                    <a:lnTo>
                      <a:pt x="114" y="20"/>
                    </a:lnTo>
                    <a:lnTo>
                      <a:pt x="114" y="20"/>
                    </a:lnTo>
                    <a:lnTo>
                      <a:pt x="85" y="10"/>
                    </a:lnTo>
                    <a:lnTo>
                      <a:pt x="60" y="5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13"/>
              <p:cNvSpPr>
                <a:spLocks/>
              </p:cNvSpPr>
              <p:nvPr/>
            </p:nvSpPr>
            <p:spPr bwMode="auto">
              <a:xfrm>
                <a:off x="19811450" y="8992040"/>
                <a:ext cx="98961" cy="358459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26"/>
                  </a:cxn>
                  <a:cxn ang="0">
                    <a:pos x="90" y="168"/>
                  </a:cxn>
                  <a:cxn ang="0">
                    <a:pos x="90" y="0"/>
                  </a:cxn>
                </a:cxnLst>
                <a:rect l="0" t="0" r="r" b="b"/>
                <a:pathLst>
                  <a:path w="90" h="326">
                    <a:moveTo>
                      <a:pt x="90" y="0"/>
                    </a:moveTo>
                    <a:lnTo>
                      <a:pt x="9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26"/>
                    </a:lnTo>
                    <a:lnTo>
                      <a:pt x="90" y="168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14"/>
              <p:cNvSpPr>
                <a:spLocks/>
              </p:cNvSpPr>
              <p:nvPr/>
            </p:nvSpPr>
            <p:spPr bwMode="auto">
              <a:xfrm>
                <a:off x="19827944" y="9012932"/>
                <a:ext cx="86866" cy="332069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02"/>
                  </a:cxn>
                  <a:cxn ang="0">
                    <a:pos x="79" y="159"/>
                  </a:cxn>
                  <a:cxn ang="0">
                    <a:pos x="79" y="0"/>
                  </a:cxn>
                </a:cxnLst>
                <a:rect l="0" t="0" r="r" b="b"/>
                <a:pathLst>
                  <a:path w="79" h="302">
                    <a:moveTo>
                      <a:pt x="79" y="0"/>
                    </a:moveTo>
                    <a:lnTo>
                      <a:pt x="7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02"/>
                    </a:lnTo>
                    <a:lnTo>
                      <a:pt x="79" y="159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5"/>
              <p:cNvSpPr>
                <a:spLocks/>
              </p:cNvSpPr>
              <p:nvPr/>
            </p:nvSpPr>
            <p:spPr bwMode="auto">
              <a:xfrm>
                <a:off x="19925805" y="8992040"/>
                <a:ext cx="566277" cy="1902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63"/>
                  </a:cxn>
                  <a:cxn ang="0">
                    <a:pos x="0" y="163"/>
                  </a:cxn>
                  <a:cxn ang="0">
                    <a:pos x="515" y="173"/>
                  </a:cxn>
                  <a:cxn ang="0">
                    <a:pos x="515" y="173"/>
                  </a:cxn>
                  <a:cxn ang="0">
                    <a:pos x="515" y="0"/>
                  </a:cxn>
                  <a:cxn ang="0">
                    <a:pos x="51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15" h="173">
                    <a:moveTo>
                      <a:pt x="0" y="0"/>
                    </a:moveTo>
                    <a:lnTo>
                      <a:pt x="0" y="0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5" y="0"/>
                    </a:lnTo>
                    <a:lnTo>
                      <a:pt x="51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16"/>
              <p:cNvSpPr>
                <a:spLocks/>
              </p:cNvSpPr>
              <p:nvPr/>
            </p:nvSpPr>
            <p:spPr bwMode="auto">
              <a:xfrm>
                <a:off x="19947797" y="9012932"/>
                <a:ext cx="544286" cy="1693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49"/>
                  </a:cxn>
                  <a:cxn ang="0">
                    <a:pos x="0" y="149"/>
                  </a:cxn>
                  <a:cxn ang="0">
                    <a:pos x="495" y="154"/>
                  </a:cxn>
                  <a:cxn ang="0">
                    <a:pos x="495" y="154"/>
                  </a:cxn>
                  <a:cxn ang="0">
                    <a:pos x="495" y="0"/>
                  </a:cxn>
                  <a:cxn ang="0">
                    <a:pos x="49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5" h="154">
                    <a:moveTo>
                      <a:pt x="0" y="0"/>
                    </a:moveTo>
                    <a:lnTo>
                      <a:pt x="0" y="0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495" y="154"/>
                    </a:lnTo>
                    <a:lnTo>
                      <a:pt x="495" y="154"/>
                    </a:lnTo>
                    <a:lnTo>
                      <a:pt x="495" y="0"/>
                    </a:lnTo>
                    <a:lnTo>
                      <a:pt x="49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17"/>
              <p:cNvSpPr>
                <a:spLocks/>
              </p:cNvSpPr>
              <p:nvPr/>
            </p:nvSpPr>
            <p:spPr bwMode="auto">
              <a:xfrm>
                <a:off x="19811450" y="9187763"/>
                <a:ext cx="680632" cy="212217"/>
              </a:xfrm>
              <a:custGeom>
                <a:avLst/>
                <a:gdLst/>
                <a:ahLst/>
                <a:cxnLst>
                  <a:cxn ang="0">
                    <a:pos x="0" y="173"/>
                  </a:cxn>
                  <a:cxn ang="0">
                    <a:pos x="0" y="173"/>
                  </a:cxn>
                  <a:cxn ang="0">
                    <a:pos x="619" y="193"/>
                  </a:cxn>
                  <a:cxn ang="0">
                    <a:pos x="619" y="193"/>
                  </a:cxn>
                  <a:cxn ang="0">
                    <a:pos x="619" y="10"/>
                  </a:cxn>
                  <a:cxn ang="0">
                    <a:pos x="99" y="0"/>
                  </a:cxn>
                  <a:cxn ang="0">
                    <a:pos x="0" y="173"/>
                  </a:cxn>
                </a:cxnLst>
                <a:rect l="0" t="0" r="r" b="b"/>
                <a:pathLst>
                  <a:path w="619" h="193">
                    <a:moveTo>
                      <a:pt x="0" y="173"/>
                    </a:moveTo>
                    <a:lnTo>
                      <a:pt x="0" y="173"/>
                    </a:lnTo>
                    <a:lnTo>
                      <a:pt x="619" y="193"/>
                    </a:lnTo>
                    <a:lnTo>
                      <a:pt x="619" y="193"/>
                    </a:lnTo>
                    <a:lnTo>
                      <a:pt x="619" y="10"/>
                    </a:lnTo>
                    <a:lnTo>
                      <a:pt x="99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99999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18"/>
              <p:cNvSpPr>
                <a:spLocks/>
              </p:cNvSpPr>
              <p:nvPr/>
            </p:nvSpPr>
            <p:spPr bwMode="auto">
              <a:xfrm>
                <a:off x="19648714" y="8305910"/>
                <a:ext cx="848866" cy="609160"/>
              </a:xfrm>
              <a:custGeom>
                <a:avLst/>
                <a:gdLst/>
                <a:ahLst/>
                <a:cxnLst>
                  <a:cxn ang="0">
                    <a:pos x="772" y="554"/>
                  </a:cxn>
                  <a:cxn ang="0">
                    <a:pos x="0" y="554"/>
                  </a:cxn>
                  <a:cxn ang="0">
                    <a:pos x="0" y="40"/>
                  </a:cxn>
                  <a:cxn ang="0">
                    <a:pos x="772" y="0"/>
                  </a:cxn>
                  <a:cxn ang="0">
                    <a:pos x="772" y="554"/>
                  </a:cxn>
                </a:cxnLst>
                <a:rect l="0" t="0" r="r" b="b"/>
                <a:pathLst>
                  <a:path w="772" h="554">
                    <a:moveTo>
                      <a:pt x="772" y="554"/>
                    </a:moveTo>
                    <a:lnTo>
                      <a:pt x="0" y="554"/>
                    </a:lnTo>
                    <a:lnTo>
                      <a:pt x="0" y="40"/>
                    </a:lnTo>
                    <a:lnTo>
                      <a:pt x="772" y="0"/>
                    </a:lnTo>
                    <a:lnTo>
                      <a:pt x="772" y="554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19"/>
              <p:cNvSpPr>
                <a:spLocks/>
              </p:cNvSpPr>
              <p:nvPr/>
            </p:nvSpPr>
            <p:spPr bwMode="auto">
              <a:xfrm>
                <a:off x="19676204" y="8333399"/>
                <a:ext cx="821377" cy="549784"/>
              </a:xfrm>
              <a:custGeom>
                <a:avLst/>
                <a:gdLst/>
                <a:ahLst/>
                <a:cxnLst>
                  <a:cxn ang="0">
                    <a:pos x="747" y="500"/>
                  </a:cxn>
                  <a:cxn ang="0">
                    <a:pos x="0" y="500"/>
                  </a:cxn>
                  <a:cxn ang="0">
                    <a:pos x="0" y="39"/>
                  </a:cxn>
                  <a:cxn ang="0">
                    <a:pos x="747" y="0"/>
                  </a:cxn>
                  <a:cxn ang="0">
                    <a:pos x="747" y="500"/>
                  </a:cxn>
                </a:cxnLst>
                <a:rect l="0" t="0" r="r" b="b"/>
                <a:pathLst>
                  <a:path w="747" h="500">
                    <a:moveTo>
                      <a:pt x="747" y="500"/>
                    </a:moveTo>
                    <a:lnTo>
                      <a:pt x="0" y="500"/>
                    </a:lnTo>
                    <a:lnTo>
                      <a:pt x="0" y="39"/>
                    </a:lnTo>
                    <a:lnTo>
                      <a:pt x="747" y="0"/>
                    </a:lnTo>
                    <a:lnTo>
                      <a:pt x="747" y="50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20"/>
              <p:cNvSpPr>
                <a:spLocks noEditPoints="1"/>
              </p:cNvSpPr>
              <p:nvPr/>
            </p:nvSpPr>
            <p:spPr bwMode="auto">
              <a:xfrm>
                <a:off x="19637719" y="8294914"/>
                <a:ext cx="870857" cy="631152"/>
              </a:xfrm>
              <a:custGeom>
                <a:avLst/>
                <a:gdLst/>
                <a:ahLst/>
                <a:cxnLst>
                  <a:cxn ang="0">
                    <a:pos x="20" y="554"/>
                  </a:cxn>
                  <a:cxn ang="0">
                    <a:pos x="20" y="554"/>
                  </a:cxn>
                  <a:cxn ang="0">
                    <a:pos x="20" y="337"/>
                  </a:cxn>
                  <a:cxn ang="0">
                    <a:pos x="772" y="312"/>
                  </a:cxn>
                  <a:cxn ang="0">
                    <a:pos x="772" y="312"/>
                  </a:cxn>
                  <a:cxn ang="0">
                    <a:pos x="772" y="554"/>
                  </a:cxn>
                  <a:cxn ang="0">
                    <a:pos x="772" y="554"/>
                  </a:cxn>
                  <a:cxn ang="0">
                    <a:pos x="20" y="554"/>
                  </a:cxn>
                  <a:cxn ang="0">
                    <a:pos x="20" y="554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72" y="292"/>
                  </a:cxn>
                  <a:cxn ang="0">
                    <a:pos x="20" y="317"/>
                  </a:cxn>
                  <a:cxn ang="0">
                    <a:pos x="20" y="317"/>
                  </a:cxn>
                  <a:cxn ang="0">
                    <a:pos x="20" y="59"/>
                  </a:cxn>
                  <a:cxn ang="0">
                    <a:pos x="20" y="59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87" y="5"/>
                  </a:cxn>
                  <a:cxn ang="0">
                    <a:pos x="787" y="5"/>
                  </a:cxn>
                  <a:cxn ang="0">
                    <a:pos x="782" y="0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0" y="45"/>
                  </a:cxn>
                  <a:cxn ang="0">
                    <a:pos x="0" y="50"/>
                  </a:cxn>
                  <a:cxn ang="0">
                    <a:pos x="0" y="564"/>
                  </a:cxn>
                  <a:cxn ang="0">
                    <a:pos x="0" y="564"/>
                  </a:cxn>
                  <a:cxn ang="0">
                    <a:pos x="0" y="569"/>
                  </a:cxn>
                  <a:cxn ang="0">
                    <a:pos x="10" y="574"/>
                  </a:cxn>
                  <a:cxn ang="0">
                    <a:pos x="782" y="574"/>
                  </a:cxn>
                  <a:cxn ang="0">
                    <a:pos x="782" y="574"/>
                  </a:cxn>
                  <a:cxn ang="0">
                    <a:pos x="787" y="569"/>
                  </a:cxn>
                  <a:cxn ang="0">
                    <a:pos x="792" y="564"/>
                  </a:cxn>
                  <a:cxn ang="0">
                    <a:pos x="792" y="10"/>
                  </a:cxn>
                  <a:cxn ang="0">
                    <a:pos x="792" y="10"/>
                  </a:cxn>
                  <a:cxn ang="0">
                    <a:pos x="787" y="5"/>
                  </a:cxn>
                  <a:cxn ang="0">
                    <a:pos x="787" y="5"/>
                  </a:cxn>
                </a:cxnLst>
                <a:rect l="0" t="0" r="r" b="b"/>
                <a:pathLst>
                  <a:path w="792" h="574">
                    <a:moveTo>
                      <a:pt x="20" y="554"/>
                    </a:moveTo>
                    <a:lnTo>
                      <a:pt x="20" y="554"/>
                    </a:lnTo>
                    <a:lnTo>
                      <a:pt x="20" y="337"/>
                    </a:lnTo>
                    <a:lnTo>
                      <a:pt x="772" y="312"/>
                    </a:lnTo>
                    <a:lnTo>
                      <a:pt x="772" y="312"/>
                    </a:lnTo>
                    <a:lnTo>
                      <a:pt x="772" y="554"/>
                    </a:lnTo>
                    <a:lnTo>
                      <a:pt x="772" y="554"/>
                    </a:lnTo>
                    <a:lnTo>
                      <a:pt x="20" y="554"/>
                    </a:lnTo>
                    <a:lnTo>
                      <a:pt x="20" y="554"/>
                    </a:lnTo>
                    <a:close/>
                    <a:moveTo>
                      <a:pt x="772" y="25"/>
                    </a:moveTo>
                    <a:lnTo>
                      <a:pt x="772" y="25"/>
                    </a:lnTo>
                    <a:lnTo>
                      <a:pt x="772" y="292"/>
                    </a:lnTo>
                    <a:lnTo>
                      <a:pt x="20" y="317"/>
                    </a:lnTo>
                    <a:lnTo>
                      <a:pt x="20" y="317"/>
                    </a:lnTo>
                    <a:lnTo>
                      <a:pt x="20" y="59"/>
                    </a:lnTo>
                    <a:lnTo>
                      <a:pt x="20" y="59"/>
                    </a:lnTo>
                    <a:lnTo>
                      <a:pt x="772" y="25"/>
                    </a:lnTo>
                    <a:lnTo>
                      <a:pt x="772" y="25"/>
                    </a:lnTo>
                    <a:close/>
                    <a:moveTo>
                      <a:pt x="787" y="5"/>
                    </a:moveTo>
                    <a:lnTo>
                      <a:pt x="787" y="5"/>
                    </a:lnTo>
                    <a:lnTo>
                      <a:pt x="782" y="0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0" y="45"/>
                    </a:lnTo>
                    <a:lnTo>
                      <a:pt x="0" y="50"/>
                    </a:lnTo>
                    <a:lnTo>
                      <a:pt x="0" y="564"/>
                    </a:lnTo>
                    <a:lnTo>
                      <a:pt x="0" y="564"/>
                    </a:lnTo>
                    <a:lnTo>
                      <a:pt x="0" y="569"/>
                    </a:lnTo>
                    <a:lnTo>
                      <a:pt x="10" y="574"/>
                    </a:lnTo>
                    <a:lnTo>
                      <a:pt x="782" y="574"/>
                    </a:lnTo>
                    <a:lnTo>
                      <a:pt x="782" y="574"/>
                    </a:lnTo>
                    <a:lnTo>
                      <a:pt x="787" y="569"/>
                    </a:lnTo>
                    <a:lnTo>
                      <a:pt x="792" y="564"/>
                    </a:lnTo>
                    <a:lnTo>
                      <a:pt x="792" y="10"/>
                    </a:lnTo>
                    <a:lnTo>
                      <a:pt x="792" y="10"/>
                    </a:lnTo>
                    <a:lnTo>
                      <a:pt x="787" y="5"/>
                    </a:lnTo>
                    <a:lnTo>
                      <a:pt x="78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21"/>
              <p:cNvSpPr>
                <a:spLocks/>
              </p:cNvSpPr>
              <p:nvPr/>
            </p:nvSpPr>
            <p:spPr bwMode="auto">
              <a:xfrm>
                <a:off x="19621225" y="8975547"/>
                <a:ext cx="141845" cy="146243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4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4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8"/>
                  </a:cxn>
                  <a:cxn ang="0">
                    <a:pos x="65" y="133"/>
                  </a:cxn>
                  <a:cxn ang="0">
                    <a:pos x="65" y="133"/>
                  </a:cxn>
                  <a:cxn ang="0">
                    <a:pos x="89" y="128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3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4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4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8"/>
                    </a:lnTo>
                    <a:lnTo>
                      <a:pt x="65" y="133"/>
                    </a:lnTo>
                    <a:lnTo>
                      <a:pt x="65" y="133"/>
                    </a:lnTo>
                    <a:lnTo>
                      <a:pt x="89" y="128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Freeform 22"/>
              <p:cNvSpPr>
                <a:spLocks/>
              </p:cNvSpPr>
              <p:nvPr/>
            </p:nvSpPr>
            <p:spPr bwMode="auto">
              <a:xfrm>
                <a:off x="19643217" y="9003035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4"/>
                  </a:cxn>
                  <a:cxn ang="0">
                    <a:pos x="74" y="9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9"/>
                  </a:cxn>
                  <a:cxn ang="0">
                    <a:pos x="5" y="2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4"/>
                    </a:lnTo>
                    <a:lnTo>
                      <a:pt x="74" y="9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9"/>
                    </a:lnTo>
                    <a:lnTo>
                      <a:pt x="5" y="2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33A02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Freeform 23"/>
              <p:cNvSpPr>
                <a:spLocks noEditPoints="1"/>
              </p:cNvSpPr>
              <p:nvPr/>
            </p:nvSpPr>
            <p:spPr bwMode="auto">
              <a:xfrm>
                <a:off x="19632221" y="8992040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39"/>
                  </a:cxn>
                  <a:cxn ang="0">
                    <a:pos x="30" y="29"/>
                  </a:cxn>
                  <a:cxn ang="0">
                    <a:pos x="40" y="19"/>
                  </a:cxn>
                  <a:cxn ang="0">
                    <a:pos x="55" y="19"/>
                  </a:cxn>
                  <a:cxn ang="0">
                    <a:pos x="55" y="19"/>
                  </a:cxn>
                  <a:cxn ang="0">
                    <a:pos x="69" y="19"/>
                  </a:cxn>
                  <a:cxn ang="0">
                    <a:pos x="79" y="29"/>
                  </a:cxn>
                  <a:cxn ang="0">
                    <a:pos x="84" y="39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4"/>
                  </a:cxn>
                  <a:cxn ang="0">
                    <a:pos x="94" y="14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4"/>
                  </a:cxn>
                  <a:cxn ang="0">
                    <a:pos x="5" y="34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39"/>
                    </a:lnTo>
                    <a:lnTo>
                      <a:pt x="30" y="29"/>
                    </a:lnTo>
                    <a:lnTo>
                      <a:pt x="40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69" y="19"/>
                    </a:lnTo>
                    <a:lnTo>
                      <a:pt x="79" y="29"/>
                    </a:lnTo>
                    <a:lnTo>
                      <a:pt x="84" y="39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4"/>
                    </a:lnTo>
                    <a:lnTo>
                      <a:pt x="94" y="14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4"/>
                    </a:lnTo>
                    <a:lnTo>
                      <a:pt x="5" y="34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Freeform 24"/>
              <p:cNvSpPr>
                <a:spLocks/>
              </p:cNvSpPr>
              <p:nvPr/>
            </p:nvSpPr>
            <p:spPr bwMode="auto">
              <a:xfrm>
                <a:off x="19621225" y="9149278"/>
                <a:ext cx="141845" cy="147342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5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5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9"/>
                  </a:cxn>
                  <a:cxn ang="0">
                    <a:pos x="65" y="134"/>
                  </a:cxn>
                  <a:cxn ang="0">
                    <a:pos x="65" y="134"/>
                  </a:cxn>
                  <a:cxn ang="0">
                    <a:pos x="89" y="129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4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5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5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9"/>
                    </a:lnTo>
                    <a:lnTo>
                      <a:pt x="65" y="134"/>
                    </a:lnTo>
                    <a:lnTo>
                      <a:pt x="65" y="134"/>
                    </a:lnTo>
                    <a:lnTo>
                      <a:pt x="89" y="129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Freeform 25"/>
              <p:cNvSpPr>
                <a:spLocks/>
              </p:cNvSpPr>
              <p:nvPr/>
            </p:nvSpPr>
            <p:spPr bwMode="auto">
              <a:xfrm>
                <a:off x="19643217" y="9176767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5"/>
                  </a:cxn>
                  <a:cxn ang="0">
                    <a:pos x="74" y="10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10"/>
                  </a:cxn>
                  <a:cxn ang="0">
                    <a:pos x="5" y="25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5"/>
                    </a:lnTo>
                    <a:lnTo>
                      <a:pt x="74" y="10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10"/>
                    </a:lnTo>
                    <a:lnTo>
                      <a:pt x="5" y="2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Freeform 26"/>
              <p:cNvSpPr>
                <a:spLocks noEditPoints="1"/>
              </p:cNvSpPr>
              <p:nvPr/>
            </p:nvSpPr>
            <p:spPr bwMode="auto">
              <a:xfrm>
                <a:off x="19632221" y="9165771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40"/>
                  </a:cxn>
                  <a:cxn ang="0">
                    <a:pos x="30" y="30"/>
                  </a:cxn>
                  <a:cxn ang="0">
                    <a:pos x="40" y="20"/>
                  </a:cxn>
                  <a:cxn ang="0">
                    <a:pos x="55" y="20"/>
                  </a:cxn>
                  <a:cxn ang="0">
                    <a:pos x="55" y="20"/>
                  </a:cxn>
                  <a:cxn ang="0">
                    <a:pos x="69" y="20"/>
                  </a:cxn>
                  <a:cxn ang="0">
                    <a:pos x="79" y="30"/>
                  </a:cxn>
                  <a:cxn ang="0">
                    <a:pos x="84" y="40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5"/>
                  </a:cxn>
                  <a:cxn ang="0">
                    <a:pos x="94" y="15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5"/>
                  </a:cxn>
                  <a:cxn ang="0">
                    <a:pos x="5" y="35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40"/>
                    </a:lnTo>
                    <a:lnTo>
                      <a:pt x="30" y="30"/>
                    </a:lnTo>
                    <a:lnTo>
                      <a:pt x="40" y="20"/>
                    </a:lnTo>
                    <a:lnTo>
                      <a:pt x="55" y="20"/>
                    </a:lnTo>
                    <a:lnTo>
                      <a:pt x="55" y="20"/>
                    </a:lnTo>
                    <a:lnTo>
                      <a:pt x="69" y="20"/>
                    </a:lnTo>
                    <a:lnTo>
                      <a:pt x="79" y="30"/>
                    </a:lnTo>
                    <a:lnTo>
                      <a:pt x="84" y="40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5"/>
                    </a:lnTo>
                    <a:lnTo>
                      <a:pt x="94" y="15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5"/>
                    </a:lnTo>
                    <a:lnTo>
                      <a:pt x="5" y="35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Freeform 27"/>
              <p:cNvSpPr>
                <a:spLocks/>
              </p:cNvSpPr>
              <p:nvPr/>
            </p:nvSpPr>
            <p:spPr bwMode="auto">
              <a:xfrm>
                <a:off x="19719087" y="8359789"/>
                <a:ext cx="730113" cy="234208"/>
              </a:xfrm>
              <a:custGeom>
                <a:avLst/>
                <a:gdLst/>
                <a:ahLst/>
                <a:cxnLst>
                  <a:cxn ang="0">
                    <a:pos x="664" y="193"/>
                  </a:cxn>
                  <a:cxn ang="0">
                    <a:pos x="0" y="213"/>
                  </a:cxn>
                  <a:cxn ang="0">
                    <a:pos x="0" y="35"/>
                  </a:cxn>
                  <a:cxn ang="0">
                    <a:pos x="664" y="0"/>
                  </a:cxn>
                  <a:cxn ang="0">
                    <a:pos x="664" y="193"/>
                  </a:cxn>
                </a:cxnLst>
                <a:rect l="0" t="0" r="r" b="b"/>
                <a:pathLst>
                  <a:path w="664" h="213">
                    <a:moveTo>
                      <a:pt x="664" y="193"/>
                    </a:moveTo>
                    <a:lnTo>
                      <a:pt x="0" y="213"/>
                    </a:lnTo>
                    <a:lnTo>
                      <a:pt x="0" y="35"/>
                    </a:lnTo>
                    <a:lnTo>
                      <a:pt x="664" y="0"/>
                    </a:lnTo>
                    <a:lnTo>
                      <a:pt x="664" y="193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28"/>
              <p:cNvSpPr>
                <a:spLocks/>
              </p:cNvSpPr>
              <p:nvPr/>
            </p:nvSpPr>
            <p:spPr bwMode="auto">
              <a:xfrm>
                <a:off x="19719087" y="8458750"/>
                <a:ext cx="702624" cy="113256"/>
              </a:xfrm>
              <a:custGeom>
                <a:avLst/>
                <a:gdLst/>
                <a:ahLst/>
                <a:cxnLst>
                  <a:cxn ang="0">
                    <a:pos x="639" y="84"/>
                  </a:cxn>
                  <a:cxn ang="0">
                    <a:pos x="0" y="103"/>
                  </a:cxn>
                  <a:cxn ang="0">
                    <a:pos x="0" y="39"/>
                  </a:cxn>
                  <a:cxn ang="0">
                    <a:pos x="639" y="0"/>
                  </a:cxn>
                  <a:cxn ang="0">
                    <a:pos x="639" y="84"/>
                  </a:cxn>
                </a:cxnLst>
                <a:rect l="0" t="0" r="r" b="b"/>
                <a:pathLst>
                  <a:path w="639" h="103">
                    <a:moveTo>
                      <a:pt x="639" y="84"/>
                    </a:moveTo>
                    <a:lnTo>
                      <a:pt x="0" y="103"/>
                    </a:lnTo>
                    <a:lnTo>
                      <a:pt x="0" y="39"/>
                    </a:lnTo>
                    <a:lnTo>
                      <a:pt x="639" y="0"/>
                    </a:lnTo>
                    <a:lnTo>
                      <a:pt x="639" y="8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Rectangle 29"/>
              <p:cNvSpPr>
                <a:spLocks noChangeArrowheads="1"/>
              </p:cNvSpPr>
              <p:nvPr/>
            </p:nvSpPr>
            <p:spPr bwMode="auto">
              <a:xfrm>
                <a:off x="19969788" y="9067910"/>
                <a:ext cx="522295" cy="43983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Freeform 30"/>
              <p:cNvSpPr>
                <a:spLocks/>
              </p:cNvSpPr>
              <p:nvPr/>
            </p:nvSpPr>
            <p:spPr bwMode="auto">
              <a:xfrm>
                <a:off x="19969788" y="9045919"/>
                <a:ext cx="522295" cy="49481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475" y="45"/>
                  </a:cxn>
                  <a:cxn ang="0">
                    <a:pos x="475" y="5"/>
                  </a:cxn>
                  <a:cxn ang="0">
                    <a:pos x="0" y="0"/>
                  </a:cxn>
                  <a:cxn ang="0">
                    <a:pos x="0" y="40"/>
                  </a:cxn>
                </a:cxnLst>
                <a:rect l="0" t="0" r="r" b="b"/>
                <a:pathLst>
                  <a:path w="475" h="45">
                    <a:moveTo>
                      <a:pt x="0" y="40"/>
                    </a:moveTo>
                    <a:lnTo>
                      <a:pt x="475" y="45"/>
                    </a:lnTo>
                    <a:lnTo>
                      <a:pt x="475" y="5"/>
                    </a:lnTo>
                    <a:lnTo>
                      <a:pt x="0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31"/>
              <p:cNvSpPr>
                <a:spLocks/>
              </p:cNvSpPr>
              <p:nvPr/>
            </p:nvSpPr>
            <p:spPr bwMode="auto">
              <a:xfrm>
                <a:off x="21161719" y="9938767"/>
                <a:ext cx="505801" cy="800485"/>
              </a:xfrm>
              <a:custGeom>
                <a:avLst/>
                <a:gdLst/>
                <a:ahLst/>
                <a:cxnLst>
                  <a:cxn ang="0">
                    <a:pos x="460" y="0"/>
                  </a:cxn>
                  <a:cxn ang="0">
                    <a:pos x="460" y="0"/>
                  </a:cxn>
                  <a:cxn ang="0">
                    <a:pos x="460" y="525"/>
                  </a:cxn>
                  <a:cxn ang="0">
                    <a:pos x="460" y="525"/>
                  </a:cxn>
                  <a:cxn ang="0">
                    <a:pos x="0" y="728"/>
                  </a:cxn>
                  <a:cxn ang="0">
                    <a:pos x="0" y="728"/>
                  </a:cxn>
                  <a:cxn ang="0">
                    <a:pos x="5" y="634"/>
                  </a:cxn>
                  <a:cxn ang="0">
                    <a:pos x="20" y="559"/>
                  </a:cxn>
                  <a:cxn ang="0">
                    <a:pos x="40" y="490"/>
                  </a:cxn>
                  <a:cxn ang="0">
                    <a:pos x="64" y="436"/>
                  </a:cxn>
                  <a:cxn ang="0">
                    <a:pos x="94" y="391"/>
                  </a:cxn>
                  <a:cxn ang="0">
                    <a:pos x="129" y="356"/>
                  </a:cxn>
                  <a:cxn ang="0">
                    <a:pos x="163" y="322"/>
                  </a:cxn>
                  <a:cxn ang="0">
                    <a:pos x="203" y="292"/>
                  </a:cxn>
                  <a:cxn ang="0">
                    <a:pos x="277" y="242"/>
                  </a:cxn>
                  <a:cxn ang="0">
                    <a:pos x="317" y="218"/>
                  </a:cxn>
                  <a:cxn ang="0">
                    <a:pos x="351" y="183"/>
                  </a:cxn>
                  <a:cxn ang="0">
                    <a:pos x="386" y="148"/>
                  </a:cxn>
                  <a:cxn ang="0">
                    <a:pos x="416" y="109"/>
                  </a:cxn>
                  <a:cxn ang="0">
                    <a:pos x="440" y="59"/>
                  </a:cxn>
                  <a:cxn ang="0">
                    <a:pos x="460" y="0"/>
                  </a:cxn>
                  <a:cxn ang="0">
                    <a:pos x="460" y="0"/>
                  </a:cxn>
                </a:cxnLst>
                <a:rect l="0" t="0" r="r" b="b"/>
                <a:pathLst>
                  <a:path w="460" h="728">
                    <a:moveTo>
                      <a:pt x="460" y="0"/>
                    </a:moveTo>
                    <a:lnTo>
                      <a:pt x="460" y="0"/>
                    </a:lnTo>
                    <a:lnTo>
                      <a:pt x="460" y="525"/>
                    </a:lnTo>
                    <a:lnTo>
                      <a:pt x="460" y="525"/>
                    </a:lnTo>
                    <a:lnTo>
                      <a:pt x="0" y="728"/>
                    </a:lnTo>
                    <a:lnTo>
                      <a:pt x="0" y="728"/>
                    </a:lnTo>
                    <a:lnTo>
                      <a:pt x="5" y="634"/>
                    </a:lnTo>
                    <a:lnTo>
                      <a:pt x="20" y="559"/>
                    </a:lnTo>
                    <a:lnTo>
                      <a:pt x="40" y="490"/>
                    </a:lnTo>
                    <a:lnTo>
                      <a:pt x="64" y="436"/>
                    </a:lnTo>
                    <a:lnTo>
                      <a:pt x="94" y="391"/>
                    </a:lnTo>
                    <a:lnTo>
                      <a:pt x="129" y="356"/>
                    </a:lnTo>
                    <a:lnTo>
                      <a:pt x="163" y="322"/>
                    </a:lnTo>
                    <a:lnTo>
                      <a:pt x="203" y="292"/>
                    </a:lnTo>
                    <a:lnTo>
                      <a:pt x="277" y="242"/>
                    </a:lnTo>
                    <a:lnTo>
                      <a:pt x="317" y="218"/>
                    </a:lnTo>
                    <a:lnTo>
                      <a:pt x="351" y="183"/>
                    </a:lnTo>
                    <a:lnTo>
                      <a:pt x="386" y="148"/>
                    </a:lnTo>
                    <a:lnTo>
                      <a:pt x="416" y="109"/>
                    </a:lnTo>
                    <a:lnTo>
                      <a:pt x="440" y="59"/>
                    </a:lnTo>
                    <a:lnTo>
                      <a:pt x="460" y="0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Freeform 32"/>
              <p:cNvSpPr>
                <a:spLocks noEditPoints="1"/>
              </p:cNvSpPr>
              <p:nvPr/>
            </p:nvSpPr>
            <p:spPr bwMode="auto">
              <a:xfrm>
                <a:off x="19539858" y="8186057"/>
                <a:ext cx="2171646" cy="2830286"/>
              </a:xfrm>
              <a:custGeom>
                <a:avLst/>
                <a:gdLst/>
                <a:ahLst/>
                <a:cxnLst>
                  <a:cxn ang="0">
                    <a:pos x="1935" y="2109"/>
                  </a:cxn>
                  <a:cxn ang="0">
                    <a:pos x="1089" y="59"/>
                  </a:cxn>
                  <a:cxn ang="0">
                    <a:pos x="1935" y="188"/>
                  </a:cxn>
                  <a:cxn ang="0">
                    <a:pos x="1935" y="2109"/>
                  </a:cxn>
                  <a:cxn ang="0">
                    <a:pos x="995" y="2520"/>
                  </a:cxn>
                  <a:cxn ang="0">
                    <a:pos x="970" y="2529"/>
                  </a:cxn>
                  <a:cxn ang="0">
                    <a:pos x="970" y="40"/>
                  </a:cxn>
                  <a:cxn ang="0">
                    <a:pos x="995" y="45"/>
                  </a:cxn>
                  <a:cxn ang="0">
                    <a:pos x="1049" y="2495"/>
                  </a:cxn>
                  <a:cxn ang="0">
                    <a:pos x="995" y="2520"/>
                  </a:cxn>
                  <a:cxn ang="0">
                    <a:pos x="935" y="2534"/>
                  </a:cxn>
                  <a:cxn ang="0">
                    <a:pos x="723" y="2520"/>
                  </a:cxn>
                  <a:cxn ang="0">
                    <a:pos x="406" y="2490"/>
                  </a:cxn>
                  <a:cxn ang="0">
                    <a:pos x="198" y="2460"/>
                  </a:cxn>
                  <a:cxn ang="0">
                    <a:pos x="49" y="2421"/>
                  </a:cxn>
                  <a:cxn ang="0">
                    <a:pos x="45" y="2416"/>
                  </a:cxn>
                  <a:cxn ang="0">
                    <a:pos x="40" y="2401"/>
                  </a:cxn>
                  <a:cxn ang="0">
                    <a:pos x="40" y="94"/>
                  </a:cxn>
                  <a:cxn ang="0">
                    <a:pos x="930" y="40"/>
                  </a:cxn>
                  <a:cxn ang="0">
                    <a:pos x="950" y="40"/>
                  </a:cxn>
                  <a:cxn ang="0">
                    <a:pos x="950" y="2529"/>
                  </a:cxn>
                  <a:cxn ang="0">
                    <a:pos x="935" y="2534"/>
                  </a:cxn>
                  <a:cxn ang="0">
                    <a:pos x="1000" y="5"/>
                  </a:cxn>
                  <a:cxn ang="0">
                    <a:pos x="950" y="0"/>
                  </a:cxn>
                  <a:cxn ang="0">
                    <a:pos x="930" y="0"/>
                  </a:cxn>
                  <a:cxn ang="0">
                    <a:pos x="15" y="54"/>
                  </a:cxn>
                  <a:cxn ang="0">
                    <a:pos x="0" y="74"/>
                  </a:cxn>
                  <a:cxn ang="0">
                    <a:pos x="0" y="2401"/>
                  </a:cxn>
                  <a:cxn ang="0">
                    <a:pos x="5" y="2430"/>
                  </a:cxn>
                  <a:cxn ang="0">
                    <a:pos x="30" y="2455"/>
                  </a:cxn>
                  <a:cxn ang="0">
                    <a:pos x="35" y="2455"/>
                  </a:cxn>
                  <a:cxn ang="0">
                    <a:pos x="124" y="2480"/>
                  </a:cxn>
                  <a:cxn ang="0">
                    <a:pos x="282" y="2515"/>
                  </a:cxn>
                  <a:cxn ang="0">
                    <a:pos x="544" y="2549"/>
                  </a:cxn>
                  <a:cxn ang="0">
                    <a:pos x="930" y="2574"/>
                  </a:cxn>
                  <a:cxn ang="0">
                    <a:pos x="955" y="2569"/>
                  </a:cxn>
                  <a:cxn ang="0">
                    <a:pos x="1010" y="2559"/>
                  </a:cxn>
                  <a:cxn ang="0">
                    <a:pos x="1960" y="2143"/>
                  </a:cxn>
                  <a:cxn ang="0">
                    <a:pos x="1975" y="2124"/>
                  </a:cxn>
                  <a:cxn ang="0">
                    <a:pos x="1975" y="168"/>
                  </a:cxn>
                  <a:cxn ang="0">
                    <a:pos x="1955" y="149"/>
                  </a:cxn>
                </a:cxnLst>
                <a:rect l="0" t="0" r="r" b="b"/>
                <a:pathLst>
                  <a:path w="1975" h="2574">
                    <a:moveTo>
                      <a:pt x="1935" y="2109"/>
                    </a:moveTo>
                    <a:lnTo>
                      <a:pt x="1935" y="2109"/>
                    </a:lnTo>
                    <a:lnTo>
                      <a:pt x="1089" y="2480"/>
                    </a:lnTo>
                    <a:lnTo>
                      <a:pt x="1089" y="59"/>
                    </a:lnTo>
                    <a:lnTo>
                      <a:pt x="1089" y="59"/>
                    </a:lnTo>
                    <a:lnTo>
                      <a:pt x="1935" y="188"/>
                    </a:lnTo>
                    <a:lnTo>
                      <a:pt x="1935" y="188"/>
                    </a:lnTo>
                    <a:lnTo>
                      <a:pt x="1935" y="2109"/>
                    </a:lnTo>
                    <a:lnTo>
                      <a:pt x="1935" y="2109"/>
                    </a:lnTo>
                    <a:close/>
                    <a:moveTo>
                      <a:pt x="995" y="2520"/>
                    </a:moveTo>
                    <a:lnTo>
                      <a:pt x="995" y="2520"/>
                    </a:lnTo>
                    <a:lnTo>
                      <a:pt x="970" y="2529"/>
                    </a:lnTo>
                    <a:lnTo>
                      <a:pt x="970" y="40"/>
                    </a:lnTo>
                    <a:lnTo>
                      <a:pt x="970" y="40"/>
                    </a:lnTo>
                    <a:lnTo>
                      <a:pt x="995" y="45"/>
                    </a:lnTo>
                    <a:lnTo>
                      <a:pt x="995" y="45"/>
                    </a:lnTo>
                    <a:lnTo>
                      <a:pt x="1049" y="50"/>
                    </a:lnTo>
                    <a:lnTo>
                      <a:pt x="1049" y="2495"/>
                    </a:lnTo>
                    <a:lnTo>
                      <a:pt x="1049" y="2495"/>
                    </a:lnTo>
                    <a:lnTo>
                      <a:pt x="995" y="2520"/>
                    </a:lnTo>
                    <a:lnTo>
                      <a:pt x="995" y="2520"/>
                    </a:lnTo>
                    <a:close/>
                    <a:moveTo>
                      <a:pt x="935" y="2534"/>
                    </a:moveTo>
                    <a:lnTo>
                      <a:pt x="935" y="2534"/>
                    </a:lnTo>
                    <a:lnTo>
                      <a:pt x="723" y="2520"/>
                    </a:lnTo>
                    <a:lnTo>
                      <a:pt x="549" y="2510"/>
                    </a:lnTo>
                    <a:lnTo>
                      <a:pt x="406" y="2490"/>
                    </a:lnTo>
                    <a:lnTo>
                      <a:pt x="292" y="2475"/>
                    </a:lnTo>
                    <a:lnTo>
                      <a:pt x="198" y="2460"/>
                    </a:lnTo>
                    <a:lnTo>
                      <a:pt x="129" y="2440"/>
                    </a:lnTo>
                    <a:lnTo>
                      <a:pt x="49" y="2421"/>
                    </a:lnTo>
                    <a:lnTo>
                      <a:pt x="45" y="2416"/>
                    </a:lnTo>
                    <a:lnTo>
                      <a:pt x="45" y="2416"/>
                    </a:lnTo>
                    <a:lnTo>
                      <a:pt x="40" y="2411"/>
                    </a:lnTo>
                    <a:lnTo>
                      <a:pt x="40" y="2401"/>
                    </a:lnTo>
                    <a:lnTo>
                      <a:pt x="40" y="2401"/>
                    </a:lnTo>
                    <a:lnTo>
                      <a:pt x="40" y="94"/>
                    </a:lnTo>
                    <a:lnTo>
                      <a:pt x="40" y="94"/>
                    </a:lnTo>
                    <a:lnTo>
                      <a:pt x="930" y="40"/>
                    </a:lnTo>
                    <a:lnTo>
                      <a:pt x="930" y="40"/>
                    </a:lnTo>
                    <a:lnTo>
                      <a:pt x="950" y="40"/>
                    </a:lnTo>
                    <a:lnTo>
                      <a:pt x="950" y="2529"/>
                    </a:lnTo>
                    <a:lnTo>
                      <a:pt x="950" y="2529"/>
                    </a:lnTo>
                    <a:lnTo>
                      <a:pt x="935" y="2534"/>
                    </a:lnTo>
                    <a:lnTo>
                      <a:pt x="935" y="2534"/>
                    </a:lnTo>
                    <a:close/>
                    <a:moveTo>
                      <a:pt x="1955" y="149"/>
                    </a:moveTo>
                    <a:lnTo>
                      <a:pt x="1000" y="5"/>
                    </a:lnTo>
                    <a:lnTo>
                      <a:pt x="1000" y="5"/>
                    </a:lnTo>
                    <a:lnTo>
                      <a:pt x="950" y="0"/>
                    </a:lnTo>
                    <a:lnTo>
                      <a:pt x="930" y="0"/>
                    </a:lnTo>
                    <a:lnTo>
                      <a:pt x="930" y="0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5" y="64"/>
                    </a:lnTo>
                    <a:lnTo>
                      <a:pt x="0" y="74"/>
                    </a:lnTo>
                    <a:lnTo>
                      <a:pt x="0" y="2401"/>
                    </a:lnTo>
                    <a:lnTo>
                      <a:pt x="0" y="2401"/>
                    </a:lnTo>
                    <a:lnTo>
                      <a:pt x="0" y="2416"/>
                    </a:lnTo>
                    <a:lnTo>
                      <a:pt x="5" y="2430"/>
                    </a:lnTo>
                    <a:lnTo>
                      <a:pt x="15" y="2445"/>
                    </a:lnTo>
                    <a:lnTo>
                      <a:pt x="30" y="2455"/>
                    </a:lnTo>
                    <a:lnTo>
                      <a:pt x="30" y="2455"/>
                    </a:lnTo>
                    <a:lnTo>
                      <a:pt x="35" y="2455"/>
                    </a:lnTo>
                    <a:lnTo>
                      <a:pt x="35" y="2455"/>
                    </a:lnTo>
                    <a:lnTo>
                      <a:pt x="124" y="2480"/>
                    </a:lnTo>
                    <a:lnTo>
                      <a:pt x="193" y="2500"/>
                    </a:lnTo>
                    <a:lnTo>
                      <a:pt x="282" y="2515"/>
                    </a:lnTo>
                    <a:lnTo>
                      <a:pt x="401" y="2529"/>
                    </a:lnTo>
                    <a:lnTo>
                      <a:pt x="544" y="2549"/>
                    </a:lnTo>
                    <a:lnTo>
                      <a:pt x="723" y="2559"/>
                    </a:lnTo>
                    <a:lnTo>
                      <a:pt x="930" y="2574"/>
                    </a:lnTo>
                    <a:lnTo>
                      <a:pt x="930" y="2574"/>
                    </a:lnTo>
                    <a:lnTo>
                      <a:pt x="955" y="2569"/>
                    </a:lnTo>
                    <a:lnTo>
                      <a:pt x="980" y="2569"/>
                    </a:lnTo>
                    <a:lnTo>
                      <a:pt x="1010" y="2559"/>
                    </a:lnTo>
                    <a:lnTo>
                      <a:pt x="1960" y="2143"/>
                    </a:lnTo>
                    <a:lnTo>
                      <a:pt x="1960" y="2143"/>
                    </a:lnTo>
                    <a:lnTo>
                      <a:pt x="1970" y="2133"/>
                    </a:lnTo>
                    <a:lnTo>
                      <a:pt x="1975" y="2124"/>
                    </a:lnTo>
                    <a:lnTo>
                      <a:pt x="1975" y="168"/>
                    </a:lnTo>
                    <a:lnTo>
                      <a:pt x="1975" y="168"/>
                    </a:lnTo>
                    <a:lnTo>
                      <a:pt x="1970" y="158"/>
                    </a:lnTo>
                    <a:lnTo>
                      <a:pt x="1955" y="149"/>
                    </a:lnTo>
                    <a:lnTo>
                      <a:pt x="1955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Freeform 33"/>
              <p:cNvSpPr>
                <a:spLocks/>
              </p:cNvSpPr>
              <p:nvPr/>
            </p:nvSpPr>
            <p:spPr bwMode="auto">
              <a:xfrm>
                <a:off x="19643217" y="9486845"/>
                <a:ext cx="376052" cy="1361264"/>
              </a:xfrm>
              <a:custGeom>
                <a:avLst/>
                <a:gdLst/>
                <a:ahLst/>
                <a:cxnLst>
                  <a:cxn ang="0">
                    <a:pos x="208" y="391"/>
                  </a:cxn>
                  <a:cxn ang="0">
                    <a:pos x="208" y="391"/>
                  </a:cxn>
                  <a:cxn ang="0">
                    <a:pos x="213" y="356"/>
                  </a:cxn>
                  <a:cxn ang="0">
                    <a:pos x="218" y="327"/>
                  </a:cxn>
                  <a:cxn ang="0">
                    <a:pos x="233" y="302"/>
                  </a:cxn>
                  <a:cxn ang="0">
                    <a:pos x="247" y="277"/>
                  </a:cxn>
                  <a:cxn ang="0">
                    <a:pos x="267" y="257"/>
                  </a:cxn>
                  <a:cxn ang="0">
                    <a:pos x="292" y="243"/>
                  </a:cxn>
                  <a:cxn ang="0">
                    <a:pos x="317" y="228"/>
                  </a:cxn>
                  <a:cxn ang="0">
                    <a:pos x="342" y="223"/>
                  </a:cxn>
                  <a:cxn ang="0">
                    <a:pos x="342" y="15"/>
                  </a:cxn>
                  <a:cxn ang="0">
                    <a:pos x="0" y="0"/>
                  </a:cxn>
                  <a:cxn ang="0">
                    <a:pos x="0" y="1173"/>
                  </a:cxn>
                  <a:cxn ang="0">
                    <a:pos x="0" y="1173"/>
                  </a:cxn>
                  <a:cxn ang="0">
                    <a:pos x="94" y="1193"/>
                  </a:cxn>
                  <a:cxn ang="0">
                    <a:pos x="203" y="1218"/>
                  </a:cxn>
                  <a:cxn ang="0">
                    <a:pos x="342" y="1238"/>
                  </a:cxn>
                  <a:cxn ang="0">
                    <a:pos x="342" y="559"/>
                  </a:cxn>
                  <a:cxn ang="0">
                    <a:pos x="342" y="559"/>
                  </a:cxn>
                  <a:cxn ang="0">
                    <a:pos x="317" y="550"/>
                  </a:cxn>
                  <a:cxn ang="0">
                    <a:pos x="292" y="540"/>
                  </a:cxn>
                  <a:cxn ang="0">
                    <a:pos x="267" y="520"/>
                  </a:cxn>
                  <a:cxn ang="0">
                    <a:pos x="247" y="500"/>
                  </a:cxn>
                  <a:cxn ang="0">
                    <a:pos x="233" y="475"/>
                  </a:cxn>
                  <a:cxn ang="0">
                    <a:pos x="218" y="451"/>
                  </a:cxn>
                  <a:cxn ang="0">
                    <a:pos x="213" y="421"/>
                  </a:cxn>
                  <a:cxn ang="0">
                    <a:pos x="208" y="391"/>
                  </a:cxn>
                  <a:cxn ang="0">
                    <a:pos x="208" y="391"/>
                  </a:cxn>
                </a:cxnLst>
                <a:rect l="0" t="0" r="r" b="b"/>
                <a:pathLst>
                  <a:path w="342" h="1238">
                    <a:moveTo>
                      <a:pt x="208" y="391"/>
                    </a:moveTo>
                    <a:lnTo>
                      <a:pt x="208" y="391"/>
                    </a:lnTo>
                    <a:lnTo>
                      <a:pt x="213" y="356"/>
                    </a:lnTo>
                    <a:lnTo>
                      <a:pt x="218" y="327"/>
                    </a:lnTo>
                    <a:lnTo>
                      <a:pt x="233" y="302"/>
                    </a:lnTo>
                    <a:lnTo>
                      <a:pt x="247" y="277"/>
                    </a:lnTo>
                    <a:lnTo>
                      <a:pt x="267" y="257"/>
                    </a:lnTo>
                    <a:lnTo>
                      <a:pt x="292" y="243"/>
                    </a:lnTo>
                    <a:lnTo>
                      <a:pt x="317" y="228"/>
                    </a:lnTo>
                    <a:lnTo>
                      <a:pt x="342" y="223"/>
                    </a:lnTo>
                    <a:lnTo>
                      <a:pt x="342" y="15"/>
                    </a:lnTo>
                    <a:lnTo>
                      <a:pt x="0" y="0"/>
                    </a:lnTo>
                    <a:lnTo>
                      <a:pt x="0" y="1173"/>
                    </a:lnTo>
                    <a:lnTo>
                      <a:pt x="0" y="1173"/>
                    </a:lnTo>
                    <a:lnTo>
                      <a:pt x="94" y="1193"/>
                    </a:lnTo>
                    <a:lnTo>
                      <a:pt x="203" y="1218"/>
                    </a:lnTo>
                    <a:lnTo>
                      <a:pt x="342" y="1238"/>
                    </a:lnTo>
                    <a:lnTo>
                      <a:pt x="342" y="559"/>
                    </a:lnTo>
                    <a:lnTo>
                      <a:pt x="342" y="559"/>
                    </a:lnTo>
                    <a:lnTo>
                      <a:pt x="317" y="550"/>
                    </a:lnTo>
                    <a:lnTo>
                      <a:pt x="292" y="540"/>
                    </a:lnTo>
                    <a:lnTo>
                      <a:pt x="267" y="520"/>
                    </a:lnTo>
                    <a:lnTo>
                      <a:pt x="247" y="500"/>
                    </a:lnTo>
                    <a:lnTo>
                      <a:pt x="233" y="475"/>
                    </a:lnTo>
                    <a:lnTo>
                      <a:pt x="218" y="451"/>
                    </a:lnTo>
                    <a:lnTo>
                      <a:pt x="213" y="421"/>
                    </a:lnTo>
                    <a:lnTo>
                      <a:pt x="208" y="391"/>
                    </a:lnTo>
                    <a:lnTo>
                      <a:pt x="208" y="391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Freeform 34"/>
              <p:cNvSpPr>
                <a:spLocks/>
              </p:cNvSpPr>
              <p:nvPr/>
            </p:nvSpPr>
            <p:spPr bwMode="auto">
              <a:xfrm>
                <a:off x="20073147" y="9503339"/>
                <a:ext cx="435429" cy="1382156"/>
              </a:xfrm>
              <a:custGeom>
                <a:avLst/>
                <a:gdLst/>
                <a:ahLst/>
                <a:cxnLst>
                  <a:cxn ang="0">
                    <a:pos x="396" y="15"/>
                  </a:cxn>
                  <a:cxn ang="0">
                    <a:pos x="0" y="0"/>
                  </a:cxn>
                  <a:cxn ang="0">
                    <a:pos x="0" y="208"/>
                  </a:cxn>
                  <a:cxn ang="0">
                    <a:pos x="0" y="208"/>
                  </a:cxn>
                  <a:cxn ang="0">
                    <a:pos x="30" y="213"/>
                  </a:cxn>
                  <a:cxn ang="0">
                    <a:pos x="54" y="228"/>
                  </a:cxn>
                  <a:cxn ang="0">
                    <a:pos x="74" y="242"/>
                  </a:cxn>
                  <a:cxn ang="0">
                    <a:pos x="94" y="262"/>
                  </a:cxn>
                  <a:cxn ang="0">
                    <a:pos x="114" y="287"/>
                  </a:cxn>
                  <a:cxn ang="0">
                    <a:pos x="124" y="312"/>
                  </a:cxn>
                  <a:cxn ang="0">
                    <a:pos x="134" y="341"/>
                  </a:cxn>
                  <a:cxn ang="0">
                    <a:pos x="134" y="376"/>
                  </a:cxn>
                  <a:cxn ang="0">
                    <a:pos x="134" y="376"/>
                  </a:cxn>
                  <a:cxn ang="0">
                    <a:pos x="134" y="406"/>
                  </a:cxn>
                  <a:cxn ang="0">
                    <a:pos x="124" y="436"/>
                  </a:cxn>
                  <a:cxn ang="0">
                    <a:pos x="114" y="460"/>
                  </a:cxn>
                  <a:cxn ang="0">
                    <a:pos x="94" y="485"/>
                  </a:cxn>
                  <a:cxn ang="0">
                    <a:pos x="74" y="505"/>
                  </a:cxn>
                  <a:cxn ang="0">
                    <a:pos x="54" y="525"/>
                  </a:cxn>
                  <a:cxn ang="0">
                    <a:pos x="30" y="535"/>
                  </a:cxn>
                  <a:cxn ang="0">
                    <a:pos x="0" y="544"/>
                  </a:cxn>
                  <a:cxn ang="0">
                    <a:pos x="0" y="1228"/>
                  </a:cxn>
                  <a:cxn ang="0">
                    <a:pos x="0" y="1228"/>
                  </a:cxn>
                  <a:cxn ang="0">
                    <a:pos x="188" y="1247"/>
                  </a:cxn>
                  <a:cxn ang="0">
                    <a:pos x="287" y="1252"/>
                  </a:cxn>
                  <a:cxn ang="0">
                    <a:pos x="396" y="1257"/>
                  </a:cxn>
                  <a:cxn ang="0">
                    <a:pos x="396" y="15"/>
                  </a:cxn>
                </a:cxnLst>
                <a:rect l="0" t="0" r="r" b="b"/>
                <a:pathLst>
                  <a:path w="396" h="1257">
                    <a:moveTo>
                      <a:pt x="396" y="15"/>
                    </a:moveTo>
                    <a:lnTo>
                      <a:pt x="0" y="0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30" y="213"/>
                    </a:lnTo>
                    <a:lnTo>
                      <a:pt x="54" y="228"/>
                    </a:lnTo>
                    <a:lnTo>
                      <a:pt x="74" y="242"/>
                    </a:lnTo>
                    <a:lnTo>
                      <a:pt x="94" y="262"/>
                    </a:lnTo>
                    <a:lnTo>
                      <a:pt x="114" y="287"/>
                    </a:lnTo>
                    <a:lnTo>
                      <a:pt x="124" y="312"/>
                    </a:lnTo>
                    <a:lnTo>
                      <a:pt x="134" y="341"/>
                    </a:lnTo>
                    <a:lnTo>
                      <a:pt x="134" y="376"/>
                    </a:lnTo>
                    <a:lnTo>
                      <a:pt x="134" y="376"/>
                    </a:lnTo>
                    <a:lnTo>
                      <a:pt x="134" y="406"/>
                    </a:lnTo>
                    <a:lnTo>
                      <a:pt x="124" y="436"/>
                    </a:lnTo>
                    <a:lnTo>
                      <a:pt x="114" y="460"/>
                    </a:lnTo>
                    <a:lnTo>
                      <a:pt x="94" y="485"/>
                    </a:lnTo>
                    <a:lnTo>
                      <a:pt x="74" y="505"/>
                    </a:lnTo>
                    <a:lnTo>
                      <a:pt x="54" y="525"/>
                    </a:lnTo>
                    <a:lnTo>
                      <a:pt x="30" y="535"/>
                    </a:lnTo>
                    <a:lnTo>
                      <a:pt x="0" y="544"/>
                    </a:lnTo>
                    <a:lnTo>
                      <a:pt x="0" y="1228"/>
                    </a:lnTo>
                    <a:lnTo>
                      <a:pt x="0" y="1228"/>
                    </a:lnTo>
                    <a:lnTo>
                      <a:pt x="188" y="1247"/>
                    </a:lnTo>
                    <a:lnTo>
                      <a:pt x="287" y="1252"/>
                    </a:lnTo>
                    <a:lnTo>
                      <a:pt x="396" y="1257"/>
                    </a:lnTo>
                    <a:lnTo>
                      <a:pt x="396" y="15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Freeform 35"/>
              <p:cNvSpPr>
                <a:spLocks/>
              </p:cNvSpPr>
              <p:nvPr/>
            </p:nvSpPr>
            <p:spPr bwMode="auto">
              <a:xfrm>
                <a:off x="19925805" y="9785927"/>
                <a:ext cx="239706" cy="256199"/>
              </a:xfrm>
              <a:custGeom>
                <a:avLst/>
                <a:gdLst/>
                <a:ahLst/>
                <a:cxnLst>
                  <a:cxn ang="0">
                    <a:pos x="218" y="119"/>
                  </a:cxn>
                  <a:cxn ang="0">
                    <a:pos x="218" y="119"/>
                  </a:cxn>
                  <a:cxn ang="0">
                    <a:pos x="218" y="94"/>
                  </a:cxn>
                  <a:cxn ang="0">
                    <a:pos x="208" y="75"/>
                  </a:cxn>
                  <a:cxn ang="0">
                    <a:pos x="198" y="55"/>
                  </a:cxn>
                  <a:cxn ang="0">
                    <a:pos x="188" y="35"/>
                  </a:cxn>
                  <a:cxn ang="0">
                    <a:pos x="169" y="20"/>
                  </a:cxn>
                  <a:cxn ang="0">
                    <a:pos x="154" y="10"/>
                  </a:cxn>
                  <a:cxn ang="0">
                    <a:pos x="134" y="5"/>
                  </a:cxn>
                  <a:cxn ang="0">
                    <a:pos x="109" y="0"/>
                  </a:cxn>
                  <a:cxn ang="0">
                    <a:pos x="109" y="0"/>
                  </a:cxn>
                  <a:cxn ang="0">
                    <a:pos x="89" y="5"/>
                  </a:cxn>
                  <a:cxn ang="0">
                    <a:pos x="70" y="10"/>
                  </a:cxn>
                  <a:cxn ang="0">
                    <a:pos x="50" y="20"/>
                  </a:cxn>
                  <a:cxn ang="0">
                    <a:pos x="35" y="35"/>
                  </a:cxn>
                  <a:cxn ang="0">
                    <a:pos x="20" y="55"/>
                  </a:cxn>
                  <a:cxn ang="0">
                    <a:pos x="10" y="75"/>
                  </a:cxn>
                  <a:cxn ang="0">
                    <a:pos x="5" y="94"/>
                  </a:cxn>
                  <a:cxn ang="0">
                    <a:pos x="0" y="119"/>
                  </a:cxn>
                  <a:cxn ang="0">
                    <a:pos x="0" y="119"/>
                  </a:cxn>
                  <a:cxn ang="0">
                    <a:pos x="5" y="139"/>
                  </a:cxn>
                  <a:cxn ang="0">
                    <a:pos x="10" y="164"/>
                  </a:cxn>
                  <a:cxn ang="0">
                    <a:pos x="20" y="183"/>
                  </a:cxn>
                  <a:cxn ang="0">
                    <a:pos x="35" y="198"/>
                  </a:cxn>
                  <a:cxn ang="0">
                    <a:pos x="50" y="213"/>
                  </a:cxn>
                  <a:cxn ang="0">
                    <a:pos x="70" y="223"/>
                  </a:cxn>
                  <a:cxn ang="0">
                    <a:pos x="89" y="233"/>
                  </a:cxn>
                  <a:cxn ang="0">
                    <a:pos x="109" y="233"/>
                  </a:cxn>
                  <a:cxn ang="0">
                    <a:pos x="109" y="233"/>
                  </a:cxn>
                  <a:cxn ang="0">
                    <a:pos x="134" y="233"/>
                  </a:cxn>
                  <a:cxn ang="0">
                    <a:pos x="154" y="223"/>
                  </a:cxn>
                  <a:cxn ang="0">
                    <a:pos x="169" y="213"/>
                  </a:cxn>
                  <a:cxn ang="0">
                    <a:pos x="188" y="198"/>
                  </a:cxn>
                  <a:cxn ang="0">
                    <a:pos x="198" y="183"/>
                  </a:cxn>
                  <a:cxn ang="0">
                    <a:pos x="208" y="164"/>
                  </a:cxn>
                  <a:cxn ang="0">
                    <a:pos x="218" y="139"/>
                  </a:cxn>
                  <a:cxn ang="0">
                    <a:pos x="218" y="119"/>
                  </a:cxn>
                  <a:cxn ang="0">
                    <a:pos x="218" y="119"/>
                  </a:cxn>
                </a:cxnLst>
                <a:rect l="0" t="0" r="r" b="b"/>
                <a:pathLst>
                  <a:path w="218" h="233">
                    <a:moveTo>
                      <a:pt x="218" y="119"/>
                    </a:moveTo>
                    <a:lnTo>
                      <a:pt x="218" y="119"/>
                    </a:lnTo>
                    <a:lnTo>
                      <a:pt x="218" y="94"/>
                    </a:lnTo>
                    <a:lnTo>
                      <a:pt x="208" y="75"/>
                    </a:lnTo>
                    <a:lnTo>
                      <a:pt x="198" y="55"/>
                    </a:lnTo>
                    <a:lnTo>
                      <a:pt x="188" y="35"/>
                    </a:lnTo>
                    <a:lnTo>
                      <a:pt x="169" y="20"/>
                    </a:lnTo>
                    <a:lnTo>
                      <a:pt x="154" y="10"/>
                    </a:lnTo>
                    <a:lnTo>
                      <a:pt x="134" y="5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89" y="5"/>
                    </a:lnTo>
                    <a:lnTo>
                      <a:pt x="70" y="10"/>
                    </a:lnTo>
                    <a:lnTo>
                      <a:pt x="50" y="20"/>
                    </a:lnTo>
                    <a:lnTo>
                      <a:pt x="35" y="35"/>
                    </a:lnTo>
                    <a:lnTo>
                      <a:pt x="20" y="55"/>
                    </a:lnTo>
                    <a:lnTo>
                      <a:pt x="10" y="75"/>
                    </a:lnTo>
                    <a:lnTo>
                      <a:pt x="5" y="9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5" y="139"/>
                    </a:lnTo>
                    <a:lnTo>
                      <a:pt x="10" y="164"/>
                    </a:lnTo>
                    <a:lnTo>
                      <a:pt x="20" y="183"/>
                    </a:lnTo>
                    <a:lnTo>
                      <a:pt x="35" y="198"/>
                    </a:lnTo>
                    <a:lnTo>
                      <a:pt x="50" y="213"/>
                    </a:lnTo>
                    <a:lnTo>
                      <a:pt x="70" y="223"/>
                    </a:lnTo>
                    <a:lnTo>
                      <a:pt x="89" y="233"/>
                    </a:lnTo>
                    <a:lnTo>
                      <a:pt x="109" y="233"/>
                    </a:lnTo>
                    <a:lnTo>
                      <a:pt x="109" y="233"/>
                    </a:lnTo>
                    <a:lnTo>
                      <a:pt x="134" y="233"/>
                    </a:lnTo>
                    <a:lnTo>
                      <a:pt x="154" y="223"/>
                    </a:lnTo>
                    <a:lnTo>
                      <a:pt x="169" y="213"/>
                    </a:lnTo>
                    <a:lnTo>
                      <a:pt x="188" y="198"/>
                    </a:lnTo>
                    <a:lnTo>
                      <a:pt x="198" y="183"/>
                    </a:lnTo>
                    <a:lnTo>
                      <a:pt x="208" y="164"/>
                    </a:lnTo>
                    <a:lnTo>
                      <a:pt x="218" y="139"/>
                    </a:lnTo>
                    <a:lnTo>
                      <a:pt x="218" y="119"/>
                    </a:lnTo>
                    <a:lnTo>
                      <a:pt x="218" y="119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Freeform 36"/>
              <p:cNvSpPr>
                <a:spLocks/>
              </p:cNvSpPr>
              <p:nvPr/>
            </p:nvSpPr>
            <p:spPr bwMode="auto">
              <a:xfrm>
                <a:off x="19931303" y="9818914"/>
                <a:ext cx="191325" cy="201221"/>
              </a:xfrm>
              <a:custGeom>
                <a:avLst/>
                <a:gdLst/>
                <a:ahLst/>
                <a:cxnLst>
                  <a:cxn ang="0">
                    <a:pos x="134" y="109"/>
                  </a:cxn>
                  <a:cxn ang="0">
                    <a:pos x="134" y="109"/>
                  </a:cxn>
                  <a:cxn ang="0">
                    <a:pos x="119" y="104"/>
                  </a:cxn>
                  <a:cxn ang="0">
                    <a:pos x="104" y="94"/>
                  </a:cxn>
                  <a:cxn ang="0">
                    <a:pos x="94" y="79"/>
                  </a:cxn>
                  <a:cxn ang="0">
                    <a:pos x="89" y="64"/>
                  </a:cxn>
                  <a:cxn ang="0">
                    <a:pos x="89" y="64"/>
                  </a:cxn>
                  <a:cxn ang="0">
                    <a:pos x="94" y="45"/>
                  </a:cxn>
                  <a:cxn ang="0">
                    <a:pos x="104" y="30"/>
                  </a:cxn>
                  <a:cxn ang="0">
                    <a:pos x="119" y="20"/>
                  </a:cxn>
                  <a:cxn ang="0">
                    <a:pos x="134" y="15"/>
                  </a:cxn>
                  <a:cxn ang="0">
                    <a:pos x="134" y="15"/>
                  </a:cxn>
                  <a:cxn ang="0">
                    <a:pos x="139" y="15"/>
                  </a:cxn>
                  <a:cxn ang="0">
                    <a:pos x="139" y="15"/>
                  </a:cxn>
                  <a:cxn ang="0">
                    <a:pos x="114" y="5"/>
                  </a:cxn>
                  <a:cxn ang="0">
                    <a:pos x="84" y="0"/>
                  </a:cxn>
                  <a:cxn ang="0">
                    <a:pos x="84" y="0"/>
                  </a:cxn>
                  <a:cxn ang="0">
                    <a:pos x="70" y="0"/>
                  </a:cxn>
                  <a:cxn ang="0">
                    <a:pos x="55" y="5"/>
                  </a:cxn>
                  <a:cxn ang="0">
                    <a:pos x="40" y="15"/>
                  </a:cxn>
                  <a:cxn ang="0">
                    <a:pos x="25" y="25"/>
                  </a:cxn>
                  <a:cxn ang="0">
                    <a:pos x="15" y="40"/>
                  </a:cxn>
                  <a:cxn ang="0">
                    <a:pos x="5" y="54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0" y="89"/>
                  </a:cxn>
                  <a:cxn ang="0">
                    <a:pos x="0" y="109"/>
                  </a:cxn>
                  <a:cxn ang="0">
                    <a:pos x="5" y="129"/>
                  </a:cxn>
                  <a:cxn ang="0">
                    <a:pos x="15" y="144"/>
                  </a:cxn>
                  <a:cxn ang="0">
                    <a:pos x="25" y="158"/>
                  </a:cxn>
                  <a:cxn ang="0">
                    <a:pos x="40" y="168"/>
                  </a:cxn>
                  <a:cxn ang="0">
                    <a:pos x="55" y="178"/>
                  </a:cxn>
                  <a:cxn ang="0">
                    <a:pos x="70" y="183"/>
                  </a:cxn>
                  <a:cxn ang="0">
                    <a:pos x="84" y="183"/>
                  </a:cxn>
                  <a:cxn ang="0">
                    <a:pos x="84" y="183"/>
                  </a:cxn>
                  <a:cxn ang="0">
                    <a:pos x="104" y="183"/>
                  </a:cxn>
                  <a:cxn ang="0">
                    <a:pos x="119" y="178"/>
                  </a:cxn>
                  <a:cxn ang="0">
                    <a:pos x="134" y="168"/>
                  </a:cxn>
                  <a:cxn ang="0">
                    <a:pos x="149" y="158"/>
                  </a:cxn>
                  <a:cxn ang="0">
                    <a:pos x="159" y="144"/>
                  </a:cxn>
                  <a:cxn ang="0">
                    <a:pos x="169" y="129"/>
                  </a:cxn>
                  <a:cxn ang="0">
                    <a:pos x="174" y="109"/>
                  </a:cxn>
                  <a:cxn ang="0">
                    <a:pos x="174" y="89"/>
                  </a:cxn>
                  <a:cxn ang="0">
                    <a:pos x="174" y="89"/>
                  </a:cxn>
                  <a:cxn ang="0">
                    <a:pos x="174" y="84"/>
                  </a:cxn>
                  <a:cxn ang="0">
                    <a:pos x="174" y="84"/>
                  </a:cxn>
                  <a:cxn ang="0">
                    <a:pos x="164" y="94"/>
                  </a:cxn>
                  <a:cxn ang="0">
                    <a:pos x="159" y="104"/>
                  </a:cxn>
                  <a:cxn ang="0">
                    <a:pos x="144" y="109"/>
                  </a:cxn>
                  <a:cxn ang="0">
                    <a:pos x="134" y="109"/>
                  </a:cxn>
                  <a:cxn ang="0">
                    <a:pos x="134" y="109"/>
                  </a:cxn>
                </a:cxnLst>
                <a:rect l="0" t="0" r="r" b="b"/>
                <a:pathLst>
                  <a:path w="174" h="183">
                    <a:moveTo>
                      <a:pt x="134" y="109"/>
                    </a:moveTo>
                    <a:lnTo>
                      <a:pt x="134" y="109"/>
                    </a:lnTo>
                    <a:lnTo>
                      <a:pt x="119" y="104"/>
                    </a:lnTo>
                    <a:lnTo>
                      <a:pt x="104" y="94"/>
                    </a:lnTo>
                    <a:lnTo>
                      <a:pt x="94" y="79"/>
                    </a:lnTo>
                    <a:lnTo>
                      <a:pt x="89" y="64"/>
                    </a:lnTo>
                    <a:lnTo>
                      <a:pt x="89" y="64"/>
                    </a:lnTo>
                    <a:lnTo>
                      <a:pt x="94" y="45"/>
                    </a:lnTo>
                    <a:lnTo>
                      <a:pt x="104" y="30"/>
                    </a:lnTo>
                    <a:lnTo>
                      <a:pt x="119" y="20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9" y="15"/>
                    </a:lnTo>
                    <a:lnTo>
                      <a:pt x="139" y="15"/>
                    </a:lnTo>
                    <a:lnTo>
                      <a:pt x="114" y="5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0" y="0"/>
                    </a:lnTo>
                    <a:lnTo>
                      <a:pt x="55" y="5"/>
                    </a:lnTo>
                    <a:lnTo>
                      <a:pt x="40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5" y="54"/>
                    </a:lnTo>
                    <a:lnTo>
                      <a:pt x="0" y="74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109"/>
                    </a:lnTo>
                    <a:lnTo>
                      <a:pt x="5" y="129"/>
                    </a:lnTo>
                    <a:lnTo>
                      <a:pt x="15" y="144"/>
                    </a:lnTo>
                    <a:lnTo>
                      <a:pt x="25" y="158"/>
                    </a:lnTo>
                    <a:lnTo>
                      <a:pt x="40" y="168"/>
                    </a:lnTo>
                    <a:lnTo>
                      <a:pt x="55" y="178"/>
                    </a:lnTo>
                    <a:lnTo>
                      <a:pt x="70" y="183"/>
                    </a:lnTo>
                    <a:lnTo>
                      <a:pt x="84" y="183"/>
                    </a:lnTo>
                    <a:lnTo>
                      <a:pt x="84" y="183"/>
                    </a:lnTo>
                    <a:lnTo>
                      <a:pt x="104" y="183"/>
                    </a:lnTo>
                    <a:lnTo>
                      <a:pt x="119" y="178"/>
                    </a:lnTo>
                    <a:lnTo>
                      <a:pt x="134" y="168"/>
                    </a:lnTo>
                    <a:lnTo>
                      <a:pt x="149" y="158"/>
                    </a:lnTo>
                    <a:lnTo>
                      <a:pt x="159" y="144"/>
                    </a:lnTo>
                    <a:lnTo>
                      <a:pt x="169" y="129"/>
                    </a:lnTo>
                    <a:lnTo>
                      <a:pt x="174" y="109"/>
                    </a:lnTo>
                    <a:lnTo>
                      <a:pt x="174" y="89"/>
                    </a:lnTo>
                    <a:lnTo>
                      <a:pt x="174" y="89"/>
                    </a:lnTo>
                    <a:lnTo>
                      <a:pt x="174" y="84"/>
                    </a:lnTo>
                    <a:lnTo>
                      <a:pt x="174" y="84"/>
                    </a:lnTo>
                    <a:lnTo>
                      <a:pt x="164" y="94"/>
                    </a:lnTo>
                    <a:lnTo>
                      <a:pt x="159" y="104"/>
                    </a:lnTo>
                    <a:lnTo>
                      <a:pt x="144" y="109"/>
                    </a:lnTo>
                    <a:lnTo>
                      <a:pt x="134" y="109"/>
                    </a:lnTo>
                    <a:lnTo>
                      <a:pt x="134" y="10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Freeform 37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Freeform 38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Freeform 39"/>
              <p:cNvSpPr>
                <a:spLocks/>
              </p:cNvSpPr>
              <p:nvPr/>
            </p:nvSpPr>
            <p:spPr bwMode="auto">
              <a:xfrm>
                <a:off x="19687200" y="9023928"/>
                <a:ext cx="26390" cy="274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0"/>
                  </a:cxn>
                  <a:cxn ang="0">
                    <a:pos x="10" y="25"/>
                  </a:cxn>
                  <a:cxn ang="0">
                    <a:pos x="10" y="25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5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0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7EAA5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Freeform 40"/>
              <p:cNvSpPr>
                <a:spLocks noEditPoints="1"/>
              </p:cNvSpPr>
              <p:nvPr/>
            </p:nvSpPr>
            <p:spPr bwMode="auto">
              <a:xfrm>
                <a:off x="19790559" y="8975547"/>
                <a:ext cx="718018" cy="446424"/>
              </a:xfrm>
              <a:custGeom>
                <a:avLst/>
                <a:gdLst/>
                <a:ahLst/>
                <a:cxnLst>
                  <a:cxn ang="0">
                    <a:pos x="24" y="366"/>
                  </a:cxn>
                  <a:cxn ang="0">
                    <a:pos x="123" y="198"/>
                  </a:cxn>
                  <a:cxn ang="0">
                    <a:pos x="633" y="203"/>
                  </a:cxn>
                  <a:cxn ang="0">
                    <a:pos x="633" y="203"/>
                  </a:cxn>
                  <a:cxn ang="0">
                    <a:pos x="633" y="386"/>
                  </a:cxn>
                  <a:cxn ang="0">
                    <a:pos x="633" y="386"/>
                  </a:cxn>
                  <a:cxn ang="0">
                    <a:pos x="24" y="366"/>
                  </a:cxn>
                  <a:cxn ang="0">
                    <a:pos x="24" y="366"/>
                  </a:cxn>
                  <a:cxn ang="0">
                    <a:pos x="109" y="20"/>
                  </a:cxn>
                  <a:cxn ang="0">
                    <a:pos x="109" y="183"/>
                  </a:cxn>
                  <a:cxn ang="0">
                    <a:pos x="19" y="336"/>
                  </a:cxn>
                  <a:cxn ang="0">
                    <a:pos x="19" y="336"/>
                  </a:cxn>
                  <a:cxn ang="0">
                    <a:pos x="19" y="20"/>
                  </a:cxn>
                  <a:cxn ang="0">
                    <a:pos x="19" y="20"/>
                  </a:cxn>
                  <a:cxn ang="0">
                    <a:pos x="109" y="20"/>
                  </a:cxn>
                  <a:cxn ang="0">
                    <a:pos x="109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128" y="178"/>
                  </a:cxn>
                  <a:cxn ang="0">
                    <a:pos x="128" y="178"/>
                  </a:cxn>
                  <a:cxn ang="0">
                    <a:pos x="128" y="20"/>
                  </a:cxn>
                  <a:cxn ang="0">
                    <a:pos x="128" y="20"/>
                  </a:cxn>
                  <a:cxn ang="0">
                    <a:pos x="633" y="20"/>
                  </a:cxn>
                  <a:cxn ang="0">
                    <a:pos x="633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643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376"/>
                  </a:cxn>
                  <a:cxn ang="0">
                    <a:pos x="0" y="376"/>
                  </a:cxn>
                  <a:cxn ang="0">
                    <a:pos x="0" y="381"/>
                  </a:cxn>
                  <a:cxn ang="0">
                    <a:pos x="10" y="386"/>
                  </a:cxn>
                  <a:cxn ang="0">
                    <a:pos x="643" y="406"/>
                  </a:cxn>
                  <a:cxn ang="0">
                    <a:pos x="643" y="406"/>
                  </a:cxn>
                  <a:cxn ang="0">
                    <a:pos x="648" y="401"/>
                  </a:cxn>
                  <a:cxn ang="0">
                    <a:pos x="648" y="401"/>
                  </a:cxn>
                  <a:cxn ang="0">
                    <a:pos x="653" y="396"/>
                  </a:cxn>
                  <a:cxn ang="0">
                    <a:pos x="653" y="10"/>
                  </a:cxn>
                  <a:cxn ang="0">
                    <a:pos x="653" y="10"/>
                  </a:cxn>
                  <a:cxn ang="0">
                    <a:pos x="648" y="0"/>
                  </a:cxn>
                  <a:cxn ang="0">
                    <a:pos x="643" y="0"/>
                  </a:cxn>
                  <a:cxn ang="0">
                    <a:pos x="643" y="0"/>
                  </a:cxn>
                </a:cxnLst>
                <a:rect l="0" t="0" r="r" b="b"/>
                <a:pathLst>
                  <a:path w="653" h="406">
                    <a:moveTo>
                      <a:pt x="24" y="366"/>
                    </a:moveTo>
                    <a:lnTo>
                      <a:pt x="123" y="198"/>
                    </a:lnTo>
                    <a:lnTo>
                      <a:pt x="633" y="203"/>
                    </a:lnTo>
                    <a:lnTo>
                      <a:pt x="633" y="203"/>
                    </a:lnTo>
                    <a:lnTo>
                      <a:pt x="633" y="386"/>
                    </a:lnTo>
                    <a:lnTo>
                      <a:pt x="633" y="386"/>
                    </a:lnTo>
                    <a:lnTo>
                      <a:pt x="24" y="366"/>
                    </a:lnTo>
                    <a:lnTo>
                      <a:pt x="24" y="366"/>
                    </a:lnTo>
                    <a:close/>
                    <a:moveTo>
                      <a:pt x="109" y="20"/>
                    </a:moveTo>
                    <a:lnTo>
                      <a:pt x="109" y="183"/>
                    </a:lnTo>
                    <a:lnTo>
                      <a:pt x="19" y="336"/>
                    </a:lnTo>
                    <a:lnTo>
                      <a:pt x="19" y="336"/>
                    </a:lnTo>
                    <a:lnTo>
                      <a:pt x="19" y="20"/>
                    </a:lnTo>
                    <a:lnTo>
                      <a:pt x="19" y="20"/>
                    </a:lnTo>
                    <a:lnTo>
                      <a:pt x="109" y="20"/>
                    </a:lnTo>
                    <a:lnTo>
                      <a:pt x="109" y="20"/>
                    </a:lnTo>
                    <a:close/>
                    <a:moveTo>
                      <a:pt x="633" y="183"/>
                    </a:moveTo>
                    <a:lnTo>
                      <a:pt x="633" y="183"/>
                    </a:lnTo>
                    <a:lnTo>
                      <a:pt x="128" y="178"/>
                    </a:lnTo>
                    <a:lnTo>
                      <a:pt x="128" y="178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633" y="20"/>
                    </a:lnTo>
                    <a:lnTo>
                      <a:pt x="633" y="20"/>
                    </a:lnTo>
                    <a:lnTo>
                      <a:pt x="633" y="183"/>
                    </a:lnTo>
                    <a:lnTo>
                      <a:pt x="633" y="183"/>
                    </a:lnTo>
                    <a:close/>
                    <a:moveTo>
                      <a:pt x="643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376"/>
                    </a:lnTo>
                    <a:lnTo>
                      <a:pt x="0" y="376"/>
                    </a:lnTo>
                    <a:lnTo>
                      <a:pt x="0" y="381"/>
                    </a:lnTo>
                    <a:lnTo>
                      <a:pt x="10" y="386"/>
                    </a:lnTo>
                    <a:lnTo>
                      <a:pt x="643" y="406"/>
                    </a:lnTo>
                    <a:lnTo>
                      <a:pt x="643" y="406"/>
                    </a:lnTo>
                    <a:lnTo>
                      <a:pt x="648" y="401"/>
                    </a:lnTo>
                    <a:lnTo>
                      <a:pt x="648" y="401"/>
                    </a:lnTo>
                    <a:lnTo>
                      <a:pt x="653" y="396"/>
                    </a:lnTo>
                    <a:lnTo>
                      <a:pt x="653" y="10"/>
                    </a:lnTo>
                    <a:lnTo>
                      <a:pt x="653" y="10"/>
                    </a:lnTo>
                    <a:lnTo>
                      <a:pt x="648" y="0"/>
                    </a:lnTo>
                    <a:lnTo>
                      <a:pt x="643" y="0"/>
                    </a:lnTo>
                    <a:lnTo>
                      <a:pt x="6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Freeform 41"/>
              <p:cNvSpPr>
                <a:spLocks/>
              </p:cNvSpPr>
              <p:nvPr/>
            </p:nvSpPr>
            <p:spPr bwMode="auto">
              <a:xfrm>
                <a:off x="19719087" y="8359789"/>
                <a:ext cx="702624" cy="119853"/>
              </a:xfrm>
              <a:custGeom>
                <a:avLst/>
                <a:gdLst/>
                <a:ahLst/>
                <a:cxnLst>
                  <a:cxn ang="0">
                    <a:pos x="639" y="70"/>
                  </a:cxn>
                  <a:cxn ang="0">
                    <a:pos x="0" y="109"/>
                  </a:cxn>
                  <a:cxn ang="0">
                    <a:pos x="0" y="35"/>
                  </a:cxn>
                  <a:cxn ang="0">
                    <a:pos x="639" y="0"/>
                  </a:cxn>
                  <a:cxn ang="0">
                    <a:pos x="639" y="70"/>
                  </a:cxn>
                </a:cxnLst>
                <a:rect l="0" t="0" r="r" b="b"/>
                <a:pathLst>
                  <a:path w="639" h="109">
                    <a:moveTo>
                      <a:pt x="639" y="70"/>
                    </a:moveTo>
                    <a:lnTo>
                      <a:pt x="0" y="109"/>
                    </a:lnTo>
                    <a:lnTo>
                      <a:pt x="0" y="35"/>
                    </a:lnTo>
                    <a:lnTo>
                      <a:pt x="639" y="0"/>
                    </a:lnTo>
                    <a:lnTo>
                      <a:pt x="639" y="7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Freeform 42"/>
              <p:cNvSpPr>
                <a:spLocks noEditPoints="1"/>
              </p:cNvSpPr>
              <p:nvPr/>
            </p:nvSpPr>
            <p:spPr bwMode="auto">
              <a:xfrm>
                <a:off x="19708091" y="8349893"/>
                <a:ext cx="751005" cy="255100"/>
              </a:xfrm>
              <a:custGeom>
                <a:avLst/>
                <a:gdLst/>
                <a:ahLst/>
                <a:cxnLst>
                  <a:cxn ang="0">
                    <a:pos x="20" y="212"/>
                  </a:cxn>
                  <a:cxn ang="0">
                    <a:pos x="20" y="212"/>
                  </a:cxn>
                  <a:cxn ang="0">
                    <a:pos x="20" y="148"/>
                  </a:cxn>
                  <a:cxn ang="0">
                    <a:pos x="664" y="113"/>
                  </a:cxn>
                  <a:cxn ang="0">
                    <a:pos x="664" y="113"/>
                  </a:cxn>
                  <a:cxn ang="0">
                    <a:pos x="664" y="193"/>
                  </a:cxn>
                  <a:cxn ang="0">
                    <a:pos x="664" y="193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64" y="94"/>
                  </a:cxn>
                  <a:cxn ang="0">
                    <a:pos x="20" y="128"/>
                  </a:cxn>
                  <a:cxn ang="0">
                    <a:pos x="20" y="128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78" y="4"/>
                  </a:cxn>
                  <a:cxn ang="0">
                    <a:pos x="678" y="4"/>
                  </a:cxn>
                  <a:cxn ang="0">
                    <a:pos x="674" y="0"/>
                  </a:cxn>
                  <a:cxn ang="0">
                    <a:pos x="10" y="34"/>
                  </a:cxn>
                  <a:cxn ang="0">
                    <a:pos x="10" y="34"/>
                  </a:cxn>
                  <a:cxn ang="0">
                    <a:pos x="5" y="39"/>
                  </a:cxn>
                  <a:cxn ang="0">
                    <a:pos x="0" y="44"/>
                  </a:cxn>
                  <a:cxn ang="0">
                    <a:pos x="0" y="222"/>
                  </a:cxn>
                  <a:cxn ang="0">
                    <a:pos x="0" y="222"/>
                  </a:cxn>
                  <a:cxn ang="0">
                    <a:pos x="5" y="232"/>
                  </a:cxn>
                  <a:cxn ang="0">
                    <a:pos x="5" y="232"/>
                  </a:cxn>
                  <a:cxn ang="0">
                    <a:pos x="10" y="232"/>
                  </a:cxn>
                  <a:cxn ang="0">
                    <a:pos x="674" y="212"/>
                  </a:cxn>
                  <a:cxn ang="0">
                    <a:pos x="674" y="212"/>
                  </a:cxn>
                  <a:cxn ang="0">
                    <a:pos x="683" y="207"/>
                  </a:cxn>
                  <a:cxn ang="0">
                    <a:pos x="683" y="202"/>
                  </a:cxn>
                  <a:cxn ang="0">
                    <a:pos x="683" y="9"/>
                  </a:cxn>
                  <a:cxn ang="0">
                    <a:pos x="683" y="9"/>
                  </a:cxn>
                  <a:cxn ang="0">
                    <a:pos x="678" y="4"/>
                  </a:cxn>
                  <a:cxn ang="0">
                    <a:pos x="678" y="4"/>
                  </a:cxn>
                </a:cxnLst>
                <a:rect l="0" t="0" r="r" b="b"/>
                <a:pathLst>
                  <a:path w="683" h="232">
                    <a:moveTo>
                      <a:pt x="20" y="212"/>
                    </a:moveTo>
                    <a:lnTo>
                      <a:pt x="20" y="212"/>
                    </a:lnTo>
                    <a:lnTo>
                      <a:pt x="20" y="148"/>
                    </a:lnTo>
                    <a:lnTo>
                      <a:pt x="664" y="113"/>
                    </a:lnTo>
                    <a:lnTo>
                      <a:pt x="664" y="113"/>
                    </a:lnTo>
                    <a:lnTo>
                      <a:pt x="664" y="193"/>
                    </a:lnTo>
                    <a:lnTo>
                      <a:pt x="664" y="193"/>
                    </a:lnTo>
                    <a:lnTo>
                      <a:pt x="20" y="212"/>
                    </a:lnTo>
                    <a:lnTo>
                      <a:pt x="20" y="212"/>
                    </a:lnTo>
                    <a:close/>
                    <a:moveTo>
                      <a:pt x="664" y="19"/>
                    </a:moveTo>
                    <a:lnTo>
                      <a:pt x="664" y="19"/>
                    </a:lnTo>
                    <a:lnTo>
                      <a:pt x="664" y="94"/>
                    </a:lnTo>
                    <a:lnTo>
                      <a:pt x="20" y="128"/>
                    </a:lnTo>
                    <a:lnTo>
                      <a:pt x="20" y="128"/>
                    </a:lnTo>
                    <a:lnTo>
                      <a:pt x="20" y="54"/>
                    </a:lnTo>
                    <a:lnTo>
                      <a:pt x="20" y="54"/>
                    </a:lnTo>
                    <a:lnTo>
                      <a:pt x="664" y="19"/>
                    </a:lnTo>
                    <a:lnTo>
                      <a:pt x="664" y="19"/>
                    </a:lnTo>
                    <a:close/>
                    <a:moveTo>
                      <a:pt x="678" y="4"/>
                    </a:moveTo>
                    <a:lnTo>
                      <a:pt x="678" y="4"/>
                    </a:lnTo>
                    <a:lnTo>
                      <a:pt x="674" y="0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5" y="39"/>
                    </a:lnTo>
                    <a:lnTo>
                      <a:pt x="0" y="44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5" y="232"/>
                    </a:lnTo>
                    <a:lnTo>
                      <a:pt x="5" y="232"/>
                    </a:lnTo>
                    <a:lnTo>
                      <a:pt x="10" y="232"/>
                    </a:lnTo>
                    <a:lnTo>
                      <a:pt x="674" y="212"/>
                    </a:lnTo>
                    <a:lnTo>
                      <a:pt x="674" y="212"/>
                    </a:lnTo>
                    <a:lnTo>
                      <a:pt x="683" y="207"/>
                    </a:lnTo>
                    <a:lnTo>
                      <a:pt x="683" y="202"/>
                    </a:lnTo>
                    <a:lnTo>
                      <a:pt x="683" y="9"/>
                    </a:lnTo>
                    <a:lnTo>
                      <a:pt x="683" y="9"/>
                    </a:lnTo>
                    <a:lnTo>
                      <a:pt x="678" y="4"/>
                    </a:lnTo>
                    <a:lnTo>
                      <a:pt x="678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Freeform 43"/>
              <p:cNvSpPr>
                <a:spLocks/>
              </p:cNvSpPr>
              <p:nvPr/>
            </p:nvSpPr>
            <p:spPr bwMode="auto">
              <a:xfrm>
                <a:off x="20807658" y="8344395"/>
                <a:ext cx="119853" cy="201221"/>
              </a:xfrm>
              <a:custGeom>
                <a:avLst/>
                <a:gdLst/>
                <a:ahLst/>
                <a:cxnLst>
                  <a:cxn ang="0">
                    <a:pos x="109" y="94"/>
                  </a:cxn>
                  <a:cxn ang="0">
                    <a:pos x="109" y="94"/>
                  </a:cxn>
                  <a:cxn ang="0">
                    <a:pos x="104" y="128"/>
                  </a:cxn>
                  <a:cxn ang="0">
                    <a:pos x="94" y="158"/>
                  </a:cxn>
                  <a:cxn ang="0">
                    <a:pos x="74" y="178"/>
                  </a:cxn>
                  <a:cxn ang="0">
                    <a:pos x="65" y="183"/>
                  </a:cxn>
                  <a:cxn ang="0">
                    <a:pos x="55" y="183"/>
                  </a:cxn>
                  <a:cxn ang="0">
                    <a:pos x="55" y="183"/>
                  </a:cxn>
                  <a:cxn ang="0">
                    <a:pos x="45" y="183"/>
                  </a:cxn>
                  <a:cxn ang="0">
                    <a:pos x="35" y="178"/>
                  </a:cxn>
                  <a:cxn ang="0">
                    <a:pos x="15" y="158"/>
                  </a:cxn>
                  <a:cxn ang="0">
                    <a:pos x="5" y="128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5" y="59"/>
                  </a:cxn>
                  <a:cxn ang="0">
                    <a:pos x="15" y="29"/>
                  </a:cxn>
                  <a:cxn ang="0">
                    <a:pos x="35" y="9"/>
                  </a:cxn>
                  <a:cxn ang="0">
                    <a:pos x="45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65" y="5"/>
                  </a:cxn>
                  <a:cxn ang="0">
                    <a:pos x="74" y="9"/>
                  </a:cxn>
                  <a:cxn ang="0">
                    <a:pos x="94" y="29"/>
                  </a:cxn>
                  <a:cxn ang="0">
                    <a:pos x="104" y="59"/>
                  </a:cxn>
                  <a:cxn ang="0">
                    <a:pos x="109" y="94"/>
                  </a:cxn>
                  <a:cxn ang="0">
                    <a:pos x="109" y="94"/>
                  </a:cxn>
                </a:cxnLst>
                <a:rect l="0" t="0" r="r" b="b"/>
                <a:pathLst>
                  <a:path w="109" h="183">
                    <a:moveTo>
                      <a:pt x="109" y="94"/>
                    </a:moveTo>
                    <a:lnTo>
                      <a:pt x="109" y="94"/>
                    </a:lnTo>
                    <a:lnTo>
                      <a:pt x="104" y="128"/>
                    </a:lnTo>
                    <a:lnTo>
                      <a:pt x="94" y="158"/>
                    </a:lnTo>
                    <a:lnTo>
                      <a:pt x="74" y="178"/>
                    </a:lnTo>
                    <a:lnTo>
                      <a:pt x="65" y="183"/>
                    </a:lnTo>
                    <a:lnTo>
                      <a:pt x="55" y="183"/>
                    </a:lnTo>
                    <a:lnTo>
                      <a:pt x="55" y="183"/>
                    </a:lnTo>
                    <a:lnTo>
                      <a:pt x="45" y="183"/>
                    </a:lnTo>
                    <a:lnTo>
                      <a:pt x="35" y="178"/>
                    </a:lnTo>
                    <a:lnTo>
                      <a:pt x="15" y="158"/>
                    </a:lnTo>
                    <a:lnTo>
                      <a:pt x="5" y="12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" y="59"/>
                    </a:lnTo>
                    <a:lnTo>
                      <a:pt x="15" y="29"/>
                    </a:lnTo>
                    <a:lnTo>
                      <a:pt x="35" y="9"/>
                    </a:lnTo>
                    <a:lnTo>
                      <a:pt x="4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65" y="5"/>
                    </a:lnTo>
                    <a:lnTo>
                      <a:pt x="74" y="9"/>
                    </a:lnTo>
                    <a:lnTo>
                      <a:pt x="94" y="29"/>
                    </a:lnTo>
                    <a:lnTo>
                      <a:pt x="104" y="59"/>
                    </a:lnTo>
                    <a:lnTo>
                      <a:pt x="109" y="94"/>
                    </a:lnTo>
                    <a:lnTo>
                      <a:pt x="109" y="9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Freeform 44"/>
              <p:cNvSpPr>
                <a:spLocks/>
              </p:cNvSpPr>
              <p:nvPr/>
            </p:nvSpPr>
            <p:spPr bwMode="auto">
              <a:xfrm>
                <a:off x="20965996" y="8365287"/>
                <a:ext cx="48381" cy="82468"/>
              </a:xfrm>
              <a:custGeom>
                <a:avLst/>
                <a:gdLst/>
                <a:ahLst/>
                <a:cxnLst>
                  <a:cxn ang="0">
                    <a:pos x="44" y="35"/>
                  </a:cxn>
                  <a:cxn ang="0">
                    <a:pos x="44" y="35"/>
                  </a:cxn>
                  <a:cxn ang="0">
                    <a:pos x="44" y="50"/>
                  </a:cxn>
                  <a:cxn ang="0">
                    <a:pos x="39" y="65"/>
                  </a:cxn>
                  <a:cxn ang="0">
                    <a:pos x="29" y="75"/>
                  </a:cxn>
                  <a:cxn ang="0">
                    <a:pos x="24" y="75"/>
                  </a:cxn>
                  <a:cxn ang="0">
                    <a:pos x="24" y="75"/>
                  </a:cxn>
                  <a:cxn ang="0">
                    <a:pos x="15" y="75"/>
                  </a:cxn>
                  <a:cxn ang="0">
                    <a:pos x="10" y="65"/>
                  </a:cxn>
                  <a:cxn ang="0">
                    <a:pos x="5" y="50"/>
                  </a:cxn>
                  <a:cxn ang="0">
                    <a:pos x="0" y="35"/>
                  </a:cxn>
                  <a:cxn ang="0">
                    <a:pos x="0" y="35"/>
                  </a:cxn>
                  <a:cxn ang="0">
                    <a:pos x="5" y="20"/>
                  </a:cxn>
                  <a:cxn ang="0">
                    <a:pos x="10" y="10"/>
                  </a:cxn>
                  <a:cxn ang="0">
                    <a:pos x="15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9" y="0"/>
                  </a:cxn>
                  <a:cxn ang="0">
                    <a:pos x="39" y="10"/>
                  </a:cxn>
                  <a:cxn ang="0">
                    <a:pos x="44" y="20"/>
                  </a:cxn>
                  <a:cxn ang="0">
                    <a:pos x="44" y="35"/>
                  </a:cxn>
                  <a:cxn ang="0">
                    <a:pos x="44" y="35"/>
                  </a:cxn>
                </a:cxnLst>
                <a:rect l="0" t="0" r="r" b="b"/>
                <a:pathLst>
                  <a:path w="44" h="75">
                    <a:moveTo>
                      <a:pt x="44" y="35"/>
                    </a:moveTo>
                    <a:lnTo>
                      <a:pt x="44" y="35"/>
                    </a:lnTo>
                    <a:lnTo>
                      <a:pt x="44" y="50"/>
                    </a:lnTo>
                    <a:lnTo>
                      <a:pt x="39" y="65"/>
                    </a:lnTo>
                    <a:lnTo>
                      <a:pt x="29" y="75"/>
                    </a:lnTo>
                    <a:lnTo>
                      <a:pt x="24" y="75"/>
                    </a:lnTo>
                    <a:lnTo>
                      <a:pt x="24" y="75"/>
                    </a:lnTo>
                    <a:lnTo>
                      <a:pt x="15" y="75"/>
                    </a:lnTo>
                    <a:lnTo>
                      <a:pt x="10" y="65"/>
                    </a:lnTo>
                    <a:lnTo>
                      <a:pt x="5" y="50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5" y="20"/>
                    </a:lnTo>
                    <a:lnTo>
                      <a:pt x="10" y="10"/>
                    </a:lnTo>
                    <a:lnTo>
                      <a:pt x="15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9" y="10"/>
                    </a:lnTo>
                    <a:lnTo>
                      <a:pt x="44" y="20"/>
                    </a:lnTo>
                    <a:lnTo>
                      <a:pt x="44" y="35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Freeform 51"/>
              <p:cNvSpPr>
                <a:spLocks noEditPoints="1"/>
              </p:cNvSpPr>
              <p:nvPr/>
            </p:nvSpPr>
            <p:spPr bwMode="auto">
              <a:xfrm>
                <a:off x="19904914" y="9765036"/>
                <a:ext cx="282589" cy="299082"/>
              </a:xfrm>
              <a:custGeom>
                <a:avLst/>
                <a:gdLst/>
                <a:ahLst/>
                <a:cxnLst>
                  <a:cxn ang="0">
                    <a:pos x="39" y="138"/>
                  </a:cxn>
                  <a:cxn ang="0">
                    <a:pos x="49" y="99"/>
                  </a:cxn>
                  <a:cxn ang="0">
                    <a:pos x="69" y="69"/>
                  </a:cxn>
                  <a:cxn ang="0">
                    <a:pos x="94" y="49"/>
                  </a:cxn>
                  <a:cxn ang="0">
                    <a:pos x="128" y="39"/>
                  </a:cxn>
                  <a:cxn ang="0">
                    <a:pos x="148" y="44"/>
                  </a:cxn>
                  <a:cxn ang="0">
                    <a:pos x="178" y="59"/>
                  </a:cxn>
                  <a:cxn ang="0">
                    <a:pos x="203" y="84"/>
                  </a:cxn>
                  <a:cxn ang="0">
                    <a:pos x="217" y="118"/>
                  </a:cxn>
                  <a:cxn ang="0">
                    <a:pos x="217" y="138"/>
                  </a:cxn>
                  <a:cxn ang="0">
                    <a:pos x="212" y="173"/>
                  </a:cxn>
                  <a:cxn ang="0">
                    <a:pos x="193" y="202"/>
                  </a:cxn>
                  <a:cxn ang="0">
                    <a:pos x="163" y="227"/>
                  </a:cxn>
                  <a:cxn ang="0">
                    <a:pos x="128" y="232"/>
                  </a:cxn>
                  <a:cxn ang="0">
                    <a:pos x="113" y="232"/>
                  </a:cxn>
                  <a:cxn ang="0">
                    <a:pos x="79" y="217"/>
                  </a:cxn>
                  <a:cxn ang="0">
                    <a:pos x="54" y="188"/>
                  </a:cxn>
                  <a:cxn ang="0">
                    <a:pos x="44" y="158"/>
                  </a:cxn>
                  <a:cxn ang="0">
                    <a:pos x="39" y="138"/>
                  </a:cxn>
                  <a:cxn ang="0">
                    <a:pos x="0" y="138"/>
                  </a:cxn>
                  <a:cxn ang="0">
                    <a:pos x="9" y="188"/>
                  </a:cxn>
                  <a:cxn ang="0">
                    <a:pos x="39" y="232"/>
                  </a:cxn>
                  <a:cxn ang="0">
                    <a:pos x="79" y="262"/>
                  </a:cxn>
                  <a:cxn ang="0">
                    <a:pos x="128" y="272"/>
                  </a:cxn>
                  <a:cxn ang="0">
                    <a:pos x="153" y="267"/>
                  </a:cxn>
                  <a:cxn ang="0">
                    <a:pos x="203" y="247"/>
                  </a:cxn>
                  <a:cxn ang="0">
                    <a:pos x="237" y="212"/>
                  </a:cxn>
                  <a:cxn ang="0">
                    <a:pos x="252" y="163"/>
                  </a:cxn>
                  <a:cxn ang="0">
                    <a:pos x="257" y="138"/>
                  </a:cxn>
                  <a:cxn ang="0">
                    <a:pos x="247" y="84"/>
                  </a:cxn>
                  <a:cxn ang="0">
                    <a:pos x="217" y="39"/>
                  </a:cxn>
                  <a:cxn ang="0">
                    <a:pos x="178" y="9"/>
                  </a:cxn>
                  <a:cxn ang="0">
                    <a:pos x="128" y="0"/>
                  </a:cxn>
                  <a:cxn ang="0">
                    <a:pos x="104" y="4"/>
                  </a:cxn>
                  <a:cxn ang="0">
                    <a:pos x="59" y="24"/>
                  </a:cxn>
                  <a:cxn ang="0">
                    <a:pos x="24" y="59"/>
                  </a:cxn>
                  <a:cxn ang="0">
                    <a:pos x="5" y="108"/>
                  </a:cxn>
                  <a:cxn ang="0">
                    <a:pos x="0" y="138"/>
                  </a:cxn>
                </a:cxnLst>
                <a:rect l="0" t="0" r="r" b="b"/>
                <a:pathLst>
                  <a:path w="257" h="272">
                    <a:moveTo>
                      <a:pt x="39" y="138"/>
                    </a:moveTo>
                    <a:lnTo>
                      <a:pt x="39" y="138"/>
                    </a:lnTo>
                    <a:lnTo>
                      <a:pt x="44" y="118"/>
                    </a:lnTo>
                    <a:lnTo>
                      <a:pt x="49" y="99"/>
                    </a:lnTo>
                    <a:lnTo>
                      <a:pt x="54" y="84"/>
                    </a:lnTo>
                    <a:lnTo>
                      <a:pt x="69" y="69"/>
                    </a:lnTo>
                    <a:lnTo>
                      <a:pt x="79" y="59"/>
                    </a:lnTo>
                    <a:lnTo>
                      <a:pt x="94" y="49"/>
                    </a:lnTo>
                    <a:lnTo>
                      <a:pt x="113" y="44"/>
                    </a:lnTo>
                    <a:lnTo>
                      <a:pt x="128" y="39"/>
                    </a:lnTo>
                    <a:lnTo>
                      <a:pt x="128" y="39"/>
                    </a:lnTo>
                    <a:lnTo>
                      <a:pt x="148" y="44"/>
                    </a:lnTo>
                    <a:lnTo>
                      <a:pt x="163" y="49"/>
                    </a:lnTo>
                    <a:lnTo>
                      <a:pt x="178" y="59"/>
                    </a:lnTo>
                    <a:lnTo>
                      <a:pt x="193" y="69"/>
                    </a:lnTo>
                    <a:lnTo>
                      <a:pt x="203" y="84"/>
                    </a:lnTo>
                    <a:lnTo>
                      <a:pt x="212" y="99"/>
                    </a:lnTo>
                    <a:lnTo>
                      <a:pt x="217" y="118"/>
                    </a:lnTo>
                    <a:lnTo>
                      <a:pt x="217" y="138"/>
                    </a:lnTo>
                    <a:lnTo>
                      <a:pt x="217" y="138"/>
                    </a:lnTo>
                    <a:lnTo>
                      <a:pt x="217" y="158"/>
                    </a:lnTo>
                    <a:lnTo>
                      <a:pt x="212" y="173"/>
                    </a:lnTo>
                    <a:lnTo>
                      <a:pt x="203" y="188"/>
                    </a:lnTo>
                    <a:lnTo>
                      <a:pt x="193" y="202"/>
                    </a:lnTo>
                    <a:lnTo>
                      <a:pt x="178" y="217"/>
                    </a:lnTo>
                    <a:lnTo>
                      <a:pt x="163" y="227"/>
                    </a:lnTo>
                    <a:lnTo>
                      <a:pt x="148" y="232"/>
                    </a:lnTo>
                    <a:lnTo>
                      <a:pt x="128" y="232"/>
                    </a:lnTo>
                    <a:lnTo>
                      <a:pt x="128" y="232"/>
                    </a:lnTo>
                    <a:lnTo>
                      <a:pt x="113" y="232"/>
                    </a:lnTo>
                    <a:lnTo>
                      <a:pt x="94" y="227"/>
                    </a:lnTo>
                    <a:lnTo>
                      <a:pt x="79" y="217"/>
                    </a:lnTo>
                    <a:lnTo>
                      <a:pt x="69" y="202"/>
                    </a:lnTo>
                    <a:lnTo>
                      <a:pt x="54" y="188"/>
                    </a:lnTo>
                    <a:lnTo>
                      <a:pt x="49" y="173"/>
                    </a:lnTo>
                    <a:lnTo>
                      <a:pt x="44" y="158"/>
                    </a:lnTo>
                    <a:lnTo>
                      <a:pt x="39" y="138"/>
                    </a:lnTo>
                    <a:lnTo>
                      <a:pt x="39" y="138"/>
                    </a:lnTo>
                    <a:close/>
                    <a:moveTo>
                      <a:pt x="0" y="138"/>
                    </a:moveTo>
                    <a:lnTo>
                      <a:pt x="0" y="138"/>
                    </a:lnTo>
                    <a:lnTo>
                      <a:pt x="5" y="163"/>
                    </a:lnTo>
                    <a:lnTo>
                      <a:pt x="9" y="188"/>
                    </a:lnTo>
                    <a:lnTo>
                      <a:pt x="24" y="212"/>
                    </a:lnTo>
                    <a:lnTo>
                      <a:pt x="39" y="232"/>
                    </a:lnTo>
                    <a:lnTo>
                      <a:pt x="59" y="247"/>
                    </a:lnTo>
                    <a:lnTo>
                      <a:pt x="79" y="262"/>
                    </a:lnTo>
                    <a:lnTo>
                      <a:pt x="104" y="267"/>
                    </a:lnTo>
                    <a:lnTo>
                      <a:pt x="128" y="272"/>
                    </a:lnTo>
                    <a:lnTo>
                      <a:pt x="128" y="272"/>
                    </a:lnTo>
                    <a:lnTo>
                      <a:pt x="153" y="267"/>
                    </a:lnTo>
                    <a:lnTo>
                      <a:pt x="178" y="262"/>
                    </a:lnTo>
                    <a:lnTo>
                      <a:pt x="203" y="247"/>
                    </a:lnTo>
                    <a:lnTo>
                      <a:pt x="217" y="232"/>
                    </a:lnTo>
                    <a:lnTo>
                      <a:pt x="237" y="212"/>
                    </a:lnTo>
                    <a:lnTo>
                      <a:pt x="247" y="188"/>
                    </a:lnTo>
                    <a:lnTo>
                      <a:pt x="252" y="163"/>
                    </a:lnTo>
                    <a:lnTo>
                      <a:pt x="257" y="138"/>
                    </a:lnTo>
                    <a:lnTo>
                      <a:pt x="257" y="138"/>
                    </a:lnTo>
                    <a:lnTo>
                      <a:pt x="252" y="108"/>
                    </a:lnTo>
                    <a:lnTo>
                      <a:pt x="247" y="84"/>
                    </a:lnTo>
                    <a:lnTo>
                      <a:pt x="237" y="59"/>
                    </a:lnTo>
                    <a:lnTo>
                      <a:pt x="217" y="39"/>
                    </a:lnTo>
                    <a:lnTo>
                      <a:pt x="203" y="24"/>
                    </a:lnTo>
                    <a:lnTo>
                      <a:pt x="178" y="9"/>
                    </a:lnTo>
                    <a:lnTo>
                      <a:pt x="153" y="4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04" y="4"/>
                    </a:lnTo>
                    <a:lnTo>
                      <a:pt x="79" y="9"/>
                    </a:lnTo>
                    <a:lnTo>
                      <a:pt x="59" y="24"/>
                    </a:lnTo>
                    <a:lnTo>
                      <a:pt x="39" y="39"/>
                    </a:lnTo>
                    <a:lnTo>
                      <a:pt x="24" y="59"/>
                    </a:lnTo>
                    <a:lnTo>
                      <a:pt x="9" y="84"/>
                    </a:lnTo>
                    <a:lnTo>
                      <a:pt x="5" y="108"/>
                    </a:lnTo>
                    <a:lnTo>
                      <a:pt x="0" y="138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82"/>
            <p:cNvGrpSpPr/>
            <p:nvPr/>
          </p:nvGrpSpPr>
          <p:grpSpPr>
            <a:xfrm>
              <a:off x="27430578" y="9677400"/>
              <a:ext cx="1754022" cy="2286000"/>
              <a:chOff x="19539858" y="8186057"/>
              <a:chExt cx="2171646" cy="2830286"/>
            </a:xfrm>
          </p:grpSpPr>
          <p:sp>
            <p:nvSpPr>
              <p:cNvPr id="48" name="Freeform 8"/>
              <p:cNvSpPr>
                <a:spLocks/>
              </p:cNvSpPr>
              <p:nvPr/>
            </p:nvSpPr>
            <p:spPr bwMode="auto">
              <a:xfrm>
                <a:off x="19578342" y="8219045"/>
                <a:ext cx="1011602" cy="2764312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86"/>
                  </a:cxn>
                  <a:cxn ang="0">
                    <a:pos x="0" y="2386"/>
                  </a:cxn>
                  <a:cxn ang="0">
                    <a:pos x="0" y="2391"/>
                  </a:cxn>
                  <a:cxn ang="0">
                    <a:pos x="5" y="2400"/>
                  </a:cxn>
                  <a:cxn ang="0">
                    <a:pos x="10" y="2400"/>
                  </a:cxn>
                  <a:cxn ang="0">
                    <a:pos x="10" y="2400"/>
                  </a:cxn>
                  <a:cxn ang="0">
                    <a:pos x="94" y="2425"/>
                  </a:cxn>
                  <a:cxn ang="0">
                    <a:pos x="163" y="2440"/>
                  </a:cxn>
                  <a:cxn ang="0">
                    <a:pos x="252" y="2455"/>
                  </a:cxn>
                  <a:cxn ang="0">
                    <a:pos x="371" y="2475"/>
                  </a:cxn>
                  <a:cxn ang="0">
                    <a:pos x="514" y="2490"/>
                  </a:cxn>
                  <a:cxn ang="0">
                    <a:pos x="693" y="2504"/>
                  </a:cxn>
                  <a:cxn ang="0">
                    <a:pos x="900" y="2514"/>
                  </a:cxn>
                  <a:cxn ang="0">
                    <a:pos x="900" y="2514"/>
                  </a:cxn>
                  <a:cxn ang="0">
                    <a:pos x="920" y="2514"/>
                  </a:cxn>
                  <a:cxn ang="0">
                    <a:pos x="920" y="0"/>
                  </a:cxn>
                  <a:cxn ang="0">
                    <a:pos x="920" y="0"/>
                  </a:cxn>
                  <a:cxn ang="0">
                    <a:pos x="900" y="0"/>
                  </a:cxn>
                  <a:cxn ang="0">
                    <a:pos x="900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920" h="2514">
                    <a:moveTo>
                      <a:pt x="0" y="54"/>
                    </a:moveTo>
                    <a:lnTo>
                      <a:pt x="0" y="54"/>
                    </a:lnTo>
                    <a:lnTo>
                      <a:pt x="0" y="2386"/>
                    </a:lnTo>
                    <a:lnTo>
                      <a:pt x="0" y="2386"/>
                    </a:lnTo>
                    <a:lnTo>
                      <a:pt x="0" y="2391"/>
                    </a:lnTo>
                    <a:lnTo>
                      <a:pt x="5" y="2400"/>
                    </a:lnTo>
                    <a:lnTo>
                      <a:pt x="10" y="2400"/>
                    </a:lnTo>
                    <a:lnTo>
                      <a:pt x="10" y="2400"/>
                    </a:lnTo>
                    <a:lnTo>
                      <a:pt x="94" y="2425"/>
                    </a:lnTo>
                    <a:lnTo>
                      <a:pt x="163" y="2440"/>
                    </a:lnTo>
                    <a:lnTo>
                      <a:pt x="252" y="2455"/>
                    </a:lnTo>
                    <a:lnTo>
                      <a:pt x="371" y="2475"/>
                    </a:lnTo>
                    <a:lnTo>
                      <a:pt x="514" y="2490"/>
                    </a:lnTo>
                    <a:lnTo>
                      <a:pt x="693" y="2504"/>
                    </a:lnTo>
                    <a:lnTo>
                      <a:pt x="900" y="2514"/>
                    </a:lnTo>
                    <a:lnTo>
                      <a:pt x="900" y="2514"/>
                    </a:lnTo>
                    <a:lnTo>
                      <a:pt x="920" y="2514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00" y="0"/>
                    </a:lnTo>
                    <a:lnTo>
                      <a:pt x="900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9"/>
              <p:cNvSpPr>
                <a:spLocks/>
              </p:cNvSpPr>
              <p:nvPr/>
            </p:nvSpPr>
            <p:spPr bwMode="auto">
              <a:xfrm>
                <a:off x="19599234" y="8224542"/>
                <a:ext cx="985212" cy="2721429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0" y="54"/>
                  </a:cxn>
                  <a:cxn ang="0">
                    <a:pos x="0" y="2346"/>
                  </a:cxn>
                  <a:cxn ang="0">
                    <a:pos x="0" y="2346"/>
                  </a:cxn>
                  <a:cxn ang="0">
                    <a:pos x="0" y="2351"/>
                  </a:cxn>
                  <a:cxn ang="0">
                    <a:pos x="5" y="2361"/>
                  </a:cxn>
                  <a:cxn ang="0">
                    <a:pos x="10" y="2361"/>
                  </a:cxn>
                  <a:cxn ang="0">
                    <a:pos x="10" y="2361"/>
                  </a:cxn>
                  <a:cxn ang="0">
                    <a:pos x="90" y="2386"/>
                  </a:cxn>
                  <a:cxn ang="0">
                    <a:pos x="159" y="2400"/>
                  </a:cxn>
                  <a:cxn ang="0">
                    <a:pos x="248" y="2415"/>
                  </a:cxn>
                  <a:cxn ang="0">
                    <a:pos x="362" y="2435"/>
                  </a:cxn>
                  <a:cxn ang="0">
                    <a:pos x="500" y="2450"/>
                  </a:cxn>
                  <a:cxn ang="0">
                    <a:pos x="674" y="2465"/>
                  </a:cxn>
                  <a:cxn ang="0">
                    <a:pos x="881" y="2475"/>
                  </a:cxn>
                  <a:cxn ang="0">
                    <a:pos x="881" y="2475"/>
                  </a:cxn>
                  <a:cxn ang="0">
                    <a:pos x="896" y="2475"/>
                  </a:cxn>
                  <a:cxn ang="0">
                    <a:pos x="896" y="0"/>
                  </a:cxn>
                  <a:cxn ang="0">
                    <a:pos x="896" y="0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896" h="2475">
                    <a:moveTo>
                      <a:pt x="0" y="54"/>
                    </a:moveTo>
                    <a:lnTo>
                      <a:pt x="0" y="54"/>
                    </a:lnTo>
                    <a:lnTo>
                      <a:pt x="0" y="2346"/>
                    </a:lnTo>
                    <a:lnTo>
                      <a:pt x="0" y="2346"/>
                    </a:lnTo>
                    <a:lnTo>
                      <a:pt x="0" y="2351"/>
                    </a:lnTo>
                    <a:lnTo>
                      <a:pt x="5" y="2361"/>
                    </a:lnTo>
                    <a:lnTo>
                      <a:pt x="10" y="2361"/>
                    </a:lnTo>
                    <a:lnTo>
                      <a:pt x="10" y="2361"/>
                    </a:lnTo>
                    <a:lnTo>
                      <a:pt x="90" y="2386"/>
                    </a:lnTo>
                    <a:lnTo>
                      <a:pt x="159" y="2400"/>
                    </a:lnTo>
                    <a:lnTo>
                      <a:pt x="248" y="2415"/>
                    </a:lnTo>
                    <a:lnTo>
                      <a:pt x="362" y="2435"/>
                    </a:lnTo>
                    <a:lnTo>
                      <a:pt x="500" y="2450"/>
                    </a:lnTo>
                    <a:lnTo>
                      <a:pt x="674" y="2465"/>
                    </a:lnTo>
                    <a:lnTo>
                      <a:pt x="881" y="2475"/>
                    </a:lnTo>
                    <a:lnTo>
                      <a:pt x="881" y="2475"/>
                    </a:lnTo>
                    <a:lnTo>
                      <a:pt x="896" y="2475"/>
                    </a:lnTo>
                    <a:lnTo>
                      <a:pt x="896" y="0"/>
                    </a:lnTo>
                    <a:lnTo>
                      <a:pt x="896" y="0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10"/>
              <p:cNvSpPr>
                <a:spLocks/>
              </p:cNvSpPr>
              <p:nvPr/>
            </p:nvSpPr>
            <p:spPr bwMode="auto">
              <a:xfrm>
                <a:off x="20731788" y="8235538"/>
                <a:ext cx="935732" cy="26884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45"/>
                  </a:cxn>
                  <a:cxn ang="0">
                    <a:pos x="0" y="2445"/>
                  </a:cxn>
                  <a:cxn ang="0">
                    <a:pos x="851" y="2074"/>
                  </a:cxn>
                  <a:cxn ang="0">
                    <a:pos x="851" y="2074"/>
                  </a:cxn>
                  <a:cxn ang="0">
                    <a:pos x="851" y="133"/>
                  </a:cxn>
                  <a:cxn ang="0">
                    <a:pos x="851" y="13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851" h="2445">
                    <a:moveTo>
                      <a:pt x="0" y="0"/>
                    </a:moveTo>
                    <a:lnTo>
                      <a:pt x="0" y="2445"/>
                    </a:lnTo>
                    <a:lnTo>
                      <a:pt x="0" y="2445"/>
                    </a:lnTo>
                    <a:lnTo>
                      <a:pt x="851" y="2074"/>
                    </a:lnTo>
                    <a:lnTo>
                      <a:pt x="851" y="2074"/>
                    </a:lnTo>
                    <a:lnTo>
                      <a:pt x="851" y="133"/>
                    </a:lnTo>
                    <a:lnTo>
                      <a:pt x="851" y="13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11"/>
              <p:cNvSpPr>
                <a:spLocks/>
              </p:cNvSpPr>
              <p:nvPr/>
            </p:nvSpPr>
            <p:spPr bwMode="auto">
              <a:xfrm>
                <a:off x="20731788" y="8354291"/>
                <a:ext cx="935732" cy="2569689"/>
              </a:xfrm>
              <a:custGeom>
                <a:avLst/>
                <a:gdLst/>
                <a:ahLst/>
                <a:cxnLst>
                  <a:cxn ang="0">
                    <a:pos x="698" y="0"/>
                  </a:cxn>
                  <a:cxn ang="0">
                    <a:pos x="698" y="0"/>
                  </a:cxn>
                  <a:cxn ang="0">
                    <a:pos x="851" y="25"/>
                  </a:cxn>
                  <a:cxn ang="0">
                    <a:pos x="851" y="25"/>
                  </a:cxn>
                  <a:cxn ang="0">
                    <a:pos x="851" y="1966"/>
                  </a:cxn>
                  <a:cxn ang="0">
                    <a:pos x="851" y="1966"/>
                  </a:cxn>
                  <a:cxn ang="0">
                    <a:pos x="0" y="2337"/>
                  </a:cxn>
                  <a:cxn ang="0">
                    <a:pos x="0" y="1485"/>
                  </a:cxn>
                  <a:cxn ang="0">
                    <a:pos x="0" y="1485"/>
                  </a:cxn>
                  <a:cxn ang="0">
                    <a:pos x="20" y="1421"/>
                  </a:cxn>
                  <a:cxn ang="0">
                    <a:pos x="44" y="1357"/>
                  </a:cxn>
                  <a:cxn ang="0">
                    <a:pos x="69" y="1302"/>
                  </a:cxn>
                  <a:cxn ang="0">
                    <a:pos x="94" y="1248"/>
                  </a:cxn>
                  <a:cxn ang="0">
                    <a:pos x="119" y="1198"/>
                  </a:cxn>
                  <a:cxn ang="0">
                    <a:pos x="148" y="1154"/>
                  </a:cxn>
                  <a:cxn ang="0">
                    <a:pos x="208" y="1070"/>
                  </a:cxn>
                  <a:cxn ang="0">
                    <a:pos x="272" y="995"/>
                  </a:cxn>
                  <a:cxn ang="0">
                    <a:pos x="336" y="931"/>
                  </a:cxn>
                  <a:cxn ang="0">
                    <a:pos x="465" y="807"/>
                  </a:cxn>
                  <a:cxn ang="0">
                    <a:pos x="525" y="743"/>
                  </a:cxn>
                  <a:cxn ang="0">
                    <a:pos x="579" y="679"/>
                  </a:cxn>
                  <a:cxn ang="0">
                    <a:pos x="604" y="639"/>
                  </a:cxn>
                  <a:cxn ang="0">
                    <a:pos x="628" y="599"/>
                  </a:cxn>
                  <a:cxn ang="0">
                    <a:pos x="648" y="560"/>
                  </a:cxn>
                  <a:cxn ang="0">
                    <a:pos x="663" y="515"/>
                  </a:cxn>
                  <a:cxn ang="0">
                    <a:pos x="683" y="466"/>
                  </a:cxn>
                  <a:cxn ang="0">
                    <a:pos x="693" y="411"/>
                  </a:cxn>
                  <a:cxn ang="0">
                    <a:pos x="703" y="357"/>
                  </a:cxn>
                  <a:cxn ang="0">
                    <a:pos x="708" y="297"/>
                  </a:cxn>
                  <a:cxn ang="0">
                    <a:pos x="713" y="228"/>
                  </a:cxn>
                  <a:cxn ang="0">
                    <a:pos x="713" y="159"/>
                  </a:cxn>
                  <a:cxn ang="0">
                    <a:pos x="708" y="85"/>
                  </a:cxn>
                  <a:cxn ang="0">
                    <a:pos x="698" y="0"/>
                  </a:cxn>
                  <a:cxn ang="0">
                    <a:pos x="698" y="0"/>
                  </a:cxn>
                </a:cxnLst>
                <a:rect l="0" t="0" r="r" b="b"/>
                <a:pathLst>
                  <a:path w="851" h="2337">
                    <a:moveTo>
                      <a:pt x="698" y="0"/>
                    </a:moveTo>
                    <a:lnTo>
                      <a:pt x="698" y="0"/>
                    </a:lnTo>
                    <a:lnTo>
                      <a:pt x="851" y="25"/>
                    </a:lnTo>
                    <a:lnTo>
                      <a:pt x="851" y="25"/>
                    </a:lnTo>
                    <a:lnTo>
                      <a:pt x="851" y="1966"/>
                    </a:lnTo>
                    <a:lnTo>
                      <a:pt x="851" y="1966"/>
                    </a:lnTo>
                    <a:lnTo>
                      <a:pt x="0" y="2337"/>
                    </a:lnTo>
                    <a:lnTo>
                      <a:pt x="0" y="1485"/>
                    </a:lnTo>
                    <a:lnTo>
                      <a:pt x="0" y="1485"/>
                    </a:lnTo>
                    <a:lnTo>
                      <a:pt x="20" y="1421"/>
                    </a:lnTo>
                    <a:lnTo>
                      <a:pt x="44" y="1357"/>
                    </a:lnTo>
                    <a:lnTo>
                      <a:pt x="69" y="1302"/>
                    </a:lnTo>
                    <a:lnTo>
                      <a:pt x="94" y="1248"/>
                    </a:lnTo>
                    <a:lnTo>
                      <a:pt x="119" y="1198"/>
                    </a:lnTo>
                    <a:lnTo>
                      <a:pt x="148" y="1154"/>
                    </a:lnTo>
                    <a:lnTo>
                      <a:pt x="208" y="1070"/>
                    </a:lnTo>
                    <a:lnTo>
                      <a:pt x="272" y="995"/>
                    </a:lnTo>
                    <a:lnTo>
                      <a:pt x="336" y="931"/>
                    </a:lnTo>
                    <a:lnTo>
                      <a:pt x="465" y="807"/>
                    </a:lnTo>
                    <a:lnTo>
                      <a:pt x="525" y="743"/>
                    </a:lnTo>
                    <a:lnTo>
                      <a:pt x="579" y="679"/>
                    </a:lnTo>
                    <a:lnTo>
                      <a:pt x="604" y="639"/>
                    </a:lnTo>
                    <a:lnTo>
                      <a:pt x="628" y="599"/>
                    </a:lnTo>
                    <a:lnTo>
                      <a:pt x="648" y="560"/>
                    </a:lnTo>
                    <a:lnTo>
                      <a:pt x="663" y="515"/>
                    </a:lnTo>
                    <a:lnTo>
                      <a:pt x="683" y="466"/>
                    </a:lnTo>
                    <a:lnTo>
                      <a:pt x="693" y="411"/>
                    </a:lnTo>
                    <a:lnTo>
                      <a:pt x="703" y="357"/>
                    </a:lnTo>
                    <a:lnTo>
                      <a:pt x="708" y="297"/>
                    </a:lnTo>
                    <a:lnTo>
                      <a:pt x="713" y="228"/>
                    </a:lnTo>
                    <a:lnTo>
                      <a:pt x="713" y="159"/>
                    </a:lnTo>
                    <a:lnTo>
                      <a:pt x="708" y="85"/>
                    </a:lnTo>
                    <a:lnTo>
                      <a:pt x="698" y="0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12"/>
              <p:cNvSpPr>
                <a:spLocks/>
              </p:cNvSpPr>
              <p:nvPr/>
            </p:nvSpPr>
            <p:spPr bwMode="auto">
              <a:xfrm>
                <a:off x="20567953" y="8219045"/>
                <a:ext cx="125351" cy="27643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14"/>
                  </a:cxn>
                  <a:cxn ang="0">
                    <a:pos x="0" y="2514"/>
                  </a:cxn>
                  <a:cxn ang="0">
                    <a:pos x="30" y="2509"/>
                  </a:cxn>
                  <a:cxn ang="0">
                    <a:pos x="30" y="2509"/>
                  </a:cxn>
                  <a:cxn ang="0">
                    <a:pos x="60" y="2499"/>
                  </a:cxn>
                  <a:cxn ang="0">
                    <a:pos x="85" y="2490"/>
                  </a:cxn>
                  <a:cxn ang="0">
                    <a:pos x="114" y="2465"/>
                  </a:cxn>
                  <a:cxn ang="0">
                    <a:pos x="114" y="20"/>
                  </a:cxn>
                  <a:cxn ang="0">
                    <a:pos x="114" y="20"/>
                  </a:cxn>
                  <a:cxn ang="0">
                    <a:pos x="85" y="10"/>
                  </a:cxn>
                  <a:cxn ang="0">
                    <a:pos x="60" y="5"/>
                  </a:cxn>
                  <a:cxn ang="0">
                    <a:pos x="35" y="0"/>
                  </a:cxn>
                  <a:cxn ang="0">
                    <a:pos x="3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4" h="2514">
                    <a:moveTo>
                      <a:pt x="0" y="0"/>
                    </a:moveTo>
                    <a:lnTo>
                      <a:pt x="0" y="2514"/>
                    </a:lnTo>
                    <a:lnTo>
                      <a:pt x="0" y="2514"/>
                    </a:lnTo>
                    <a:lnTo>
                      <a:pt x="30" y="2509"/>
                    </a:lnTo>
                    <a:lnTo>
                      <a:pt x="30" y="2509"/>
                    </a:lnTo>
                    <a:lnTo>
                      <a:pt x="60" y="2499"/>
                    </a:lnTo>
                    <a:lnTo>
                      <a:pt x="85" y="2490"/>
                    </a:lnTo>
                    <a:lnTo>
                      <a:pt x="114" y="2465"/>
                    </a:lnTo>
                    <a:lnTo>
                      <a:pt x="114" y="20"/>
                    </a:lnTo>
                    <a:lnTo>
                      <a:pt x="114" y="20"/>
                    </a:lnTo>
                    <a:lnTo>
                      <a:pt x="85" y="10"/>
                    </a:lnTo>
                    <a:lnTo>
                      <a:pt x="60" y="5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13"/>
              <p:cNvSpPr>
                <a:spLocks/>
              </p:cNvSpPr>
              <p:nvPr/>
            </p:nvSpPr>
            <p:spPr bwMode="auto">
              <a:xfrm>
                <a:off x="19811450" y="8992040"/>
                <a:ext cx="98961" cy="358459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26"/>
                  </a:cxn>
                  <a:cxn ang="0">
                    <a:pos x="90" y="168"/>
                  </a:cxn>
                  <a:cxn ang="0">
                    <a:pos x="90" y="0"/>
                  </a:cxn>
                </a:cxnLst>
                <a:rect l="0" t="0" r="r" b="b"/>
                <a:pathLst>
                  <a:path w="90" h="326">
                    <a:moveTo>
                      <a:pt x="90" y="0"/>
                    </a:moveTo>
                    <a:lnTo>
                      <a:pt x="9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26"/>
                    </a:lnTo>
                    <a:lnTo>
                      <a:pt x="90" y="168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14"/>
              <p:cNvSpPr>
                <a:spLocks/>
              </p:cNvSpPr>
              <p:nvPr/>
            </p:nvSpPr>
            <p:spPr bwMode="auto">
              <a:xfrm>
                <a:off x="19827944" y="9012932"/>
                <a:ext cx="86866" cy="332069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302"/>
                  </a:cxn>
                  <a:cxn ang="0">
                    <a:pos x="79" y="159"/>
                  </a:cxn>
                  <a:cxn ang="0">
                    <a:pos x="79" y="0"/>
                  </a:cxn>
                </a:cxnLst>
                <a:rect l="0" t="0" r="r" b="b"/>
                <a:pathLst>
                  <a:path w="79" h="302">
                    <a:moveTo>
                      <a:pt x="79" y="0"/>
                    </a:moveTo>
                    <a:lnTo>
                      <a:pt x="79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02"/>
                    </a:lnTo>
                    <a:lnTo>
                      <a:pt x="79" y="159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15"/>
              <p:cNvSpPr>
                <a:spLocks/>
              </p:cNvSpPr>
              <p:nvPr/>
            </p:nvSpPr>
            <p:spPr bwMode="auto">
              <a:xfrm>
                <a:off x="19925805" y="8992040"/>
                <a:ext cx="566277" cy="1902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63"/>
                  </a:cxn>
                  <a:cxn ang="0">
                    <a:pos x="0" y="163"/>
                  </a:cxn>
                  <a:cxn ang="0">
                    <a:pos x="515" y="173"/>
                  </a:cxn>
                  <a:cxn ang="0">
                    <a:pos x="515" y="173"/>
                  </a:cxn>
                  <a:cxn ang="0">
                    <a:pos x="515" y="0"/>
                  </a:cxn>
                  <a:cxn ang="0">
                    <a:pos x="51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15" h="173">
                    <a:moveTo>
                      <a:pt x="0" y="0"/>
                    </a:moveTo>
                    <a:lnTo>
                      <a:pt x="0" y="0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5" y="0"/>
                    </a:lnTo>
                    <a:lnTo>
                      <a:pt x="51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16"/>
              <p:cNvSpPr>
                <a:spLocks/>
              </p:cNvSpPr>
              <p:nvPr/>
            </p:nvSpPr>
            <p:spPr bwMode="auto">
              <a:xfrm>
                <a:off x="19947797" y="9012932"/>
                <a:ext cx="544286" cy="1693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49"/>
                  </a:cxn>
                  <a:cxn ang="0">
                    <a:pos x="0" y="149"/>
                  </a:cxn>
                  <a:cxn ang="0">
                    <a:pos x="495" y="154"/>
                  </a:cxn>
                  <a:cxn ang="0">
                    <a:pos x="495" y="154"/>
                  </a:cxn>
                  <a:cxn ang="0">
                    <a:pos x="495" y="0"/>
                  </a:cxn>
                  <a:cxn ang="0">
                    <a:pos x="495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5" h="154">
                    <a:moveTo>
                      <a:pt x="0" y="0"/>
                    </a:moveTo>
                    <a:lnTo>
                      <a:pt x="0" y="0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495" y="154"/>
                    </a:lnTo>
                    <a:lnTo>
                      <a:pt x="495" y="154"/>
                    </a:lnTo>
                    <a:lnTo>
                      <a:pt x="495" y="0"/>
                    </a:lnTo>
                    <a:lnTo>
                      <a:pt x="495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17"/>
              <p:cNvSpPr>
                <a:spLocks/>
              </p:cNvSpPr>
              <p:nvPr/>
            </p:nvSpPr>
            <p:spPr bwMode="auto">
              <a:xfrm>
                <a:off x="19811450" y="9187763"/>
                <a:ext cx="680632" cy="212217"/>
              </a:xfrm>
              <a:custGeom>
                <a:avLst/>
                <a:gdLst/>
                <a:ahLst/>
                <a:cxnLst>
                  <a:cxn ang="0">
                    <a:pos x="0" y="173"/>
                  </a:cxn>
                  <a:cxn ang="0">
                    <a:pos x="0" y="173"/>
                  </a:cxn>
                  <a:cxn ang="0">
                    <a:pos x="619" y="193"/>
                  </a:cxn>
                  <a:cxn ang="0">
                    <a:pos x="619" y="193"/>
                  </a:cxn>
                  <a:cxn ang="0">
                    <a:pos x="619" y="10"/>
                  </a:cxn>
                  <a:cxn ang="0">
                    <a:pos x="99" y="0"/>
                  </a:cxn>
                  <a:cxn ang="0">
                    <a:pos x="0" y="173"/>
                  </a:cxn>
                </a:cxnLst>
                <a:rect l="0" t="0" r="r" b="b"/>
                <a:pathLst>
                  <a:path w="619" h="193">
                    <a:moveTo>
                      <a:pt x="0" y="173"/>
                    </a:moveTo>
                    <a:lnTo>
                      <a:pt x="0" y="173"/>
                    </a:lnTo>
                    <a:lnTo>
                      <a:pt x="619" y="193"/>
                    </a:lnTo>
                    <a:lnTo>
                      <a:pt x="619" y="193"/>
                    </a:lnTo>
                    <a:lnTo>
                      <a:pt x="619" y="10"/>
                    </a:lnTo>
                    <a:lnTo>
                      <a:pt x="99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99999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18"/>
              <p:cNvSpPr>
                <a:spLocks/>
              </p:cNvSpPr>
              <p:nvPr/>
            </p:nvSpPr>
            <p:spPr bwMode="auto">
              <a:xfrm>
                <a:off x="19648714" y="8305910"/>
                <a:ext cx="848866" cy="609160"/>
              </a:xfrm>
              <a:custGeom>
                <a:avLst/>
                <a:gdLst/>
                <a:ahLst/>
                <a:cxnLst>
                  <a:cxn ang="0">
                    <a:pos x="772" y="554"/>
                  </a:cxn>
                  <a:cxn ang="0">
                    <a:pos x="0" y="554"/>
                  </a:cxn>
                  <a:cxn ang="0">
                    <a:pos x="0" y="40"/>
                  </a:cxn>
                  <a:cxn ang="0">
                    <a:pos x="772" y="0"/>
                  </a:cxn>
                  <a:cxn ang="0">
                    <a:pos x="772" y="554"/>
                  </a:cxn>
                </a:cxnLst>
                <a:rect l="0" t="0" r="r" b="b"/>
                <a:pathLst>
                  <a:path w="772" h="554">
                    <a:moveTo>
                      <a:pt x="772" y="554"/>
                    </a:moveTo>
                    <a:lnTo>
                      <a:pt x="0" y="554"/>
                    </a:lnTo>
                    <a:lnTo>
                      <a:pt x="0" y="40"/>
                    </a:lnTo>
                    <a:lnTo>
                      <a:pt x="772" y="0"/>
                    </a:lnTo>
                    <a:lnTo>
                      <a:pt x="772" y="554"/>
                    </a:lnTo>
                    <a:close/>
                  </a:path>
                </a:pathLst>
              </a:custGeom>
              <a:solidFill>
                <a:srgbClr val="59595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19"/>
              <p:cNvSpPr>
                <a:spLocks/>
              </p:cNvSpPr>
              <p:nvPr/>
            </p:nvSpPr>
            <p:spPr bwMode="auto">
              <a:xfrm>
                <a:off x="19676204" y="8333399"/>
                <a:ext cx="821377" cy="549784"/>
              </a:xfrm>
              <a:custGeom>
                <a:avLst/>
                <a:gdLst/>
                <a:ahLst/>
                <a:cxnLst>
                  <a:cxn ang="0">
                    <a:pos x="747" y="500"/>
                  </a:cxn>
                  <a:cxn ang="0">
                    <a:pos x="0" y="500"/>
                  </a:cxn>
                  <a:cxn ang="0">
                    <a:pos x="0" y="39"/>
                  </a:cxn>
                  <a:cxn ang="0">
                    <a:pos x="747" y="0"/>
                  </a:cxn>
                  <a:cxn ang="0">
                    <a:pos x="747" y="500"/>
                  </a:cxn>
                </a:cxnLst>
                <a:rect l="0" t="0" r="r" b="b"/>
                <a:pathLst>
                  <a:path w="747" h="500">
                    <a:moveTo>
                      <a:pt x="747" y="500"/>
                    </a:moveTo>
                    <a:lnTo>
                      <a:pt x="0" y="500"/>
                    </a:lnTo>
                    <a:lnTo>
                      <a:pt x="0" y="39"/>
                    </a:lnTo>
                    <a:lnTo>
                      <a:pt x="747" y="0"/>
                    </a:lnTo>
                    <a:lnTo>
                      <a:pt x="747" y="50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20"/>
              <p:cNvSpPr>
                <a:spLocks noEditPoints="1"/>
              </p:cNvSpPr>
              <p:nvPr/>
            </p:nvSpPr>
            <p:spPr bwMode="auto">
              <a:xfrm>
                <a:off x="19637719" y="8294914"/>
                <a:ext cx="870857" cy="631152"/>
              </a:xfrm>
              <a:custGeom>
                <a:avLst/>
                <a:gdLst/>
                <a:ahLst/>
                <a:cxnLst>
                  <a:cxn ang="0">
                    <a:pos x="20" y="554"/>
                  </a:cxn>
                  <a:cxn ang="0">
                    <a:pos x="20" y="554"/>
                  </a:cxn>
                  <a:cxn ang="0">
                    <a:pos x="20" y="337"/>
                  </a:cxn>
                  <a:cxn ang="0">
                    <a:pos x="772" y="312"/>
                  </a:cxn>
                  <a:cxn ang="0">
                    <a:pos x="772" y="312"/>
                  </a:cxn>
                  <a:cxn ang="0">
                    <a:pos x="772" y="554"/>
                  </a:cxn>
                  <a:cxn ang="0">
                    <a:pos x="772" y="554"/>
                  </a:cxn>
                  <a:cxn ang="0">
                    <a:pos x="20" y="554"/>
                  </a:cxn>
                  <a:cxn ang="0">
                    <a:pos x="20" y="554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72" y="292"/>
                  </a:cxn>
                  <a:cxn ang="0">
                    <a:pos x="20" y="317"/>
                  </a:cxn>
                  <a:cxn ang="0">
                    <a:pos x="20" y="317"/>
                  </a:cxn>
                  <a:cxn ang="0">
                    <a:pos x="20" y="59"/>
                  </a:cxn>
                  <a:cxn ang="0">
                    <a:pos x="20" y="59"/>
                  </a:cxn>
                  <a:cxn ang="0">
                    <a:pos x="772" y="25"/>
                  </a:cxn>
                  <a:cxn ang="0">
                    <a:pos x="772" y="25"/>
                  </a:cxn>
                  <a:cxn ang="0">
                    <a:pos x="787" y="5"/>
                  </a:cxn>
                  <a:cxn ang="0">
                    <a:pos x="787" y="5"/>
                  </a:cxn>
                  <a:cxn ang="0">
                    <a:pos x="782" y="0"/>
                  </a:cxn>
                  <a:cxn ang="0">
                    <a:pos x="10" y="40"/>
                  </a:cxn>
                  <a:cxn ang="0">
                    <a:pos x="10" y="40"/>
                  </a:cxn>
                  <a:cxn ang="0">
                    <a:pos x="0" y="45"/>
                  </a:cxn>
                  <a:cxn ang="0">
                    <a:pos x="0" y="50"/>
                  </a:cxn>
                  <a:cxn ang="0">
                    <a:pos x="0" y="564"/>
                  </a:cxn>
                  <a:cxn ang="0">
                    <a:pos x="0" y="564"/>
                  </a:cxn>
                  <a:cxn ang="0">
                    <a:pos x="0" y="569"/>
                  </a:cxn>
                  <a:cxn ang="0">
                    <a:pos x="10" y="574"/>
                  </a:cxn>
                  <a:cxn ang="0">
                    <a:pos x="782" y="574"/>
                  </a:cxn>
                  <a:cxn ang="0">
                    <a:pos x="782" y="574"/>
                  </a:cxn>
                  <a:cxn ang="0">
                    <a:pos x="787" y="569"/>
                  </a:cxn>
                  <a:cxn ang="0">
                    <a:pos x="792" y="564"/>
                  </a:cxn>
                  <a:cxn ang="0">
                    <a:pos x="792" y="10"/>
                  </a:cxn>
                  <a:cxn ang="0">
                    <a:pos x="792" y="10"/>
                  </a:cxn>
                  <a:cxn ang="0">
                    <a:pos x="787" y="5"/>
                  </a:cxn>
                  <a:cxn ang="0">
                    <a:pos x="787" y="5"/>
                  </a:cxn>
                </a:cxnLst>
                <a:rect l="0" t="0" r="r" b="b"/>
                <a:pathLst>
                  <a:path w="792" h="574">
                    <a:moveTo>
                      <a:pt x="20" y="554"/>
                    </a:moveTo>
                    <a:lnTo>
                      <a:pt x="20" y="554"/>
                    </a:lnTo>
                    <a:lnTo>
                      <a:pt x="20" y="337"/>
                    </a:lnTo>
                    <a:lnTo>
                      <a:pt x="772" y="312"/>
                    </a:lnTo>
                    <a:lnTo>
                      <a:pt x="772" y="312"/>
                    </a:lnTo>
                    <a:lnTo>
                      <a:pt x="772" y="554"/>
                    </a:lnTo>
                    <a:lnTo>
                      <a:pt x="772" y="554"/>
                    </a:lnTo>
                    <a:lnTo>
                      <a:pt x="20" y="554"/>
                    </a:lnTo>
                    <a:lnTo>
                      <a:pt x="20" y="554"/>
                    </a:lnTo>
                    <a:close/>
                    <a:moveTo>
                      <a:pt x="772" y="25"/>
                    </a:moveTo>
                    <a:lnTo>
                      <a:pt x="772" y="25"/>
                    </a:lnTo>
                    <a:lnTo>
                      <a:pt x="772" y="292"/>
                    </a:lnTo>
                    <a:lnTo>
                      <a:pt x="20" y="317"/>
                    </a:lnTo>
                    <a:lnTo>
                      <a:pt x="20" y="317"/>
                    </a:lnTo>
                    <a:lnTo>
                      <a:pt x="20" y="59"/>
                    </a:lnTo>
                    <a:lnTo>
                      <a:pt x="20" y="59"/>
                    </a:lnTo>
                    <a:lnTo>
                      <a:pt x="772" y="25"/>
                    </a:lnTo>
                    <a:lnTo>
                      <a:pt x="772" y="25"/>
                    </a:lnTo>
                    <a:close/>
                    <a:moveTo>
                      <a:pt x="787" y="5"/>
                    </a:moveTo>
                    <a:lnTo>
                      <a:pt x="787" y="5"/>
                    </a:lnTo>
                    <a:lnTo>
                      <a:pt x="782" y="0"/>
                    </a:lnTo>
                    <a:lnTo>
                      <a:pt x="10" y="40"/>
                    </a:lnTo>
                    <a:lnTo>
                      <a:pt x="10" y="40"/>
                    </a:lnTo>
                    <a:lnTo>
                      <a:pt x="0" y="45"/>
                    </a:lnTo>
                    <a:lnTo>
                      <a:pt x="0" y="50"/>
                    </a:lnTo>
                    <a:lnTo>
                      <a:pt x="0" y="564"/>
                    </a:lnTo>
                    <a:lnTo>
                      <a:pt x="0" y="564"/>
                    </a:lnTo>
                    <a:lnTo>
                      <a:pt x="0" y="569"/>
                    </a:lnTo>
                    <a:lnTo>
                      <a:pt x="10" y="574"/>
                    </a:lnTo>
                    <a:lnTo>
                      <a:pt x="782" y="574"/>
                    </a:lnTo>
                    <a:lnTo>
                      <a:pt x="782" y="574"/>
                    </a:lnTo>
                    <a:lnTo>
                      <a:pt x="787" y="569"/>
                    </a:lnTo>
                    <a:lnTo>
                      <a:pt x="792" y="564"/>
                    </a:lnTo>
                    <a:lnTo>
                      <a:pt x="792" y="10"/>
                    </a:lnTo>
                    <a:lnTo>
                      <a:pt x="792" y="10"/>
                    </a:lnTo>
                    <a:lnTo>
                      <a:pt x="787" y="5"/>
                    </a:lnTo>
                    <a:lnTo>
                      <a:pt x="78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21"/>
              <p:cNvSpPr>
                <a:spLocks/>
              </p:cNvSpPr>
              <p:nvPr/>
            </p:nvSpPr>
            <p:spPr bwMode="auto">
              <a:xfrm>
                <a:off x="19621225" y="8975547"/>
                <a:ext cx="141845" cy="146243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4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4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8"/>
                  </a:cxn>
                  <a:cxn ang="0">
                    <a:pos x="65" y="133"/>
                  </a:cxn>
                  <a:cxn ang="0">
                    <a:pos x="65" y="133"/>
                  </a:cxn>
                  <a:cxn ang="0">
                    <a:pos x="89" y="128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3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4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4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8"/>
                    </a:lnTo>
                    <a:lnTo>
                      <a:pt x="65" y="133"/>
                    </a:lnTo>
                    <a:lnTo>
                      <a:pt x="65" y="133"/>
                    </a:lnTo>
                    <a:lnTo>
                      <a:pt x="89" y="128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22"/>
              <p:cNvSpPr>
                <a:spLocks/>
              </p:cNvSpPr>
              <p:nvPr/>
            </p:nvSpPr>
            <p:spPr bwMode="auto">
              <a:xfrm>
                <a:off x="19643217" y="9003035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4"/>
                  </a:cxn>
                  <a:cxn ang="0">
                    <a:pos x="74" y="9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9"/>
                  </a:cxn>
                  <a:cxn ang="0">
                    <a:pos x="5" y="24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4"/>
                    </a:lnTo>
                    <a:lnTo>
                      <a:pt x="74" y="9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9"/>
                    </a:lnTo>
                    <a:lnTo>
                      <a:pt x="5" y="2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33A02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23"/>
              <p:cNvSpPr>
                <a:spLocks noEditPoints="1"/>
              </p:cNvSpPr>
              <p:nvPr/>
            </p:nvSpPr>
            <p:spPr bwMode="auto">
              <a:xfrm>
                <a:off x="19632221" y="8992040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39"/>
                  </a:cxn>
                  <a:cxn ang="0">
                    <a:pos x="30" y="29"/>
                  </a:cxn>
                  <a:cxn ang="0">
                    <a:pos x="40" y="19"/>
                  </a:cxn>
                  <a:cxn ang="0">
                    <a:pos x="55" y="19"/>
                  </a:cxn>
                  <a:cxn ang="0">
                    <a:pos x="55" y="19"/>
                  </a:cxn>
                  <a:cxn ang="0">
                    <a:pos x="69" y="19"/>
                  </a:cxn>
                  <a:cxn ang="0">
                    <a:pos x="79" y="29"/>
                  </a:cxn>
                  <a:cxn ang="0">
                    <a:pos x="84" y="39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4"/>
                  </a:cxn>
                  <a:cxn ang="0">
                    <a:pos x="94" y="14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4"/>
                  </a:cxn>
                  <a:cxn ang="0">
                    <a:pos x="5" y="34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39"/>
                    </a:lnTo>
                    <a:lnTo>
                      <a:pt x="30" y="29"/>
                    </a:lnTo>
                    <a:lnTo>
                      <a:pt x="40" y="19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69" y="19"/>
                    </a:lnTo>
                    <a:lnTo>
                      <a:pt x="79" y="29"/>
                    </a:lnTo>
                    <a:lnTo>
                      <a:pt x="84" y="39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4"/>
                    </a:lnTo>
                    <a:lnTo>
                      <a:pt x="94" y="14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4"/>
                    </a:lnTo>
                    <a:lnTo>
                      <a:pt x="5" y="34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24"/>
              <p:cNvSpPr>
                <a:spLocks/>
              </p:cNvSpPr>
              <p:nvPr/>
            </p:nvSpPr>
            <p:spPr bwMode="auto">
              <a:xfrm>
                <a:off x="19621225" y="9149278"/>
                <a:ext cx="141845" cy="147342"/>
              </a:xfrm>
              <a:custGeom>
                <a:avLst/>
                <a:gdLst/>
                <a:ahLst/>
                <a:cxnLst>
                  <a:cxn ang="0">
                    <a:pos x="129" y="69"/>
                  </a:cxn>
                  <a:cxn ang="0">
                    <a:pos x="129" y="69"/>
                  </a:cxn>
                  <a:cxn ang="0">
                    <a:pos x="124" y="45"/>
                  </a:cxn>
                  <a:cxn ang="0">
                    <a:pos x="109" y="20"/>
                  </a:cxn>
                  <a:cxn ang="0">
                    <a:pos x="89" y="5"/>
                  </a:cxn>
                  <a:cxn ang="0">
                    <a:pos x="65" y="0"/>
                  </a:cxn>
                  <a:cxn ang="0">
                    <a:pos x="65" y="0"/>
                  </a:cxn>
                  <a:cxn ang="0">
                    <a:pos x="40" y="5"/>
                  </a:cxn>
                  <a:cxn ang="0">
                    <a:pos x="20" y="20"/>
                  </a:cxn>
                  <a:cxn ang="0">
                    <a:pos x="5" y="45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5" y="94"/>
                  </a:cxn>
                  <a:cxn ang="0">
                    <a:pos x="20" y="114"/>
                  </a:cxn>
                  <a:cxn ang="0">
                    <a:pos x="40" y="129"/>
                  </a:cxn>
                  <a:cxn ang="0">
                    <a:pos x="65" y="134"/>
                  </a:cxn>
                  <a:cxn ang="0">
                    <a:pos x="65" y="134"/>
                  </a:cxn>
                  <a:cxn ang="0">
                    <a:pos x="89" y="129"/>
                  </a:cxn>
                  <a:cxn ang="0">
                    <a:pos x="109" y="114"/>
                  </a:cxn>
                  <a:cxn ang="0">
                    <a:pos x="124" y="94"/>
                  </a:cxn>
                  <a:cxn ang="0">
                    <a:pos x="129" y="69"/>
                  </a:cxn>
                  <a:cxn ang="0">
                    <a:pos x="129" y="69"/>
                  </a:cxn>
                </a:cxnLst>
                <a:rect l="0" t="0" r="r" b="b"/>
                <a:pathLst>
                  <a:path w="129" h="134">
                    <a:moveTo>
                      <a:pt x="129" y="69"/>
                    </a:moveTo>
                    <a:lnTo>
                      <a:pt x="129" y="69"/>
                    </a:lnTo>
                    <a:lnTo>
                      <a:pt x="124" y="45"/>
                    </a:lnTo>
                    <a:lnTo>
                      <a:pt x="109" y="20"/>
                    </a:lnTo>
                    <a:lnTo>
                      <a:pt x="89" y="5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0" y="5"/>
                    </a:lnTo>
                    <a:lnTo>
                      <a:pt x="20" y="20"/>
                    </a:lnTo>
                    <a:lnTo>
                      <a:pt x="5" y="45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5" y="94"/>
                    </a:lnTo>
                    <a:lnTo>
                      <a:pt x="20" y="114"/>
                    </a:lnTo>
                    <a:lnTo>
                      <a:pt x="40" y="129"/>
                    </a:lnTo>
                    <a:lnTo>
                      <a:pt x="65" y="134"/>
                    </a:lnTo>
                    <a:lnTo>
                      <a:pt x="65" y="134"/>
                    </a:lnTo>
                    <a:lnTo>
                      <a:pt x="89" y="129"/>
                    </a:lnTo>
                    <a:lnTo>
                      <a:pt x="109" y="114"/>
                    </a:lnTo>
                    <a:lnTo>
                      <a:pt x="124" y="94"/>
                    </a:lnTo>
                    <a:lnTo>
                      <a:pt x="129" y="69"/>
                    </a:lnTo>
                    <a:lnTo>
                      <a:pt x="129" y="69"/>
                    </a:lnTo>
                    <a:close/>
                  </a:path>
                </a:pathLst>
              </a:custGeom>
              <a:solidFill>
                <a:srgbClr val="8C8C8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25"/>
              <p:cNvSpPr>
                <a:spLocks/>
              </p:cNvSpPr>
              <p:nvPr/>
            </p:nvSpPr>
            <p:spPr bwMode="auto">
              <a:xfrm>
                <a:off x="19643217" y="9176767"/>
                <a:ext cx="97862" cy="97862"/>
              </a:xfrm>
              <a:custGeom>
                <a:avLst/>
                <a:gdLst/>
                <a:ahLst/>
                <a:cxnLst>
                  <a:cxn ang="0">
                    <a:pos x="89" y="44"/>
                  </a:cxn>
                  <a:cxn ang="0">
                    <a:pos x="89" y="44"/>
                  </a:cxn>
                  <a:cxn ang="0">
                    <a:pos x="84" y="25"/>
                  </a:cxn>
                  <a:cxn ang="0">
                    <a:pos x="74" y="10"/>
                  </a:cxn>
                  <a:cxn ang="0">
                    <a:pos x="59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30" y="0"/>
                  </a:cxn>
                  <a:cxn ang="0">
                    <a:pos x="15" y="10"/>
                  </a:cxn>
                  <a:cxn ang="0">
                    <a:pos x="5" y="25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5" y="59"/>
                  </a:cxn>
                  <a:cxn ang="0">
                    <a:pos x="15" y="74"/>
                  </a:cxn>
                  <a:cxn ang="0">
                    <a:pos x="30" y="84"/>
                  </a:cxn>
                  <a:cxn ang="0">
                    <a:pos x="45" y="89"/>
                  </a:cxn>
                  <a:cxn ang="0">
                    <a:pos x="45" y="89"/>
                  </a:cxn>
                  <a:cxn ang="0">
                    <a:pos x="59" y="84"/>
                  </a:cxn>
                  <a:cxn ang="0">
                    <a:pos x="74" y="74"/>
                  </a:cxn>
                  <a:cxn ang="0">
                    <a:pos x="84" y="59"/>
                  </a:cxn>
                  <a:cxn ang="0">
                    <a:pos x="89" y="44"/>
                  </a:cxn>
                  <a:cxn ang="0">
                    <a:pos x="89" y="44"/>
                  </a:cxn>
                </a:cxnLst>
                <a:rect l="0" t="0" r="r" b="b"/>
                <a:pathLst>
                  <a:path w="89" h="89">
                    <a:moveTo>
                      <a:pt x="89" y="44"/>
                    </a:moveTo>
                    <a:lnTo>
                      <a:pt x="89" y="44"/>
                    </a:lnTo>
                    <a:lnTo>
                      <a:pt x="84" y="25"/>
                    </a:lnTo>
                    <a:lnTo>
                      <a:pt x="74" y="10"/>
                    </a:lnTo>
                    <a:lnTo>
                      <a:pt x="59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30" y="0"/>
                    </a:lnTo>
                    <a:lnTo>
                      <a:pt x="15" y="10"/>
                    </a:lnTo>
                    <a:lnTo>
                      <a:pt x="5" y="2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5" y="59"/>
                    </a:lnTo>
                    <a:lnTo>
                      <a:pt x="15" y="74"/>
                    </a:lnTo>
                    <a:lnTo>
                      <a:pt x="30" y="84"/>
                    </a:lnTo>
                    <a:lnTo>
                      <a:pt x="45" y="89"/>
                    </a:lnTo>
                    <a:lnTo>
                      <a:pt x="45" y="89"/>
                    </a:lnTo>
                    <a:lnTo>
                      <a:pt x="59" y="84"/>
                    </a:lnTo>
                    <a:lnTo>
                      <a:pt x="74" y="74"/>
                    </a:lnTo>
                    <a:lnTo>
                      <a:pt x="84" y="59"/>
                    </a:lnTo>
                    <a:lnTo>
                      <a:pt x="89" y="44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6"/>
              <p:cNvSpPr>
                <a:spLocks noEditPoints="1"/>
              </p:cNvSpPr>
              <p:nvPr/>
            </p:nvSpPr>
            <p:spPr bwMode="auto">
              <a:xfrm>
                <a:off x="19632221" y="9165771"/>
                <a:ext cx="119853" cy="119853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5" y="40"/>
                  </a:cxn>
                  <a:cxn ang="0">
                    <a:pos x="30" y="30"/>
                  </a:cxn>
                  <a:cxn ang="0">
                    <a:pos x="40" y="20"/>
                  </a:cxn>
                  <a:cxn ang="0">
                    <a:pos x="55" y="20"/>
                  </a:cxn>
                  <a:cxn ang="0">
                    <a:pos x="55" y="20"/>
                  </a:cxn>
                  <a:cxn ang="0">
                    <a:pos x="69" y="20"/>
                  </a:cxn>
                  <a:cxn ang="0">
                    <a:pos x="79" y="30"/>
                  </a:cxn>
                  <a:cxn ang="0">
                    <a:pos x="84" y="40"/>
                  </a:cxn>
                  <a:cxn ang="0">
                    <a:pos x="89" y="54"/>
                  </a:cxn>
                  <a:cxn ang="0">
                    <a:pos x="89" y="54"/>
                  </a:cxn>
                  <a:cxn ang="0">
                    <a:pos x="84" y="64"/>
                  </a:cxn>
                  <a:cxn ang="0">
                    <a:pos x="79" y="79"/>
                  </a:cxn>
                  <a:cxn ang="0">
                    <a:pos x="69" y="84"/>
                  </a:cxn>
                  <a:cxn ang="0">
                    <a:pos x="55" y="89"/>
                  </a:cxn>
                  <a:cxn ang="0">
                    <a:pos x="55" y="89"/>
                  </a:cxn>
                  <a:cxn ang="0">
                    <a:pos x="40" y="84"/>
                  </a:cxn>
                  <a:cxn ang="0">
                    <a:pos x="30" y="79"/>
                  </a:cxn>
                  <a:cxn ang="0">
                    <a:pos x="25" y="64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5" y="74"/>
                  </a:cxn>
                  <a:cxn ang="0">
                    <a:pos x="20" y="94"/>
                  </a:cxn>
                  <a:cxn ang="0">
                    <a:pos x="35" y="104"/>
                  </a:cxn>
                  <a:cxn ang="0">
                    <a:pos x="55" y="109"/>
                  </a:cxn>
                  <a:cxn ang="0">
                    <a:pos x="55" y="109"/>
                  </a:cxn>
                  <a:cxn ang="0">
                    <a:pos x="74" y="104"/>
                  </a:cxn>
                  <a:cxn ang="0">
                    <a:pos x="94" y="94"/>
                  </a:cxn>
                  <a:cxn ang="0">
                    <a:pos x="104" y="74"/>
                  </a:cxn>
                  <a:cxn ang="0">
                    <a:pos x="109" y="54"/>
                  </a:cxn>
                  <a:cxn ang="0">
                    <a:pos x="109" y="54"/>
                  </a:cxn>
                  <a:cxn ang="0">
                    <a:pos x="104" y="35"/>
                  </a:cxn>
                  <a:cxn ang="0">
                    <a:pos x="94" y="15"/>
                  </a:cxn>
                  <a:cxn ang="0">
                    <a:pos x="74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35" y="5"/>
                  </a:cxn>
                  <a:cxn ang="0">
                    <a:pos x="20" y="15"/>
                  </a:cxn>
                  <a:cxn ang="0">
                    <a:pos x="5" y="35"/>
                  </a:cxn>
                  <a:cxn ang="0">
                    <a:pos x="0" y="54"/>
                  </a:cxn>
                  <a:cxn ang="0">
                    <a:pos x="0" y="54"/>
                  </a:cxn>
                </a:cxnLst>
                <a:rect l="0" t="0" r="r" b="b"/>
                <a:pathLst>
                  <a:path w="109" h="109">
                    <a:moveTo>
                      <a:pt x="20" y="54"/>
                    </a:moveTo>
                    <a:lnTo>
                      <a:pt x="20" y="54"/>
                    </a:lnTo>
                    <a:lnTo>
                      <a:pt x="25" y="40"/>
                    </a:lnTo>
                    <a:lnTo>
                      <a:pt x="30" y="30"/>
                    </a:lnTo>
                    <a:lnTo>
                      <a:pt x="40" y="20"/>
                    </a:lnTo>
                    <a:lnTo>
                      <a:pt x="55" y="20"/>
                    </a:lnTo>
                    <a:lnTo>
                      <a:pt x="55" y="20"/>
                    </a:lnTo>
                    <a:lnTo>
                      <a:pt x="69" y="20"/>
                    </a:lnTo>
                    <a:lnTo>
                      <a:pt x="79" y="30"/>
                    </a:lnTo>
                    <a:lnTo>
                      <a:pt x="84" y="40"/>
                    </a:lnTo>
                    <a:lnTo>
                      <a:pt x="89" y="54"/>
                    </a:lnTo>
                    <a:lnTo>
                      <a:pt x="89" y="54"/>
                    </a:lnTo>
                    <a:lnTo>
                      <a:pt x="84" y="64"/>
                    </a:lnTo>
                    <a:lnTo>
                      <a:pt x="79" y="79"/>
                    </a:lnTo>
                    <a:lnTo>
                      <a:pt x="69" y="84"/>
                    </a:lnTo>
                    <a:lnTo>
                      <a:pt x="55" y="89"/>
                    </a:lnTo>
                    <a:lnTo>
                      <a:pt x="55" y="89"/>
                    </a:lnTo>
                    <a:lnTo>
                      <a:pt x="40" y="84"/>
                    </a:lnTo>
                    <a:lnTo>
                      <a:pt x="30" y="79"/>
                    </a:lnTo>
                    <a:lnTo>
                      <a:pt x="25" y="64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  <a:moveTo>
                      <a:pt x="0" y="54"/>
                    </a:moveTo>
                    <a:lnTo>
                      <a:pt x="0" y="54"/>
                    </a:lnTo>
                    <a:lnTo>
                      <a:pt x="5" y="74"/>
                    </a:lnTo>
                    <a:lnTo>
                      <a:pt x="20" y="94"/>
                    </a:lnTo>
                    <a:lnTo>
                      <a:pt x="35" y="104"/>
                    </a:lnTo>
                    <a:lnTo>
                      <a:pt x="55" y="109"/>
                    </a:lnTo>
                    <a:lnTo>
                      <a:pt x="55" y="109"/>
                    </a:lnTo>
                    <a:lnTo>
                      <a:pt x="74" y="104"/>
                    </a:lnTo>
                    <a:lnTo>
                      <a:pt x="94" y="94"/>
                    </a:lnTo>
                    <a:lnTo>
                      <a:pt x="104" y="74"/>
                    </a:lnTo>
                    <a:lnTo>
                      <a:pt x="109" y="54"/>
                    </a:lnTo>
                    <a:lnTo>
                      <a:pt x="109" y="54"/>
                    </a:lnTo>
                    <a:lnTo>
                      <a:pt x="104" y="35"/>
                    </a:lnTo>
                    <a:lnTo>
                      <a:pt x="94" y="15"/>
                    </a:lnTo>
                    <a:lnTo>
                      <a:pt x="74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35" y="5"/>
                    </a:lnTo>
                    <a:lnTo>
                      <a:pt x="20" y="15"/>
                    </a:lnTo>
                    <a:lnTo>
                      <a:pt x="5" y="35"/>
                    </a:lnTo>
                    <a:lnTo>
                      <a:pt x="0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7"/>
              <p:cNvSpPr>
                <a:spLocks/>
              </p:cNvSpPr>
              <p:nvPr/>
            </p:nvSpPr>
            <p:spPr bwMode="auto">
              <a:xfrm>
                <a:off x="19719087" y="8359789"/>
                <a:ext cx="730113" cy="234208"/>
              </a:xfrm>
              <a:custGeom>
                <a:avLst/>
                <a:gdLst/>
                <a:ahLst/>
                <a:cxnLst>
                  <a:cxn ang="0">
                    <a:pos x="664" y="193"/>
                  </a:cxn>
                  <a:cxn ang="0">
                    <a:pos x="0" y="213"/>
                  </a:cxn>
                  <a:cxn ang="0">
                    <a:pos x="0" y="35"/>
                  </a:cxn>
                  <a:cxn ang="0">
                    <a:pos x="664" y="0"/>
                  </a:cxn>
                  <a:cxn ang="0">
                    <a:pos x="664" y="193"/>
                  </a:cxn>
                </a:cxnLst>
                <a:rect l="0" t="0" r="r" b="b"/>
                <a:pathLst>
                  <a:path w="664" h="213">
                    <a:moveTo>
                      <a:pt x="664" y="193"/>
                    </a:moveTo>
                    <a:lnTo>
                      <a:pt x="0" y="213"/>
                    </a:lnTo>
                    <a:lnTo>
                      <a:pt x="0" y="35"/>
                    </a:lnTo>
                    <a:lnTo>
                      <a:pt x="664" y="0"/>
                    </a:lnTo>
                    <a:lnTo>
                      <a:pt x="664" y="193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28"/>
              <p:cNvSpPr>
                <a:spLocks/>
              </p:cNvSpPr>
              <p:nvPr/>
            </p:nvSpPr>
            <p:spPr bwMode="auto">
              <a:xfrm>
                <a:off x="19719087" y="8458750"/>
                <a:ext cx="702624" cy="113256"/>
              </a:xfrm>
              <a:custGeom>
                <a:avLst/>
                <a:gdLst/>
                <a:ahLst/>
                <a:cxnLst>
                  <a:cxn ang="0">
                    <a:pos x="639" y="84"/>
                  </a:cxn>
                  <a:cxn ang="0">
                    <a:pos x="0" y="103"/>
                  </a:cxn>
                  <a:cxn ang="0">
                    <a:pos x="0" y="39"/>
                  </a:cxn>
                  <a:cxn ang="0">
                    <a:pos x="639" y="0"/>
                  </a:cxn>
                  <a:cxn ang="0">
                    <a:pos x="639" y="84"/>
                  </a:cxn>
                </a:cxnLst>
                <a:rect l="0" t="0" r="r" b="b"/>
                <a:pathLst>
                  <a:path w="639" h="103">
                    <a:moveTo>
                      <a:pt x="639" y="84"/>
                    </a:moveTo>
                    <a:lnTo>
                      <a:pt x="0" y="103"/>
                    </a:lnTo>
                    <a:lnTo>
                      <a:pt x="0" y="39"/>
                    </a:lnTo>
                    <a:lnTo>
                      <a:pt x="639" y="0"/>
                    </a:lnTo>
                    <a:lnTo>
                      <a:pt x="639" y="8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Rectangle 29"/>
              <p:cNvSpPr>
                <a:spLocks noChangeArrowheads="1"/>
              </p:cNvSpPr>
              <p:nvPr/>
            </p:nvSpPr>
            <p:spPr bwMode="auto">
              <a:xfrm>
                <a:off x="19969788" y="9067910"/>
                <a:ext cx="522295" cy="43983"/>
              </a:xfrm>
              <a:prstGeom prst="rect">
                <a:avLst/>
              </a:prstGeom>
              <a:solidFill>
                <a:srgbClr val="7F7F7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30"/>
              <p:cNvSpPr>
                <a:spLocks/>
              </p:cNvSpPr>
              <p:nvPr/>
            </p:nvSpPr>
            <p:spPr bwMode="auto">
              <a:xfrm>
                <a:off x="19969788" y="9045919"/>
                <a:ext cx="522295" cy="49481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475" y="45"/>
                  </a:cxn>
                  <a:cxn ang="0">
                    <a:pos x="475" y="5"/>
                  </a:cxn>
                  <a:cxn ang="0">
                    <a:pos x="0" y="0"/>
                  </a:cxn>
                  <a:cxn ang="0">
                    <a:pos x="0" y="40"/>
                  </a:cxn>
                </a:cxnLst>
                <a:rect l="0" t="0" r="r" b="b"/>
                <a:pathLst>
                  <a:path w="475" h="45">
                    <a:moveTo>
                      <a:pt x="0" y="40"/>
                    </a:moveTo>
                    <a:lnTo>
                      <a:pt x="475" y="45"/>
                    </a:lnTo>
                    <a:lnTo>
                      <a:pt x="475" y="5"/>
                    </a:lnTo>
                    <a:lnTo>
                      <a:pt x="0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31"/>
              <p:cNvSpPr>
                <a:spLocks/>
              </p:cNvSpPr>
              <p:nvPr/>
            </p:nvSpPr>
            <p:spPr bwMode="auto">
              <a:xfrm>
                <a:off x="21161719" y="9938767"/>
                <a:ext cx="505801" cy="800485"/>
              </a:xfrm>
              <a:custGeom>
                <a:avLst/>
                <a:gdLst/>
                <a:ahLst/>
                <a:cxnLst>
                  <a:cxn ang="0">
                    <a:pos x="460" y="0"/>
                  </a:cxn>
                  <a:cxn ang="0">
                    <a:pos x="460" y="0"/>
                  </a:cxn>
                  <a:cxn ang="0">
                    <a:pos x="460" y="525"/>
                  </a:cxn>
                  <a:cxn ang="0">
                    <a:pos x="460" y="525"/>
                  </a:cxn>
                  <a:cxn ang="0">
                    <a:pos x="0" y="728"/>
                  </a:cxn>
                  <a:cxn ang="0">
                    <a:pos x="0" y="728"/>
                  </a:cxn>
                  <a:cxn ang="0">
                    <a:pos x="5" y="634"/>
                  </a:cxn>
                  <a:cxn ang="0">
                    <a:pos x="20" y="559"/>
                  </a:cxn>
                  <a:cxn ang="0">
                    <a:pos x="40" y="490"/>
                  </a:cxn>
                  <a:cxn ang="0">
                    <a:pos x="64" y="436"/>
                  </a:cxn>
                  <a:cxn ang="0">
                    <a:pos x="94" y="391"/>
                  </a:cxn>
                  <a:cxn ang="0">
                    <a:pos x="129" y="356"/>
                  </a:cxn>
                  <a:cxn ang="0">
                    <a:pos x="163" y="322"/>
                  </a:cxn>
                  <a:cxn ang="0">
                    <a:pos x="203" y="292"/>
                  </a:cxn>
                  <a:cxn ang="0">
                    <a:pos x="277" y="242"/>
                  </a:cxn>
                  <a:cxn ang="0">
                    <a:pos x="317" y="218"/>
                  </a:cxn>
                  <a:cxn ang="0">
                    <a:pos x="351" y="183"/>
                  </a:cxn>
                  <a:cxn ang="0">
                    <a:pos x="386" y="148"/>
                  </a:cxn>
                  <a:cxn ang="0">
                    <a:pos x="416" y="109"/>
                  </a:cxn>
                  <a:cxn ang="0">
                    <a:pos x="440" y="59"/>
                  </a:cxn>
                  <a:cxn ang="0">
                    <a:pos x="460" y="0"/>
                  </a:cxn>
                  <a:cxn ang="0">
                    <a:pos x="460" y="0"/>
                  </a:cxn>
                </a:cxnLst>
                <a:rect l="0" t="0" r="r" b="b"/>
                <a:pathLst>
                  <a:path w="460" h="728">
                    <a:moveTo>
                      <a:pt x="460" y="0"/>
                    </a:moveTo>
                    <a:lnTo>
                      <a:pt x="460" y="0"/>
                    </a:lnTo>
                    <a:lnTo>
                      <a:pt x="460" y="525"/>
                    </a:lnTo>
                    <a:lnTo>
                      <a:pt x="460" y="525"/>
                    </a:lnTo>
                    <a:lnTo>
                      <a:pt x="0" y="728"/>
                    </a:lnTo>
                    <a:lnTo>
                      <a:pt x="0" y="728"/>
                    </a:lnTo>
                    <a:lnTo>
                      <a:pt x="5" y="634"/>
                    </a:lnTo>
                    <a:lnTo>
                      <a:pt x="20" y="559"/>
                    </a:lnTo>
                    <a:lnTo>
                      <a:pt x="40" y="490"/>
                    </a:lnTo>
                    <a:lnTo>
                      <a:pt x="64" y="436"/>
                    </a:lnTo>
                    <a:lnTo>
                      <a:pt x="94" y="391"/>
                    </a:lnTo>
                    <a:lnTo>
                      <a:pt x="129" y="356"/>
                    </a:lnTo>
                    <a:lnTo>
                      <a:pt x="163" y="322"/>
                    </a:lnTo>
                    <a:lnTo>
                      <a:pt x="203" y="292"/>
                    </a:lnTo>
                    <a:lnTo>
                      <a:pt x="277" y="242"/>
                    </a:lnTo>
                    <a:lnTo>
                      <a:pt x="317" y="218"/>
                    </a:lnTo>
                    <a:lnTo>
                      <a:pt x="351" y="183"/>
                    </a:lnTo>
                    <a:lnTo>
                      <a:pt x="386" y="148"/>
                    </a:lnTo>
                    <a:lnTo>
                      <a:pt x="416" y="109"/>
                    </a:lnTo>
                    <a:lnTo>
                      <a:pt x="440" y="59"/>
                    </a:lnTo>
                    <a:lnTo>
                      <a:pt x="460" y="0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32"/>
              <p:cNvSpPr>
                <a:spLocks noEditPoints="1"/>
              </p:cNvSpPr>
              <p:nvPr/>
            </p:nvSpPr>
            <p:spPr bwMode="auto">
              <a:xfrm>
                <a:off x="19539858" y="8186057"/>
                <a:ext cx="2171646" cy="2830286"/>
              </a:xfrm>
              <a:custGeom>
                <a:avLst/>
                <a:gdLst/>
                <a:ahLst/>
                <a:cxnLst>
                  <a:cxn ang="0">
                    <a:pos x="1935" y="2109"/>
                  </a:cxn>
                  <a:cxn ang="0">
                    <a:pos x="1089" y="59"/>
                  </a:cxn>
                  <a:cxn ang="0">
                    <a:pos x="1935" y="188"/>
                  </a:cxn>
                  <a:cxn ang="0">
                    <a:pos x="1935" y="2109"/>
                  </a:cxn>
                  <a:cxn ang="0">
                    <a:pos x="995" y="2520"/>
                  </a:cxn>
                  <a:cxn ang="0">
                    <a:pos x="970" y="2529"/>
                  </a:cxn>
                  <a:cxn ang="0">
                    <a:pos x="970" y="40"/>
                  </a:cxn>
                  <a:cxn ang="0">
                    <a:pos x="995" y="45"/>
                  </a:cxn>
                  <a:cxn ang="0">
                    <a:pos x="1049" y="2495"/>
                  </a:cxn>
                  <a:cxn ang="0">
                    <a:pos x="995" y="2520"/>
                  </a:cxn>
                  <a:cxn ang="0">
                    <a:pos x="935" y="2534"/>
                  </a:cxn>
                  <a:cxn ang="0">
                    <a:pos x="723" y="2520"/>
                  </a:cxn>
                  <a:cxn ang="0">
                    <a:pos x="406" y="2490"/>
                  </a:cxn>
                  <a:cxn ang="0">
                    <a:pos x="198" y="2460"/>
                  </a:cxn>
                  <a:cxn ang="0">
                    <a:pos x="49" y="2421"/>
                  </a:cxn>
                  <a:cxn ang="0">
                    <a:pos x="45" y="2416"/>
                  </a:cxn>
                  <a:cxn ang="0">
                    <a:pos x="40" y="2401"/>
                  </a:cxn>
                  <a:cxn ang="0">
                    <a:pos x="40" y="94"/>
                  </a:cxn>
                  <a:cxn ang="0">
                    <a:pos x="930" y="40"/>
                  </a:cxn>
                  <a:cxn ang="0">
                    <a:pos x="950" y="40"/>
                  </a:cxn>
                  <a:cxn ang="0">
                    <a:pos x="950" y="2529"/>
                  </a:cxn>
                  <a:cxn ang="0">
                    <a:pos x="935" y="2534"/>
                  </a:cxn>
                  <a:cxn ang="0">
                    <a:pos x="1000" y="5"/>
                  </a:cxn>
                  <a:cxn ang="0">
                    <a:pos x="950" y="0"/>
                  </a:cxn>
                  <a:cxn ang="0">
                    <a:pos x="930" y="0"/>
                  </a:cxn>
                  <a:cxn ang="0">
                    <a:pos x="15" y="54"/>
                  </a:cxn>
                  <a:cxn ang="0">
                    <a:pos x="0" y="74"/>
                  </a:cxn>
                  <a:cxn ang="0">
                    <a:pos x="0" y="2401"/>
                  </a:cxn>
                  <a:cxn ang="0">
                    <a:pos x="5" y="2430"/>
                  </a:cxn>
                  <a:cxn ang="0">
                    <a:pos x="30" y="2455"/>
                  </a:cxn>
                  <a:cxn ang="0">
                    <a:pos x="35" y="2455"/>
                  </a:cxn>
                  <a:cxn ang="0">
                    <a:pos x="124" y="2480"/>
                  </a:cxn>
                  <a:cxn ang="0">
                    <a:pos x="282" y="2515"/>
                  </a:cxn>
                  <a:cxn ang="0">
                    <a:pos x="544" y="2549"/>
                  </a:cxn>
                  <a:cxn ang="0">
                    <a:pos x="930" y="2574"/>
                  </a:cxn>
                  <a:cxn ang="0">
                    <a:pos x="955" y="2569"/>
                  </a:cxn>
                  <a:cxn ang="0">
                    <a:pos x="1010" y="2559"/>
                  </a:cxn>
                  <a:cxn ang="0">
                    <a:pos x="1960" y="2143"/>
                  </a:cxn>
                  <a:cxn ang="0">
                    <a:pos x="1975" y="2124"/>
                  </a:cxn>
                  <a:cxn ang="0">
                    <a:pos x="1975" y="168"/>
                  </a:cxn>
                  <a:cxn ang="0">
                    <a:pos x="1955" y="149"/>
                  </a:cxn>
                </a:cxnLst>
                <a:rect l="0" t="0" r="r" b="b"/>
                <a:pathLst>
                  <a:path w="1975" h="2574">
                    <a:moveTo>
                      <a:pt x="1935" y="2109"/>
                    </a:moveTo>
                    <a:lnTo>
                      <a:pt x="1935" y="2109"/>
                    </a:lnTo>
                    <a:lnTo>
                      <a:pt x="1089" y="2480"/>
                    </a:lnTo>
                    <a:lnTo>
                      <a:pt x="1089" y="59"/>
                    </a:lnTo>
                    <a:lnTo>
                      <a:pt x="1089" y="59"/>
                    </a:lnTo>
                    <a:lnTo>
                      <a:pt x="1935" y="188"/>
                    </a:lnTo>
                    <a:lnTo>
                      <a:pt x="1935" y="188"/>
                    </a:lnTo>
                    <a:lnTo>
                      <a:pt x="1935" y="2109"/>
                    </a:lnTo>
                    <a:lnTo>
                      <a:pt x="1935" y="2109"/>
                    </a:lnTo>
                    <a:close/>
                    <a:moveTo>
                      <a:pt x="995" y="2520"/>
                    </a:moveTo>
                    <a:lnTo>
                      <a:pt x="995" y="2520"/>
                    </a:lnTo>
                    <a:lnTo>
                      <a:pt x="970" y="2529"/>
                    </a:lnTo>
                    <a:lnTo>
                      <a:pt x="970" y="40"/>
                    </a:lnTo>
                    <a:lnTo>
                      <a:pt x="970" y="40"/>
                    </a:lnTo>
                    <a:lnTo>
                      <a:pt x="995" y="45"/>
                    </a:lnTo>
                    <a:lnTo>
                      <a:pt x="995" y="45"/>
                    </a:lnTo>
                    <a:lnTo>
                      <a:pt x="1049" y="50"/>
                    </a:lnTo>
                    <a:lnTo>
                      <a:pt x="1049" y="2495"/>
                    </a:lnTo>
                    <a:lnTo>
                      <a:pt x="1049" y="2495"/>
                    </a:lnTo>
                    <a:lnTo>
                      <a:pt x="995" y="2520"/>
                    </a:lnTo>
                    <a:lnTo>
                      <a:pt x="995" y="2520"/>
                    </a:lnTo>
                    <a:close/>
                    <a:moveTo>
                      <a:pt x="935" y="2534"/>
                    </a:moveTo>
                    <a:lnTo>
                      <a:pt x="935" y="2534"/>
                    </a:lnTo>
                    <a:lnTo>
                      <a:pt x="723" y="2520"/>
                    </a:lnTo>
                    <a:lnTo>
                      <a:pt x="549" y="2510"/>
                    </a:lnTo>
                    <a:lnTo>
                      <a:pt x="406" y="2490"/>
                    </a:lnTo>
                    <a:lnTo>
                      <a:pt x="292" y="2475"/>
                    </a:lnTo>
                    <a:lnTo>
                      <a:pt x="198" y="2460"/>
                    </a:lnTo>
                    <a:lnTo>
                      <a:pt x="129" y="2440"/>
                    </a:lnTo>
                    <a:lnTo>
                      <a:pt x="49" y="2421"/>
                    </a:lnTo>
                    <a:lnTo>
                      <a:pt x="45" y="2416"/>
                    </a:lnTo>
                    <a:lnTo>
                      <a:pt x="45" y="2416"/>
                    </a:lnTo>
                    <a:lnTo>
                      <a:pt x="40" y="2411"/>
                    </a:lnTo>
                    <a:lnTo>
                      <a:pt x="40" y="2401"/>
                    </a:lnTo>
                    <a:lnTo>
                      <a:pt x="40" y="2401"/>
                    </a:lnTo>
                    <a:lnTo>
                      <a:pt x="40" y="94"/>
                    </a:lnTo>
                    <a:lnTo>
                      <a:pt x="40" y="94"/>
                    </a:lnTo>
                    <a:lnTo>
                      <a:pt x="930" y="40"/>
                    </a:lnTo>
                    <a:lnTo>
                      <a:pt x="930" y="40"/>
                    </a:lnTo>
                    <a:lnTo>
                      <a:pt x="950" y="40"/>
                    </a:lnTo>
                    <a:lnTo>
                      <a:pt x="950" y="2529"/>
                    </a:lnTo>
                    <a:lnTo>
                      <a:pt x="950" y="2529"/>
                    </a:lnTo>
                    <a:lnTo>
                      <a:pt x="935" y="2534"/>
                    </a:lnTo>
                    <a:lnTo>
                      <a:pt x="935" y="2534"/>
                    </a:lnTo>
                    <a:close/>
                    <a:moveTo>
                      <a:pt x="1955" y="149"/>
                    </a:moveTo>
                    <a:lnTo>
                      <a:pt x="1000" y="5"/>
                    </a:lnTo>
                    <a:lnTo>
                      <a:pt x="1000" y="5"/>
                    </a:lnTo>
                    <a:lnTo>
                      <a:pt x="950" y="0"/>
                    </a:lnTo>
                    <a:lnTo>
                      <a:pt x="930" y="0"/>
                    </a:lnTo>
                    <a:lnTo>
                      <a:pt x="930" y="0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5" y="64"/>
                    </a:lnTo>
                    <a:lnTo>
                      <a:pt x="0" y="74"/>
                    </a:lnTo>
                    <a:lnTo>
                      <a:pt x="0" y="2401"/>
                    </a:lnTo>
                    <a:lnTo>
                      <a:pt x="0" y="2401"/>
                    </a:lnTo>
                    <a:lnTo>
                      <a:pt x="0" y="2416"/>
                    </a:lnTo>
                    <a:lnTo>
                      <a:pt x="5" y="2430"/>
                    </a:lnTo>
                    <a:lnTo>
                      <a:pt x="15" y="2445"/>
                    </a:lnTo>
                    <a:lnTo>
                      <a:pt x="30" y="2455"/>
                    </a:lnTo>
                    <a:lnTo>
                      <a:pt x="30" y="2455"/>
                    </a:lnTo>
                    <a:lnTo>
                      <a:pt x="35" y="2455"/>
                    </a:lnTo>
                    <a:lnTo>
                      <a:pt x="35" y="2455"/>
                    </a:lnTo>
                    <a:lnTo>
                      <a:pt x="124" y="2480"/>
                    </a:lnTo>
                    <a:lnTo>
                      <a:pt x="193" y="2500"/>
                    </a:lnTo>
                    <a:lnTo>
                      <a:pt x="282" y="2515"/>
                    </a:lnTo>
                    <a:lnTo>
                      <a:pt x="401" y="2529"/>
                    </a:lnTo>
                    <a:lnTo>
                      <a:pt x="544" y="2549"/>
                    </a:lnTo>
                    <a:lnTo>
                      <a:pt x="723" y="2559"/>
                    </a:lnTo>
                    <a:lnTo>
                      <a:pt x="930" y="2574"/>
                    </a:lnTo>
                    <a:lnTo>
                      <a:pt x="930" y="2574"/>
                    </a:lnTo>
                    <a:lnTo>
                      <a:pt x="955" y="2569"/>
                    </a:lnTo>
                    <a:lnTo>
                      <a:pt x="980" y="2569"/>
                    </a:lnTo>
                    <a:lnTo>
                      <a:pt x="1010" y="2559"/>
                    </a:lnTo>
                    <a:lnTo>
                      <a:pt x="1960" y="2143"/>
                    </a:lnTo>
                    <a:lnTo>
                      <a:pt x="1960" y="2143"/>
                    </a:lnTo>
                    <a:lnTo>
                      <a:pt x="1970" y="2133"/>
                    </a:lnTo>
                    <a:lnTo>
                      <a:pt x="1975" y="2124"/>
                    </a:lnTo>
                    <a:lnTo>
                      <a:pt x="1975" y="168"/>
                    </a:lnTo>
                    <a:lnTo>
                      <a:pt x="1975" y="168"/>
                    </a:lnTo>
                    <a:lnTo>
                      <a:pt x="1970" y="158"/>
                    </a:lnTo>
                    <a:lnTo>
                      <a:pt x="1955" y="149"/>
                    </a:lnTo>
                    <a:lnTo>
                      <a:pt x="1955" y="1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33"/>
              <p:cNvSpPr>
                <a:spLocks/>
              </p:cNvSpPr>
              <p:nvPr/>
            </p:nvSpPr>
            <p:spPr bwMode="auto">
              <a:xfrm>
                <a:off x="19643217" y="9486845"/>
                <a:ext cx="376052" cy="1361264"/>
              </a:xfrm>
              <a:custGeom>
                <a:avLst/>
                <a:gdLst/>
                <a:ahLst/>
                <a:cxnLst>
                  <a:cxn ang="0">
                    <a:pos x="208" y="391"/>
                  </a:cxn>
                  <a:cxn ang="0">
                    <a:pos x="208" y="391"/>
                  </a:cxn>
                  <a:cxn ang="0">
                    <a:pos x="213" y="356"/>
                  </a:cxn>
                  <a:cxn ang="0">
                    <a:pos x="218" y="327"/>
                  </a:cxn>
                  <a:cxn ang="0">
                    <a:pos x="233" y="302"/>
                  </a:cxn>
                  <a:cxn ang="0">
                    <a:pos x="247" y="277"/>
                  </a:cxn>
                  <a:cxn ang="0">
                    <a:pos x="267" y="257"/>
                  </a:cxn>
                  <a:cxn ang="0">
                    <a:pos x="292" y="243"/>
                  </a:cxn>
                  <a:cxn ang="0">
                    <a:pos x="317" y="228"/>
                  </a:cxn>
                  <a:cxn ang="0">
                    <a:pos x="342" y="223"/>
                  </a:cxn>
                  <a:cxn ang="0">
                    <a:pos x="342" y="15"/>
                  </a:cxn>
                  <a:cxn ang="0">
                    <a:pos x="0" y="0"/>
                  </a:cxn>
                  <a:cxn ang="0">
                    <a:pos x="0" y="1173"/>
                  </a:cxn>
                  <a:cxn ang="0">
                    <a:pos x="0" y="1173"/>
                  </a:cxn>
                  <a:cxn ang="0">
                    <a:pos x="94" y="1193"/>
                  </a:cxn>
                  <a:cxn ang="0">
                    <a:pos x="203" y="1218"/>
                  </a:cxn>
                  <a:cxn ang="0">
                    <a:pos x="342" y="1238"/>
                  </a:cxn>
                  <a:cxn ang="0">
                    <a:pos x="342" y="559"/>
                  </a:cxn>
                  <a:cxn ang="0">
                    <a:pos x="342" y="559"/>
                  </a:cxn>
                  <a:cxn ang="0">
                    <a:pos x="317" y="550"/>
                  </a:cxn>
                  <a:cxn ang="0">
                    <a:pos x="292" y="540"/>
                  </a:cxn>
                  <a:cxn ang="0">
                    <a:pos x="267" y="520"/>
                  </a:cxn>
                  <a:cxn ang="0">
                    <a:pos x="247" y="500"/>
                  </a:cxn>
                  <a:cxn ang="0">
                    <a:pos x="233" y="475"/>
                  </a:cxn>
                  <a:cxn ang="0">
                    <a:pos x="218" y="451"/>
                  </a:cxn>
                  <a:cxn ang="0">
                    <a:pos x="213" y="421"/>
                  </a:cxn>
                  <a:cxn ang="0">
                    <a:pos x="208" y="391"/>
                  </a:cxn>
                  <a:cxn ang="0">
                    <a:pos x="208" y="391"/>
                  </a:cxn>
                </a:cxnLst>
                <a:rect l="0" t="0" r="r" b="b"/>
                <a:pathLst>
                  <a:path w="342" h="1238">
                    <a:moveTo>
                      <a:pt x="208" y="391"/>
                    </a:moveTo>
                    <a:lnTo>
                      <a:pt x="208" y="391"/>
                    </a:lnTo>
                    <a:lnTo>
                      <a:pt x="213" y="356"/>
                    </a:lnTo>
                    <a:lnTo>
                      <a:pt x="218" y="327"/>
                    </a:lnTo>
                    <a:lnTo>
                      <a:pt x="233" y="302"/>
                    </a:lnTo>
                    <a:lnTo>
                      <a:pt x="247" y="277"/>
                    </a:lnTo>
                    <a:lnTo>
                      <a:pt x="267" y="257"/>
                    </a:lnTo>
                    <a:lnTo>
                      <a:pt x="292" y="243"/>
                    </a:lnTo>
                    <a:lnTo>
                      <a:pt x="317" y="228"/>
                    </a:lnTo>
                    <a:lnTo>
                      <a:pt x="342" y="223"/>
                    </a:lnTo>
                    <a:lnTo>
                      <a:pt x="342" y="15"/>
                    </a:lnTo>
                    <a:lnTo>
                      <a:pt x="0" y="0"/>
                    </a:lnTo>
                    <a:lnTo>
                      <a:pt x="0" y="1173"/>
                    </a:lnTo>
                    <a:lnTo>
                      <a:pt x="0" y="1173"/>
                    </a:lnTo>
                    <a:lnTo>
                      <a:pt x="94" y="1193"/>
                    </a:lnTo>
                    <a:lnTo>
                      <a:pt x="203" y="1218"/>
                    </a:lnTo>
                    <a:lnTo>
                      <a:pt x="342" y="1238"/>
                    </a:lnTo>
                    <a:lnTo>
                      <a:pt x="342" y="559"/>
                    </a:lnTo>
                    <a:lnTo>
                      <a:pt x="342" y="559"/>
                    </a:lnTo>
                    <a:lnTo>
                      <a:pt x="317" y="550"/>
                    </a:lnTo>
                    <a:lnTo>
                      <a:pt x="292" y="540"/>
                    </a:lnTo>
                    <a:lnTo>
                      <a:pt x="267" y="520"/>
                    </a:lnTo>
                    <a:lnTo>
                      <a:pt x="247" y="500"/>
                    </a:lnTo>
                    <a:lnTo>
                      <a:pt x="233" y="475"/>
                    </a:lnTo>
                    <a:lnTo>
                      <a:pt x="218" y="451"/>
                    </a:lnTo>
                    <a:lnTo>
                      <a:pt x="213" y="421"/>
                    </a:lnTo>
                    <a:lnTo>
                      <a:pt x="208" y="391"/>
                    </a:lnTo>
                    <a:lnTo>
                      <a:pt x="208" y="391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4"/>
              <p:cNvSpPr>
                <a:spLocks/>
              </p:cNvSpPr>
              <p:nvPr/>
            </p:nvSpPr>
            <p:spPr bwMode="auto">
              <a:xfrm>
                <a:off x="20073147" y="9503339"/>
                <a:ext cx="435429" cy="1382156"/>
              </a:xfrm>
              <a:custGeom>
                <a:avLst/>
                <a:gdLst/>
                <a:ahLst/>
                <a:cxnLst>
                  <a:cxn ang="0">
                    <a:pos x="396" y="15"/>
                  </a:cxn>
                  <a:cxn ang="0">
                    <a:pos x="0" y="0"/>
                  </a:cxn>
                  <a:cxn ang="0">
                    <a:pos x="0" y="208"/>
                  </a:cxn>
                  <a:cxn ang="0">
                    <a:pos x="0" y="208"/>
                  </a:cxn>
                  <a:cxn ang="0">
                    <a:pos x="30" y="213"/>
                  </a:cxn>
                  <a:cxn ang="0">
                    <a:pos x="54" y="228"/>
                  </a:cxn>
                  <a:cxn ang="0">
                    <a:pos x="74" y="242"/>
                  </a:cxn>
                  <a:cxn ang="0">
                    <a:pos x="94" y="262"/>
                  </a:cxn>
                  <a:cxn ang="0">
                    <a:pos x="114" y="287"/>
                  </a:cxn>
                  <a:cxn ang="0">
                    <a:pos x="124" y="312"/>
                  </a:cxn>
                  <a:cxn ang="0">
                    <a:pos x="134" y="341"/>
                  </a:cxn>
                  <a:cxn ang="0">
                    <a:pos x="134" y="376"/>
                  </a:cxn>
                  <a:cxn ang="0">
                    <a:pos x="134" y="376"/>
                  </a:cxn>
                  <a:cxn ang="0">
                    <a:pos x="134" y="406"/>
                  </a:cxn>
                  <a:cxn ang="0">
                    <a:pos x="124" y="436"/>
                  </a:cxn>
                  <a:cxn ang="0">
                    <a:pos x="114" y="460"/>
                  </a:cxn>
                  <a:cxn ang="0">
                    <a:pos x="94" y="485"/>
                  </a:cxn>
                  <a:cxn ang="0">
                    <a:pos x="74" y="505"/>
                  </a:cxn>
                  <a:cxn ang="0">
                    <a:pos x="54" y="525"/>
                  </a:cxn>
                  <a:cxn ang="0">
                    <a:pos x="30" y="535"/>
                  </a:cxn>
                  <a:cxn ang="0">
                    <a:pos x="0" y="544"/>
                  </a:cxn>
                  <a:cxn ang="0">
                    <a:pos x="0" y="1228"/>
                  </a:cxn>
                  <a:cxn ang="0">
                    <a:pos x="0" y="1228"/>
                  </a:cxn>
                  <a:cxn ang="0">
                    <a:pos x="188" y="1247"/>
                  </a:cxn>
                  <a:cxn ang="0">
                    <a:pos x="287" y="1252"/>
                  </a:cxn>
                  <a:cxn ang="0">
                    <a:pos x="396" y="1257"/>
                  </a:cxn>
                  <a:cxn ang="0">
                    <a:pos x="396" y="15"/>
                  </a:cxn>
                </a:cxnLst>
                <a:rect l="0" t="0" r="r" b="b"/>
                <a:pathLst>
                  <a:path w="396" h="1257">
                    <a:moveTo>
                      <a:pt x="396" y="15"/>
                    </a:moveTo>
                    <a:lnTo>
                      <a:pt x="0" y="0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30" y="213"/>
                    </a:lnTo>
                    <a:lnTo>
                      <a:pt x="54" y="228"/>
                    </a:lnTo>
                    <a:lnTo>
                      <a:pt x="74" y="242"/>
                    </a:lnTo>
                    <a:lnTo>
                      <a:pt x="94" y="262"/>
                    </a:lnTo>
                    <a:lnTo>
                      <a:pt x="114" y="287"/>
                    </a:lnTo>
                    <a:lnTo>
                      <a:pt x="124" y="312"/>
                    </a:lnTo>
                    <a:lnTo>
                      <a:pt x="134" y="341"/>
                    </a:lnTo>
                    <a:lnTo>
                      <a:pt x="134" y="376"/>
                    </a:lnTo>
                    <a:lnTo>
                      <a:pt x="134" y="376"/>
                    </a:lnTo>
                    <a:lnTo>
                      <a:pt x="134" y="406"/>
                    </a:lnTo>
                    <a:lnTo>
                      <a:pt x="124" y="436"/>
                    </a:lnTo>
                    <a:lnTo>
                      <a:pt x="114" y="460"/>
                    </a:lnTo>
                    <a:lnTo>
                      <a:pt x="94" y="485"/>
                    </a:lnTo>
                    <a:lnTo>
                      <a:pt x="74" y="505"/>
                    </a:lnTo>
                    <a:lnTo>
                      <a:pt x="54" y="525"/>
                    </a:lnTo>
                    <a:lnTo>
                      <a:pt x="30" y="535"/>
                    </a:lnTo>
                    <a:lnTo>
                      <a:pt x="0" y="544"/>
                    </a:lnTo>
                    <a:lnTo>
                      <a:pt x="0" y="1228"/>
                    </a:lnTo>
                    <a:lnTo>
                      <a:pt x="0" y="1228"/>
                    </a:lnTo>
                    <a:lnTo>
                      <a:pt x="188" y="1247"/>
                    </a:lnTo>
                    <a:lnTo>
                      <a:pt x="287" y="1252"/>
                    </a:lnTo>
                    <a:lnTo>
                      <a:pt x="396" y="1257"/>
                    </a:lnTo>
                    <a:lnTo>
                      <a:pt x="396" y="15"/>
                    </a:lnTo>
                    <a:close/>
                  </a:path>
                </a:pathLst>
              </a:custGeom>
              <a:solidFill>
                <a:srgbClr val="9E9E9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5"/>
              <p:cNvSpPr>
                <a:spLocks/>
              </p:cNvSpPr>
              <p:nvPr/>
            </p:nvSpPr>
            <p:spPr bwMode="auto">
              <a:xfrm>
                <a:off x="19925805" y="9785927"/>
                <a:ext cx="239706" cy="256199"/>
              </a:xfrm>
              <a:custGeom>
                <a:avLst/>
                <a:gdLst/>
                <a:ahLst/>
                <a:cxnLst>
                  <a:cxn ang="0">
                    <a:pos x="218" y="119"/>
                  </a:cxn>
                  <a:cxn ang="0">
                    <a:pos x="218" y="119"/>
                  </a:cxn>
                  <a:cxn ang="0">
                    <a:pos x="218" y="94"/>
                  </a:cxn>
                  <a:cxn ang="0">
                    <a:pos x="208" y="75"/>
                  </a:cxn>
                  <a:cxn ang="0">
                    <a:pos x="198" y="55"/>
                  </a:cxn>
                  <a:cxn ang="0">
                    <a:pos x="188" y="35"/>
                  </a:cxn>
                  <a:cxn ang="0">
                    <a:pos x="169" y="20"/>
                  </a:cxn>
                  <a:cxn ang="0">
                    <a:pos x="154" y="10"/>
                  </a:cxn>
                  <a:cxn ang="0">
                    <a:pos x="134" y="5"/>
                  </a:cxn>
                  <a:cxn ang="0">
                    <a:pos x="109" y="0"/>
                  </a:cxn>
                  <a:cxn ang="0">
                    <a:pos x="109" y="0"/>
                  </a:cxn>
                  <a:cxn ang="0">
                    <a:pos x="89" y="5"/>
                  </a:cxn>
                  <a:cxn ang="0">
                    <a:pos x="70" y="10"/>
                  </a:cxn>
                  <a:cxn ang="0">
                    <a:pos x="50" y="20"/>
                  </a:cxn>
                  <a:cxn ang="0">
                    <a:pos x="35" y="35"/>
                  </a:cxn>
                  <a:cxn ang="0">
                    <a:pos x="20" y="55"/>
                  </a:cxn>
                  <a:cxn ang="0">
                    <a:pos x="10" y="75"/>
                  </a:cxn>
                  <a:cxn ang="0">
                    <a:pos x="5" y="94"/>
                  </a:cxn>
                  <a:cxn ang="0">
                    <a:pos x="0" y="119"/>
                  </a:cxn>
                  <a:cxn ang="0">
                    <a:pos x="0" y="119"/>
                  </a:cxn>
                  <a:cxn ang="0">
                    <a:pos x="5" y="139"/>
                  </a:cxn>
                  <a:cxn ang="0">
                    <a:pos x="10" y="164"/>
                  </a:cxn>
                  <a:cxn ang="0">
                    <a:pos x="20" y="183"/>
                  </a:cxn>
                  <a:cxn ang="0">
                    <a:pos x="35" y="198"/>
                  </a:cxn>
                  <a:cxn ang="0">
                    <a:pos x="50" y="213"/>
                  </a:cxn>
                  <a:cxn ang="0">
                    <a:pos x="70" y="223"/>
                  </a:cxn>
                  <a:cxn ang="0">
                    <a:pos x="89" y="233"/>
                  </a:cxn>
                  <a:cxn ang="0">
                    <a:pos x="109" y="233"/>
                  </a:cxn>
                  <a:cxn ang="0">
                    <a:pos x="109" y="233"/>
                  </a:cxn>
                  <a:cxn ang="0">
                    <a:pos x="134" y="233"/>
                  </a:cxn>
                  <a:cxn ang="0">
                    <a:pos x="154" y="223"/>
                  </a:cxn>
                  <a:cxn ang="0">
                    <a:pos x="169" y="213"/>
                  </a:cxn>
                  <a:cxn ang="0">
                    <a:pos x="188" y="198"/>
                  </a:cxn>
                  <a:cxn ang="0">
                    <a:pos x="198" y="183"/>
                  </a:cxn>
                  <a:cxn ang="0">
                    <a:pos x="208" y="164"/>
                  </a:cxn>
                  <a:cxn ang="0">
                    <a:pos x="218" y="139"/>
                  </a:cxn>
                  <a:cxn ang="0">
                    <a:pos x="218" y="119"/>
                  </a:cxn>
                  <a:cxn ang="0">
                    <a:pos x="218" y="119"/>
                  </a:cxn>
                </a:cxnLst>
                <a:rect l="0" t="0" r="r" b="b"/>
                <a:pathLst>
                  <a:path w="218" h="233">
                    <a:moveTo>
                      <a:pt x="218" y="119"/>
                    </a:moveTo>
                    <a:lnTo>
                      <a:pt x="218" y="119"/>
                    </a:lnTo>
                    <a:lnTo>
                      <a:pt x="218" y="94"/>
                    </a:lnTo>
                    <a:lnTo>
                      <a:pt x="208" y="75"/>
                    </a:lnTo>
                    <a:lnTo>
                      <a:pt x="198" y="55"/>
                    </a:lnTo>
                    <a:lnTo>
                      <a:pt x="188" y="35"/>
                    </a:lnTo>
                    <a:lnTo>
                      <a:pt x="169" y="20"/>
                    </a:lnTo>
                    <a:lnTo>
                      <a:pt x="154" y="10"/>
                    </a:lnTo>
                    <a:lnTo>
                      <a:pt x="134" y="5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89" y="5"/>
                    </a:lnTo>
                    <a:lnTo>
                      <a:pt x="70" y="10"/>
                    </a:lnTo>
                    <a:lnTo>
                      <a:pt x="50" y="20"/>
                    </a:lnTo>
                    <a:lnTo>
                      <a:pt x="35" y="35"/>
                    </a:lnTo>
                    <a:lnTo>
                      <a:pt x="20" y="55"/>
                    </a:lnTo>
                    <a:lnTo>
                      <a:pt x="10" y="75"/>
                    </a:lnTo>
                    <a:lnTo>
                      <a:pt x="5" y="9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5" y="139"/>
                    </a:lnTo>
                    <a:lnTo>
                      <a:pt x="10" y="164"/>
                    </a:lnTo>
                    <a:lnTo>
                      <a:pt x="20" y="183"/>
                    </a:lnTo>
                    <a:lnTo>
                      <a:pt x="35" y="198"/>
                    </a:lnTo>
                    <a:lnTo>
                      <a:pt x="50" y="213"/>
                    </a:lnTo>
                    <a:lnTo>
                      <a:pt x="70" y="223"/>
                    </a:lnTo>
                    <a:lnTo>
                      <a:pt x="89" y="233"/>
                    </a:lnTo>
                    <a:lnTo>
                      <a:pt x="109" y="233"/>
                    </a:lnTo>
                    <a:lnTo>
                      <a:pt x="109" y="233"/>
                    </a:lnTo>
                    <a:lnTo>
                      <a:pt x="134" y="233"/>
                    </a:lnTo>
                    <a:lnTo>
                      <a:pt x="154" y="223"/>
                    </a:lnTo>
                    <a:lnTo>
                      <a:pt x="169" y="213"/>
                    </a:lnTo>
                    <a:lnTo>
                      <a:pt x="188" y="198"/>
                    </a:lnTo>
                    <a:lnTo>
                      <a:pt x="198" y="183"/>
                    </a:lnTo>
                    <a:lnTo>
                      <a:pt x="208" y="164"/>
                    </a:lnTo>
                    <a:lnTo>
                      <a:pt x="218" y="139"/>
                    </a:lnTo>
                    <a:lnTo>
                      <a:pt x="218" y="119"/>
                    </a:lnTo>
                    <a:lnTo>
                      <a:pt x="218" y="119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36"/>
              <p:cNvSpPr>
                <a:spLocks/>
              </p:cNvSpPr>
              <p:nvPr/>
            </p:nvSpPr>
            <p:spPr bwMode="auto">
              <a:xfrm>
                <a:off x="19931303" y="9818914"/>
                <a:ext cx="191325" cy="201221"/>
              </a:xfrm>
              <a:custGeom>
                <a:avLst/>
                <a:gdLst/>
                <a:ahLst/>
                <a:cxnLst>
                  <a:cxn ang="0">
                    <a:pos x="134" y="109"/>
                  </a:cxn>
                  <a:cxn ang="0">
                    <a:pos x="134" y="109"/>
                  </a:cxn>
                  <a:cxn ang="0">
                    <a:pos x="119" y="104"/>
                  </a:cxn>
                  <a:cxn ang="0">
                    <a:pos x="104" y="94"/>
                  </a:cxn>
                  <a:cxn ang="0">
                    <a:pos x="94" y="79"/>
                  </a:cxn>
                  <a:cxn ang="0">
                    <a:pos x="89" y="64"/>
                  </a:cxn>
                  <a:cxn ang="0">
                    <a:pos x="89" y="64"/>
                  </a:cxn>
                  <a:cxn ang="0">
                    <a:pos x="94" y="45"/>
                  </a:cxn>
                  <a:cxn ang="0">
                    <a:pos x="104" y="30"/>
                  </a:cxn>
                  <a:cxn ang="0">
                    <a:pos x="119" y="20"/>
                  </a:cxn>
                  <a:cxn ang="0">
                    <a:pos x="134" y="15"/>
                  </a:cxn>
                  <a:cxn ang="0">
                    <a:pos x="134" y="15"/>
                  </a:cxn>
                  <a:cxn ang="0">
                    <a:pos x="139" y="15"/>
                  </a:cxn>
                  <a:cxn ang="0">
                    <a:pos x="139" y="15"/>
                  </a:cxn>
                  <a:cxn ang="0">
                    <a:pos x="114" y="5"/>
                  </a:cxn>
                  <a:cxn ang="0">
                    <a:pos x="84" y="0"/>
                  </a:cxn>
                  <a:cxn ang="0">
                    <a:pos x="84" y="0"/>
                  </a:cxn>
                  <a:cxn ang="0">
                    <a:pos x="70" y="0"/>
                  </a:cxn>
                  <a:cxn ang="0">
                    <a:pos x="55" y="5"/>
                  </a:cxn>
                  <a:cxn ang="0">
                    <a:pos x="40" y="15"/>
                  </a:cxn>
                  <a:cxn ang="0">
                    <a:pos x="25" y="25"/>
                  </a:cxn>
                  <a:cxn ang="0">
                    <a:pos x="15" y="40"/>
                  </a:cxn>
                  <a:cxn ang="0">
                    <a:pos x="5" y="54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0" y="89"/>
                  </a:cxn>
                  <a:cxn ang="0">
                    <a:pos x="0" y="109"/>
                  </a:cxn>
                  <a:cxn ang="0">
                    <a:pos x="5" y="129"/>
                  </a:cxn>
                  <a:cxn ang="0">
                    <a:pos x="15" y="144"/>
                  </a:cxn>
                  <a:cxn ang="0">
                    <a:pos x="25" y="158"/>
                  </a:cxn>
                  <a:cxn ang="0">
                    <a:pos x="40" y="168"/>
                  </a:cxn>
                  <a:cxn ang="0">
                    <a:pos x="55" y="178"/>
                  </a:cxn>
                  <a:cxn ang="0">
                    <a:pos x="70" y="183"/>
                  </a:cxn>
                  <a:cxn ang="0">
                    <a:pos x="84" y="183"/>
                  </a:cxn>
                  <a:cxn ang="0">
                    <a:pos x="84" y="183"/>
                  </a:cxn>
                  <a:cxn ang="0">
                    <a:pos x="104" y="183"/>
                  </a:cxn>
                  <a:cxn ang="0">
                    <a:pos x="119" y="178"/>
                  </a:cxn>
                  <a:cxn ang="0">
                    <a:pos x="134" y="168"/>
                  </a:cxn>
                  <a:cxn ang="0">
                    <a:pos x="149" y="158"/>
                  </a:cxn>
                  <a:cxn ang="0">
                    <a:pos x="159" y="144"/>
                  </a:cxn>
                  <a:cxn ang="0">
                    <a:pos x="169" y="129"/>
                  </a:cxn>
                  <a:cxn ang="0">
                    <a:pos x="174" y="109"/>
                  </a:cxn>
                  <a:cxn ang="0">
                    <a:pos x="174" y="89"/>
                  </a:cxn>
                  <a:cxn ang="0">
                    <a:pos x="174" y="89"/>
                  </a:cxn>
                  <a:cxn ang="0">
                    <a:pos x="174" y="84"/>
                  </a:cxn>
                  <a:cxn ang="0">
                    <a:pos x="174" y="84"/>
                  </a:cxn>
                  <a:cxn ang="0">
                    <a:pos x="164" y="94"/>
                  </a:cxn>
                  <a:cxn ang="0">
                    <a:pos x="159" y="104"/>
                  </a:cxn>
                  <a:cxn ang="0">
                    <a:pos x="144" y="109"/>
                  </a:cxn>
                  <a:cxn ang="0">
                    <a:pos x="134" y="109"/>
                  </a:cxn>
                  <a:cxn ang="0">
                    <a:pos x="134" y="109"/>
                  </a:cxn>
                </a:cxnLst>
                <a:rect l="0" t="0" r="r" b="b"/>
                <a:pathLst>
                  <a:path w="174" h="183">
                    <a:moveTo>
                      <a:pt x="134" y="109"/>
                    </a:moveTo>
                    <a:lnTo>
                      <a:pt x="134" y="109"/>
                    </a:lnTo>
                    <a:lnTo>
                      <a:pt x="119" y="104"/>
                    </a:lnTo>
                    <a:lnTo>
                      <a:pt x="104" y="94"/>
                    </a:lnTo>
                    <a:lnTo>
                      <a:pt x="94" y="79"/>
                    </a:lnTo>
                    <a:lnTo>
                      <a:pt x="89" y="64"/>
                    </a:lnTo>
                    <a:lnTo>
                      <a:pt x="89" y="64"/>
                    </a:lnTo>
                    <a:lnTo>
                      <a:pt x="94" y="45"/>
                    </a:lnTo>
                    <a:lnTo>
                      <a:pt x="104" y="30"/>
                    </a:lnTo>
                    <a:lnTo>
                      <a:pt x="119" y="20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9" y="15"/>
                    </a:lnTo>
                    <a:lnTo>
                      <a:pt x="139" y="15"/>
                    </a:lnTo>
                    <a:lnTo>
                      <a:pt x="114" y="5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0" y="0"/>
                    </a:lnTo>
                    <a:lnTo>
                      <a:pt x="55" y="5"/>
                    </a:lnTo>
                    <a:lnTo>
                      <a:pt x="40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5" y="54"/>
                    </a:lnTo>
                    <a:lnTo>
                      <a:pt x="0" y="74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109"/>
                    </a:lnTo>
                    <a:lnTo>
                      <a:pt x="5" y="129"/>
                    </a:lnTo>
                    <a:lnTo>
                      <a:pt x="15" y="144"/>
                    </a:lnTo>
                    <a:lnTo>
                      <a:pt x="25" y="158"/>
                    </a:lnTo>
                    <a:lnTo>
                      <a:pt x="40" y="168"/>
                    </a:lnTo>
                    <a:lnTo>
                      <a:pt x="55" y="178"/>
                    </a:lnTo>
                    <a:lnTo>
                      <a:pt x="70" y="183"/>
                    </a:lnTo>
                    <a:lnTo>
                      <a:pt x="84" y="183"/>
                    </a:lnTo>
                    <a:lnTo>
                      <a:pt x="84" y="183"/>
                    </a:lnTo>
                    <a:lnTo>
                      <a:pt x="104" y="183"/>
                    </a:lnTo>
                    <a:lnTo>
                      <a:pt x="119" y="178"/>
                    </a:lnTo>
                    <a:lnTo>
                      <a:pt x="134" y="168"/>
                    </a:lnTo>
                    <a:lnTo>
                      <a:pt x="149" y="158"/>
                    </a:lnTo>
                    <a:lnTo>
                      <a:pt x="159" y="144"/>
                    </a:lnTo>
                    <a:lnTo>
                      <a:pt x="169" y="129"/>
                    </a:lnTo>
                    <a:lnTo>
                      <a:pt x="174" y="109"/>
                    </a:lnTo>
                    <a:lnTo>
                      <a:pt x="174" y="89"/>
                    </a:lnTo>
                    <a:lnTo>
                      <a:pt x="174" y="89"/>
                    </a:lnTo>
                    <a:lnTo>
                      <a:pt x="174" y="84"/>
                    </a:lnTo>
                    <a:lnTo>
                      <a:pt x="174" y="84"/>
                    </a:lnTo>
                    <a:lnTo>
                      <a:pt x="164" y="94"/>
                    </a:lnTo>
                    <a:lnTo>
                      <a:pt x="159" y="104"/>
                    </a:lnTo>
                    <a:lnTo>
                      <a:pt x="144" y="109"/>
                    </a:lnTo>
                    <a:lnTo>
                      <a:pt x="134" y="109"/>
                    </a:lnTo>
                    <a:lnTo>
                      <a:pt x="134" y="10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37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38"/>
              <p:cNvSpPr>
                <a:spLocks/>
              </p:cNvSpPr>
              <p:nvPr/>
            </p:nvSpPr>
            <p:spPr bwMode="auto">
              <a:xfrm>
                <a:off x="19687200" y="9198758"/>
                <a:ext cx="26390" cy="263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4"/>
                  </a:cxn>
                  <a:cxn ang="0">
                    <a:pos x="10" y="24"/>
                  </a:cxn>
                  <a:cxn ang="0">
                    <a:pos x="10" y="24"/>
                  </a:cxn>
                  <a:cxn ang="0">
                    <a:pos x="0" y="24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4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4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0" y="24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FB765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39"/>
              <p:cNvSpPr>
                <a:spLocks/>
              </p:cNvSpPr>
              <p:nvPr/>
            </p:nvSpPr>
            <p:spPr bwMode="auto">
              <a:xfrm>
                <a:off x="19687200" y="9023928"/>
                <a:ext cx="26390" cy="27490"/>
              </a:xfrm>
              <a:custGeom>
                <a:avLst/>
                <a:gdLst/>
                <a:ahLst/>
                <a:cxnLst>
                  <a:cxn ang="0">
                    <a:pos x="24" y="15"/>
                  </a:cxn>
                  <a:cxn ang="0">
                    <a:pos x="24" y="15"/>
                  </a:cxn>
                  <a:cxn ang="0">
                    <a:pos x="19" y="20"/>
                  </a:cxn>
                  <a:cxn ang="0">
                    <a:pos x="10" y="25"/>
                  </a:cxn>
                  <a:cxn ang="0">
                    <a:pos x="10" y="25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5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9" y="5"/>
                  </a:cxn>
                  <a:cxn ang="0">
                    <a:pos x="24" y="15"/>
                  </a:cxn>
                  <a:cxn ang="0">
                    <a:pos x="24" y="15"/>
                  </a:cxn>
                </a:cxnLst>
                <a:rect l="0" t="0" r="r" b="b"/>
                <a:pathLst>
                  <a:path w="24" h="25">
                    <a:moveTo>
                      <a:pt x="24" y="15"/>
                    </a:moveTo>
                    <a:lnTo>
                      <a:pt x="24" y="15"/>
                    </a:lnTo>
                    <a:lnTo>
                      <a:pt x="19" y="20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9" y="5"/>
                    </a:lnTo>
                    <a:lnTo>
                      <a:pt x="24" y="15"/>
                    </a:lnTo>
                    <a:lnTo>
                      <a:pt x="24" y="15"/>
                    </a:lnTo>
                    <a:close/>
                  </a:path>
                </a:pathLst>
              </a:custGeom>
              <a:solidFill>
                <a:srgbClr val="7EAA5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40"/>
              <p:cNvSpPr>
                <a:spLocks noEditPoints="1"/>
              </p:cNvSpPr>
              <p:nvPr/>
            </p:nvSpPr>
            <p:spPr bwMode="auto">
              <a:xfrm>
                <a:off x="19790559" y="8975547"/>
                <a:ext cx="718018" cy="446424"/>
              </a:xfrm>
              <a:custGeom>
                <a:avLst/>
                <a:gdLst/>
                <a:ahLst/>
                <a:cxnLst>
                  <a:cxn ang="0">
                    <a:pos x="24" y="366"/>
                  </a:cxn>
                  <a:cxn ang="0">
                    <a:pos x="123" y="198"/>
                  </a:cxn>
                  <a:cxn ang="0">
                    <a:pos x="633" y="203"/>
                  </a:cxn>
                  <a:cxn ang="0">
                    <a:pos x="633" y="203"/>
                  </a:cxn>
                  <a:cxn ang="0">
                    <a:pos x="633" y="386"/>
                  </a:cxn>
                  <a:cxn ang="0">
                    <a:pos x="633" y="386"/>
                  </a:cxn>
                  <a:cxn ang="0">
                    <a:pos x="24" y="366"/>
                  </a:cxn>
                  <a:cxn ang="0">
                    <a:pos x="24" y="366"/>
                  </a:cxn>
                  <a:cxn ang="0">
                    <a:pos x="109" y="20"/>
                  </a:cxn>
                  <a:cxn ang="0">
                    <a:pos x="109" y="183"/>
                  </a:cxn>
                  <a:cxn ang="0">
                    <a:pos x="19" y="336"/>
                  </a:cxn>
                  <a:cxn ang="0">
                    <a:pos x="19" y="336"/>
                  </a:cxn>
                  <a:cxn ang="0">
                    <a:pos x="19" y="20"/>
                  </a:cxn>
                  <a:cxn ang="0">
                    <a:pos x="19" y="20"/>
                  </a:cxn>
                  <a:cxn ang="0">
                    <a:pos x="109" y="20"/>
                  </a:cxn>
                  <a:cxn ang="0">
                    <a:pos x="109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128" y="178"/>
                  </a:cxn>
                  <a:cxn ang="0">
                    <a:pos x="128" y="178"/>
                  </a:cxn>
                  <a:cxn ang="0">
                    <a:pos x="128" y="20"/>
                  </a:cxn>
                  <a:cxn ang="0">
                    <a:pos x="128" y="20"/>
                  </a:cxn>
                  <a:cxn ang="0">
                    <a:pos x="633" y="20"/>
                  </a:cxn>
                  <a:cxn ang="0">
                    <a:pos x="633" y="20"/>
                  </a:cxn>
                  <a:cxn ang="0">
                    <a:pos x="633" y="183"/>
                  </a:cxn>
                  <a:cxn ang="0">
                    <a:pos x="633" y="183"/>
                  </a:cxn>
                  <a:cxn ang="0">
                    <a:pos x="643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0" y="376"/>
                  </a:cxn>
                  <a:cxn ang="0">
                    <a:pos x="0" y="376"/>
                  </a:cxn>
                  <a:cxn ang="0">
                    <a:pos x="0" y="381"/>
                  </a:cxn>
                  <a:cxn ang="0">
                    <a:pos x="10" y="386"/>
                  </a:cxn>
                  <a:cxn ang="0">
                    <a:pos x="643" y="406"/>
                  </a:cxn>
                  <a:cxn ang="0">
                    <a:pos x="643" y="406"/>
                  </a:cxn>
                  <a:cxn ang="0">
                    <a:pos x="648" y="401"/>
                  </a:cxn>
                  <a:cxn ang="0">
                    <a:pos x="648" y="401"/>
                  </a:cxn>
                  <a:cxn ang="0">
                    <a:pos x="653" y="396"/>
                  </a:cxn>
                  <a:cxn ang="0">
                    <a:pos x="653" y="10"/>
                  </a:cxn>
                  <a:cxn ang="0">
                    <a:pos x="653" y="10"/>
                  </a:cxn>
                  <a:cxn ang="0">
                    <a:pos x="648" y="0"/>
                  </a:cxn>
                  <a:cxn ang="0">
                    <a:pos x="643" y="0"/>
                  </a:cxn>
                  <a:cxn ang="0">
                    <a:pos x="643" y="0"/>
                  </a:cxn>
                </a:cxnLst>
                <a:rect l="0" t="0" r="r" b="b"/>
                <a:pathLst>
                  <a:path w="653" h="406">
                    <a:moveTo>
                      <a:pt x="24" y="366"/>
                    </a:moveTo>
                    <a:lnTo>
                      <a:pt x="123" y="198"/>
                    </a:lnTo>
                    <a:lnTo>
                      <a:pt x="633" y="203"/>
                    </a:lnTo>
                    <a:lnTo>
                      <a:pt x="633" y="203"/>
                    </a:lnTo>
                    <a:lnTo>
                      <a:pt x="633" y="386"/>
                    </a:lnTo>
                    <a:lnTo>
                      <a:pt x="633" y="386"/>
                    </a:lnTo>
                    <a:lnTo>
                      <a:pt x="24" y="366"/>
                    </a:lnTo>
                    <a:lnTo>
                      <a:pt x="24" y="366"/>
                    </a:lnTo>
                    <a:close/>
                    <a:moveTo>
                      <a:pt x="109" y="20"/>
                    </a:moveTo>
                    <a:lnTo>
                      <a:pt x="109" y="183"/>
                    </a:lnTo>
                    <a:lnTo>
                      <a:pt x="19" y="336"/>
                    </a:lnTo>
                    <a:lnTo>
                      <a:pt x="19" y="336"/>
                    </a:lnTo>
                    <a:lnTo>
                      <a:pt x="19" y="20"/>
                    </a:lnTo>
                    <a:lnTo>
                      <a:pt x="19" y="20"/>
                    </a:lnTo>
                    <a:lnTo>
                      <a:pt x="109" y="20"/>
                    </a:lnTo>
                    <a:lnTo>
                      <a:pt x="109" y="20"/>
                    </a:lnTo>
                    <a:close/>
                    <a:moveTo>
                      <a:pt x="633" y="183"/>
                    </a:moveTo>
                    <a:lnTo>
                      <a:pt x="633" y="183"/>
                    </a:lnTo>
                    <a:lnTo>
                      <a:pt x="128" y="178"/>
                    </a:lnTo>
                    <a:lnTo>
                      <a:pt x="128" y="178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633" y="20"/>
                    </a:lnTo>
                    <a:lnTo>
                      <a:pt x="633" y="20"/>
                    </a:lnTo>
                    <a:lnTo>
                      <a:pt x="633" y="183"/>
                    </a:lnTo>
                    <a:lnTo>
                      <a:pt x="633" y="183"/>
                    </a:lnTo>
                    <a:close/>
                    <a:moveTo>
                      <a:pt x="643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376"/>
                    </a:lnTo>
                    <a:lnTo>
                      <a:pt x="0" y="376"/>
                    </a:lnTo>
                    <a:lnTo>
                      <a:pt x="0" y="381"/>
                    </a:lnTo>
                    <a:lnTo>
                      <a:pt x="10" y="386"/>
                    </a:lnTo>
                    <a:lnTo>
                      <a:pt x="643" y="406"/>
                    </a:lnTo>
                    <a:lnTo>
                      <a:pt x="643" y="406"/>
                    </a:lnTo>
                    <a:lnTo>
                      <a:pt x="648" y="401"/>
                    </a:lnTo>
                    <a:lnTo>
                      <a:pt x="648" y="401"/>
                    </a:lnTo>
                    <a:lnTo>
                      <a:pt x="653" y="396"/>
                    </a:lnTo>
                    <a:lnTo>
                      <a:pt x="653" y="10"/>
                    </a:lnTo>
                    <a:lnTo>
                      <a:pt x="653" y="10"/>
                    </a:lnTo>
                    <a:lnTo>
                      <a:pt x="648" y="0"/>
                    </a:lnTo>
                    <a:lnTo>
                      <a:pt x="643" y="0"/>
                    </a:lnTo>
                    <a:lnTo>
                      <a:pt x="6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41"/>
              <p:cNvSpPr>
                <a:spLocks/>
              </p:cNvSpPr>
              <p:nvPr/>
            </p:nvSpPr>
            <p:spPr bwMode="auto">
              <a:xfrm>
                <a:off x="19719087" y="8359789"/>
                <a:ext cx="702624" cy="119853"/>
              </a:xfrm>
              <a:custGeom>
                <a:avLst/>
                <a:gdLst/>
                <a:ahLst/>
                <a:cxnLst>
                  <a:cxn ang="0">
                    <a:pos x="639" y="70"/>
                  </a:cxn>
                  <a:cxn ang="0">
                    <a:pos x="0" y="109"/>
                  </a:cxn>
                  <a:cxn ang="0">
                    <a:pos x="0" y="35"/>
                  </a:cxn>
                  <a:cxn ang="0">
                    <a:pos x="639" y="0"/>
                  </a:cxn>
                  <a:cxn ang="0">
                    <a:pos x="639" y="70"/>
                  </a:cxn>
                </a:cxnLst>
                <a:rect l="0" t="0" r="r" b="b"/>
                <a:pathLst>
                  <a:path w="639" h="109">
                    <a:moveTo>
                      <a:pt x="639" y="70"/>
                    </a:moveTo>
                    <a:lnTo>
                      <a:pt x="0" y="109"/>
                    </a:lnTo>
                    <a:lnTo>
                      <a:pt x="0" y="35"/>
                    </a:lnTo>
                    <a:lnTo>
                      <a:pt x="639" y="0"/>
                    </a:lnTo>
                    <a:lnTo>
                      <a:pt x="639" y="7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42"/>
              <p:cNvSpPr>
                <a:spLocks noEditPoints="1"/>
              </p:cNvSpPr>
              <p:nvPr/>
            </p:nvSpPr>
            <p:spPr bwMode="auto">
              <a:xfrm>
                <a:off x="19708091" y="8349893"/>
                <a:ext cx="751005" cy="255100"/>
              </a:xfrm>
              <a:custGeom>
                <a:avLst/>
                <a:gdLst/>
                <a:ahLst/>
                <a:cxnLst>
                  <a:cxn ang="0">
                    <a:pos x="20" y="212"/>
                  </a:cxn>
                  <a:cxn ang="0">
                    <a:pos x="20" y="212"/>
                  </a:cxn>
                  <a:cxn ang="0">
                    <a:pos x="20" y="148"/>
                  </a:cxn>
                  <a:cxn ang="0">
                    <a:pos x="664" y="113"/>
                  </a:cxn>
                  <a:cxn ang="0">
                    <a:pos x="664" y="113"/>
                  </a:cxn>
                  <a:cxn ang="0">
                    <a:pos x="664" y="193"/>
                  </a:cxn>
                  <a:cxn ang="0">
                    <a:pos x="664" y="193"/>
                  </a:cxn>
                  <a:cxn ang="0">
                    <a:pos x="20" y="212"/>
                  </a:cxn>
                  <a:cxn ang="0">
                    <a:pos x="20" y="212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64" y="94"/>
                  </a:cxn>
                  <a:cxn ang="0">
                    <a:pos x="20" y="128"/>
                  </a:cxn>
                  <a:cxn ang="0">
                    <a:pos x="20" y="128"/>
                  </a:cxn>
                  <a:cxn ang="0">
                    <a:pos x="20" y="54"/>
                  </a:cxn>
                  <a:cxn ang="0">
                    <a:pos x="20" y="54"/>
                  </a:cxn>
                  <a:cxn ang="0">
                    <a:pos x="664" y="19"/>
                  </a:cxn>
                  <a:cxn ang="0">
                    <a:pos x="664" y="19"/>
                  </a:cxn>
                  <a:cxn ang="0">
                    <a:pos x="678" y="4"/>
                  </a:cxn>
                  <a:cxn ang="0">
                    <a:pos x="678" y="4"/>
                  </a:cxn>
                  <a:cxn ang="0">
                    <a:pos x="674" y="0"/>
                  </a:cxn>
                  <a:cxn ang="0">
                    <a:pos x="10" y="34"/>
                  </a:cxn>
                  <a:cxn ang="0">
                    <a:pos x="10" y="34"/>
                  </a:cxn>
                  <a:cxn ang="0">
                    <a:pos x="5" y="39"/>
                  </a:cxn>
                  <a:cxn ang="0">
                    <a:pos x="0" y="44"/>
                  </a:cxn>
                  <a:cxn ang="0">
                    <a:pos x="0" y="222"/>
                  </a:cxn>
                  <a:cxn ang="0">
                    <a:pos x="0" y="222"/>
                  </a:cxn>
                  <a:cxn ang="0">
                    <a:pos x="5" y="232"/>
                  </a:cxn>
                  <a:cxn ang="0">
                    <a:pos x="5" y="232"/>
                  </a:cxn>
                  <a:cxn ang="0">
                    <a:pos x="10" y="232"/>
                  </a:cxn>
                  <a:cxn ang="0">
                    <a:pos x="674" y="212"/>
                  </a:cxn>
                  <a:cxn ang="0">
                    <a:pos x="674" y="212"/>
                  </a:cxn>
                  <a:cxn ang="0">
                    <a:pos x="683" y="207"/>
                  </a:cxn>
                  <a:cxn ang="0">
                    <a:pos x="683" y="202"/>
                  </a:cxn>
                  <a:cxn ang="0">
                    <a:pos x="683" y="9"/>
                  </a:cxn>
                  <a:cxn ang="0">
                    <a:pos x="683" y="9"/>
                  </a:cxn>
                  <a:cxn ang="0">
                    <a:pos x="678" y="4"/>
                  </a:cxn>
                  <a:cxn ang="0">
                    <a:pos x="678" y="4"/>
                  </a:cxn>
                </a:cxnLst>
                <a:rect l="0" t="0" r="r" b="b"/>
                <a:pathLst>
                  <a:path w="683" h="232">
                    <a:moveTo>
                      <a:pt x="20" y="212"/>
                    </a:moveTo>
                    <a:lnTo>
                      <a:pt x="20" y="212"/>
                    </a:lnTo>
                    <a:lnTo>
                      <a:pt x="20" y="148"/>
                    </a:lnTo>
                    <a:lnTo>
                      <a:pt x="664" y="113"/>
                    </a:lnTo>
                    <a:lnTo>
                      <a:pt x="664" y="113"/>
                    </a:lnTo>
                    <a:lnTo>
                      <a:pt x="664" y="193"/>
                    </a:lnTo>
                    <a:lnTo>
                      <a:pt x="664" y="193"/>
                    </a:lnTo>
                    <a:lnTo>
                      <a:pt x="20" y="212"/>
                    </a:lnTo>
                    <a:lnTo>
                      <a:pt x="20" y="212"/>
                    </a:lnTo>
                    <a:close/>
                    <a:moveTo>
                      <a:pt x="664" y="19"/>
                    </a:moveTo>
                    <a:lnTo>
                      <a:pt x="664" y="19"/>
                    </a:lnTo>
                    <a:lnTo>
                      <a:pt x="664" y="94"/>
                    </a:lnTo>
                    <a:lnTo>
                      <a:pt x="20" y="128"/>
                    </a:lnTo>
                    <a:lnTo>
                      <a:pt x="20" y="128"/>
                    </a:lnTo>
                    <a:lnTo>
                      <a:pt x="20" y="54"/>
                    </a:lnTo>
                    <a:lnTo>
                      <a:pt x="20" y="54"/>
                    </a:lnTo>
                    <a:lnTo>
                      <a:pt x="664" y="19"/>
                    </a:lnTo>
                    <a:lnTo>
                      <a:pt x="664" y="19"/>
                    </a:lnTo>
                    <a:close/>
                    <a:moveTo>
                      <a:pt x="678" y="4"/>
                    </a:moveTo>
                    <a:lnTo>
                      <a:pt x="678" y="4"/>
                    </a:lnTo>
                    <a:lnTo>
                      <a:pt x="674" y="0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5" y="39"/>
                    </a:lnTo>
                    <a:lnTo>
                      <a:pt x="0" y="44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5" y="232"/>
                    </a:lnTo>
                    <a:lnTo>
                      <a:pt x="5" y="232"/>
                    </a:lnTo>
                    <a:lnTo>
                      <a:pt x="10" y="232"/>
                    </a:lnTo>
                    <a:lnTo>
                      <a:pt x="674" y="212"/>
                    </a:lnTo>
                    <a:lnTo>
                      <a:pt x="674" y="212"/>
                    </a:lnTo>
                    <a:lnTo>
                      <a:pt x="683" y="207"/>
                    </a:lnTo>
                    <a:lnTo>
                      <a:pt x="683" y="202"/>
                    </a:lnTo>
                    <a:lnTo>
                      <a:pt x="683" y="9"/>
                    </a:lnTo>
                    <a:lnTo>
                      <a:pt x="683" y="9"/>
                    </a:lnTo>
                    <a:lnTo>
                      <a:pt x="678" y="4"/>
                    </a:lnTo>
                    <a:lnTo>
                      <a:pt x="678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43"/>
              <p:cNvSpPr>
                <a:spLocks/>
              </p:cNvSpPr>
              <p:nvPr/>
            </p:nvSpPr>
            <p:spPr bwMode="auto">
              <a:xfrm>
                <a:off x="20807658" y="8344395"/>
                <a:ext cx="119853" cy="201221"/>
              </a:xfrm>
              <a:custGeom>
                <a:avLst/>
                <a:gdLst/>
                <a:ahLst/>
                <a:cxnLst>
                  <a:cxn ang="0">
                    <a:pos x="109" y="94"/>
                  </a:cxn>
                  <a:cxn ang="0">
                    <a:pos x="109" y="94"/>
                  </a:cxn>
                  <a:cxn ang="0">
                    <a:pos x="104" y="128"/>
                  </a:cxn>
                  <a:cxn ang="0">
                    <a:pos x="94" y="158"/>
                  </a:cxn>
                  <a:cxn ang="0">
                    <a:pos x="74" y="178"/>
                  </a:cxn>
                  <a:cxn ang="0">
                    <a:pos x="65" y="183"/>
                  </a:cxn>
                  <a:cxn ang="0">
                    <a:pos x="55" y="183"/>
                  </a:cxn>
                  <a:cxn ang="0">
                    <a:pos x="55" y="183"/>
                  </a:cxn>
                  <a:cxn ang="0">
                    <a:pos x="45" y="183"/>
                  </a:cxn>
                  <a:cxn ang="0">
                    <a:pos x="35" y="178"/>
                  </a:cxn>
                  <a:cxn ang="0">
                    <a:pos x="15" y="158"/>
                  </a:cxn>
                  <a:cxn ang="0">
                    <a:pos x="5" y="128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5" y="59"/>
                  </a:cxn>
                  <a:cxn ang="0">
                    <a:pos x="15" y="29"/>
                  </a:cxn>
                  <a:cxn ang="0">
                    <a:pos x="35" y="9"/>
                  </a:cxn>
                  <a:cxn ang="0">
                    <a:pos x="45" y="5"/>
                  </a:cxn>
                  <a:cxn ang="0">
                    <a:pos x="55" y="0"/>
                  </a:cxn>
                  <a:cxn ang="0">
                    <a:pos x="55" y="0"/>
                  </a:cxn>
                  <a:cxn ang="0">
                    <a:pos x="65" y="5"/>
                  </a:cxn>
                  <a:cxn ang="0">
                    <a:pos x="74" y="9"/>
                  </a:cxn>
                  <a:cxn ang="0">
                    <a:pos x="94" y="29"/>
                  </a:cxn>
                  <a:cxn ang="0">
                    <a:pos x="104" y="59"/>
                  </a:cxn>
                  <a:cxn ang="0">
                    <a:pos x="109" y="94"/>
                  </a:cxn>
                  <a:cxn ang="0">
                    <a:pos x="109" y="94"/>
                  </a:cxn>
                </a:cxnLst>
                <a:rect l="0" t="0" r="r" b="b"/>
                <a:pathLst>
                  <a:path w="109" h="183">
                    <a:moveTo>
                      <a:pt x="109" y="94"/>
                    </a:moveTo>
                    <a:lnTo>
                      <a:pt x="109" y="94"/>
                    </a:lnTo>
                    <a:lnTo>
                      <a:pt x="104" y="128"/>
                    </a:lnTo>
                    <a:lnTo>
                      <a:pt x="94" y="158"/>
                    </a:lnTo>
                    <a:lnTo>
                      <a:pt x="74" y="178"/>
                    </a:lnTo>
                    <a:lnTo>
                      <a:pt x="65" y="183"/>
                    </a:lnTo>
                    <a:lnTo>
                      <a:pt x="55" y="183"/>
                    </a:lnTo>
                    <a:lnTo>
                      <a:pt x="55" y="183"/>
                    </a:lnTo>
                    <a:lnTo>
                      <a:pt x="45" y="183"/>
                    </a:lnTo>
                    <a:lnTo>
                      <a:pt x="35" y="178"/>
                    </a:lnTo>
                    <a:lnTo>
                      <a:pt x="15" y="158"/>
                    </a:lnTo>
                    <a:lnTo>
                      <a:pt x="5" y="12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" y="59"/>
                    </a:lnTo>
                    <a:lnTo>
                      <a:pt x="15" y="29"/>
                    </a:lnTo>
                    <a:lnTo>
                      <a:pt x="35" y="9"/>
                    </a:lnTo>
                    <a:lnTo>
                      <a:pt x="45" y="5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65" y="5"/>
                    </a:lnTo>
                    <a:lnTo>
                      <a:pt x="74" y="9"/>
                    </a:lnTo>
                    <a:lnTo>
                      <a:pt x="94" y="29"/>
                    </a:lnTo>
                    <a:lnTo>
                      <a:pt x="104" y="59"/>
                    </a:lnTo>
                    <a:lnTo>
                      <a:pt x="109" y="94"/>
                    </a:lnTo>
                    <a:lnTo>
                      <a:pt x="109" y="94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44"/>
              <p:cNvSpPr>
                <a:spLocks/>
              </p:cNvSpPr>
              <p:nvPr/>
            </p:nvSpPr>
            <p:spPr bwMode="auto">
              <a:xfrm>
                <a:off x="20965996" y="8365287"/>
                <a:ext cx="48381" cy="82468"/>
              </a:xfrm>
              <a:custGeom>
                <a:avLst/>
                <a:gdLst/>
                <a:ahLst/>
                <a:cxnLst>
                  <a:cxn ang="0">
                    <a:pos x="44" y="35"/>
                  </a:cxn>
                  <a:cxn ang="0">
                    <a:pos x="44" y="35"/>
                  </a:cxn>
                  <a:cxn ang="0">
                    <a:pos x="44" y="50"/>
                  </a:cxn>
                  <a:cxn ang="0">
                    <a:pos x="39" y="65"/>
                  </a:cxn>
                  <a:cxn ang="0">
                    <a:pos x="29" y="75"/>
                  </a:cxn>
                  <a:cxn ang="0">
                    <a:pos x="24" y="75"/>
                  </a:cxn>
                  <a:cxn ang="0">
                    <a:pos x="24" y="75"/>
                  </a:cxn>
                  <a:cxn ang="0">
                    <a:pos x="15" y="75"/>
                  </a:cxn>
                  <a:cxn ang="0">
                    <a:pos x="10" y="65"/>
                  </a:cxn>
                  <a:cxn ang="0">
                    <a:pos x="5" y="50"/>
                  </a:cxn>
                  <a:cxn ang="0">
                    <a:pos x="0" y="35"/>
                  </a:cxn>
                  <a:cxn ang="0">
                    <a:pos x="0" y="35"/>
                  </a:cxn>
                  <a:cxn ang="0">
                    <a:pos x="5" y="20"/>
                  </a:cxn>
                  <a:cxn ang="0">
                    <a:pos x="10" y="10"/>
                  </a:cxn>
                  <a:cxn ang="0">
                    <a:pos x="15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9" y="0"/>
                  </a:cxn>
                  <a:cxn ang="0">
                    <a:pos x="39" y="10"/>
                  </a:cxn>
                  <a:cxn ang="0">
                    <a:pos x="44" y="20"/>
                  </a:cxn>
                  <a:cxn ang="0">
                    <a:pos x="44" y="35"/>
                  </a:cxn>
                  <a:cxn ang="0">
                    <a:pos x="44" y="35"/>
                  </a:cxn>
                </a:cxnLst>
                <a:rect l="0" t="0" r="r" b="b"/>
                <a:pathLst>
                  <a:path w="44" h="75">
                    <a:moveTo>
                      <a:pt x="44" y="35"/>
                    </a:moveTo>
                    <a:lnTo>
                      <a:pt x="44" y="35"/>
                    </a:lnTo>
                    <a:lnTo>
                      <a:pt x="44" y="50"/>
                    </a:lnTo>
                    <a:lnTo>
                      <a:pt x="39" y="65"/>
                    </a:lnTo>
                    <a:lnTo>
                      <a:pt x="29" y="75"/>
                    </a:lnTo>
                    <a:lnTo>
                      <a:pt x="24" y="75"/>
                    </a:lnTo>
                    <a:lnTo>
                      <a:pt x="24" y="75"/>
                    </a:lnTo>
                    <a:lnTo>
                      <a:pt x="15" y="75"/>
                    </a:lnTo>
                    <a:lnTo>
                      <a:pt x="10" y="65"/>
                    </a:lnTo>
                    <a:lnTo>
                      <a:pt x="5" y="50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5" y="20"/>
                    </a:lnTo>
                    <a:lnTo>
                      <a:pt x="10" y="10"/>
                    </a:lnTo>
                    <a:lnTo>
                      <a:pt x="15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9" y="10"/>
                    </a:lnTo>
                    <a:lnTo>
                      <a:pt x="44" y="20"/>
                    </a:lnTo>
                    <a:lnTo>
                      <a:pt x="44" y="35"/>
                    </a:lnTo>
                    <a:lnTo>
                      <a:pt x="44" y="35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51"/>
              <p:cNvSpPr>
                <a:spLocks noEditPoints="1"/>
              </p:cNvSpPr>
              <p:nvPr/>
            </p:nvSpPr>
            <p:spPr bwMode="auto">
              <a:xfrm>
                <a:off x="19904914" y="9765036"/>
                <a:ext cx="282589" cy="299082"/>
              </a:xfrm>
              <a:custGeom>
                <a:avLst/>
                <a:gdLst/>
                <a:ahLst/>
                <a:cxnLst>
                  <a:cxn ang="0">
                    <a:pos x="39" y="138"/>
                  </a:cxn>
                  <a:cxn ang="0">
                    <a:pos x="49" y="99"/>
                  </a:cxn>
                  <a:cxn ang="0">
                    <a:pos x="69" y="69"/>
                  </a:cxn>
                  <a:cxn ang="0">
                    <a:pos x="94" y="49"/>
                  </a:cxn>
                  <a:cxn ang="0">
                    <a:pos x="128" y="39"/>
                  </a:cxn>
                  <a:cxn ang="0">
                    <a:pos x="148" y="44"/>
                  </a:cxn>
                  <a:cxn ang="0">
                    <a:pos x="178" y="59"/>
                  </a:cxn>
                  <a:cxn ang="0">
                    <a:pos x="203" y="84"/>
                  </a:cxn>
                  <a:cxn ang="0">
                    <a:pos x="217" y="118"/>
                  </a:cxn>
                  <a:cxn ang="0">
                    <a:pos x="217" y="138"/>
                  </a:cxn>
                  <a:cxn ang="0">
                    <a:pos x="212" y="173"/>
                  </a:cxn>
                  <a:cxn ang="0">
                    <a:pos x="193" y="202"/>
                  </a:cxn>
                  <a:cxn ang="0">
                    <a:pos x="163" y="227"/>
                  </a:cxn>
                  <a:cxn ang="0">
                    <a:pos x="128" y="232"/>
                  </a:cxn>
                  <a:cxn ang="0">
                    <a:pos x="113" y="232"/>
                  </a:cxn>
                  <a:cxn ang="0">
                    <a:pos x="79" y="217"/>
                  </a:cxn>
                  <a:cxn ang="0">
                    <a:pos x="54" y="188"/>
                  </a:cxn>
                  <a:cxn ang="0">
                    <a:pos x="44" y="158"/>
                  </a:cxn>
                  <a:cxn ang="0">
                    <a:pos x="39" y="138"/>
                  </a:cxn>
                  <a:cxn ang="0">
                    <a:pos x="0" y="138"/>
                  </a:cxn>
                  <a:cxn ang="0">
                    <a:pos x="9" y="188"/>
                  </a:cxn>
                  <a:cxn ang="0">
                    <a:pos x="39" y="232"/>
                  </a:cxn>
                  <a:cxn ang="0">
                    <a:pos x="79" y="262"/>
                  </a:cxn>
                  <a:cxn ang="0">
                    <a:pos x="128" y="272"/>
                  </a:cxn>
                  <a:cxn ang="0">
                    <a:pos x="153" y="267"/>
                  </a:cxn>
                  <a:cxn ang="0">
                    <a:pos x="203" y="247"/>
                  </a:cxn>
                  <a:cxn ang="0">
                    <a:pos x="237" y="212"/>
                  </a:cxn>
                  <a:cxn ang="0">
                    <a:pos x="252" y="163"/>
                  </a:cxn>
                  <a:cxn ang="0">
                    <a:pos x="257" y="138"/>
                  </a:cxn>
                  <a:cxn ang="0">
                    <a:pos x="247" y="84"/>
                  </a:cxn>
                  <a:cxn ang="0">
                    <a:pos x="217" y="39"/>
                  </a:cxn>
                  <a:cxn ang="0">
                    <a:pos x="178" y="9"/>
                  </a:cxn>
                  <a:cxn ang="0">
                    <a:pos x="128" y="0"/>
                  </a:cxn>
                  <a:cxn ang="0">
                    <a:pos x="104" y="4"/>
                  </a:cxn>
                  <a:cxn ang="0">
                    <a:pos x="59" y="24"/>
                  </a:cxn>
                  <a:cxn ang="0">
                    <a:pos x="24" y="59"/>
                  </a:cxn>
                  <a:cxn ang="0">
                    <a:pos x="5" y="108"/>
                  </a:cxn>
                  <a:cxn ang="0">
                    <a:pos x="0" y="138"/>
                  </a:cxn>
                </a:cxnLst>
                <a:rect l="0" t="0" r="r" b="b"/>
                <a:pathLst>
                  <a:path w="257" h="272">
                    <a:moveTo>
                      <a:pt x="39" y="138"/>
                    </a:moveTo>
                    <a:lnTo>
                      <a:pt x="39" y="138"/>
                    </a:lnTo>
                    <a:lnTo>
                      <a:pt x="44" y="118"/>
                    </a:lnTo>
                    <a:lnTo>
                      <a:pt x="49" y="99"/>
                    </a:lnTo>
                    <a:lnTo>
                      <a:pt x="54" y="84"/>
                    </a:lnTo>
                    <a:lnTo>
                      <a:pt x="69" y="69"/>
                    </a:lnTo>
                    <a:lnTo>
                      <a:pt x="79" y="59"/>
                    </a:lnTo>
                    <a:lnTo>
                      <a:pt x="94" y="49"/>
                    </a:lnTo>
                    <a:lnTo>
                      <a:pt x="113" y="44"/>
                    </a:lnTo>
                    <a:lnTo>
                      <a:pt x="128" y="39"/>
                    </a:lnTo>
                    <a:lnTo>
                      <a:pt x="128" y="39"/>
                    </a:lnTo>
                    <a:lnTo>
                      <a:pt x="148" y="44"/>
                    </a:lnTo>
                    <a:lnTo>
                      <a:pt x="163" y="49"/>
                    </a:lnTo>
                    <a:lnTo>
                      <a:pt x="178" y="59"/>
                    </a:lnTo>
                    <a:lnTo>
                      <a:pt x="193" y="69"/>
                    </a:lnTo>
                    <a:lnTo>
                      <a:pt x="203" y="84"/>
                    </a:lnTo>
                    <a:lnTo>
                      <a:pt x="212" y="99"/>
                    </a:lnTo>
                    <a:lnTo>
                      <a:pt x="217" y="118"/>
                    </a:lnTo>
                    <a:lnTo>
                      <a:pt x="217" y="138"/>
                    </a:lnTo>
                    <a:lnTo>
                      <a:pt x="217" y="138"/>
                    </a:lnTo>
                    <a:lnTo>
                      <a:pt x="217" y="158"/>
                    </a:lnTo>
                    <a:lnTo>
                      <a:pt x="212" y="173"/>
                    </a:lnTo>
                    <a:lnTo>
                      <a:pt x="203" y="188"/>
                    </a:lnTo>
                    <a:lnTo>
                      <a:pt x="193" y="202"/>
                    </a:lnTo>
                    <a:lnTo>
                      <a:pt x="178" y="217"/>
                    </a:lnTo>
                    <a:lnTo>
                      <a:pt x="163" y="227"/>
                    </a:lnTo>
                    <a:lnTo>
                      <a:pt x="148" y="232"/>
                    </a:lnTo>
                    <a:lnTo>
                      <a:pt x="128" y="232"/>
                    </a:lnTo>
                    <a:lnTo>
                      <a:pt x="128" y="232"/>
                    </a:lnTo>
                    <a:lnTo>
                      <a:pt x="113" y="232"/>
                    </a:lnTo>
                    <a:lnTo>
                      <a:pt x="94" y="227"/>
                    </a:lnTo>
                    <a:lnTo>
                      <a:pt x="79" y="217"/>
                    </a:lnTo>
                    <a:lnTo>
                      <a:pt x="69" y="202"/>
                    </a:lnTo>
                    <a:lnTo>
                      <a:pt x="54" y="188"/>
                    </a:lnTo>
                    <a:lnTo>
                      <a:pt x="49" y="173"/>
                    </a:lnTo>
                    <a:lnTo>
                      <a:pt x="44" y="158"/>
                    </a:lnTo>
                    <a:lnTo>
                      <a:pt x="39" y="138"/>
                    </a:lnTo>
                    <a:lnTo>
                      <a:pt x="39" y="138"/>
                    </a:lnTo>
                    <a:close/>
                    <a:moveTo>
                      <a:pt x="0" y="138"/>
                    </a:moveTo>
                    <a:lnTo>
                      <a:pt x="0" y="138"/>
                    </a:lnTo>
                    <a:lnTo>
                      <a:pt x="5" y="163"/>
                    </a:lnTo>
                    <a:lnTo>
                      <a:pt x="9" y="188"/>
                    </a:lnTo>
                    <a:lnTo>
                      <a:pt x="24" y="212"/>
                    </a:lnTo>
                    <a:lnTo>
                      <a:pt x="39" y="232"/>
                    </a:lnTo>
                    <a:lnTo>
                      <a:pt x="59" y="247"/>
                    </a:lnTo>
                    <a:lnTo>
                      <a:pt x="79" y="262"/>
                    </a:lnTo>
                    <a:lnTo>
                      <a:pt x="104" y="267"/>
                    </a:lnTo>
                    <a:lnTo>
                      <a:pt x="128" y="272"/>
                    </a:lnTo>
                    <a:lnTo>
                      <a:pt x="128" y="272"/>
                    </a:lnTo>
                    <a:lnTo>
                      <a:pt x="153" y="267"/>
                    </a:lnTo>
                    <a:lnTo>
                      <a:pt x="178" y="262"/>
                    </a:lnTo>
                    <a:lnTo>
                      <a:pt x="203" y="247"/>
                    </a:lnTo>
                    <a:lnTo>
                      <a:pt x="217" y="232"/>
                    </a:lnTo>
                    <a:lnTo>
                      <a:pt x="237" y="212"/>
                    </a:lnTo>
                    <a:lnTo>
                      <a:pt x="247" y="188"/>
                    </a:lnTo>
                    <a:lnTo>
                      <a:pt x="252" y="163"/>
                    </a:lnTo>
                    <a:lnTo>
                      <a:pt x="257" y="138"/>
                    </a:lnTo>
                    <a:lnTo>
                      <a:pt x="257" y="138"/>
                    </a:lnTo>
                    <a:lnTo>
                      <a:pt x="252" y="108"/>
                    </a:lnTo>
                    <a:lnTo>
                      <a:pt x="247" y="84"/>
                    </a:lnTo>
                    <a:lnTo>
                      <a:pt x="237" y="59"/>
                    </a:lnTo>
                    <a:lnTo>
                      <a:pt x="217" y="39"/>
                    </a:lnTo>
                    <a:lnTo>
                      <a:pt x="203" y="24"/>
                    </a:lnTo>
                    <a:lnTo>
                      <a:pt x="178" y="9"/>
                    </a:lnTo>
                    <a:lnTo>
                      <a:pt x="153" y="4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04" y="4"/>
                    </a:lnTo>
                    <a:lnTo>
                      <a:pt x="79" y="9"/>
                    </a:lnTo>
                    <a:lnTo>
                      <a:pt x="59" y="24"/>
                    </a:lnTo>
                    <a:lnTo>
                      <a:pt x="39" y="39"/>
                    </a:lnTo>
                    <a:lnTo>
                      <a:pt x="24" y="59"/>
                    </a:lnTo>
                    <a:lnTo>
                      <a:pt x="9" y="84"/>
                    </a:lnTo>
                    <a:lnTo>
                      <a:pt x="5" y="108"/>
                    </a:lnTo>
                    <a:lnTo>
                      <a:pt x="0" y="138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aphicFrame>
        <p:nvGraphicFramePr>
          <p:cNvPr id="381" name="Table 380"/>
          <p:cNvGraphicFramePr>
            <a:graphicFrameLocks noGrp="1"/>
          </p:cNvGraphicFramePr>
          <p:nvPr/>
        </p:nvGraphicFramePr>
        <p:xfrm>
          <a:off x="2590800" y="15925800"/>
          <a:ext cx="270510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00"/>
              </a:tblGrid>
              <a:tr h="3962400">
                <a:tc>
                  <a:txBody>
                    <a:bodyPr/>
                    <a:lstStyle/>
                    <a:p>
                      <a:pPr marL="400050" indent="0"/>
                      <a:endParaRPr lang="en-US" sz="2400" dirty="0" smtClean="0"/>
                    </a:p>
                    <a:p>
                      <a:pPr marL="400050" indent="0"/>
                      <a:r>
                        <a:rPr lang="en-US" sz="6600" dirty="0" smtClean="0"/>
                        <a:t>Opportunities:</a:t>
                      </a:r>
                    </a:p>
                    <a:p>
                      <a:pPr marL="400050" marR="0" indent="0" algn="l" defTabSz="2926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600" dirty="0" smtClean="0"/>
                        <a:t>    — Programming model for data center solutions</a:t>
                      </a:r>
                    </a:p>
                    <a:p>
                      <a:pPr marL="400050" indent="0"/>
                      <a:r>
                        <a:rPr lang="en-US" sz="6600" dirty="0" smtClean="0"/>
                        <a:t>    — Programming</a:t>
                      </a:r>
                      <a:r>
                        <a:rPr lang="en-US" sz="6600" baseline="0" dirty="0" smtClean="0"/>
                        <a:t> model for high performance computing</a:t>
                      </a:r>
                    </a:p>
                    <a:p>
                      <a:pPr marL="400050" marR="0" indent="0" algn="l" defTabSz="2926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600" dirty="0" smtClean="0"/>
                        <a:t>    — Programming model for </a:t>
                      </a:r>
                      <a:r>
                        <a:rPr lang="en-US" sz="6600" dirty="0" smtClean="0"/>
                        <a:t>cloud services</a:t>
                      </a:r>
                      <a:r>
                        <a:rPr lang="en-US" sz="6600" dirty="0" smtClean="0"/>
                        <a:t>, such as </a:t>
                      </a:r>
                      <a:r>
                        <a:rPr lang="en-US" sz="6600" dirty="0" smtClean="0"/>
                        <a:t>Azure </a:t>
                      </a:r>
                      <a:r>
                        <a:rPr lang="en-US" sz="6600" smtClean="0"/>
                        <a:t>XCompute</a:t>
                      </a:r>
                      <a:endParaRPr lang="en-US" sz="6600" dirty="0" smtClean="0"/>
                    </a:p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0" name="Title 1"/>
          <p:cNvSpPr txBox="1">
            <a:spLocks/>
          </p:cNvSpPr>
          <p:nvPr/>
        </p:nvSpPr>
        <p:spPr>
          <a:xfrm>
            <a:off x="-76200" y="-76200"/>
            <a:ext cx="32918400" cy="3657600"/>
          </a:xfrm>
          <a:prstGeom prst="rect">
            <a:avLst/>
          </a:prstGeom>
        </p:spPr>
        <p:txBody>
          <a:bodyPr vert="horz" lIns="292608" tIns="146304" rIns="292608" bIns="146304" rtlCol="0" anchor="ctr">
            <a:normAutofit/>
          </a:bodyPr>
          <a:lstStyle/>
          <a:p>
            <a:pPr marL="0" marR="0" lvl="0" indent="0" algn="ctr" defTabSz="292608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DryadLINQ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kumimoji="0" lang="en-US" sz="9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Making Large-Scale </a:t>
            </a:r>
            <a:r>
              <a:rPr lang="en-US" sz="9600" b="1" dirty="0" smtClean="0">
                <a:latin typeface="+mj-lt"/>
                <a:ea typeface="+mj-ea"/>
                <a:cs typeface="+mj-cs"/>
              </a:rPr>
              <a:t>D</a:t>
            </a:r>
            <a:r>
              <a:rPr kumimoji="0" lang="en-US" sz="9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istributed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9600" b="1" dirty="0" smtClean="0">
                <a:latin typeface="+mj-lt"/>
                <a:ea typeface="+mj-ea"/>
                <a:cs typeface="+mj-cs"/>
              </a:rPr>
              <a:t>C</a:t>
            </a:r>
            <a:r>
              <a:rPr kumimoji="0" lang="en-US" sz="9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omputing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9600" b="1" dirty="0" smtClean="0">
                <a:latin typeface="+mj-lt"/>
                <a:ea typeface="+mj-ea"/>
                <a:cs typeface="+mj-cs"/>
              </a:rPr>
              <a:t>S</a:t>
            </a:r>
            <a:r>
              <a:rPr kumimoji="0" lang="en-US" sz="9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imple</a:t>
            </a:r>
            <a:endParaRPr kumimoji="0" lang="en-US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2" name="Rectangle 381"/>
          <p:cNvSpPr/>
          <p:nvPr/>
        </p:nvSpPr>
        <p:spPr>
          <a:xfrm>
            <a:off x="10134600" y="2641937"/>
            <a:ext cx="13335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Arial" pitchFamily="34" charset="0"/>
                <a:cs typeface="Arial" pitchFamily="34" charset="0"/>
              </a:rPr>
              <a:t>Microsoft Research Silicon Valley</a:t>
            </a:r>
            <a:endParaRPr lang="en-US" sz="6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4409</TotalTime>
  <Words>67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yuanbyu</dc:creator>
  <cp:lastModifiedBy>Yuan Yu (RESEARCH)</cp:lastModifiedBy>
  <cp:revision>162</cp:revision>
  <dcterms:created xsi:type="dcterms:W3CDTF">2007-02-28T04:16:41Z</dcterms:created>
  <dcterms:modified xsi:type="dcterms:W3CDTF">2010-05-05T17:15:01Z</dcterms:modified>
</cp:coreProperties>
</file>