
<file path=[Content_Types].xml><?xml version="1.0" encoding="utf-8"?>
<Types xmlns="http://schemas.openxmlformats.org/package/2006/content-types"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4" autoAdjust="0"/>
    <p:restoredTop sz="94660"/>
  </p:normalViewPr>
  <p:slideViewPr>
    <p:cSldViewPr snapToObjects="1">
      <p:cViewPr varScale="1">
        <p:scale>
          <a:sx n="21" d="100"/>
          <a:sy n="21" d="100"/>
        </p:scale>
        <p:origin x="-1608" y="-10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moPosterHead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3400" y="-152400"/>
            <a:ext cx="52077407" cy="3451622"/>
          </a:xfrm>
          <a:prstGeom prst="rect">
            <a:avLst/>
          </a:prstGeom>
        </p:spPr>
      </p:pic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33400" y="30237948"/>
            <a:ext cx="44958000" cy="2979757"/>
          </a:xfrm>
          <a:prstGeom prst="rect">
            <a:avLst/>
          </a:prstGeom>
        </p:spPr>
      </p:pic>
      <p:pic>
        <p:nvPicPr>
          <p:cNvPr id="12" name="Picture 11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47800" y="30937200"/>
            <a:ext cx="5143500" cy="1432111"/>
          </a:xfrm>
          <a:prstGeom prst="rect">
            <a:avLst/>
          </a:prstGeom>
        </p:spPr>
      </p:pic>
      <p:pic>
        <p:nvPicPr>
          <p:cNvPr id="10" name="Picture 9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090600" y="31280101"/>
            <a:ext cx="3160517" cy="685800"/>
          </a:xfrm>
          <a:prstGeom prst="rect">
            <a:avLst/>
          </a:prstGeom>
        </p:spPr>
      </p:pic>
      <p:pic>
        <p:nvPicPr>
          <p:cNvPr id="8" name="Picture 7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195000" y="457200"/>
            <a:ext cx="6451698" cy="25229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d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097000" y="928197"/>
            <a:ext cx="1838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 smtClean="0">
                <a:solidFill>
                  <a:schemeClr val="bg1"/>
                </a:solidFill>
              </a:rPr>
              <a:t>DryadLinq</a:t>
            </a:r>
            <a:r>
              <a:rPr lang="en-US" sz="15000" dirty="0" smtClean="0">
                <a:solidFill>
                  <a:schemeClr val="bg1"/>
                </a:solidFill>
              </a:rPr>
              <a:t> Job Browser</a:t>
            </a:r>
            <a:endParaRPr lang="en-US" sz="15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0407" y="4245114"/>
            <a:ext cx="80002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Job Visualization</a:t>
            </a:r>
            <a:endParaRPr lang="en-US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060400" y="4245114"/>
            <a:ext cx="10390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Performance profiling</a:t>
            </a:r>
            <a:endParaRPr lang="en-US" sz="8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7675" y="7467600"/>
            <a:ext cx="78581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899600" y="7772400"/>
            <a:ext cx="327249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Critical</a:t>
            </a:r>
            <a:br>
              <a:rPr lang="en-US" i="1" dirty="0" smtClean="0"/>
            </a:br>
            <a:r>
              <a:rPr lang="en-US" i="1" dirty="0" smtClean="0"/>
              <a:t>path</a:t>
            </a:r>
            <a:endParaRPr lang="en-US" i="1" dirty="0"/>
          </a:p>
        </p:txBody>
      </p:sp>
      <p:sp>
        <p:nvSpPr>
          <p:cNvPr id="8" name="Down Arrow 7"/>
          <p:cNvSpPr/>
          <p:nvPr/>
        </p:nvSpPr>
        <p:spPr>
          <a:xfrm>
            <a:off x="10972800" y="12877800"/>
            <a:ext cx="1219200" cy="1524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92618" y="14665464"/>
            <a:ext cx="16962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82200" y="14795778"/>
            <a:ext cx="263386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468600" y="14795778"/>
            <a:ext cx="35796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211550"/>
            <a:ext cx="16002000" cy="962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>
          <a:xfrm rot="16200000">
            <a:off x="22783800" y="16592550"/>
            <a:ext cx="1219200" cy="1524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12775" y="6638925"/>
            <a:ext cx="81343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12775" y="12115800"/>
            <a:ext cx="81343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899600" y="12966978"/>
            <a:ext cx="596118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Performance</a:t>
            </a:r>
          </a:p>
          <a:p>
            <a:r>
              <a:rPr lang="en-US" i="1" dirty="0" smtClean="0"/>
              <a:t>counters</a:t>
            </a:r>
            <a:endParaRPr lang="en-US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60375" y="17691378"/>
            <a:ext cx="82867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4899600" y="19053989"/>
            <a:ext cx="445083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Summary</a:t>
            </a:r>
          </a:p>
          <a:p>
            <a:r>
              <a:rPr lang="en-US" i="1" dirty="0" smtClean="0"/>
              <a:t>statistics</a:t>
            </a:r>
            <a:endParaRPr lang="en-US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60375" y="24625161"/>
            <a:ext cx="81343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4899600" y="25146000"/>
            <a:ext cx="551272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Discovering</a:t>
            </a:r>
            <a:br>
              <a:rPr lang="en-US" i="1" dirty="0" smtClean="0"/>
            </a:br>
            <a:r>
              <a:rPr lang="en-US" i="1" dirty="0" smtClean="0"/>
              <a:t>correlations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8538389"/>
            <a:ext cx="385105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Cluster</a:t>
            </a:r>
            <a:br>
              <a:rPr lang="en-US" i="1" dirty="0" smtClean="0"/>
            </a:br>
            <a:r>
              <a:rPr lang="en-US" i="1" dirty="0" smtClean="0"/>
              <a:t>browser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19053989"/>
            <a:ext cx="385105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Job</a:t>
            </a:r>
            <a:br>
              <a:rPr lang="en-US" i="1" dirty="0" smtClean="0"/>
            </a:br>
            <a:r>
              <a:rPr lang="en-US" i="1" dirty="0" smtClean="0"/>
              <a:t>browser</a:t>
            </a:r>
            <a:endParaRPr lang="en-US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05091" y="30937200"/>
            <a:ext cx="2077109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amywi</cp:lastModifiedBy>
  <cp:revision>10</cp:revision>
  <dcterms:created xsi:type="dcterms:W3CDTF">2010-03-30T02:02:41Z</dcterms:created>
  <dcterms:modified xsi:type="dcterms:W3CDTF">2010-04-29T03:00:13Z</dcterms:modified>
</cp:coreProperties>
</file>