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5" r:id="rId3"/>
    <p:sldId id="267" r:id="rId4"/>
    <p:sldId id="274" r:id="rId5"/>
    <p:sldId id="275" r:id="rId6"/>
    <p:sldId id="268" r:id="rId7"/>
    <p:sldId id="276" r:id="rId8"/>
    <p:sldId id="269" r:id="rId9"/>
    <p:sldId id="271" r:id="rId10"/>
    <p:sldId id="273" r:id="rId11"/>
    <p:sldId id="270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409" autoAdjust="0"/>
    <p:restoredTop sz="86464" autoAdjust="0"/>
  </p:normalViewPr>
  <p:slideViewPr>
    <p:cSldViewPr>
      <p:cViewPr varScale="1">
        <p:scale>
          <a:sx n="67" d="100"/>
          <a:sy n="67" d="100"/>
        </p:scale>
        <p:origin x="-52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gillen\Desktop\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[Charts.xlsx]DownloadRatePctImprovment!$D$2</c:f>
              <c:strCache>
                <c:ptCount val="1"/>
                <c:pt idx="0">
                  <c:v>2</c:v>
                </c:pt>
              </c:strCache>
            </c:strRef>
          </c:tx>
          <c:marker>
            <c:symbol val="none"/>
          </c:marker>
          <c:cat>
            <c:strRef>
              <c:f>[Charts.xlsx]DownloadRatePctImprovment!$A$3:$A$10</c:f>
              <c:strCache>
                <c:ptCount val="8"/>
                <c:pt idx="0">
                  <c:v>1MB</c:v>
                </c:pt>
                <c:pt idx="1">
                  <c:v>5MB</c:v>
                </c:pt>
                <c:pt idx="2">
                  <c:v>10MB</c:v>
                </c:pt>
                <c:pt idx="3">
                  <c:v>25MB</c:v>
                </c:pt>
                <c:pt idx="4">
                  <c:v>50MB</c:v>
                </c:pt>
                <c:pt idx="5">
                  <c:v>100MB</c:v>
                </c:pt>
                <c:pt idx="6">
                  <c:v>250MB</c:v>
                </c:pt>
                <c:pt idx="7">
                  <c:v>500MB</c:v>
                </c:pt>
              </c:strCache>
            </c:strRef>
          </c:cat>
          <c:val>
            <c:numRef>
              <c:f>[Charts.xlsx]DownloadRatePctImprovment!$D$3:$D$10</c:f>
              <c:numCache>
                <c:formatCode>0.00%</c:formatCode>
                <c:ptCount val="8"/>
                <c:pt idx="0">
                  <c:v>0.69694396604541065</c:v>
                </c:pt>
                <c:pt idx="1">
                  <c:v>0.49808169850550671</c:v>
                </c:pt>
                <c:pt idx="2">
                  <c:v>0.79724644271996015</c:v>
                </c:pt>
                <c:pt idx="3">
                  <c:v>0.64631493208892343</c:v>
                </c:pt>
                <c:pt idx="4">
                  <c:v>0.83516072579574974</c:v>
                </c:pt>
                <c:pt idx="5">
                  <c:v>0.89611809159227263</c:v>
                </c:pt>
                <c:pt idx="6">
                  <c:v>0.86645680249925416</c:v>
                </c:pt>
                <c:pt idx="7">
                  <c:v>0.80151078574677592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[Charts.xlsx]DownloadRatePctImprovment!$F$2</c:f>
              <c:strCache>
                <c:ptCount val="1"/>
                <c:pt idx="0">
                  <c:v>3</c:v>
                </c:pt>
              </c:strCache>
            </c:strRef>
          </c:tx>
          <c:marker>
            <c:symbol val="none"/>
          </c:marker>
          <c:cat>
            <c:strRef>
              <c:f>[Charts.xlsx]DownloadRatePctImprovment!$A$3:$A$10</c:f>
              <c:strCache>
                <c:ptCount val="8"/>
                <c:pt idx="0">
                  <c:v>1MB</c:v>
                </c:pt>
                <c:pt idx="1">
                  <c:v>5MB</c:v>
                </c:pt>
                <c:pt idx="2">
                  <c:v>10MB</c:v>
                </c:pt>
                <c:pt idx="3">
                  <c:v>25MB</c:v>
                </c:pt>
                <c:pt idx="4">
                  <c:v>50MB</c:v>
                </c:pt>
                <c:pt idx="5">
                  <c:v>100MB</c:v>
                </c:pt>
                <c:pt idx="6">
                  <c:v>250MB</c:v>
                </c:pt>
                <c:pt idx="7">
                  <c:v>500MB</c:v>
                </c:pt>
              </c:strCache>
            </c:strRef>
          </c:cat>
          <c:val>
            <c:numRef>
              <c:f>[Charts.xlsx]DownloadRatePctImprovment!$F$3:$F$10</c:f>
              <c:numCache>
                <c:formatCode>0.00%</c:formatCode>
                <c:ptCount val="8"/>
                <c:pt idx="0">
                  <c:v>1.1454979826956089</c:v>
                </c:pt>
                <c:pt idx="1">
                  <c:v>1.1212831486942907</c:v>
                </c:pt>
                <c:pt idx="2">
                  <c:v>1.5923501229741832</c:v>
                </c:pt>
                <c:pt idx="3">
                  <c:v>1.3708719821423516</c:v>
                </c:pt>
                <c:pt idx="4">
                  <c:v>1.7410794287726132</c:v>
                </c:pt>
                <c:pt idx="5">
                  <c:v>1.8750435055052128</c:v>
                </c:pt>
                <c:pt idx="6">
                  <c:v>1.9315999155467909</c:v>
                </c:pt>
                <c:pt idx="7">
                  <c:v>1.7370733835632843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[Charts.xlsx]DownloadRatePctImprovment!$H$2</c:f>
              <c:strCache>
                <c:ptCount val="1"/>
                <c:pt idx="0">
                  <c:v>4</c:v>
                </c:pt>
              </c:strCache>
            </c:strRef>
          </c:tx>
          <c:marker>
            <c:symbol val="none"/>
          </c:marker>
          <c:cat>
            <c:strRef>
              <c:f>[Charts.xlsx]DownloadRatePctImprovment!$A$3:$A$10</c:f>
              <c:strCache>
                <c:ptCount val="8"/>
                <c:pt idx="0">
                  <c:v>1MB</c:v>
                </c:pt>
                <c:pt idx="1">
                  <c:v>5MB</c:v>
                </c:pt>
                <c:pt idx="2">
                  <c:v>10MB</c:v>
                </c:pt>
                <c:pt idx="3">
                  <c:v>25MB</c:v>
                </c:pt>
                <c:pt idx="4">
                  <c:v>50MB</c:v>
                </c:pt>
                <c:pt idx="5">
                  <c:v>100MB</c:v>
                </c:pt>
                <c:pt idx="6">
                  <c:v>250MB</c:v>
                </c:pt>
                <c:pt idx="7">
                  <c:v>500MB</c:v>
                </c:pt>
              </c:strCache>
            </c:strRef>
          </c:cat>
          <c:val>
            <c:numRef>
              <c:f>[Charts.xlsx]DownloadRatePctImprovment!$H$3:$H$10</c:f>
              <c:numCache>
                <c:formatCode>0.00%</c:formatCode>
                <c:ptCount val="8"/>
                <c:pt idx="0">
                  <c:v>1.5120216667462549</c:v>
                </c:pt>
                <c:pt idx="1">
                  <c:v>1.5908598447349509</c:v>
                </c:pt>
                <c:pt idx="2">
                  <c:v>2.2240705029042394</c:v>
                </c:pt>
                <c:pt idx="3">
                  <c:v>1.9620344766207718</c:v>
                </c:pt>
                <c:pt idx="4">
                  <c:v>2.5345429386679585</c:v>
                </c:pt>
                <c:pt idx="5">
                  <c:v>3.0499845302814066</c:v>
                </c:pt>
                <c:pt idx="6">
                  <c:v>2.7953701528470258</c:v>
                </c:pt>
                <c:pt idx="7">
                  <c:v>2.7804483422917783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[Charts.xlsx]DownloadRatePctImprovment!$J$2</c:f>
              <c:strCache>
                <c:ptCount val="1"/>
                <c:pt idx="0">
                  <c:v>6</c:v>
                </c:pt>
              </c:strCache>
            </c:strRef>
          </c:tx>
          <c:marker>
            <c:symbol val="none"/>
          </c:marker>
          <c:cat>
            <c:strRef>
              <c:f>[Charts.xlsx]DownloadRatePctImprovment!$A$3:$A$10</c:f>
              <c:strCache>
                <c:ptCount val="8"/>
                <c:pt idx="0">
                  <c:v>1MB</c:v>
                </c:pt>
                <c:pt idx="1">
                  <c:v>5MB</c:v>
                </c:pt>
                <c:pt idx="2">
                  <c:v>10MB</c:v>
                </c:pt>
                <c:pt idx="3">
                  <c:v>25MB</c:v>
                </c:pt>
                <c:pt idx="4">
                  <c:v>50MB</c:v>
                </c:pt>
                <c:pt idx="5">
                  <c:v>100MB</c:v>
                </c:pt>
                <c:pt idx="6">
                  <c:v>250MB</c:v>
                </c:pt>
                <c:pt idx="7">
                  <c:v>500MB</c:v>
                </c:pt>
              </c:strCache>
            </c:strRef>
          </c:cat>
          <c:val>
            <c:numRef>
              <c:f>[Charts.xlsx]DownloadRatePctImprovment!$J$3:$J$10</c:f>
              <c:numCache>
                <c:formatCode>0.00%</c:formatCode>
                <c:ptCount val="8"/>
                <c:pt idx="0">
                  <c:v>1.5550097296500267</c:v>
                </c:pt>
                <c:pt idx="1">
                  <c:v>1.9622620428756978</c:v>
                </c:pt>
                <c:pt idx="2">
                  <c:v>2.7658799718490936</c:v>
                </c:pt>
                <c:pt idx="3">
                  <c:v>3.2750383618734</c:v>
                </c:pt>
                <c:pt idx="4">
                  <c:v>4.2682700228675028</c:v>
                </c:pt>
                <c:pt idx="5">
                  <c:v>4.9047325666704671</c:v>
                </c:pt>
                <c:pt idx="6">
                  <c:v>4.7252141783024575</c:v>
                </c:pt>
                <c:pt idx="7">
                  <c:v>4.547363595455562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[Charts.xlsx]DownloadRatePctImprovment!$L$2</c:f>
              <c:strCache>
                <c:ptCount val="1"/>
                <c:pt idx="0">
                  <c:v>8</c:v>
                </c:pt>
              </c:strCache>
            </c:strRef>
          </c:tx>
          <c:marker>
            <c:symbol val="none"/>
          </c:marker>
          <c:cat>
            <c:strRef>
              <c:f>[Charts.xlsx]DownloadRatePctImprovment!$A$3:$A$10</c:f>
              <c:strCache>
                <c:ptCount val="8"/>
                <c:pt idx="0">
                  <c:v>1MB</c:v>
                </c:pt>
                <c:pt idx="1">
                  <c:v>5MB</c:v>
                </c:pt>
                <c:pt idx="2">
                  <c:v>10MB</c:v>
                </c:pt>
                <c:pt idx="3">
                  <c:v>25MB</c:v>
                </c:pt>
                <c:pt idx="4">
                  <c:v>50MB</c:v>
                </c:pt>
                <c:pt idx="5">
                  <c:v>100MB</c:v>
                </c:pt>
                <c:pt idx="6">
                  <c:v>250MB</c:v>
                </c:pt>
                <c:pt idx="7">
                  <c:v>500MB</c:v>
                </c:pt>
              </c:strCache>
            </c:strRef>
          </c:cat>
          <c:val>
            <c:numRef>
              <c:f>[Charts.xlsx]DownloadRatePctImprovment!$L$3:$L$10</c:f>
              <c:numCache>
                <c:formatCode>0.00%</c:formatCode>
                <c:ptCount val="8"/>
                <c:pt idx="0">
                  <c:v>2.5064803911368512</c:v>
                </c:pt>
                <c:pt idx="1">
                  <c:v>2.2880697388108664</c:v>
                </c:pt>
                <c:pt idx="2">
                  <c:v>3.3244535452963087</c:v>
                </c:pt>
                <c:pt idx="3">
                  <c:v>4.148379751558517</c:v>
                </c:pt>
                <c:pt idx="4">
                  <c:v>5.6725725356924759</c:v>
                </c:pt>
                <c:pt idx="5">
                  <c:v>7.1526464091818402</c:v>
                </c:pt>
                <c:pt idx="6">
                  <c:v>6.5886535751155257</c:v>
                </c:pt>
                <c:pt idx="7">
                  <c:v>6.3570768262971518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[Charts.xlsx]DownloadRatePctImprovment!$N$2</c:f>
              <c:strCache>
                <c:ptCount val="1"/>
                <c:pt idx="0">
                  <c:v>10</c:v>
                </c:pt>
              </c:strCache>
            </c:strRef>
          </c:tx>
          <c:marker>
            <c:symbol val="none"/>
          </c:marker>
          <c:cat>
            <c:strRef>
              <c:f>[Charts.xlsx]DownloadRatePctImprovment!$A$3:$A$10</c:f>
              <c:strCache>
                <c:ptCount val="8"/>
                <c:pt idx="0">
                  <c:v>1MB</c:v>
                </c:pt>
                <c:pt idx="1">
                  <c:v>5MB</c:v>
                </c:pt>
                <c:pt idx="2">
                  <c:v>10MB</c:v>
                </c:pt>
                <c:pt idx="3">
                  <c:v>25MB</c:v>
                </c:pt>
                <c:pt idx="4">
                  <c:v>50MB</c:v>
                </c:pt>
                <c:pt idx="5">
                  <c:v>100MB</c:v>
                </c:pt>
                <c:pt idx="6">
                  <c:v>250MB</c:v>
                </c:pt>
                <c:pt idx="7">
                  <c:v>500MB</c:v>
                </c:pt>
              </c:strCache>
            </c:strRef>
          </c:cat>
          <c:val>
            <c:numRef>
              <c:f>[Charts.xlsx]DownloadRatePctImprovment!$N$3:$N$10</c:f>
              <c:numCache>
                <c:formatCode>0.00%</c:formatCode>
                <c:ptCount val="8"/>
                <c:pt idx="0">
                  <c:v>2.6105824393461199</c:v>
                </c:pt>
                <c:pt idx="1">
                  <c:v>3.0076143844702696</c:v>
                </c:pt>
                <c:pt idx="2">
                  <c:v>4.2605538735943052</c:v>
                </c:pt>
                <c:pt idx="3">
                  <c:v>5.0136908384587588</c:v>
                </c:pt>
                <c:pt idx="4">
                  <c:v>6.5425765762371331</c:v>
                </c:pt>
                <c:pt idx="5">
                  <c:v>8.8449143719060359</c:v>
                </c:pt>
                <c:pt idx="6">
                  <c:v>8.5282312788357029</c:v>
                </c:pt>
                <c:pt idx="7">
                  <c:v>7.5275127174104473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1930112"/>
        <c:axId val="63483264"/>
      </c:lineChart>
      <c:catAx>
        <c:axId val="919301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File Sizes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63483264"/>
        <c:crosses val="autoZero"/>
        <c:auto val="1"/>
        <c:lblAlgn val="ctr"/>
        <c:lblOffset val="100"/>
        <c:noMultiLvlLbl val="0"/>
      </c:catAx>
      <c:valAx>
        <c:axId val="6348326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Percentate Improvement in Transfer Rate (Mb/s)</a:t>
                </a:r>
              </a:p>
            </c:rich>
          </c:tx>
          <c:layout/>
          <c:overlay val="0"/>
        </c:title>
        <c:numFmt formatCode="0.00%" sourceLinked="1"/>
        <c:majorTickMark val="none"/>
        <c:minorTickMark val="none"/>
        <c:tickLblPos val="nextTo"/>
        <c:crossAx val="9193011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F3F7-482D-4D62-88FE-FED9CC6B2930}" type="datetimeFigureOut">
              <a:rPr lang="en-US" smtClean="0"/>
              <a:t>4/7/2010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2D64-E7F7-41B8-87E4-6DDD39C9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7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F3F7-482D-4D62-88FE-FED9CC6B2930}" type="datetimeFigureOut">
              <a:rPr lang="en-US" smtClean="0"/>
              <a:t>4/7/2010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2D64-E7F7-41B8-87E4-6DDD39C9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911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F3F7-482D-4D62-88FE-FED9CC6B2930}" type="datetimeFigureOut">
              <a:rPr lang="en-US" smtClean="0"/>
              <a:t>4/7/2010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2D64-E7F7-41B8-87E4-6DDD39C9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15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F3F7-482D-4D62-88FE-FED9CC6B2930}" type="datetimeFigureOut">
              <a:rPr lang="en-US" smtClean="0"/>
              <a:t>4/7/2010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2D64-E7F7-41B8-87E4-6DDD39C9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09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F3F7-482D-4D62-88FE-FED9CC6B2930}" type="datetimeFigureOut">
              <a:rPr lang="en-US" smtClean="0"/>
              <a:t>4/7/2010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2D64-E7F7-41B8-87E4-6DDD39C9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84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F3F7-482D-4D62-88FE-FED9CC6B2930}" type="datetimeFigureOut">
              <a:rPr lang="en-US" smtClean="0"/>
              <a:t>4/7/2010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2D64-E7F7-41B8-87E4-6DDD39C9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39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F3F7-482D-4D62-88FE-FED9CC6B2930}" type="datetimeFigureOut">
              <a:rPr lang="en-US" smtClean="0"/>
              <a:t>4/7/2010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2D64-E7F7-41B8-87E4-6DDD39C9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873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F3F7-482D-4D62-88FE-FED9CC6B2930}" type="datetimeFigureOut">
              <a:rPr lang="en-US" smtClean="0"/>
              <a:t>4/7/2010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2D64-E7F7-41B8-87E4-6DDD39C9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587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F3F7-482D-4D62-88FE-FED9CC6B2930}" type="datetimeFigureOut">
              <a:rPr lang="en-US" smtClean="0"/>
              <a:t>4/7/2010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2D64-E7F7-41B8-87E4-6DDD39C9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55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F3F7-482D-4D62-88FE-FED9CC6B2930}" type="datetimeFigureOut">
              <a:rPr lang="en-US" smtClean="0"/>
              <a:t>4/7/2010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2D64-E7F7-41B8-87E4-6DDD39C9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016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F3F7-482D-4D62-88FE-FED9CC6B2930}" type="datetimeFigureOut">
              <a:rPr lang="en-US" smtClean="0"/>
              <a:t>4/7/2010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2D64-E7F7-41B8-87E4-6DDD39C9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19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2F3F7-482D-4D62-88FE-FED9CC6B2930}" type="datetimeFigureOut">
              <a:rPr lang="en-US" smtClean="0"/>
              <a:t>4/7/2010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02D64-E7F7-41B8-87E4-6DDD39C9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8286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dirty="0" smtClean="0"/>
              <a:t>Data + Cloud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90741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371600"/>
            <a:ext cx="6319069" cy="3767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Average Payload (JSON v</a:t>
            </a:r>
            <a:r>
              <a:rPr lang="en-US" baseline="0" dirty="0" smtClean="0"/>
              <a:t> ATOM)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77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dirty="0" smtClean="0"/>
              <a:t>Future Work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73067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dirty="0" smtClean="0"/>
              <a:t>We Can Do Better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73067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dirty="0" smtClean="0"/>
              <a:t>Movement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91728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8800" dirty="0" smtClean="0"/>
              <a:t>Internet == Slow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73067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8408"/>
            <a:ext cx="9144000" cy="5879592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457200" y="19050"/>
            <a:ext cx="8229600" cy="1143000"/>
          </a:xfrm>
        </p:spPr>
        <p:txBody>
          <a:bodyPr/>
          <a:lstStyle/>
          <a:p>
            <a:r>
              <a:rPr lang="en-US" dirty="0" smtClean="0"/>
              <a:t>Network-Induced Variance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39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8408"/>
            <a:ext cx="9144000" cy="5879592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33337"/>
            <a:ext cx="8229600" cy="1143000"/>
          </a:xfrm>
        </p:spPr>
        <p:txBody>
          <a:bodyPr/>
          <a:lstStyle/>
          <a:p>
            <a:r>
              <a:rPr lang="en-US" dirty="0" smtClean="0"/>
              <a:t>Network-Induced Variance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18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dirty="0" smtClean="0"/>
              <a:t>Multi-Threaded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73067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% Improvement Due to Multi-Threaded Transfers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5996794"/>
              </p:ext>
            </p:extLst>
          </p:nvPr>
        </p:nvGraphicFramePr>
        <p:xfrm>
          <a:off x="19050" y="1905000"/>
          <a:ext cx="9101417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3274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dirty="0" smtClean="0"/>
              <a:t>Services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73067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534400" cy="1470025"/>
          </a:xfrm>
        </p:spPr>
        <p:txBody>
          <a:bodyPr>
            <a:noAutofit/>
          </a:bodyPr>
          <a:lstStyle/>
          <a:p>
            <a:r>
              <a:rPr lang="en-US" sz="8800" dirty="0" smtClean="0"/>
              <a:t>Science Friendly != </a:t>
            </a:r>
            <a:br>
              <a:rPr lang="en-US" sz="8800" dirty="0" smtClean="0"/>
            </a:br>
            <a:r>
              <a:rPr lang="en-US" sz="8800" dirty="0" smtClean="0"/>
              <a:t>Internet Friendly?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73067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</TotalTime>
  <Words>45</Words>
  <Application>Microsoft Office PowerPoint</Application>
  <PresentationFormat>On-screen Show (4:3)</PresentationFormat>
  <Paragraphs>14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Data + Cloud</vt:lpstr>
      <vt:lpstr>Movement</vt:lpstr>
      <vt:lpstr>Internet == Slow</vt:lpstr>
      <vt:lpstr>Network-Induced Variance</vt:lpstr>
      <vt:lpstr>Network-Induced Variance</vt:lpstr>
      <vt:lpstr>Multi-Threaded</vt:lpstr>
      <vt:lpstr>% Improvement Due to Multi-Threaded Transfers</vt:lpstr>
      <vt:lpstr>Services</vt:lpstr>
      <vt:lpstr>Science Friendly !=  Internet Friendly?</vt:lpstr>
      <vt:lpstr>Average Payload (JSON v ATOM)</vt:lpstr>
      <vt:lpstr>Future Work</vt:lpstr>
      <vt:lpstr>We Can Do Better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rgillen</dc:creator>
  <cp:lastModifiedBy>rgillen</cp:lastModifiedBy>
  <cp:revision>15</cp:revision>
  <dcterms:created xsi:type="dcterms:W3CDTF">2010-04-07T17:14:45Z</dcterms:created>
  <dcterms:modified xsi:type="dcterms:W3CDTF">2010-04-07T23:52:40Z</dcterms:modified>
</cp:coreProperties>
</file>