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diagrams/drawing4.xml" ContentType="application/vnd.ms-office.drawingml.diagramDrawing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diagrams/colors4.xml" ContentType="application/vnd.openxmlformats-officedocument.drawingml.diagramColor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Default Extension="wmf" ContentType="image/x-wmf"/>
  <Override PartName="/ppt/diagrams/layout2.xml" ContentType="application/vnd.openxmlformats-officedocument.drawingml.diagramLayout+xml"/>
  <Override PartName="/ppt/slides/slide25.xml" ContentType="application/vnd.openxmlformats-officedocument.presentationml.slide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data5.xml" ContentType="application/vnd.openxmlformats-officedocument.drawingml.diagramData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colors3.xml" ContentType="application/vnd.openxmlformats-officedocument.drawingml.diagramColors+xml"/>
  <Override PartName="/ppt/slideLayouts/slideLayout4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5.xml" ContentType="application/vnd.openxmlformats-officedocument.drawingml.diagramLayout+xml"/>
  <Default Extension="emf" ContentType="image/x-emf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5.xml" ContentType="application/vnd.openxmlformats-officedocument.drawingml.diagramColors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1" r:id="rId4"/>
    <p:sldId id="267" r:id="rId5"/>
    <p:sldId id="290" r:id="rId6"/>
    <p:sldId id="286" r:id="rId7"/>
    <p:sldId id="304" r:id="rId8"/>
    <p:sldId id="288" r:id="rId9"/>
    <p:sldId id="263" r:id="rId10"/>
    <p:sldId id="295" r:id="rId11"/>
    <p:sldId id="344" r:id="rId12"/>
    <p:sldId id="338" r:id="rId13"/>
    <p:sldId id="339" r:id="rId14"/>
    <p:sldId id="340" r:id="rId15"/>
    <p:sldId id="341" r:id="rId16"/>
    <p:sldId id="345" r:id="rId17"/>
    <p:sldId id="296" r:id="rId18"/>
    <p:sldId id="329" r:id="rId19"/>
    <p:sldId id="327" r:id="rId20"/>
    <p:sldId id="330" r:id="rId21"/>
    <p:sldId id="320" r:id="rId22"/>
    <p:sldId id="321" r:id="rId23"/>
    <p:sldId id="336" r:id="rId24"/>
    <p:sldId id="275" r:id="rId25"/>
    <p:sldId id="315" r:id="rId26"/>
  </p:sldIdLst>
  <p:sldSz cx="9144000" cy="6858000" type="screen4x3"/>
  <p:notesSz cx="6858000" cy="9144000"/>
  <p:embeddedFontLst>
    <p:embeddedFont>
      <p:font typeface="Corbel"/>
      <p:regular r:id="rId28"/>
      <p:bold r:id="rId29"/>
      <p:italic r:id="rId30"/>
      <p:boldItalic r:id="rId31"/>
    </p:embeddedFont>
    <p:embeddedFont>
      <p:font typeface="Calibri"/>
      <p:regular r:id="rId32"/>
      <p:bold r:id="rId33"/>
      <p:italic r:id="rId34"/>
      <p:boldItalic r:id="rId35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A200"/>
    <a:srgbClr val="99BCDB"/>
    <a:srgbClr val="00509F"/>
    <a:srgbClr val="0057A5"/>
    <a:srgbClr val="024494"/>
    <a:srgbClr val="00549F"/>
    <a:srgbClr val="FFFFFF"/>
    <a:srgbClr val="043E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8870" autoAdjust="0"/>
    <p:restoredTop sz="76904" autoAdjust="0"/>
  </p:normalViewPr>
  <p:slideViewPr>
    <p:cSldViewPr>
      <p:cViewPr>
        <p:scale>
          <a:sx n="75" d="100"/>
          <a:sy n="75" d="100"/>
        </p:scale>
        <p:origin x="-1584" y="-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font" Target="fonts/font8.fntdata"/><Relationship Id="rId31" Type="http://schemas.openxmlformats.org/officeDocument/2006/relationships/font" Target="fonts/font4.fntdata"/><Relationship Id="rId34" Type="http://schemas.openxmlformats.org/officeDocument/2006/relationships/font" Target="fonts/font7.fntdata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font" Target="fonts/font1.fntdata"/><Relationship Id="rId26" Type="http://schemas.openxmlformats.org/officeDocument/2006/relationships/slide" Target="slides/slide25.xml"/><Relationship Id="rId30" Type="http://schemas.openxmlformats.org/officeDocument/2006/relationships/font" Target="fonts/font3.fntdata"/><Relationship Id="rId11" Type="http://schemas.openxmlformats.org/officeDocument/2006/relationships/slide" Target="slides/slide10.xml"/><Relationship Id="rId29" Type="http://schemas.openxmlformats.org/officeDocument/2006/relationships/font" Target="fonts/font2.fntdata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60443-DDF9-4D05-9323-5561646E9C1B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0242694-7CE2-4914-9D6C-4AD53D93A613}">
      <dgm:prSet phldrT="[Texto]"/>
      <dgm:spPr/>
      <dgm:t>
        <a:bodyPr/>
        <a:lstStyle/>
        <a:p>
          <a:r>
            <a:rPr lang="es-ES" dirty="0" err="1" smtClean="0"/>
            <a:t>PROs</a:t>
          </a:r>
          <a:endParaRPr lang="es-ES" dirty="0"/>
        </a:p>
      </dgm:t>
    </dgm:pt>
    <dgm:pt modelId="{DF14CE50-6C96-4E41-8BBD-1E921855371C}" type="parTrans" cxnId="{A735E777-6090-4931-AC27-95870202479E}">
      <dgm:prSet/>
      <dgm:spPr/>
      <dgm:t>
        <a:bodyPr/>
        <a:lstStyle/>
        <a:p>
          <a:endParaRPr lang="es-ES"/>
        </a:p>
      </dgm:t>
    </dgm:pt>
    <dgm:pt modelId="{3C07574B-F013-4212-8B1F-EFEF15A7F972}" type="sibTrans" cxnId="{A735E777-6090-4931-AC27-95870202479E}">
      <dgm:prSet/>
      <dgm:spPr/>
      <dgm:t>
        <a:bodyPr/>
        <a:lstStyle/>
        <a:p>
          <a:endParaRPr lang="es-ES"/>
        </a:p>
      </dgm:t>
    </dgm:pt>
    <dgm:pt modelId="{C7D19489-1F9D-4CCC-96D2-46BCD31DD3BE}">
      <dgm:prSet phldrT="[Texto]"/>
      <dgm:spPr/>
      <dgm:t>
        <a:bodyPr/>
        <a:lstStyle/>
        <a:p>
          <a:r>
            <a:rPr lang="es-ES" b="0" dirty="0" err="1" smtClean="0"/>
            <a:t>Multi-institutional</a:t>
          </a:r>
          <a:r>
            <a:rPr lang="es-ES" b="0" dirty="0" smtClean="0"/>
            <a:t> </a:t>
          </a:r>
          <a:r>
            <a:rPr lang="es-ES" b="0" dirty="0" err="1" smtClean="0"/>
            <a:t>resource</a:t>
          </a:r>
          <a:r>
            <a:rPr lang="es-ES" b="0" dirty="0" smtClean="0"/>
            <a:t> </a:t>
          </a:r>
          <a:r>
            <a:rPr lang="es-ES" b="0" dirty="0" err="1" smtClean="0"/>
            <a:t>sharing</a:t>
          </a:r>
          <a:endParaRPr lang="es-ES" dirty="0"/>
        </a:p>
      </dgm:t>
    </dgm:pt>
    <dgm:pt modelId="{C7844EC2-2949-4042-BAA5-A2A7A188B1AB}" type="parTrans" cxnId="{867172B1-4770-4F1A-8A99-A7F7AC32CF70}">
      <dgm:prSet/>
      <dgm:spPr/>
      <dgm:t>
        <a:bodyPr/>
        <a:lstStyle/>
        <a:p>
          <a:endParaRPr lang="es-ES"/>
        </a:p>
      </dgm:t>
    </dgm:pt>
    <dgm:pt modelId="{35D9617E-00DD-4096-A184-E5A67928378F}" type="sibTrans" cxnId="{867172B1-4770-4F1A-8A99-A7F7AC32CF70}">
      <dgm:prSet/>
      <dgm:spPr/>
      <dgm:t>
        <a:bodyPr/>
        <a:lstStyle/>
        <a:p>
          <a:endParaRPr lang="es-ES"/>
        </a:p>
      </dgm:t>
    </dgm:pt>
    <dgm:pt modelId="{721A6416-04BC-4E34-B6D4-D00C40ADB667}">
      <dgm:prSet phldrT="[Texto]"/>
      <dgm:spPr/>
      <dgm:t>
        <a:bodyPr/>
        <a:lstStyle/>
        <a:p>
          <a:r>
            <a:rPr lang="es-ES" b="0" dirty="0" err="1" smtClean="0"/>
            <a:t>Large</a:t>
          </a:r>
          <a:r>
            <a:rPr lang="es-ES" b="0" dirty="0" smtClean="0"/>
            <a:t> pool of </a:t>
          </a:r>
          <a:r>
            <a:rPr lang="es-ES" b="0" dirty="0" err="1" smtClean="0"/>
            <a:t>computing</a:t>
          </a:r>
          <a:r>
            <a:rPr lang="es-ES" b="0" dirty="0" smtClean="0"/>
            <a:t> </a:t>
          </a:r>
          <a:r>
            <a:rPr lang="es-ES" b="0" dirty="0" err="1" smtClean="0"/>
            <a:t>power</a:t>
          </a:r>
          <a:endParaRPr lang="es-ES" dirty="0"/>
        </a:p>
      </dgm:t>
    </dgm:pt>
    <dgm:pt modelId="{9575706F-0C07-4277-83AA-C088C4378F56}" type="parTrans" cxnId="{09B9AF77-5DEB-4936-98E8-28ACA03CBC1C}">
      <dgm:prSet/>
      <dgm:spPr/>
      <dgm:t>
        <a:bodyPr/>
        <a:lstStyle/>
        <a:p>
          <a:endParaRPr lang="es-ES"/>
        </a:p>
      </dgm:t>
    </dgm:pt>
    <dgm:pt modelId="{37E9541E-A8A1-485F-BAD9-BEAFA7D556EF}" type="sibTrans" cxnId="{09B9AF77-5DEB-4936-98E8-28ACA03CBC1C}">
      <dgm:prSet/>
      <dgm:spPr/>
      <dgm:t>
        <a:bodyPr/>
        <a:lstStyle/>
        <a:p>
          <a:endParaRPr lang="es-ES"/>
        </a:p>
      </dgm:t>
    </dgm:pt>
    <dgm:pt modelId="{52785EE0-BC47-45EE-A067-3FD6F032BB07}">
      <dgm:prSet phldrT="[Texto]"/>
      <dgm:spPr/>
      <dgm:t>
        <a:bodyPr/>
        <a:lstStyle/>
        <a:p>
          <a:r>
            <a:rPr lang="es-ES" dirty="0" err="1" smtClean="0"/>
            <a:t>CONs</a:t>
          </a:r>
          <a:endParaRPr lang="es-ES" dirty="0"/>
        </a:p>
      </dgm:t>
    </dgm:pt>
    <dgm:pt modelId="{FE3CB0D0-94AA-4189-9CD6-510B47EC63AF}" type="parTrans" cxnId="{C6C2D980-4FE1-43ED-8499-4820813CF3F8}">
      <dgm:prSet/>
      <dgm:spPr/>
      <dgm:t>
        <a:bodyPr/>
        <a:lstStyle/>
        <a:p>
          <a:endParaRPr lang="es-ES"/>
        </a:p>
      </dgm:t>
    </dgm:pt>
    <dgm:pt modelId="{9D5441AA-96B4-4996-A8E8-614D6695986B}" type="sibTrans" cxnId="{C6C2D980-4FE1-43ED-8499-4820813CF3F8}">
      <dgm:prSet/>
      <dgm:spPr/>
      <dgm:t>
        <a:bodyPr/>
        <a:lstStyle/>
        <a:p>
          <a:endParaRPr lang="es-ES"/>
        </a:p>
      </dgm:t>
    </dgm:pt>
    <dgm:pt modelId="{A1001660-76BB-4535-8E30-82BFF87751E6}">
      <dgm:prSet phldrT="[Texto]"/>
      <dgm:spPr/>
      <dgm:t>
        <a:bodyPr/>
        <a:lstStyle/>
        <a:p>
          <a:r>
            <a:rPr lang="es-ES" b="1" dirty="0" smtClean="0"/>
            <a:t>Resource providers define execution environments</a:t>
          </a:r>
          <a:endParaRPr lang="es-ES" b="1" dirty="0"/>
        </a:p>
      </dgm:t>
    </dgm:pt>
    <dgm:pt modelId="{64D80BBC-A701-46B8-8325-F067DADF8B6C}" type="parTrans" cxnId="{13689B09-D43F-447A-8ECA-7B5A0A6EB802}">
      <dgm:prSet/>
      <dgm:spPr/>
      <dgm:t>
        <a:bodyPr/>
        <a:lstStyle/>
        <a:p>
          <a:endParaRPr lang="es-ES"/>
        </a:p>
      </dgm:t>
    </dgm:pt>
    <dgm:pt modelId="{A44796A3-4141-45C6-9C68-FAF1511CA98E}" type="sibTrans" cxnId="{13689B09-D43F-447A-8ECA-7B5A0A6EB802}">
      <dgm:prSet/>
      <dgm:spPr/>
      <dgm:t>
        <a:bodyPr/>
        <a:lstStyle/>
        <a:p>
          <a:endParaRPr lang="es-ES"/>
        </a:p>
      </dgm:t>
    </dgm:pt>
    <dgm:pt modelId="{06D96CF4-E606-4A3A-B119-789D11DBEA71}">
      <dgm:prSet phldrT="[Texto]"/>
      <dgm:spPr/>
      <dgm:t>
        <a:bodyPr/>
        <a:lstStyle/>
        <a:p>
          <a:r>
            <a:rPr lang="es-ES" dirty="0" err="1" smtClean="0"/>
            <a:t>Take</a:t>
          </a:r>
          <a:r>
            <a:rPr lang="es-ES" dirty="0" smtClean="0"/>
            <a:t> </a:t>
          </a:r>
          <a:r>
            <a:rPr lang="es-ES" dirty="0" err="1" smtClean="0"/>
            <a:t>advantage</a:t>
          </a:r>
          <a:r>
            <a:rPr lang="es-ES" dirty="0" smtClean="0"/>
            <a:t> of idle cicles</a:t>
          </a:r>
          <a:endParaRPr lang="es-ES" dirty="0"/>
        </a:p>
      </dgm:t>
    </dgm:pt>
    <dgm:pt modelId="{CF0A84ED-26AE-4FB2-A28E-C4BA552FD59C}" type="parTrans" cxnId="{28AED16E-858B-4045-9673-956FF8F772B8}">
      <dgm:prSet/>
      <dgm:spPr/>
      <dgm:t>
        <a:bodyPr/>
        <a:lstStyle/>
        <a:p>
          <a:endParaRPr lang="es-ES"/>
        </a:p>
      </dgm:t>
    </dgm:pt>
    <dgm:pt modelId="{B03FADC1-FB09-43D6-80A5-6E9EC8080380}" type="sibTrans" cxnId="{28AED16E-858B-4045-9673-956FF8F772B8}">
      <dgm:prSet/>
      <dgm:spPr/>
      <dgm:t>
        <a:bodyPr/>
        <a:lstStyle/>
        <a:p>
          <a:endParaRPr lang="es-ES"/>
        </a:p>
      </dgm:t>
    </dgm:pt>
    <dgm:pt modelId="{B7E5F834-7C52-4FFF-B055-03E4A8490F8F}">
      <dgm:prSet phldrT="[Texto]"/>
      <dgm:spPr/>
      <dgm:t>
        <a:bodyPr/>
        <a:lstStyle/>
        <a:p>
          <a:r>
            <a:rPr lang="es-ES" b="0" dirty="0" err="1" smtClean="0"/>
            <a:t>Interoperability</a:t>
          </a:r>
          <a:r>
            <a:rPr lang="es-ES" b="0" dirty="0" smtClean="0"/>
            <a:t> </a:t>
          </a:r>
          <a:r>
            <a:rPr lang="es-ES" b="0" dirty="0" err="1" smtClean="0"/>
            <a:t>between</a:t>
          </a:r>
          <a:r>
            <a:rPr lang="es-ES" b="0" dirty="0" smtClean="0"/>
            <a:t> </a:t>
          </a:r>
          <a:r>
            <a:rPr lang="es-ES" b="0" dirty="0" err="1" smtClean="0"/>
            <a:t>Grid</a:t>
          </a:r>
          <a:r>
            <a:rPr lang="es-ES" b="0" dirty="0" smtClean="0"/>
            <a:t> </a:t>
          </a:r>
          <a:r>
            <a:rPr lang="es-ES" b="0" dirty="0" err="1" smtClean="0"/>
            <a:t>deployments</a:t>
          </a:r>
          <a:endParaRPr lang="es-ES" dirty="0"/>
        </a:p>
      </dgm:t>
    </dgm:pt>
    <dgm:pt modelId="{60387F85-8BA5-42A0-AC8C-742A84020DED}" type="parTrans" cxnId="{291747D6-26B8-4D44-9864-AA5CFA486C88}">
      <dgm:prSet/>
      <dgm:spPr/>
      <dgm:t>
        <a:bodyPr/>
        <a:lstStyle/>
        <a:p>
          <a:endParaRPr lang="es-ES"/>
        </a:p>
      </dgm:t>
    </dgm:pt>
    <dgm:pt modelId="{EF568D60-ACDF-4972-A0A0-F0C6AED77EDE}" type="sibTrans" cxnId="{291747D6-26B8-4D44-9864-AA5CFA486C88}">
      <dgm:prSet/>
      <dgm:spPr/>
      <dgm:t>
        <a:bodyPr/>
        <a:lstStyle/>
        <a:p>
          <a:endParaRPr lang="es-ES"/>
        </a:p>
      </dgm:t>
    </dgm:pt>
    <dgm:pt modelId="{89CBA37A-F1D2-49DF-9FE8-FC27AFC28C9F}">
      <dgm:prSet phldrT="[Texto]"/>
      <dgm:spPr/>
      <dgm:t>
        <a:bodyPr/>
        <a:lstStyle/>
        <a:p>
          <a:r>
            <a:rPr lang="es-ES" b="0" dirty="0" smtClean="0"/>
            <a:t>Nontrivial application migrations to the Grid</a:t>
          </a:r>
          <a:endParaRPr lang="es-ES" dirty="0"/>
        </a:p>
      </dgm:t>
    </dgm:pt>
    <dgm:pt modelId="{64661BAA-CBDC-4483-9E7C-C13F426085C3}" type="parTrans" cxnId="{6D765F2B-63F4-4C12-BA61-81248A6B1F50}">
      <dgm:prSet/>
      <dgm:spPr/>
      <dgm:t>
        <a:bodyPr/>
        <a:lstStyle/>
        <a:p>
          <a:endParaRPr lang="es-ES"/>
        </a:p>
      </dgm:t>
    </dgm:pt>
    <dgm:pt modelId="{6A0D4167-197A-4DD4-8831-051A033AA426}" type="sibTrans" cxnId="{6D765F2B-63F4-4C12-BA61-81248A6B1F50}">
      <dgm:prSet/>
      <dgm:spPr/>
      <dgm:t>
        <a:bodyPr/>
        <a:lstStyle/>
        <a:p>
          <a:endParaRPr lang="es-ES"/>
        </a:p>
      </dgm:t>
    </dgm:pt>
    <dgm:pt modelId="{D06A366D-53EC-48EC-9D88-4F84FFF33BC7}">
      <dgm:prSet phldrT="[Texto]"/>
      <dgm:spPr/>
      <dgm:t>
        <a:bodyPr/>
        <a:lstStyle/>
        <a:p>
          <a:r>
            <a:rPr lang="es-ES" dirty="0" err="1" smtClean="0"/>
            <a:t>Leverage</a:t>
          </a:r>
          <a:r>
            <a:rPr lang="es-ES" dirty="0" smtClean="0"/>
            <a:t> </a:t>
          </a:r>
          <a:r>
            <a:rPr lang="es-ES" dirty="0" err="1" smtClean="0"/>
            <a:t>scientific</a:t>
          </a:r>
          <a:r>
            <a:rPr lang="es-ES" dirty="0" smtClean="0"/>
            <a:t> </a:t>
          </a:r>
          <a:r>
            <a:rPr lang="es-ES" dirty="0" err="1" smtClean="0"/>
            <a:t>collaboration</a:t>
          </a:r>
          <a:r>
            <a:rPr lang="es-ES" dirty="0" smtClean="0"/>
            <a:t> (</a:t>
          </a:r>
          <a:r>
            <a:rPr lang="es-ES" dirty="0" err="1" smtClean="0"/>
            <a:t>VOs</a:t>
          </a:r>
          <a:r>
            <a:rPr lang="es-ES" dirty="0" smtClean="0"/>
            <a:t>)</a:t>
          </a:r>
          <a:endParaRPr lang="es-ES" dirty="0"/>
        </a:p>
      </dgm:t>
    </dgm:pt>
    <dgm:pt modelId="{A311E690-058D-48CC-8F92-FD9ADDB4A384}" type="parTrans" cxnId="{347222E2-F15C-4C52-86F0-57F6C3190358}">
      <dgm:prSet/>
      <dgm:spPr/>
      <dgm:t>
        <a:bodyPr/>
        <a:lstStyle/>
        <a:p>
          <a:endParaRPr lang="es-ES"/>
        </a:p>
      </dgm:t>
    </dgm:pt>
    <dgm:pt modelId="{87CF157F-43B8-41E9-9E39-95FE9BE52349}" type="sibTrans" cxnId="{347222E2-F15C-4C52-86F0-57F6C3190358}">
      <dgm:prSet/>
      <dgm:spPr/>
      <dgm:t>
        <a:bodyPr/>
        <a:lstStyle/>
        <a:p>
          <a:endParaRPr lang="es-ES"/>
        </a:p>
      </dgm:t>
    </dgm:pt>
    <dgm:pt modelId="{56804964-5D69-497A-B350-0F725645522A}">
      <dgm:prSet phldrT="[Texto]"/>
      <dgm:spPr/>
      <dgm:t>
        <a:bodyPr/>
        <a:lstStyle/>
        <a:p>
          <a:r>
            <a:rPr lang="es-ES" dirty="0" err="1" smtClean="0"/>
            <a:t>Focus</a:t>
          </a:r>
          <a:r>
            <a:rPr lang="es-ES" dirty="0" smtClean="0"/>
            <a:t> </a:t>
          </a:r>
          <a:r>
            <a:rPr lang="es-ES" dirty="0" err="1" smtClean="0"/>
            <a:t>on</a:t>
          </a:r>
          <a:r>
            <a:rPr lang="es-ES" dirty="0" smtClean="0"/>
            <a:t> bag-of-</a:t>
          </a:r>
          <a:r>
            <a:rPr lang="es-ES" dirty="0" err="1" smtClean="0"/>
            <a:t>tasks</a:t>
          </a:r>
          <a:r>
            <a:rPr lang="es-ES" dirty="0" smtClean="0"/>
            <a:t> </a:t>
          </a:r>
          <a:r>
            <a:rPr lang="es-ES" dirty="0" err="1" smtClean="0"/>
            <a:t>applications</a:t>
          </a:r>
          <a:r>
            <a:rPr lang="es-ES" dirty="0" smtClean="0"/>
            <a:t>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achieve</a:t>
          </a:r>
          <a:r>
            <a:rPr lang="es-ES" dirty="0" smtClean="0"/>
            <a:t> </a:t>
          </a:r>
          <a:r>
            <a:rPr lang="es-ES" dirty="0" err="1" smtClean="0"/>
            <a:t>good</a:t>
          </a:r>
          <a:r>
            <a:rPr lang="es-ES" dirty="0" smtClean="0"/>
            <a:t> performance</a:t>
          </a:r>
          <a:endParaRPr lang="es-ES" dirty="0"/>
        </a:p>
      </dgm:t>
    </dgm:pt>
    <dgm:pt modelId="{CC108CE9-2D43-4FDC-86F1-60F6C01A1639}" type="parTrans" cxnId="{F6F9D8AB-901C-47BB-8DF6-6C734B5A2EDE}">
      <dgm:prSet/>
      <dgm:spPr/>
      <dgm:t>
        <a:bodyPr/>
        <a:lstStyle/>
        <a:p>
          <a:endParaRPr lang="es-ES"/>
        </a:p>
      </dgm:t>
    </dgm:pt>
    <dgm:pt modelId="{431F71B8-D07B-44BC-9F4E-23E86B8CA923}" type="sibTrans" cxnId="{F6F9D8AB-901C-47BB-8DF6-6C734B5A2EDE}">
      <dgm:prSet/>
      <dgm:spPr/>
      <dgm:t>
        <a:bodyPr/>
        <a:lstStyle/>
        <a:p>
          <a:endParaRPr lang="es-ES"/>
        </a:p>
      </dgm:t>
    </dgm:pt>
    <dgm:pt modelId="{1CD3602D-A729-49F6-9AF1-B83F1EEF5D87}" type="pres">
      <dgm:prSet presAssocID="{89F60443-DDF9-4D05-9323-5561646E9C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BB5855-F912-4B60-816B-7C9F5A2DD429}" type="pres">
      <dgm:prSet presAssocID="{10242694-7CE2-4914-9D6C-4AD53D93A613}" presName="composite" presStyleCnt="0"/>
      <dgm:spPr/>
    </dgm:pt>
    <dgm:pt modelId="{2C76FF16-6A72-4CF0-93FB-A577E909D0A0}" type="pres">
      <dgm:prSet presAssocID="{10242694-7CE2-4914-9D6C-4AD53D93A61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FF0CAA-60F2-45DA-AB23-7DC5D36DF1A6}" type="pres">
      <dgm:prSet presAssocID="{10242694-7CE2-4914-9D6C-4AD53D93A61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1F2659-DF8C-4C67-9B16-F2F1F3E1053F}" type="pres">
      <dgm:prSet presAssocID="{3C07574B-F013-4212-8B1F-EFEF15A7F972}" presName="space" presStyleCnt="0"/>
      <dgm:spPr/>
    </dgm:pt>
    <dgm:pt modelId="{82FAFB0C-8AAC-4E97-99B9-CB4C44E87584}" type="pres">
      <dgm:prSet presAssocID="{52785EE0-BC47-45EE-A067-3FD6F032BB07}" presName="composite" presStyleCnt="0"/>
      <dgm:spPr/>
    </dgm:pt>
    <dgm:pt modelId="{B7F708AD-CEDF-4B2D-A64B-F550C532CD51}" type="pres">
      <dgm:prSet presAssocID="{52785EE0-BC47-45EE-A067-3FD6F032BB0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A2583-4963-4DD9-8E28-90BFB352EA28}" type="pres">
      <dgm:prSet presAssocID="{52785EE0-BC47-45EE-A067-3FD6F032BB0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5DB89D-47D0-43ED-B8B7-75F51C0873F2}" type="presOf" srcId="{C7D19489-1F9D-4CCC-96D2-46BCD31DD3BE}" destId="{80FF0CAA-60F2-45DA-AB23-7DC5D36DF1A6}" srcOrd="0" destOrd="0" presId="urn:microsoft.com/office/officeart/2005/8/layout/hList1"/>
    <dgm:cxn modelId="{65CD285D-9A41-4E0C-AAA2-013117D84ADC}" type="presOf" srcId="{A1001660-76BB-4535-8E30-82BFF87751E6}" destId="{29DA2583-4963-4DD9-8E28-90BFB352EA28}" srcOrd="0" destOrd="3" presId="urn:microsoft.com/office/officeart/2005/8/layout/hList1"/>
    <dgm:cxn modelId="{A735E777-6090-4931-AC27-95870202479E}" srcId="{89F60443-DDF9-4D05-9323-5561646E9C1B}" destId="{10242694-7CE2-4914-9D6C-4AD53D93A613}" srcOrd="0" destOrd="0" parTransId="{DF14CE50-6C96-4E41-8BBD-1E921855371C}" sibTransId="{3C07574B-F013-4212-8B1F-EFEF15A7F972}"/>
    <dgm:cxn modelId="{867172B1-4770-4F1A-8A99-A7F7AC32CF70}" srcId="{10242694-7CE2-4914-9D6C-4AD53D93A613}" destId="{C7D19489-1F9D-4CCC-96D2-46BCD31DD3BE}" srcOrd="0" destOrd="0" parTransId="{C7844EC2-2949-4042-BAA5-A2A7A188B1AB}" sibTransId="{35D9617E-00DD-4096-A184-E5A67928378F}"/>
    <dgm:cxn modelId="{28AED16E-858B-4045-9673-956FF8F772B8}" srcId="{10242694-7CE2-4914-9D6C-4AD53D93A613}" destId="{06D96CF4-E606-4A3A-B119-789D11DBEA71}" srcOrd="2" destOrd="0" parTransId="{CF0A84ED-26AE-4FB2-A28E-C4BA552FD59C}" sibTransId="{B03FADC1-FB09-43D6-80A5-6E9EC8080380}"/>
    <dgm:cxn modelId="{C6C2D980-4FE1-43ED-8499-4820813CF3F8}" srcId="{89F60443-DDF9-4D05-9323-5561646E9C1B}" destId="{52785EE0-BC47-45EE-A067-3FD6F032BB07}" srcOrd="1" destOrd="0" parTransId="{FE3CB0D0-94AA-4189-9CD6-510B47EC63AF}" sibTransId="{9D5441AA-96B4-4996-A8E8-614D6695986B}"/>
    <dgm:cxn modelId="{25A08F51-4651-4895-ADE1-065D22D14576}" type="presOf" srcId="{06D96CF4-E606-4A3A-B119-789D11DBEA71}" destId="{80FF0CAA-60F2-45DA-AB23-7DC5D36DF1A6}" srcOrd="0" destOrd="2" presId="urn:microsoft.com/office/officeart/2005/8/layout/hList1"/>
    <dgm:cxn modelId="{B4F52E19-4DC8-46ED-82FF-7EC22B177941}" type="presOf" srcId="{D06A366D-53EC-48EC-9D88-4F84FFF33BC7}" destId="{80FF0CAA-60F2-45DA-AB23-7DC5D36DF1A6}" srcOrd="0" destOrd="3" presId="urn:microsoft.com/office/officeart/2005/8/layout/hList1"/>
    <dgm:cxn modelId="{1787246E-5730-44F8-9595-7061F1C57323}" type="presOf" srcId="{52785EE0-BC47-45EE-A067-3FD6F032BB07}" destId="{B7F708AD-CEDF-4B2D-A64B-F550C532CD51}" srcOrd="0" destOrd="0" presId="urn:microsoft.com/office/officeart/2005/8/layout/hList1"/>
    <dgm:cxn modelId="{6D765F2B-63F4-4C12-BA61-81248A6B1F50}" srcId="{52785EE0-BC47-45EE-A067-3FD6F032BB07}" destId="{89CBA37A-F1D2-49DF-9FE8-FC27AFC28C9F}" srcOrd="0" destOrd="0" parTransId="{64661BAA-CBDC-4483-9E7C-C13F426085C3}" sibTransId="{6A0D4167-197A-4DD4-8831-051A033AA426}"/>
    <dgm:cxn modelId="{D6FF2091-2764-4CBD-98B9-ABD8C6BE39D8}" type="presOf" srcId="{89CBA37A-F1D2-49DF-9FE8-FC27AFC28C9F}" destId="{29DA2583-4963-4DD9-8E28-90BFB352EA28}" srcOrd="0" destOrd="0" presId="urn:microsoft.com/office/officeart/2005/8/layout/hList1"/>
    <dgm:cxn modelId="{72B8CE86-5722-4854-A88B-6C3AE0E4E46A}" type="presOf" srcId="{721A6416-04BC-4E34-B6D4-D00C40ADB667}" destId="{80FF0CAA-60F2-45DA-AB23-7DC5D36DF1A6}" srcOrd="0" destOrd="1" presId="urn:microsoft.com/office/officeart/2005/8/layout/hList1"/>
    <dgm:cxn modelId="{9A37347E-6BC3-4779-B89C-105C7BA3F343}" type="presOf" srcId="{B7E5F834-7C52-4FFF-B055-03E4A8490F8F}" destId="{29DA2583-4963-4DD9-8E28-90BFB352EA28}" srcOrd="0" destOrd="1" presId="urn:microsoft.com/office/officeart/2005/8/layout/hList1"/>
    <dgm:cxn modelId="{13689B09-D43F-447A-8ECA-7B5A0A6EB802}" srcId="{52785EE0-BC47-45EE-A067-3FD6F032BB07}" destId="{A1001660-76BB-4535-8E30-82BFF87751E6}" srcOrd="3" destOrd="0" parTransId="{64D80BBC-A701-46B8-8325-F067DADF8B6C}" sibTransId="{A44796A3-4141-45C6-9C68-FAF1511CA98E}"/>
    <dgm:cxn modelId="{291747D6-26B8-4D44-9864-AA5CFA486C88}" srcId="{52785EE0-BC47-45EE-A067-3FD6F032BB07}" destId="{B7E5F834-7C52-4FFF-B055-03E4A8490F8F}" srcOrd="1" destOrd="0" parTransId="{60387F85-8BA5-42A0-AC8C-742A84020DED}" sibTransId="{EF568D60-ACDF-4972-A0A0-F0C6AED77EDE}"/>
    <dgm:cxn modelId="{86BA273C-7D66-48FE-A31A-87C7F10D098E}" type="presOf" srcId="{89F60443-DDF9-4D05-9323-5561646E9C1B}" destId="{1CD3602D-A729-49F6-9AF1-B83F1EEF5D87}" srcOrd="0" destOrd="0" presId="urn:microsoft.com/office/officeart/2005/8/layout/hList1"/>
    <dgm:cxn modelId="{F6F9D8AB-901C-47BB-8DF6-6C734B5A2EDE}" srcId="{52785EE0-BC47-45EE-A067-3FD6F032BB07}" destId="{56804964-5D69-497A-B350-0F725645522A}" srcOrd="2" destOrd="0" parTransId="{CC108CE9-2D43-4FDC-86F1-60F6C01A1639}" sibTransId="{431F71B8-D07B-44BC-9F4E-23E86B8CA923}"/>
    <dgm:cxn modelId="{CA203AB1-2718-4C7B-8238-3E6F40447256}" type="presOf" srcId="{10242694-7CE2-4914-9D6C-4AD53D93A613}" destId="{2C76FF16-6A72-4CF0-93FB-A577E909D0A0}" srcOrd="0" destOrd="0" presId="urn:microsoft.com/office/officeart/2005/8/layout/hList1"/>
    <dgm:cxn modelId="{347222E2-F15C-4C52-86F0-57F6C3190358}" srcId="{10242694-7CE2-4914-9D6C-4AD53D93A613}" destId="{D06A366D-53EC-48EC-9D88-4F84FFF33BC7}" srcOrd="3" destOrd="0" parTransId="{A311E690-058D-48CC-8F92-FD9ADDB4A384}" sibTransId="{87CF157F-43B8-41E9-9E39-95FE9BE52349}"/>
    <dgm:cxn modelId="{09B9AF77-5DEB-4936-98E8-28ACA03CBC1C}" srcId="{10242694-7CE2-4914-9D6C-4AD53D93A613}" destId="{721A6416-04BC-4E34-B6D4-D00C40ADB667}" srcOrd="1" destOrd="0" parTransId="{9575706F-0C07-4277-83AA-C088C4378F56}" sibTransId="{37E9541E-A8A1-485F-BAD9-BEAFA7D556EF}"/>
    <dgm:cxn modelId="{1B0EB79F-2344-4FA8-B1E6-B89773B5F5D7}" type="presOf" srcId="{56804964-5D69-497A-B350-0F725645522A}" destId="{29DA2583-4963-4DD9-8E28-90BFB352EA28}" srcOrd="0" destOrd="2" presId="urn:microsoft.com/office/officeart/2005/8/layout/hList1"/>
    <dgm:cxn modelId="{310081E3-9A44-4ADA-8697-11A9B09DCA05}" type="presParOf" srcId="{1CD3602D-A729-49F6-9AF1-B83F1EEF5D87}" destId="{EFBB5855-F912-4B60-816B-7C9F5A2DD429}" srcOrd="0" destOrd="0" presId="urn:microsoft.com/office/officeart/2005/8/layout/hList1"/>
    <dgm:cxn modelId="{5E443CD1-63AF-4A2A-A570-11FEEBF13BF1}" type="presParOf" srcId="{EFBB5855-F912-4B60-816B-7C9F5A2DD429}" destId="{2C76FF16-6A72-4CF0-93FB-A577E909D0A0}" srcOrd="0" destOrd="0" presId="urn:microsoft.com/office/officeart/2005/8/layout/hList1"/>
    <dgm:cxn modelId="{82C15889-12DF-4D47-9DB8-37F861ABD16B}" type="presParOf" srcId="{EFBB5855-F912-4B60-816B-7C9F5A2DD429}" destId="{80FF0CAA-60F2-45DA-AB23-7DC5D36DF1A6}" srcOrd="1" destOrd="0" presId="urn:microsoft.com/office/officeart/2005/8/layout/hList1"/>
    <dgm:cxn modelId="{121E526B-AB6A-47CA-8381-6C23998EA0B7}" type="presParOf" srcId="{1CD3602D-A729-49F6-9AF1-B83F1EEF5D87}" destId="{951F2659-DF8C-4C67-9B16-F2F1F3E1053F}" srcOrd="1" destOrd="0" presId="urn:microsoft.com/office/officeart/2005/8/layout/hList1"/>
    <dgm:cxn modelId="{E730D7F1-A38F-4988-80F0-B002CFFCF6C6}" type="presParOf" srcId="{1CD3602D-A729-49F6-9AF1-B83F1EEF5D87}" destId="{82FAFB0C-8AAC-4E97-99B9-CB4C44E87584}" srcOrd="2" destOrd="0" presId="urn:microsoft.com/office/officeart/2005/8/layout/hList1"/>
    <dgm:cxn modelId="{65E704DE-B4AA-41C8-AD18-C11E506A32B0}" type="presParOf" srcId="{82FAFB0C-8AAC-4E97-99B9-CB4C44E87584}" destId="{B7F708AD-CEDF-4B2D-A64B-F550C532CD51}" srcOrd="0" destOrd="0" presId="urn:microsoft.com/office/officeart/2005/8/layout/hList1"/>
    <dgm:cxn modelId="{29DB2F25-FFFE-4754-A1E6-B4E00C4A7816}" type="presParOf" srcId="{82FAFB0C-8AAC-4E97-99B9-CB4C44E87584}" destId="{29DA2583-4963-4DD9-8E28-90BFB352EA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008BE-541B-48E9-84E0-EEFE0F9D3540}" type="doc">
      <dgm:prSet loTypeId="urn:microsoft.com/office/officeart/2005/8/layout/radial3" loCatId="cycle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6B81EB0-7F9F-43D1-B1B7-B407410FF1D0}">
      <dgm:prSet phldrT="[Texto]"/>
      <dgm:spPr/>
      <dgm:t>
        <a:bodyPr/>
        <a:lstStyle/>
        <a:p>
          <a:r>
            <a:rPr lang="es-ES" b="1" dirty="0" smtClean="0"/>
            <a:t>Virtual Machine Managers</a:t>
          </a:r>
          <a:endParaRPr lang="es-ES" b="1" dirty="0"/>
        </a:p>
      </dgm:t>
    </dgm:pt>
    <dgm:pt modelId="{DB5F5024-FC1A-4003-8CEF-48C4EDB05A33}" type="parTrans" cxnId="{C37263D5-571D-456D-83AE-3620BA5CB5BF}">
      <dgm:prSet/>
      <dgm:spPr/>
      <dgm:t>
        <a:bodyPr/>
        <a:lstStyle/>
        <a:p>
          <a:endParaRPr lang="es-ES" b="1"/>
        </a:p>
      </dgm:t>
    </dgm:pt>
    <dgm:pt modelId="{65C886C6-6256-4B04-B371-3A55A4905E72}" type="sibTrans" cxnId="{C37263D5-571D-456D-83AE-3620BA5CB5BF}">
      <dgm:prSet/>
      <dgm:spPr/>
      <dgm:t>
        <a:bodyPr/>
        <a:lstStyle/>
        <a:p>
          <a:endParaRPr lang="es-ES" b="1"/>
        </a:p>
      </dgm:t>
    </dgm:pt>
    <dgm:pt modelId="{D7C69B81-CD45-41A2-8E87-939CD9F60DFD}">
      <dgm:prSet phldrT="[Texto]"/>
      <dgm:spPr/>
      <dgm:t>
        <a:bodyPr/>
        <a:lstStyle/>
        <a:p>
          <a:r>
            <a:rPr lang="es-ES" b="1" dirty="0" err="1" smtClean="0"/>
            <a:t>OpenNebula</a:t>
          </a:r>
          <a:endParaRPr lang="es-ES" b="1" dirty="0"/>
        </a:p>
      </dgm:t>
    </dgm:pt>
    <dgm:pt modelId="{524B1BA9-2FCE-41B0-913C-C831981422EC}" type="parTrans" cxnId="{974E1E8F-36AE-48AE-AAD4-ADBFE4E30C23}">
      <dgm:prSet/>
      <dgm:spPr/>
      <dgm:t>
        <a:bodyPr/>
        <a:lstStyle/>
        <a:p>
          <a:endParaRPr lang="es-ES" b="1"/>
        </a:p>
      </dgm:t>
    </dgm:pt>
    <dgm:pt modelId="{3E0843C4-9209-4C5B-8C35-2C444F104E33}" type="sibTrans" cxnId="{974E1E8F-36AE-48AE-AAD4-ADBFE4E30C23}">
      <dgm:prSet/>
      <dgm:spPr/>
      <dgm:t>
        <a:bodyPr/>
        <a:lstStyle/>
        <a:p>
          <a:endParaRPr lang="es-ES" b="1"/>
        </a:p>
      </dgm:t>
    </dgm:pt>
    <dgm:pt modelId="{1D69D07A-7ED9-4E6F-B298-2CE34D84D7A3}">
      <dgm:prSet phldrT="[Texto]"/>
      <dgm:spPr/>
      <dgm:t>
        <a:bodyPr/>
        <a:lstStyle/>
        <a:p>
          <a:r>
            <a:rPr lang="es-ES" b="1" dirty="0" err="1" smtClean="0"/>
            <a:t>Eucalyptus</a:t>
          </a:r>
          <a:endParaRPr lang="es-ES" b="1" dirty="0"/>
        </a:p>
      </dgm:t>
    </dgm:pt>
    <dgm:pt modelId="{2C9AB0A1-0D5C-4BB4-ACB6-B99ED3A1E95E}" type="parTrans" cxnId="{49A593A9-7388-4789-AD2A-8FDD9F18F69F}">
      <dgm:prSet/>
      <dgm:spPr/>
      <dgm:t>
        <a:bodyPr/>
        <a:lstStyle/>
        <a:p>
          <a:endParaRPr lang="es-ES" b="1"/>
        </a:p>
      </dgm:t>
    </dgm:pt>
    <dgm:pt modelId="{CD070EBE-321A-49D5-B308-F47566D20853}" type="sibTrans" cxnId="{49A593A9-7388-4789-AD2A-8FDD9F18F69F}">
      <dgm:prSet/>
      <dgm:spPr/>
      <dgm:t>
        <a:bodyPr/>
        <a:lstStyle/>
        <a:p>
          <a:endParaRPr lang="es-ES" b="1"/>
        </a:p>
      </dgm:t>
    </dgm:pt>
    <dgm:pt modelId="{104E2316-7CC2-45B3-9D1C-32DF40726C28}">
      <dgm:prSet phldrT="[Texto]"/>
      <dgm:spPr/>
      <dgm:t>
        <a:bodyPr/>
        <a:lstStyle/>
        <a:p>
          <a:r>
            <a:rPr lang="es-ES" b="1" dirty="0" err="1" smtClean="0"/>
            <a:t>Nimbus</a:t>
          </a:r>
          <a:endParaRPr lang="es-ES" b="1" dirty="0"/>
        </a:p>
      </dgm:t>
    </dgm:pt>
    <dgm:pt modelId="{412AAFC3-439F-4259-B25E-2FFDC770C00B}" type="parTrans" cxnId="{A1F6D1CF-FECD-4391-B76D-D116A85DB61F}">
      <dgm:prSet/>
      <dgm:spPr/>
      <dgm:t>
        <a:bodyPr/>
        <a:lstStyle/>
        <a:p>
          <a:endParaRPr lang="es-ES" b="1"/>
        </a:p>
      </dgm:t>
    </dgm:pt>
    <dgm:pt modelId="{D4553A9F-CC62-4925-885E-096BE61E97D2}" type="sibTrans" cxnId="{A1F6D1CF-FECD-4391-B76D-D116A85DB61F}">
      <dgm:prSet/>
      <dgm:spPr/>
      <dgm:t>
        <a:bodyPr/>
        <a:lstStyle/>
        <a:p>
          <a:endParaRPr lang="es-ES" b="1"/>
        </a:p>
      </dgm:t>
    </dgm:pt>
    <dgm:pt modelId="{2D06359E-018D-4BD0-A1E3-A378175A2E65}">
      <dgm:prSet phldrT="[Texto]"/>
      <dgm:spPr/>
      <dgm:t>
        <a:bodyPr/>
        <a:lstStyle/>
        <a:p>
          <a:r>
            <a:rPr lang="es-ES" b="1" dirty="0" err="1" smtClean="0"/>
            <a:t>VMWare</a:t>
          </a:r>
          <a:endParaRPr lang="es-ES" b="1" dirty="0"/>
        </a:p>
      </dgm:t>
    </dgm:pt>
    <dgm:pt modelId="{F1FA8F3F-7F82-4E82-BCFA-A733B902C491}" type="parTrans" cxnId="{D7F63E75-E361-4DD3-9440-373357085D4C}">
      <dgm:prSet/>
      <dgm:spPr/>
      <dgm:t>
        <a:bodyPr/>
        <a:lstStyle/>
        <a:p>
          <a:endParaRPr lang="es-ES" b="1"/>
        </a:p>
      </dgm:t>
    </dgm:pt>
    <dgm:pt modelId="{FE84064C-17EA-4B6A-B60E-0E48A2349173}" type="sibTrans" cxnId="{D7F63E75-E361-4DD3-9440-373357085D4C}">
      <dgm:prSet/>
      <dgm:spPr/>
      <dgm:t>
        <a:bodyPr/>
        <a:lstStyle/>
        <a:p>
          <a:endParaRPr lang="es-ES" b="1"/>
        </a:p>
      </dgm:t>
    </dgm:pt>
    <dgm:pt modelId="{AFC1BB0E-0C9D-436C-B705-729FA8F910C7}">
      <dgm:prSet phldrT="[Texto]"/>
      <dgm:spPr/>
      <dgm:t>
        <a:bodyPr/>
        <a:lstStyle/>
        <a:p>
          <a:r>
            <a:rPr lang="es-ES" b="1" dirty="0" err="1" smtClean="0"/>
            <a:t>OpenQRM</a:t>
          </a:r>
          <a:endParaRPr lang="es-ES" b="1" dirty="0"/>
        </a:p>
      </dgm:t>
    </dgm:pt>
    <dgm:pt modelId="{5249A5C7-DAA3-4021-8F4A-0827194B0054}" type="parTrans" cxnId="{69767AFA-059A-4CE2-8C14-DC262544A3DC}">
      <dgm:prSet/>
      <dgm:spPr/>
      <dgm:t>
        <a:bodyPr/>
        <a:lstStyle/>
        <a:p>
          <a:endParaRPr lang="es-ES" b="1"/>
        </a:p>
      </dgm:t>
    </dgm:pt>
    <dgm:pt modelId="{7F0806ED-FD8B-4B61-9150-1B4B85761A22}" type="sibTrans" cxnId="{69767AFA-059A-4CE2-8C14-DC262544A3DC}">
      <dgm:prSet/>
      <dgm:spPr/>
      <dgm:t>
        <a:bodyPr/>
        <a:lstStyle/>
        <a:p>
          <a:endParaRPr lang="es-ES" b="1"/>
        </a:p>
      </dgm:t>
    </dgm:pt>
    <dgm:pt modelId="{B775D599-153E-4E85-95E6-36F4DFE858E0}">
      <dgm:prSet phldrT="[Texto]"/>
      <dgm:spPr/>
      <dgm:t>
        <a:bodyPr/>
        <a:lstStyle/>
        <a:p>
          <a:r>
            <a:rPr lang="es-ES" b="1" dirty="0" err="1" smtClean="0"/>
            <a:t>SnowFlock</a:t>
          </a:r>
          <a:endParaRPr lang="es-ES" b="1" dirty="0"/>
        </a:p>
      </dgm:t>
    </dgm:pt>
    <dgm:pt modelId="{CCB2F020-79CD-47D1-8FF8-2D7306F27EB3}" type="parTrans" cxnId="{0B42F595-FD26-4D70-8466-ED307BEB7202}">
      <dgm:prSet/>
      <dgm:spPr/>
      <dgm:t>
        <a:bodyPr/>
        <a:lstStyle/>
        <a:p>
          <a:endParaRPr lang="es-ES" b="1"/>
        </a:p>
      </dgm:t>
    </dgm:pt>
    <dgm:pt modelId="{70721425-ED73-45FC-8711-3F5C5F41C78E}" type="sibTrans" cxnId="{0B42F595-FD26-4D70-8466-ED307BEB7202}">
      <dgm:prSet/>
      <dgm:spPr/>
      <dgm:t>
        <a:bodyPr/>
        <a:lstStyle/>
        <a:p>
          <a:endParaRPr lang="es-ES" b="1"/>
        </a:p>
      </dgm:t>
    </dgm:pt>
    <dgm:pt modelId="{468002DE-45C7-445A-93B8-DEDDF87113E0}">
      <dgm:prSet phldrT="[Texto]"/>
      <dgm:spPr/>
      <dgm:t>
        <a:bodyPr/>
        <a:lstStyle/>
        <a:p>
          <a:r>
            <a:rPr lang="es-ES" b="1" dirty="0" err="1" smtClean="0"/>
            <a:t>Enomaly</a:t>
          </a:r>
          <a:endParaRPr lang="es-ES" b="1" dirty="0"/>
        </a:p>
      </dgm:t>
    </dgm:pt>
    <dgm:pt modelId="{43D73680-A6C9-4909-8BC2-B84449E5127D}" type="parTrans" cxnId="{DCE706A3-FC39-48DC-BC2A-6194CD80086D}">
      <dgm:prSet/>
      <dgm:spPr/>
      <dgm:t>
        <a:bodyPr/>
        <a:lstStyle/>
        <a:p>
          <a:endParaRPr lang="es-ES" b="1"/>
        </a:p>
      </dgm:t>
    </dgm:pt>
    <dgm:pt modelId="{5853ED9D-1E62-49F3-A38B-9954DDA04E5F}" type="sibTrans" cxnId="{DCE706A3-FC39-48DC-BC2A-6194CD80086D}">
      <dgm:prSet/>
      <dgm:spPr/>
      <dgm:t>
        <a:bodyPr/>
        <a:lstStyle/>
        <a:p>
          <a:endParaRPr lang="es-ES" b="1"/>
        </a:p>
      </dgm:t>
    </dgm:pt>
    <dgm:pt modelId="{C70CB80B-AA0E-40B6-9A51-E07C9221C1C0}">
      <dgm:prSet phldrT="[Texto]"/>
      <dgm:spPr/>
      <dgm:t>
        <a:bodyPr/>
        <a:lstStyle/>
        <a:p>
          <a:r>
            <a:rPr lang="es-ES" b="1" dirty="0" err="1" smtClean="0"/>
            <a:t>Abiquo</a:t>
          </a:r>
          <a:endParaRPr lang="es-ES" b="1" dirty="0"/>
        </a:p>
      </dgm:t>
    </dgm:pt>
    <dgm:pt modelId="{D23444F2-48D6-42EA-93CC-1DC1D181CC1F}" type="parTrans" cxnId="{9A19B358-2343-4BA9-BCB6-B8DE56753FBB}">
      <dgm:prSet/>
      <dgm:spPr/>
      <dgm:t>
        <a:bodyPr/>
        <a:lstStyle/>
        <a:p>
          <a:endParaRPr lang="es-ES" b="1"/>
        </a:p>
      </dgm:t>
    </dgm:pt>
    <dgm:pt modelId="{5E0EEE3A-1814-4E02-BC9A-108222740B75}" type="sibTrans" cxnId="{9A19B358-2343-4BA9-BCB6-B8DE56753FBB}">
      <dgm:prSet/>
      <dgm:spPr/>
      <dgm:t>
        <a:bodyPr/>
        <a:lstStyle/>
        <a:p>
          <a:endParaRPr lang="es-ES" b="1"/>
        </a:p>
      </dgm:t>
    </dgm:pt>
    <dgm:pt modelId="{9658556B-739F-46F8-92EA-ECC92A46EC3F}">
      <dgm:prSet phldrT="[Texto]"/>
      <dgm:spPr/>
      <dgm:t>
        <a:bodyPr/>
        <a:lstStyle/>
        <a:p>
          <a:r>
            <a:rPr lang="es-ES" b="1" dirty="0" err="1" smtClean="0"/>
            <a:t>Emotive</a:t>
          </a:r>
          <a:r>
            <a:rPr lang="es-ES" b="1" dirty="0" smtClean="0"/>
            <a:t> Cloud</a:t>
          </a:r>
          <a:endParaRPr lang="es-ES" b="1" dirty="0"/>
        </a:p>
      </dgm:t>
    </dgm:pt>
    <dgm:pt modelId="{513C422E-3A63-45DC-9C25-A684EB3C86F1}" type="parTrans" cxnId="{AB513AC6-A822-4A11-8AFF-25382435F0E2}">
      <dgm:prSet/>
      <dgm:spPr/>
      <dgm:t>
        <a:bodyPr/>
        <a:lstStyle/>
        <a:p>
          <a:endParaRPr lang="es-ES"/>
        </a:p>
      </dgm:t>
    </dgm:pt>
    <dgm:pt modelId="{99614285-0A06-49DF-8E0F-A4BBBF8A4069}" type="sibTrans" cxnId="{AB513AC6-A822-4A11-8AFF-25382435F0E2}">
      <dgm:prSet/>
      <dgm:spPr/>
      <dgm:t>
        <a:bodyPr/>
        <a:lstStyle/>
        <a:p>
          <a:endParaRPr lang="es-ES"/>
        </a:p>
      </dgm:t>
    </dgm:pt>
    <dgm:pt modelId="{2EBB17F8-9ACB-46F5-9BD7-55CFF75055AF}" type="pres">
      <dgm:prSet presAssocID="{FBD008BE-541B-48E9-84E0-EEFE0F9D354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EACDE1-0FBF-4F08-9140-445158BE249F}" type="pres">
      <dgm:prSet presAssocID="{FBD008BE-541B-48E9-84E0-EEFE0F9D3540}" presName="radial" presStyleCnt="0">
        <dgm:presLayoutVars>
          <dgm:animLvl val="ctr"/>
        </dgm:presLayoutVars>
      </dgm:prSet>
      <dgm:spPr/>
    </dgm:pt>
    <dgm:pt modelId="{35C2481A-0CD6-4FCA-97CD-C4466EFFA026}" type="pres">
      <dgm:prSet presAssocID="{A6B81EB0-7F9F-43D1-B1B7-B407410FF1D0}" presName="centerShape" presStyleLbl="vennNode1" presStyleIdx="0" presStyleCnt="10"/>
      <dgm:spPr/>
      <dgm:t>
        <a:bodyPr/>
        <a:lstStyle/>
        <a:p>
          <a:endParaRPr lang="es-ES"/>
        </a:p>
      </dgm:t>
    </dgm:pt>
    <dgm:pt modelId="{50F7069A-6DC4-4247-94B3-12DE50A2DECD}" type="pres">
      <dgm:prSet presAssocID="{D7C69B81-CD45-41A2-8E87-939CD9F60DFD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4B6D6C-7958-43D1-AD9B-DD4BBED1236F}" type="pres">
      <dgm:prSet presAssocID="{1D69D07A-7ED9-4E6F-B298-2CE34D84D7A3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84671-A1A1-46E9-BB76-13B67E1B93D5}" type="pres">
      <dgm:prSet presAssocID="{104E2316-7CC2-45B3-9D1C-32DF40726C28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97C19-CC93-439B-B873-1961D6A6E869}" type="pres">
      <dgm:prSet presAssocID="{2D06359E-018D-4BD0-A1E3-A378175A2E65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5FD0D-3BF9-4813-81E4-2D6638E412D4}" type="pres">
      <dgm:prSet presAssocID="{AFC1BB0E-0C9D-436C-B705-729FA8F910C7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87AC2-5ADB-45B0-9758-4375E4F1EE3B}" type="pres">
      <dgm:prSet presAssocID="{B775D599-153E-4E85-95E6-36F4DFE858E0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6657E7-4C1C-4D6A-ADE9-154F8B1FF174}" type="pres">
      <dgm:prSet presAssocID="{468002DE-45C7-445A-93B8-DEDDF87113E0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01FFD-A785-481B-9316-60D895DECBBC}" type="pres">
      <dgm:prSet presAssocID="{C70CB80B-AA0E-40B6-9A51-E07C9221C1C0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01D02C-A986-41C8-8636-6AEE3E32DD47}" type="pres">
      <dgm:prSet presAssocID="{9658556B-739F-46F8-92EA-ECC92A46EC3F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368B19-3A13-449F-81AC-EC20690342B2}" type="presOf" srcId="{2D06359E-018D-4BD0-A1E3-A378175A2E65}" destId="{52E97C19-CC93-439B-B873-1961D6A6E869}" srcOrd="0" destOrd="0" presId="urn:microsoft.com/office/officeart/2005/8/layout/radial3"/>
    <dgm:cxn modelId="{6C2C1AB0-B70F-49BC-B33A-284BD42A2323}" type="presOf" srcId="{D7C69B81-CD45-41A2-8E87-939CD9F60DFD}" destId="{50F7069A-6DC4-4247-94B3-12DE50A2DECD}" srcOrd="0" destOrd="0" presId="urn:microsoft.com/office/officeart/2005/8/layout/radial3"/>
    <dgm:cxn modelId="{D958783E-5F9A-4A2A-895B-68A696986A8A}" type="presOf" srcId="{1D69D07A-7ED9-4E6F-B298-2CE34D84D7A3}" destId="{CC4B6D6C-7958-43D1-AD9B-DD4BBED1236F}" srcOrd="0" destOrd="0" presId="urn:microsoft.com/office/officeart/2005/8/layout/radial3"/>
    <dgm:cxn modelId="{4CF53EEC-4039-4331-926A-ED5432C7DF4C}" type="presOf" srcId="{B775D599-153E-4E85-95E6-36F4DFE858E0}" destId="{F8E87AC2-5ADB-45B0-9758-4375E4F1EE3B}" srcOrd="0" destOrd="0" presId="urn:microsoft.com/office/officeart/2005/8/layout/radial3"/>
    <dgm:cxn modelId="{90D0C596-9A1D-4465-9E9D-BA39E8B10320}" type="presOf" srcId="{FBD008BE-541B-48E9-84E0-EEFE0F9D3540}" destId="{2EBB17F8-9ACB-46F5-9BD7-55CFF75055AF}" srcOrd="0" destOrd="0" presId="urn:microsoft.com/office/officeart/2005/8/layout/radial3"/>
    <dgm:cxn modelId="{AB513AC6-A822-4A11-8AFF-25382435F0E2}" srcId="{A6B81EB0-7F9F-43D1-B1B7-B407410FF1D0}" destId="{9658556B-739F-46F8-92EA-ECC92A46EC3F}" srcOrd="8" destOrd="0" parTransId="{513C422E-3A63-45DC-9C25-A684EB3C86F1}" sibTransId="{99614285-0A06-49DF-8E0F-A4BBBF8A4069}"/>
    <dgm:cxn modelId="{666C0926-384C-4A7D-9BDC-28B31B1C5485}" type="presOf" srcId="{AFC1BB0E-0C9D-436C-B705-729FA8F910C7}" destId="{93D5FD0D-3BF9-4813-81E4-2D6638E412D4}" srcOrd="0" destOrd="0" presId="urn:microsoft.com/office/officeart/2005/8/layout/radial3"/>
    <dgm:cxn modelId="{B859D354-EF46-4A7C-8018-F4172CAED6B8}" type="presOf" srcId="{468002DE-45C7-445A-93B8-DEDDF87113E0}" destId="{E26657E7-4C1C-4D6A-ADE9-154F8B1FF174}" srcOrd="0" destOrd="0" presId="urn:microsoft.com/office/officeart/2005/8/layout/radial3"/>
    <dgm:cxn modelId="{91CBCD46-EED6-402B-8A0E-DF54F6DFEABD}" type="presOf" srcId="{C70CB80B-AA0E-40B6-9A51-E07C9221C1C0}" destId="{0DE01FFD-A785-481B-9316-60D895DECBBC}" srcOrd="0" destOrd="0" presId="urn:microsoft.com/office/officeart/2005/8/layout/radial3"/>
    <dgm:cxn modelId="{500E641D-FBB5-49A7-A22E-F151FF62CB09}" type="presOf" srcId="{A6B81EB0-7F9F-43D1-B1B7-B407410FF1D0}" destId="{35C2481A-0CD6-4FCA-97CD-C4466EFFA026}" srcOrd="0" destOrd="0" presId="urn:microsoft.com/office/officeart/2005/8/layout/radial3"/>
    <dgm:cxn modelId="{C37263D5-571D-456D-83AE-3620BA5CB5BF}" srcId="{FBD008BE-541B-48E9-84E0-EEFE0F9D3540}" destId="{A6B81EB0-7F9F-43D1-B1B7-B407410FF1D0}" srcOrd="0" destOrd="0" parTransId="{DB5F5024-FC1A-4003-8CEF-48C4EDB05A33}" sibTransId="{65C886C6-6256-4B04-B371-3A55A4905E72}"/>
    <dgm:cxn modelId="{A41443B5-9FC4-428D-BE72-2DE026C8E84E}" type="presOf" srcId="{9658556B-739F-46F8-92EA-ECC92A46EC3F}" destId="{5401D02C-A986-41C8-8636-6AEE3E32DD47}" srcOrd="0" destOrd="0" presId="urn:microsoft.com/office/officeart/2005/8/layout/radial3"/>
    <dgm:cxn modelId="{69767AFA-059A-4CE2-8C14-DC262544A3DC}" srcId="{A6B81EB0-7F9F-43D1-B1B7-B407410FF1D0}" destId="{AFC1BB0E-0C9D-436C-B705-729FA8F910C7}" srcOrd="4" destOrd="0" parTransId="{5249A5C7-DAA3-4021-8F4A-0827194B0054}" sibTransId="{7F0806ED-FD8B-4B61-9150-1B4B85761A22}"/>
    <dgm:cxn modelId="{0B42F595-FD26-4D70-8466-ED307BEB7202}" srcId="{A6B81EB0-7F9F-43D1-B1B7-B407410FF1D0}" destId="{B775D599-153E-4E85-95E6-36F4DFE858E0}" srcOrd="5" destOrd="0" parTransId="{CCB2F020-79CD-47D1-8FF8-2D7306F27EB3}" sibTransId="{70721425-ED73-45FC-8711-3F5C5F41C78E}"/>
    <dgm:cxn modelId="{DCE706A3-FC39-48DC-BC2A-6194CD80086D}" srcId="{A6B81EB0-7F9F-43D1-B1B7-B407410FF1D0}" destId="{468002DE-45C7-445A-93B8-DEDDF87113E0}" srcOrd="6" destOrd="0" parTransId="{43D73680-A6C9-4909-8BC2-B84449E5127D}" sibTransId="{5853ED9D-1E62-49F3-A38B-9954DDA04E5F}"/>
    <dgm:cxn modelId="{A1F6D1CF-FECD-4391-B76D-D116A85DB61F}" srcId="{A6B81EB0-7F9F-43D1-B1B7-B407410FF1D0}" destId="{104E2316-7CC2-45B3-9D1C-32DF40726C28}" srcOrd="2" destOrd="0" parTransId="{412AAFC3-439F-4259-B25E-2FFDC770C00B}" sibTransId="{D4553A9F-CC62-4925-885E-096BE61E97D2}"/>
    <dgm:cxn modelId="{9A19B358-2343-4BA9-BCB6-B8DE56753FBB}" srcId="{A6B81EB0-7F9F-43D1-B1B7-B407410FF1D0}" destId="{C70CB80B-AA0E-40B6-9A51-E07C9221C1C0}" srcOrd="7" destOrd="0" parTransId="{D23444F2-48D6-42EA-93CC-1DC1D181CC1F}" sibTransId="{5E0EEE3A-1814-4E02-BC9A-108222740B75}"/>
    <dgm:cxn modelId="{D7F63E75-E361-4DD3-9440-373357085D4C}" srcId="{A6B81EB0-7F9F-43D1-B1B7-B407410FF1D0}" destId="{2D06359E-018D-4BD0-A1E3-A378175A2E65}" srcOrd="3" destOrd="0" parTransId="{F1FA8F3F-7F82-4E82-BCFA-A733B902C491}" sibTransId="{FE84064C-17EA-4B6A-B60E-0E48A2349173}"/>
    <dgm:cxn modelId="{49A593A9-7388-4789-AD2A-8FDD9F18F69F}" srcId="{A6B81EB0-7F9F-43D1-B1B7-B407410FF1D0}" destId="{1D69D07A-7ED9-4E6F-B298-2CE34D84D7A3}" srcOrd="1" destOrd="0" parTransId="{2C9AB0A1-0D5C-4BB4-ACB6-B99ED3A1E95E}" sibTransId="{CD070EBE-321A-49D5-B308-F47566D20853}"/>
    <dgm:cxn modelId="{BC6D17FA-4707-45EE-94FE-64C2E6EF295A}" type="presOf" srcId="{104E2316-7CC2-45B3-9D1C-32DF40726C28}" destId="{8C284671-A1A1-46E9-BB76-13B67E1B93D5}" srcOrd="0" destOrd="0" presId="urn:microsoft.com/office/officeart/2005/8/layout/radial3"/>
    <dgm:cxn modelId="{974E1E8F-36AE-48AE-AAD4-ADBFE4E30C23}" srcId="{A6B81EB0-7F9F-43D1-B1B7-B407410FF1D0}" destId="{D7C69B81-CD45-41A2-8E87-939CD9F60DFD}" srcOrd="0" destOrd="0" parTransId="{524B1BA9-2FCE-41B0-913C-C831981422EC}" sibTransId="{3E0843C4-9209-4C5B-8C35-2C444F104E33}"/>
    <dgm:cxn modelId="{31E93CF3-CF87-425E-B3A2-FB0AC8777CAC}" type="presParOf" srcId="{2EBB17F8-9ACB-46F5-9BD7-55CFF75055AF}" destId="{E6EACDE1-0FBF-4F08-9140-445158BE249F}" srcOrd="0" destOrd="0" presId="urn:microsoft.com/office/officeart/2005/8/layout/radial3"/>
    <dgm:cxn modelId="{7E5E50E0-4491-48A6-AE18-622E11038A74}" type="presParOf" srcId="{E6EACDE1-0FBF-4F08-9140-445158BE249F}" destId="{35C2481A-0CD6-4FCA-97CD-C4466EFFA026}" srcOrd="0" destOrd="0" presId="urn:microsoft.com/office/officeart/2005/8/layout/radial3"/>
    <dgm:cxn modelId="{A390C43E-DE85-456A-A4DF-C34A69B434A6}" type="presParOf" srcId="{E6EACDE1-0FBF-4F08-9140-445158BE249F}" destId="{50F7069A-6DC4-4247-94B3-12DE50A2DECD}" srcOrd="1" destOrd="0" presId="urn:microsoft.com/office/officeart/2005/8/layout/radial3"/>
    <dgm:cxn modelId="{CF7B0A85-B48B-413B-99F3-56B1CB4AB34D}" type="presParOf" srcId="{E6EACDE1-0FBF-4F08-9140-445158BE249F}" destId="{CC4B6D6C-7958-43D1-AD9B-DD4BBED1236F}" srcOrd="2" destOrd="0" presId="urn:microsoft.com/office/officeart/2005/8/layout/radial3"/>
    <dgm:cxn modelId="{23564902-8A99-4FB8-AC7A-2F7E0D0E3314}" type="presParOf" srcId="{E6EACDE1-0FBF-4F08-9140-445158BE249F}" destId="{8C284671-A1A1-46E9-BB76-13B67E1B93D5}" srcOrd="3" destOrd="0" presId="urn:microsoft.com/office/officeart/2005/8/layout/radial3"/>
    <dgm:cxn modelId="{387E7649-1AD6-43A9-8841-71CE0781C280}" type="presParOf" srcId="{E6EACDE1-0FBF-4F08-9140-445158BE249F}" destId="{52E97C19-CC93-439B-B873-1961D6A6E869}" srcOrd="4" destOrd="0" presId="urn:microsoft.com/office/officeart/2005/8/layout/radial3"/>
    <dgm:cxn modelId="{BE09CA64-16DD-43A4-AEED-04E056AA9773}" type="presParOf" srcId="{E6EACDE1-0FBF-4F08-9140-445158BE249F}" destId="{93D5FD0D-3BF9-4813-81E4-2D6638E412D4}" srcOrd="5" destOrd="0" presId="urn:microsoft.com/office/officeart/2005/8/layout/radial3"/>
    <dgm:cxn modelId="{9B78514E-7C41-4873-B9FF-6BB08CF4CE91}" type="presParOf" srcId="{E6EACDE1-0FBF-4F08-9140-445158BE249F}" destId="{F8E87AC2-5ADB-45B0-9758-4375E4F1EE3B}" srcOrd="6" destOrd="0" presId="urn:microsoft.com/office/officeart/2005/8/layout/radial3"/>
    <dgm:cxn modelId="{57940A46-418E-44D4-AF58-A3969AA6A38D}" type="presParOf" srcId="{E6EACDE1-0FBF-4F08-9140-445158BE249F}" destId="{E26657E7-4C1C-4D6A-ADE9-154F8B1FF174}" srcOrd="7" destOrd="0" presId="urn:microsoft.com/office/officeart/2005/8/layout/radial3"/>
    <dgm:cxn modelId="{54B3FECE-4BEC-4ABC-8FDF-5988CDAF66E5}" type="presParOf" srcId="{E6EACDE1-0FBF-4F08-9140-445158BE249F}" destId="{0DE01FFD-A785-481B-9316-60D895DECBBC}" srcOrd="8" destOrd="0" presId="urn:microsoft.com/office/officeart/2005/8/layout/radial3"/>
    <dgm:cxn modelId="{55C9B000-AE77-4798-BCA0-714E4742912E}" type="presParOf" srcId="{E6EACDE1-0FBF-4F08-9140-445158BE249F}" destId="{5401D02C-A986-41C8-8636-6AEE3E32DD47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D008BE-541B-48E9-84E0-EEFE0F9D3540}" type="doc">
      <dgm:prSet loTypeId="urn:microsoft.com/office/officeart/2005/8/layout/radial3" loCatId="cycle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A6B81EB0-7F9F-43D1-B1B7-B407410FF1D0}">
      <dgm:prSet phldrT="[Texto]"/>
      <dgm:spPr/>
      <dgm:t>
        <a:bodyPr/>
        <a:lstStyle/>
        <a:p>
          <a:r>
            <a:rPr lang="es-ES" dirty="0" smtClean="0"/>
            <a:t>Key </a:t>
          </a:r>
          <a:r>
            <a:rPr lang="es-ES" dirty="0" err="1" smtClean="0"/>
            <a:t>Factors</a:t>
          </a:r>
          <a:endParaRPr lang="es-ES" dirty="0"/>
        </a:p>
      </dgm:t>
    </dgm:pt>
    <dgm:pt modelId="{DB5F5024-FC1A-4003-8CEF-48C4EDB05A33}" type="parTrans" cxnId="{C37263D5-571D-456D-83AE-3620BA5CB5BF}">
      <dgm:prSet/>
      <dgm:spPr/>
      <dgm:t>
        <a:bodyPr/>
        <a:lstStyle/>
        <a:p>
          <a:endParaRPr lang="es-ES"/>
        </a:p>
      </dgm:t>
    </dgm:pt>
    <dgm:pt modelId="{65C886C6-6256-4B04-B371-3A55A4905E72}" type="sibTrans" cxnId="{C37263D5-571D-456D-83AE-3620BA5CB5BF}">
      <dgm:prSet/>
      <dgm:spPr/>
      <dgm:t>
        <a:bodyPr/>
        <a:lstStyle/>
        <a:p>
          <a:endParaRPr lang="es-ES"/>
        </a:p>
      </dgm:t>
    </dgm:pt>
    <dgm:pt modelId="{D7C69B81-CD45-41A2-8E87-939CD9F60DFD}">
      <dgm:prSet phldrT="[Texto]"/>
      <dgm:spPr/>
      <dgm:t>
        <a:bodyPr/>
        <a:lstStyle/>
        <a:p>
          <a:r>
            <a:rPr lang="es-ES" dirty="0" smtClean="0"/>
            <a:t>Open </a:t>
          </a:r>
          <a:r>
            <a:rPr lang="es-ES" dirty="0" err="1" smtClean="0"/>
            <a:t>Source</a:t>
          </a:r>
          <a:endParaRPr lang="es-ES" dirty="0"/>
        </a:p>
      </dgm:t>
    </dgm:pt>
    <dgm:pt modelId="{524B1BA9-2FCE-41B0-913C-C831981422EC}" type="parTrans" cxnId="{974E1E8F-36AE-48AE-AAD4-ADBFE4E30C23}">
      <dgm:prSet/>
      <dgm:spPr/>
      <dgm:t>
        <a:bodyPr/>
        <a:lstStyle/>
        <a:p>
          <a:endParaRPr lang="es-ES"/>
        </a:p>
      </dgm:t>
    </dgm:pt>
    <dgm:pt modelId="{3E0843C4-9209-4C5B-8C35-2C444F104E33}" type="sibTrans" cxnId="{974E1E8F-36AE-48AE-AAD4-ADBFE4E30C23}">
      <dgm:prSet/>
      <dgm:spPr/>
      <dgm:t>
        <a:bodyPr/>
        <a:lstStyle/>
        <a:p>
          <a:endParaRPr lang="es-ES"/>
        </a:p>
      </dgm:t>
    </dgm:pt>
    <dgm:pt modelId="{1D69D07A-7ED9-4E6F-B298-2CE34D84D7A3}">
      <dgm:prSet phldrT="[Texto]"/>
      <dgm:spPr/>
      <dgm:t>
        <a:bodyPr/>
        <a:lstStyle/>
        <a:p>
          <a:r>
            <a:rPr lang="es-ES" dirty="0" err="1" smtClean="0"/>
            <a:t>Public</a:t>
          </a:r>
          <a:r>
            <a:rPr lang="es-ES" dirty="0" smtClean="0"/>
            <a:t> </a:t>
          </a:r>
          <a:r>
            <a:rPr lang="es-ES" dirty="0" err="1" smtClean="0"/>
            <a:t>Clouds</a:t>
          </a:r>
          <a:endParaRPr lang="es-ES" dirty="0"/>
        </a:p>
      </dgm:t>
    </dgm:pt>
    <dgm:pt modelId="{2C9AB0A1-0D5C-4BB4-ACB6-B99ED3A1E95E}" type="parTrans" cxnId="{49A593A9-7388-4789-AD2A-8FDD9F18F69F}">
      <dgm:prSet/>
      <dgm:spPr/>
      <dgm:t>
        <a:bodyPr/>
        <a:lstStyle/>
        <a:p>
          <a:endParaRPr lang="es-ES"/>
        </a:p>
      </dgm:t>
    </dgm:pt>
    <dgm:pt modelId="{CD070EBE-321A-49D5-B308-F47566D20853}" type="sibTrans" cxnId="{49A593A9-7388-4789-AD2A-8FDD9F18F69F}">
      <dgm:prSet/>
      <dgm:spPr/>
      <dgm:t>
        <a:bodyPr/>
        <a:lstStyle/>
        <a:p>
          <a:endParaRPr lang="es-ES"/>
        </a:p>
      </dgm:t>
    </dgm:pt>
    <dgm:pt modelId="{104E2316-7CC2-45B3-9D1C-32DF40726C28}">
      <dgm:prSet phldrT="[Texto]"/>
      <dgm:spPr/>
      <dgm:t>
        <a:bodyPr/>
        <a:lstStyle/>
        <a:p>
          <a:r>
            <a:rPr lang="es-ES" dirty="0" err="1" smtClean="0"/>
            <a:t>APIs</a:t>
          </a:r>
          <a:endParaRPr lang="es-ES" dirty="0"/>
        </a:p>
      </dgm:t>
    </dgm:pt>
    <dgm:pt modelId="{412AAFC3-439F-4259-B25E-2FFDC770C00B}" type="parTrans" cxnId="{A1F6D1CF-FECD-4391-B76D-D116A85DB61F}">
      <dgm:prSet/>
      <dgm:spPr/>
      <dgm:t>
        <a:bodyPr/>
        <a:lstStyle/>
        <a:p>
          <a:endParaRPr lang="es-ES"/>
        </a:p>
      </dgm:t>
    </dgm:pt>
    <dgm:pt modelId="{D4553A9F-CC62-4925-885E-096BE61E97D2}" type="sibTrans" cxnId="{A1F6D1CF-FECD-4391-B76D-D116A85DB61F}">
      <dgm:prSet/>
      <dgm:spPr/>
      <dgm:t>
        <a:bodyPr/>
        <a:lstStyle/>
        <a:p>
          <a:endParaRPr lang="es-ES"/>
        </a:p>
      </dgm:t>
    </dgm:pt>
    <dgm:pt modelId="{2D06359E-018D-4BD0-A1E3-A378175A2E65}">
      <dgm:prSet phldrT="[Texto]"/>
      <dgm:spPr/>
      <dgm:t>
        <a:bodyPr/>
        <a:lstStyle/>
        <a:p>
          <a:r>
            <a:rPr lang="es-ES" dirty="0" err="1" smtClean="0"/>
            <a:t>Hyper</a:t>
          </a:r>
          <a:r>
            <a:rPr lang="es-ES" dirty="0" smtClean="0"/>
            <a:t> </a:t>
          </a:r>
          <a:r>
            <a:rPr lang="es-ES" dirty="0" err="1" smtClean="0"/>
            <a:t>Visors</a:t>
          </a:r>
          <a:endParaRPr lang="es-ES" dirty="0"/>
        </a:p>
      </dgm:t>
    </dgm:pt>
    <dgm:pt modelId="{F1FA8F3F-7F82-4E82-BCFA-A733B902C491}" type="parTrans" cxnId="{D7F63E75-E361-4DD3-9440-373357085D4C}">
      <dgm:prSet/>
      <dgm:spPr/>
      <dgm:t>
        <a:bodyPr/>
        <a:lstStyle/>
        <a:p>
          <a:endParaRPr lang="es-ES"/>
        </a:p>
      </dgm:t>
    </dgm:pt>
    <dgm:pt modelId="{FE84064C-17EA-4B6A-B60E-0E48A2349173}" type="sibTrans" cxnId="{D7F63E75-E361-4DD3-9440-373357085D4C}">
      <dgm:prSet/>
      <dgm:spPr/>
      <dgm:t>
        <a:bodyPr/>
        <a:lstStyle/>
        <a:p>
          <a:endParaRPr lang="es-ES"/>
        </a:p>
      </dgm:t>
    </dgm:pt>
    <dgm:pt modelId="{AFC1BB0E-0C9D-436C-B705-729FA8F910C7}">
      <dgm:prSet phldrT="[Texto]"/>
      <dgm:spPr/>
      <dgm:t>
        <a:bodyPr/>
        <a:lstStyle/>
        <a:p>
          <a:r>
            <a:rPr lang="es-ES" dirty="0" err="1" smtClean="0"/>
            <a:t>Cntxtlztn</a:t>
          </a:r>
          <a:endParaRPr lang="es-ES" dirty="0"/>
        </a:p>
      </dgm:t>
    </dgm:pt>
    <dgm:pt modelId="{5249A5C7-DAA3-4021-8F4A-0827194B0054}" type="parTrans" cxnId="{69767AFA-059A-4CE2-8C14-DC262544A3DC}">
      <dgm:prSet/>
      <dgm:spPr/>
      <dgm:t>
        <a:bodyPr/>
        <a:lstStyle/>
        <a:p>
          <a:endParaRPr lang="es-ES"/>
        </a:p>
      </dgm:t>
    </dgm:pt>
    <dgm:pt modelId="{7F0806ED-FD8B-4B61-9150-1B4B85761A22}" type="sibTrans" cxnId="{69767AFA-059A-4CE2-8C14-DC262544A3DC}">
      <dgm:prSet/>
      <dgm:spPr/>
      <dgm:t>
        <a:bodyPr/>
        <a:lstStyle/>
        <a:p>
          <a:endParaRPr lang="es-ES"/>
        </a:p>
      </dgm:t>
    </dgm:pt>
    <dgm:pt modelId="{B775D599-153E-4E85-95E6-36F4DFE858E0}">
      <dgm:prSet phldrT="[Texto]"/>
      <dgm:spPr/>
      <dgm:t>
        <a:bodyPr/>
        <a:lstStyle/>
        <a:p>
          <a:r>
            <a:rPr lang="es-ES" dirty="0" smtClean="0"/>
            <a:t>Network </a:t>
          </a:r>
          <a:r>
            <a:rPr lang="es-ES" dirty="0" err="1" smtClean="0"/>
            <a:t>Mngmnt</a:t>
          </a:r>
          <a:endParaRPr lang="es-ES" dirty="0"/>
        </a:p>
      </dgm:t>
    </dgm:pt>
    <dgm:pt modelId="{CCB2F020-79CD-47D1-8FF8-2D7306F27EB3}" type="parTrans" cxnId="{0B42F595-FD26-4D70-8466-ED307BEB7202}">
      <dgm:prSet/>
      <dgm:spPr/>
      <dgm:t>
        <a:bodyPr/>
        <a:lstStyle/>
        <a:p>
          <a:endParaRPr lang="es-ES"/>
        </a:p>
      </dgm:t>
    </dgm:pt>
    <dgm:pt modelId="{70721425-ED73-45FC-8711-3F5C5F41C78E}" type="sibTrans" cxnId="{0B42F595-FD26-4D70-8466-ED307BEB7202}">
      <dgm:prSet/>
      <dgm:spPr/>
      <dgm:t>
        <a:bodyPr/>
        <a:lstStyle/>
        <a:p>
          <a:endParaRPr lang="es-ES"/>
        </a:p>
      </dgm:t>
    </dgm:pt>
    <dgm:pt modelId="{468002DE-45C7-445A-93B8-DEDDF87113E0}">
      <dgm:prSet phldrT="[Texto]"/>
      <dgm:spPr/>
      <dgm:t>
        <a:bodyPr/>
        <a:lstStyle/>
        <a:p>
          <a:r>
            <a:rPr lang="es-ES" dirty="0" err="1" smtClean="0"/>
            <a:t>Ecosystem</a:t>
          </a:r>
          <a:endParaRPr lang="es-ES" dirty="0"/>
        </a:p>
      </dgm:t>
    </dgm:pt>
    <dgm:pt modelId="{43D73680-A6C9-4909-8BC2-B84449E5127D}" type="parTrans" cxnId="{DCE706A3-FC39-48DC-BC2A-6194CD80086D}">
      <dgm:prSet/>
      <dgm:spPr/>
      <dgm:t>
        <a:bodyPr/>
        <a:lstStyle/>
        <a:p>
          <a:endParaRPr lang="es-ES"/>
        </a:p>
      </dgm:t>
    </dgm:pt>
    <dgm:pt modelId="{5853ED9D-1E62-49F3-A38B-9954DDA04E5F}" type="sibTrans" cxnId="{DCE706A3-FC39-48DC-BC2A-6194CD80086D}">
      <dgm:prSet/>
      <dgm:spPr/>
      <dgm:t>
        <a:bodyPr/>
        <a:lstStyle/>
        <a:p>
          <a:endParaRPr lang="es-ES"/>
        </a:p>
      </dgm:t>
    </dgm:pt>
    <dgm:pt modelId="{2EBB17F8-9ACB-46F5-9BD7-55CFF75055AF}" type="pres">
      <dgm:prSet presAssocID="{FBD008BE-541B-48E9-84E0-EEFE0F9D354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EACDE1-0FBF-4F08-9140-445158BE249F}" type="pres">
      <dgm:prSet presAssocID="{FBD008BE-541B-48E9-84E0-EEFE0F9D3540}" presName="radial" presStyleCnt="0">
        <dgm:presLayoutVars>
          <dgm:animLvl val="ctr"/>
        </dgm:presLayoutVars>
      </dgm:prSet>
      <dgm:spPr/>
    </dgm:pt>
    <dgm:pt modelId="{35C2481A-0CD6-4FCA-97CD-C4466EFFA026}" type="pres">
      <dgm:prSet presAssocID="{A6B81EB0-7F9F-43D1-B1B7-B407410FF1D0}" presName="centerShape" presStyleLbl="vennNode1" presStyleIdx="0" presStyleCnt="8"/>
      <dgm:spPr/>
      <dgm:t>
        <a:bodyPr/>
        <a:lstStyle/>
        <a:p>
          <a:endParaRPr lang="es-ES"/>
        </a:p>
      </dgm:t>
    </dgm:pt>
    <dgm:pt modelId="{50F7069A-6DC4-4247-94B3-12DE50A2DECD}" type="pres">
      <dgm:prSet presAssocID="{D7C69B81-CD45-41A2-8E87-939CD9F60DF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4B6D6C-7958-43D1-AD9B-DD4BBED1236F}" type="pres">
      <dgm:prSet presAssocID="{1D69D07A-7ED9-4E6F-B298-2CE34D84D7A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84671-A1A1-46E9-BB76-13B67E1B93D5}" type="pres">
      <dgm:prSet presAssocID="{104E2316-7CC2-45B3-9D1C-32DF40726C2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97C19-CC93-439B-B873-1961D6A6E869}" type="pres">
      <dgm:prSet presAssocID="{2D06359E-018D-4BD0-A1E3-A378175A2E65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5FD0D-3BF9-4813-81E4-2D6638E412D4}" type="pres">
      <dgm:prSet presAssocID="{AFC1BB0E-0C9D-436C-B705-729FA8F910C7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87AC2-5ADB-45B0-9758-4375E4F1EE3B}" type="pres">
      <dgm:prSet presAssocID="{B775D599-153E-4E85-95E6-36F4DFE858E0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6657E7-4C1C-4D6A-ADE9-154F8B1FF174}" type="pres">
      <dgm:prSet presAssocID="{468002DE-45C7-445A-93B8-DEDDF87113E0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9481F0-E2F5-4867-A20C-7DC708CCE85A}" type="presOf" srcId="{AFC1BB0E-0C9D-436C-B705-729FA8F910C7}" destId="{93D5FD0D-3BF9-4813-81E4-2D6638E412D4}" srcOrd="0" destOrd="0" presId="urn:microsoft.com/office/officeart/2005/8/layout/radial3"/>
    <dgm:cxn modelId="{F7A22595-4F4A-4D8D-B947-8791586817D5}" type="presOf" srcId="{468002DE-45C7-445A-93B8-DEDDF87113E0}" destId="{E26657E7-4C1C-4D6A-ADE9-154F8B1FF174}" srcOrd="0" destOrd="0" presId="urn:microsoft.com/office/officeart/2005/8/layout/radial3"/>
    <dgm:cxn modelId="{9FD77C45-F97A-47C1-B8F1-1DF810BDDD53}" type="presOf" srcId="{FBD008BE-541B-48E9-84E0-EEFE0F9D3540}" destId="{2EBB17F8-9ACB-46F5-9BD7-55CFF75055AF}" srcOrd="0" destOrd="0" presId="urn:microsoft.com/office/officeart/2005/8/layout/radial3"/>
    <dgm:cxn modelId="{1BD2CF0B-0FD1-4CF8-ADFF-B16564B32B10}" type="presOf" srcId="{B775D599-153E-4E85-95E6-36F4DFE858E0}" destId="{F8E87AC2-5ADB-45B0-9758-4375E4F1EE3B}" srcOrd="0" destOrd="0" presId="urn:microsoft.com/office/officeart/2005/8/layout/radial3"/>
    <dgm:cxn modelId="{C37263D5-571D-456D-83AE-3620BA5CB5BF}" srcId="{FBD008BE-541B-48E9-84E0-EEFE0F9D3540}" destId="{A6B81EB0-7F9F-43D1-B1B7-B407410FF1D0}" srcOrd="0" destOrd="0" parTransId="{DB5F5024-FC1A-4003-8CEF-48C4EDB05A33}" sibTransId="{65C886C6-6256-4B04-B371-3A55A4905E72}"/>
    <dgm:cxn modelId="{EBD4BCC9-F863-4E5C-9824-3F80919647A0}" type="presOf" srcId="{104E2316-7CC2-45B3-9D1C-32DF40726C28}" destId="{8C284671-A1A1-46E9-BB76-13B67E1B93D5}" srcOrd="0" destOrd="0" presId="urn:microsoft.com/office/officeart/2005/8/layout/radial3"/>
    <dgm:cxn modelId="{7A8117C1-95B3-496E-999F-4372587BC9BA}" type="presOf" srcId="{1D69D07A-7ED9-4E6F-B298-2CE34D84D7A3}" destId="{CC4B6D6C-7958-43D1-AD9B-DD4BBED1236F}" srcOrd="0" destOrd="0" presId="urn:microsoft.com/office/officeart/2005/8/layout/radial3"/>
    <dgm:cxn modelId="{69767AFA-059A-4CE2-8C14-DC262544A3DC}" srcId="{A6B81EB0-7F9F-43D1-B1B7-B407410FF1D0}" destId="{AFC1BB0E-0C9D-436C-B705-729FA8F910C7}" srcOrd="4" destOrd="0" parTransId="{5249A5C7-DAA3-4021-8F4A-0827194B0054}" sibTransId="{7F0806ED-FD8B-4B61-9150-1B4B85761A22}"/>
    <dgm:cxn modelId="{F88535E3-8547-4229-8261-E6FC964DF1F1}" type="presOf" srcId="{2D06359E-018D-4BD0-A1E3-A378175A2E65}" destId="{52E97C19-CC93-439B-B873-1961D6A6E869}" srcOrd="0" destOrd="0" presId="urn:microsoft.com/office/officeart/2005/8/layout/radial3"/>
    <dgm:cxn modelId="{0B42F595-FD26-4D70-8466-ED307BEB7202}" srcId="{A6B81EB0-7F9F-43D1-B1B7-B407410FF1D0}" destId="{B775D599-153E-4E85-95E6-36F4DFE858E0}" srcOrd="5" destOrd="0" parTransId="{CCB2F020-79CD-47D1-8FF8-2D7306F27EB3}" sibTransId="{70721425-ED73-45FC-8711-3F5C5F41C78E}"/>
    <dgm:cxn modelId="{DCE706A3-FC39-48DC-BC2A-6194CD80086D}" srcId="{A6B81EB0-7F9F-43D1-B1B7-B407410FF1D0}" destId="{468002DE-45C7-445A-93B8-DEDDF87113E0}" srcOrd="6" destOrd="0" parTransId="{43D73680-A6C9-4909-8BC2-B84449E5127D}" sibTransId="{5853ED9D-1E62-49F3-A38B-9954DDA04E5F}"/>
    <dgm:cxn modelId="{1A4FB948-B37B-4A4E-ABBD-127A9C8266ED}" type="presOf" srcId="{D7C69B81-CD45-41A2-8E87-939CD9F60DFD}" destId="{50F7069A-6DC4-4247-94B3-12DE50A2DECD}" srcOrd="0" destOrd="0" presId="urn:microsoft.com/office/officeart/2005/8/layout/radial3"/>
    <dgm:cxn modelId="{A1F6D1CF-FECD-4391-B76D-D116A85DB61F}" srcId="{A6B81EB0-7F9F-43D1-B1B7-B407410FF1D0}" destId="{104E2316-7CC2-45B3-9D1C-32DF40726C28}" srcOrd="2" destOrd="0" parTransId="{412AAFC3-439F-4259-B25E-2FFDC770C00B}" sibTransId="{D4553A9F-CC62-4925-885E-096BE61E97D2}"/>
    <dgm:cxn modelId="{D7F63E75-E361-4DD3-9440-373357085D4C}" srcId="{A6B81EB0-7F9F-43D1-B1B7-B407410FF1D0}" destId="{2D06359E-018D-4BD0-A1E3-A378175A2E65}" srcOrd="3" destOrd="0" parTransId="{F1FA8F3F-7F82-4E82-BCFA-A733B902C491}" sibTransId="{FE84064C-17EA-4B6A-B60E-0E48A2349173}"/>
    <dgm:cxn modelId="{49A593A9-7388-4789-AD2A-8FDD9F18F69F}" srcId="{A6B81EB0-7F9F-43D1-B1B7-B407410FF1D0}" destId="{1D69D07A-7ED9-4E6F-B298-2CE34D84D7A3}" srcOrd="1" destOrd="0" parTransId="{2C9AB0A1-0D5C-4BB4-ACB6-B99ED3A1E95E}" sibTransId="{CD070EBE-321A-49D5-B308-F47566D20853}"/>
    <dgm:cxn modelId="{93DFF61B-D9B5-4DE2-B550-23697F383BEE}" type="presOf" srcId="{A6B81EB0-7F9F-43D1-B1B7-B407410FF1D0}" destId="{35C2481A-0CD6-4FCA-97CD-C4466EFFA026}" srcOrd="0" destOrd="0" presId="urn:microsoft.com/office/officeart/2005/8/layout/radial3"/>
    <dgm:cxn modelId="{974E1E8F-36AE-48AE-AAD4-ADBFE4E30C23}" srcId="{A6B81EB0-7F9F-43D1-B1B7-B407410FF1D0}" destId="{D7C69B81-CD45-41A2-8E87-939CD9F60DFD}" srcOrd="0" destOrd="0" parTransId="{524B1BA9-2FCE-41B0-913C-C831981422EC}" sibTransId="{3E0843C4-9209-4C5B-8C35-2C444F104E33}"/>
    <dgm:cxn modelId="{D837386C-AF88-4E2A-8D26-66344E61EADC}" type="presParOf" srcId="{2EBB17F8-9ACB-46F5-9BD7-55CFF75055AF}" destId="{E6EACDE1-0FBF-4F08-9140-445158BE249F}" srcOrd="0" destOrd="0" presId="urn:microsoft.com/office/officeart/2005/8/layout/radial3"/>
    <dgm:cxn modelId="{BD8EFBD0-5CAD-4781-B98E-43709068B771}" type="presParOf" srcId="{E6EACDE1-0FBF-4F08-9140-445158BE249F}" destId="{35C2481A-0CD6-4FCA-97CD-C4466EFFA026}" srcOrd="0" destOrd="0" presId="urn:microsoft.com/office/officeart/2005/8/layout/radial3"/>
    <dgm:cxn modelId="{8BA08ABB-B821-474D-A9F4-373495655684}" type="presParOf" srcId="{E6EACDE1-0FBF-4F08-9140-445158BE249F}" destId="{50F7069A-6DC4-4247-94B3-12DE50A2DECD}" srcOrd="1" destOrd="0" presId="urn:microsoft.com/office/officeart/2005/8/layout/radial3"/>
    <dgm:cxn modelId="{A617FFB1-33C1-4F2F-B8C1-249C85AD257F}" type="presParOf" srcId="{E6EACDE1-0FBF-4F08-9140-445158BE249F}" destId="{CC4B6D6C-7958-43D1-AD9B-DD4BBED1236F}" srcOrd="2" destOrd="0" presId="urn:microsoft.com/office/officeart/2005/8/layout/radial3"/>
    <dgm:cxn modelId="{1A8C5048-89EB-4166-BB12-F31FBE90E7B7}" type="presParOf" srcId="{E6EACDE1-0FBF-4F08-9140-445158BE249F}" destId="{8C284671-A1A1-46E9-BB76-13B67E1B93D5}" srcOrd="3" destOrd="0" presId="urn:microsoft.com/office/officeart/2005/8/layout/radial3"/>
    <dgm:cxn modelId="{37CDE8B9-F16B-4DAA-84F4-D63DCB432102}" type="presParOf" srcId="{E6EACDE1-0FBF-4F08-9140-445158BE249F}" destId="{52E97C19-CC93-439B-B873-1961D6A6E869}" srcOrd="4" destOrd="0" presId="urn:microsoft.com/office/officeart/2005/8/layout/radial3"/>
    <dgm:cxn modelId="{CB44EF54-EF5D-45F5-BBB3-F36EB017FAC2}" type="presParOf" srcId="{E6EACDE1-0FBF-4F08-9140-445158BE249F}" destId="{93D5FD0D-3BF9-4813-81E4-2D6638E412D4}" srcOrd="5" destOrd="0" presId="urn:microsoft.com/office/officeart/2005/8/layout/radial3"/>
    <dgm:cxn modelId="{BF9B110F-421D-4A98-BE04-BAFC363AA642}" type="presParOf" srcId="{E6EACDE1-0FBF-4F08-9140-445158BE249F}" destId="{F8E87AC2-5ADB-45B0-9758-4375E4F1EE3B}" srcOrd="6" destOrd="0" presId="urn:microsoft.com/office/officeart/2005/8/layout/radial3"/>
    <dgm:cxn modelId="{8B5462A1-22D2-47D7-AB82-545CE6A97C6E}" type="presParOf" srcId="{E6EACDE1-0FBF-4F08-9140-445158BE249F}" destId="{E26657E7-4C1C-4D6A-ADE9-154F8B1FF17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78B007-8E0C-4029-A1CD-74DF4BBBD2C6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0CC59BB-3873-4193-B8E4-F854CE06CFED}">
      <dgm:prSet phldrT="[Texto]"/>
      <dgm:spPr/>
      <dgm:t>
        <a:bodyPr/>
        <a:lstStyle/>
        <a:p>
          <a:r>
            <a:rPr lang="es-ES" b="1" dirty="0" smtClean="0"/>
            <a:t>Machine </a:t>
          </a:r>
          <a:r>
            <a:rPr lang="es-ES" b="1" dirty="0" err="1" smtClean="0"/>
            <a:t>Configuration</a:t>
          </a:r>
          <a:r>
            <a:rPr lang="es-ES" b="1" dirty="0" smtClean="0"/>
            <a:t> Tools</a:t>
          </a:r>
          <a:endParaRPr lang="es-ES" b="1" dirty="0"/>
        </a:p>
      </dgm:t>
    </dgm:pt>
    <dgm:pt modelId="{10AEF605-642E-464C-A59E-98955B69BFF5}" type="parTrans" cxnId="{1D219024-D97E-42D5-B058-57BD46A2BE31}">
      <dgm:prSet/>
      <dgm:spPr/>
      <dgm:t>
        <a:bodyPr/>
        <a:lstStyle/>
        <a:p>
          <a:endParaRPr lang="es-ES" b="1"/>
        </a:p>
      </dgm:t>
    </dgm:pt>
    <dgm:pt modelId="{0763F380-70DE-47F4-A2FF-C6BAED011AEC}" type="sibTrans" cxnId="{1D219024-D97E-42D5-B058-57BD46A2BE31}">
      <dgm:prSet/>
      <dgm:spPr/>
      <dgm:t>
        <a:bodyPr/>
        <a:lstStyle/>
        <a:p>
          <a:endParaRPr lang="es-ES" b="1"/>
        </a:p>
      </dgm:t>
    </dgm:pt>
    <dgm:pt modelId="{7351B15D-015C-4AF7-9DAB-FEBC5EC3EED1}">
      <dgm:prSet phldrT="[Texto]"/>
      <dgm:spPr/>
      <dgm:t>
        <a:bodyPr/>
        <a:lstStyle/>
        <a:p>
          <a:r>
            <a:rPr lang="es-ES" b="1" dirty="0" smtClean="0"/>
            <a:t>Chef</a:t>
          </a:r>
          <a:endParaRPr lang="es-ES" b="1" dirty="0"/>
        </a:p>
      </dgm:t>
    </dgm:pt>
    <dgm:pt modelId="{4CB6B6F0-DAC3-4CF0-AD5F-192AC44490B7}" type="parTrans" cxnId="{184F8EA9-2057-41B7-9423-85087B150461}">
      <dgm:prSet/>
      <dgm:spPr/>
      <dgm:t>
        <a:bodyPr/>
        <a:lstStyle/>
        <a:p>
          <a:endParaRPr lang="es-ES" b="1"/>
        </a:p>
      </dgm:t>
    </dgm:pt>
    <dgm:pt modelId="{B08D263D-75D2-48C6-AB6F-F2B5879CCC61}" type="sibTrans" cxnId="{184F8EA9-2057-41B7-9423-85087B150461}">
      <dgm:prSet/>
      <dgm:spPr/>
      <dgm:t>
        <a:bodyPr/>
        <a:lstStyle/>
        <a:p>
          <a:endParaRPr lang="es-ES" b="1"/>
        </a:p>
      </dgm:t>
    </dgm:pt>
    <dgm:pt modelId="{29697813-B113-481F-815B-1BBBA0E13175}">
      <dgm:prSet phldrT="[Texto]"/>
      <dgm:spPr/>
      <dgm:t>
        <a:bodyPr/>
        <a:lstStyle/>
        <a:p>
          <a:r>
            <a:rPr lang="es-ES" b="1" dirty="0" err="1" smtClean="0"/>
            <a:t>Puppet</a:t>
          </a:r>
          <a:endParaRPr lang="es-ES" b="1" dirty="0"/>
        </a:p>
      </dgm:t>
    </dgm:pt>
    <dgm:pt modelId="{53586BF8-C761-4D06-AA7E-4F1F86B3B234}" type="parTrans" cxnId="{3C1884ED-F1C9-4CE5-8B37-5E47DEAD1DE6}">
      <dgm:prSet/>
      <dgm:spPr/>
      <dgm:t>
        <a:bodyPr/>
        <a:lstStyle/>
        <a:p>
          <a:endParaRPr lang="es-ES" b="1"/>
        </a:p>
      </dgm:t>
    </dgm:pt>
    <dgm:pt modelId="{79558CBA-1E3E-41E8-9949-50262807B32B}" type="sibTrans" cxnId="{3C1884ED-F1C9-4CE5-8B37-5E47DEAD1DE6}">
      <dgm:prSet/>
      <dgm:spPr/>
      <dgm:t>
        <a:bodyPr/>
        <a:lstStyle/>
        <a:p>
          <a:endParaRPr lang="es-ES" b="1"/>
        </a:p>
      </dgm:t>
    </dgm:pt>
    <dgm:pt modelId="{41253523-CEEF-4D23-96B1-336A01E04D0B}">
      <dgm:prSet phldrT="[Texto]"/>
      <dgm:spPr/>
      <dgm:t>
        <a:bodyPr/>
        <a:lstStyle/>
        <a:p>
          <a:r>
            <a:rPr lang="es-ES" b="1" dirty="0" err="1" smtClean="0"/>
            <a:t>CFEngine</a:t>
          </a:r>
          <a:endParaRPr lang="es-ES" b="1" dirty="0"/>
        </a:p>
      </dgm:t>
    </dgm:pt>
    <dgm:pt modelId="{052E1E59-2A5F-4721-B563-C14757035EE6}" type="parTrans" cxnId="{9977ABD4-69D3-4BD3-8EF9-7E06C44A2154}">
      <dgm:prSet/>
      <dgm:spPr/>
      <dgm:t>
        <a:bodyPr/>
        <a:lstStyle/>
        <a:p>
          <a:endParaRPr lang="es-ES" b="1"/>
        </a:p>
      </dgm:t>
    </dgm:pt>
    <dgm:pt modelId="{C944AE05-C449-4CC5-8175-BBA8388137FF}" type="sibTrans" cxnId="{9977ABD4-69D3-4BD3-8EF9-7E06C44A2154}">
      <dgm:prSet/>
      <dgm:spPr/>
      <dgm:t>
        <a:bodyPr/>
        <a:lstStyle/>
        <a:p>
          <a:endParaRPr lang="es-ES" b="1"/>
        </a:p>
      </dgm:t>
    </dgm:pt>
    <dgm:pt modelId="{6496C087-FFFE-4933-BEB8-9A841B3BB4ED}">
      <dgm:prSet phldrT="[Texto]"/>
      <dgm:spPr/>
      <dgm:t>
        <a:bodyPr/>
        <a:lstStyle/>
        <a:p>
          <a:r>
            <a:rPr lang="es-ES" b="1" dirty="0" err="1" smtClean="0"/>
            <a:t>Genome</a:t>
          </a:r>
          <a:endParaRPr lang="es-ES" b="1" dirty="0"/>
        </a:p>
      </dgm:t>
    </dgm:pt>
    <dgm:pt modelId="{BFB30FE1-9B90-4D7F-8F32-FE79CF1FC098}" type="parTrans" cxnId="{3D21F890-84DF-4523-A026-34E0DD989EAB}">
      <dgm:prSet/>
      <dgm:spPr/>
      <dgm:t>
        <a:bodyPr/>
        <a:lstStyle/>
        <a:p>
          <a:endParaRPr lang="es-ES" b="1"/>
        </a:p>
      </dgm:t>
    </dgm:pt>
    <dgm:pt modelId="{2AFAB672-976C-427E-8FE7-1EED6FC6FAF3}" type="sibTrans" cxnId="{3D21F890-84DF-4523-A026-34E0DD989EAB}">
      <dgm:prSet/>
      <dgm:spPr/>
      <dgm:t>
        <a:bodyPr/>
        <a:lstStyle/>
        <a:p>
          <a:endParaRPr lang="es-ES" b="1"/>
        </a:p>
      </dgm:t>
    </dgm:pt>
    <dgm:pt modelId="{D2796FFE-2DFA-4395-A4DB-31F39A1BAF86}">
      <dgm:prSet phldrT="[Texto]"/>
      <dgm:spPr/>
      <dgm:t>
        <a:bodyPr/>
        <a:lstStyle/>
        <a:p>
          <a:r>
            <a:rPr lang="es-ES" b="1" dirty="0" err="1" smtClean="0"/>
            <a:t>ControlTier</a:t>
          </a:r>
          <a:endParaRPr lang="es-ES" b="1" dirty="0"/>
        </a:p>
      </dgm:t>
    </dgm:pt>
    <dgm:pt modelId="{8409887C-74A9-4F9B-B4F8-FBB77E1312E4}" type="parTrans" cxnId="{160501F9-4CE9-4D66-A720-CF82F0D5A87A}">
      <dgm:prSet/>
      <dgm:spPr/>
      <dgm:t>
        <a:bodyPr/>
        <a:lstStyle/>
        <a:p>
          <a:endParaRPr lang="es-ES" b="1"/>
        </a:p>
      </dgm:t>
    </dgm:pt>
    <dgm:pt modelId="{B3AD1F27-381B-4260-AC0A-232EEF6A67D3}" type="sibTrans" cxnId="{160501F9-4CE9-4D66-A720-CF82F0D5A87A}">
      <dgm:prSet/>
      <dgm:spPr/>
      <dgm:t>
        <a:bodyPr/>
        <a:lstStyle/>
        <a:p>
          <a:endParaRPr lang="es-ES" b="1"/>
        </a:p>
      </dgm:t>
    </dgm:pt>
    <dgm:pt modelId="{AED9DF69-F37C-4040-9322-DB1B4A163ED3}">
      <dgm:prSet phldrT="[Texto]"/>
      <dgm:spPr/>
      <dgm:t>
        <a:bodyPr/>
        <a:lstStyle/>
        <a:p>
          <a:r>
            <a:rPr lang="es-ES" b="1" dirty="0" err="1" smtClean="0"/>
            <a:t>Capistrano</a:t>
          </a:r>
          <a:endParaRPr lang="es-ES" b="1" dirty="0"/>
        </a:p>
      </dgm:t>
    </dgm:pt>
    <dgm:pt modelId="{F961B5A3-9409-413D-B0FB-36C0196E9D2B}" type="parTrans" cxnId="{D8E3CBF5-6D29-4E6B-979C-BC5857204071}">
      <dgm:prSet/>
      <dgm:spPr/>
      <dgm:t>
        <a:bodyPr/>
        <a:lstStyle/>
        <a:p>
          <a:endParaRPr lang="es-ES" b="1"/>
        </a:p>
      </dgm:t>
    </dgm:pt>
    <dgm:pt modelId="{5E0B603B-1BF1-4066-B104-EB5AFE003A73}" type="sibTrans" cxnId="{D8E3CBF5-6D29-4E6B-979C-BC5857204071}">
      <dgm:prSet/>
      <dgm:spPr/>
      <dgm:t>
        <a:bodyPr/>
        <a:lstStyle/>
        <a:p>
          <a:endParaRPr lang="es-ES" b="1"/>
        </a:p>
      </dgm:t>
    </dgm:pt>
    <dgm:pt modelId="{68514E2B-B92D-46E3-AB34-66FA0C414C33}" type="pres">
      <dgm:prSet presAssocID="{1F78B007-8E0C-4029-A1CD-74DF4BBBD2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421C0B-5B4C-4826-93FF-EDC508D6C9AE}" type="pres">
      <dgm:prSet presAssocID="{1F78B007-8E0C-4029-A1CD-74DF4BBBD2C6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44A8DA28-2FA7-48A7-9971-40B41B594E38}" type="pres">
      <dgm:prSet presAssocID="{10CC59BB-3873-4193-B8E4-F854CE06CFED}" presName="centerShape" presStyleLbl="vennNode1" presStyleIdx="0" presStyleCnt="7"/>
      <dgm:spPr/>
      <dgm:t>
        <a:bodyPr/>
        <a:lstStyle/>
        <a:p>
          <a:endParaRPr lang="es-ES"/>
        </a:p>
      </dgm:t>
    </dgm:pt>
    <dgm:pt modelId="{0E91B9BC-07FD-4E9C-A413-52EB55A3D066}" type="pres">
      <dgm:prSet presAssocID="{7351B15D-015C-4AF7-9DAB-FEBC5EC3EED1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C3A60C-19CC-4E20-82E7-CE3066F0DED9}" type="pres">
      <dgm:prSet presAssocID="{29697813-B113-481F-815B-1BBBA0E13175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D02CF8-63C8-4018-A2E6-8A8B66D0F799}" type="pres">
      <dgm:prSet presAssocID="{41253523-CEEF-4D23-96B1-336A01E04D0B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C90C79-19C7-469B-99CD-ED9D4618A378}" type="pres">
      <dgm:prSet presAssocID="{6496C087-FFFE-4933-BEB8-9A841B3BB4ED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CE3A36-5DE3-434C-A7A1-00796D5CC04D}" type="pres">
      <dgm:prSet presAssocID="{D2796FFE-2DFA-4395-A4DB-31F39A1BAF86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6694CC-5627-4CD7-9828-D2FE60F0F277}" type="pres">
      <dgm:prSet presAssocID="{AED9DF69-F37C-4040-9322-DB1B4A163ED3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E280D9-83D3-4F98-8FE7-8F4E60717BA0}" type="presOf" srcId="{29697813-B113-481F-815B-1BBBA0E13175}" destId="{00C3A60C-19CC-4E20-82E7-CE3066F0DED9}" srcOrd="0" destOrd="0" presId="urn:microsoft.com/office/officeart/2005/8/layout/radial3"/>
    <dgm:cxn modelId="{3E842EF6-5346-4B06-B8CB-74D333F07D50}" type="presOf" srcId="{6496C087-FFFE-4933-BEB8-9A841B3BB4ED}" destId="{95C90C79-19C7-469B-99CD-ED9D4618A378}" srcOrd="0" destOrd="0" presId="urn:microsoft.com/office/officeart/2005/8/layout/radial3"/>
    <dgm:cxn modelId="{3D21F890-84DF-4523-A026-34E0DD989EAB}" srcId="{10CC59BB-3873-4193-B8E4-F854CE06CFED}" destId="{6496C087-FFFE-4933-BEB8-9A841B3BB4ED}" srcOrd="3" destOrd="0" parTransId="{BFB30FE1-9B90-4D7F-8F32-FE79CF1FC098}" sibTransId="{2AFAB672-976C-427E-8FE7-1EED6FC6FAF3}"/>
    <dgm:cxn modelId="{1D219024-D97E-42D5-B058-57BD46A2BE31}" srcId="{1F78B007-8E0C-4029-A1CD-74DF4BBBD2C6}" destId="{10CC59BB-3873-4193-B8E4-F854CE06CFED}" srcOrd="0" destOrd="0" parTransId="{10AEF605-642E-464C-A59E-98955B69BFF5}" sibTransId="{0763F380-70DE-47F4-A2FF-C6BAED011AEC}"/>
    <dgm:cxn modelId="{3C1884ED-F1C9-4CE5-8B37-5E47DEAD1DE6}" srcId="{10CC59BB-3873-4193-B8E4-F854CE06CFED}" destId="{29697813-B113-481F-815B-1BBBA0E13175}" srcOrd="1" destOrd="0" parTransId="{53586BF8-C761-4D06-AA7E-4F1F86B3B234}" sibTransId="{79558CBA-1E3E-41E8-9949-50262807B32B}"/>
    <dgm:cxn modelId="{A98043BE-E419-4C7D-8A80-006FE2E5DEC6}" type="presOf" srcId="{AED9DF69-F37C-4040-9322-DB1B4A163ED3}" destId="{FA6694CC-5627-4CD7-9828-D2FE60F0F277}" srcOrd="0" destOrd="0" presId="urn:microsoft.com/office/officeart/2005/8/layout/radial3"/>
    <dgm:cxn modelId="{D8E3CBF5-6D29-4E6B-979C-BC5857204071}" srcId="{10CC59BB-3873-4193-B8E4-F854CE06CFED}" destId="{AED9DF69-F37C-4040-9322-DB1B4A163ED3}" srcOrd="5" destOrd="0" parTransId="{F961B5A3-9409-413D-B0FB-36C0196E9D2B}" sibTransId="{5E0B603B-1BF1-4066-B104-EB5AFE003A73}"/>
    <dgm:cxn modelId="{3A2DB7D1-C9A2-4D98-B684-1D40C4276ED7}" type="presOf" srcId="{10CC59BB-3873-4193-B8E4-F854CE06CFED}" destId="{44A8DA28-2FA7-48A7-9971-40B41B594E38}" srcOrd="0" destOrd="0" presId="urn:microsoft.com/office/officeart/2005/8/layout/radial3"/>
    <dgm:cxn modelId="{9977ABD4-69D3-4BD3-8EF9-7E06C44A2154}" srcId="{10CC59BB-3873-4193-B8E4-F854CE06CFED}" destId="{41253523-CEEF-4D23-96B1-336A01E04D0B}" srcOrd="2" destOrd="0" parTransId="{052E1E59-2A5F-4721-B563-C14757035EE6}" sibTransId="{C944AE05-C449-4CC5-8175-BBA8388137FF}"/>
    <dgm:cxn modelId="{160501F9-4CE9-4D66-A720-CF82F0D5A87A}" srcId="{10CC59BB-3873-4193-B8E4-F854CE06CFED}" destId="{D2796FFE-2DFA-4395-A4DB-31F39A1BAF86}" srcOrd="4" destOrd="0" parTransId="{8409887C-74A9-4F9B-B4F8-FBB77E1312E4}" sibTransId="{B3AD1F27-381B-4260-AC0A-232EEF6A67D3}"/>
    <dgm:cxn modelId="{08D1A6B6-7C3F-4EAB-ACF7-6275000225AD}" type="presOf" srcId="{D2796FFE-2DFA-4395-A4DB-31F39A1BAF86}" destId="{4DCE3A36-5DE3-434C-A7A1-00796D5CC04D}" srcOrd="0" destOrd="0" presId="urn:microsoft.com/office/officeart/2005/8/layout/radial3"/>
    <dgm:cxn modelId="{2F594D9A-BB41-4C81-8B92-E8A1D6CD0EB7}" type="presOf" srcId="{41253523-CEEF-4D23-96B1-336A01E04D0B}" destId="{B3D02CF8-63C8-4018-A2E6-8A8B66D0F799}" srcOrd="0" destOrd="0" presId="urn:microsoft.com/office/officeart/2005/8/layout/radial3"/>
    <dgm:cxn modelId="{EC619D94-8D82-4114-B174-FE247B6B1D34}" type="presOf" srcId="{7351B15D-015C-4AF7-9DAB-FEBC5EC3EED1}" destId="{0E91B9BC-07FD-4E9C-A413-52EB55A3D066}" srcOrd="0" destOrd="0" presId="urn:microsoft.com/office/officeart/2005/8/layout/radial3"/>
    <dgm:cxn modelId="{AE6E8956-0299-4879-920F-DA33EE1803CF}" type="presOf" srcId="{1F78B007-8E0C-4029-A1CD-74DF4BBBD2C6}" destId="{68514E2B-B92D-46E3-AB34-66FA0C414C33}" srcOrd="0" destOrd="0" presId="urn:microsoft.com/office/officeart/2005/8/layout/radial3"/>
    <dgm:cxn modelId="{184F8EA9-2057-41B7-9423-85087B150461}" srcId="{10CC59BB-3873-4193-B8E4-F854CE06CFED}" destId="{7351B15D-015C-4AF7-9DAB-FEBC5EC3EED1}" srcOrd="0" destOrd="0" parTransId="{4CB6B6F0-DAC3-4CF0-AD5F-192AC44490B7}" sibTransId="{B08D263D-75D2-48C6-AB6F-F2B5879CCC61}"/>
    <dgm:cxn modelId="{C2F82FA4-21DE-4558-B150-BFCEE4C783C6}" type="presParOf" srcId="{68514E2B-B92D-46E3-AB34-66FA0C414C33}" destId="{BF421C0B-5B4C-4826-93FF-EDC508D6C9AE}" srcOrd="0" destOrd="0" presId="urn:microsoft.com/office/officeart/2005/8/layout/radial3"/>
    <dgm:cxn modelId="{4758487C-D79A-44FF-937F-66F367A57AAE}" type="presParOf" srcId="{BF421C0B-5B4C-4826-93FF-EDC508D6C9AE}" destId="{44A8DA28-2FA7-48A7-9971-40B41B594E38}" srcOrd="0" destOrd="0" presId="urn:microsoft.com/office/officeart/2005/8/layout/radial3"/>
    <dgm:cxn modelId="{B36D51C9-6A88-437E-AAD5-31D2110905E5}" type="presParOf" srcId="{BF421C0B-5B4C-4826-93FF-EDC508D6C9AE}" destId="{0E91B9BC-07FD-4E9C-A413-52EB55A3D066}" srcOrd="1" destOrd="0" presId="urn:microsoft.com/office/officeart/2005/8/layout/radial3"/>
    <dgm:cxn modelId="{3F75545C-3C7F-4196-9E8D-1E7A43B98686}" type="presParOf" srcId="{BF421C0B-5B4C-4826-93FF-EDC508D6C9AE}" destId="{00C3A60C-19CC-4E20-82E7-CE3066F0DED9}" srcOrd="2" destOrd="0" presId="urn:microsoft.com/office/officeart/2005/8/layout/radial3"/>
    <dgm:cxn modelId="{4ED1B6A1-EC9F-403E-A968-15C886AB3D6F}" type="presParOf" srcId="{BF421C0B-5B4C-4826-93FF-EDC508D6C9AE}" destId="{B3D02CF8-63C8-4018-A2E6-8A8B66D0F799}" srcOrd="3" destOrd="0" presId="urn:microsoft.com/office/officeart/2005/8/layout/radial3"/>
    <dgm:cxn modelId="{26B1ADA2-9788-4A29-9F47-9BB402985CEF}" type="presParOf" srcId="{BF421C0B-5B4C-4826-93FF-EDC508D6C9AE}" destId="{95C90C79-19C7-469B-99CD-ED9D4618A378}" srcOrd="4" destOrd="0" presId="urn:microsoft.com/office/officeart/2005/8/layout/radial3"/>
    <dgm:cxn modelId="{BD8ADBB8-28DE-4DE9-9F76-73051F3B881A}" type="presParOf" srcId="{BF421C0B-5B4C-4826-93FF-EDC508D6C9AE}" destId="{4DCE3A36-5DE3-434C-A7A1-00796D5CC04D}" srcOrd="5" destOrd="0" presId="urn:microsoft.com/office/officeart/2005/8/layout/radial3"/>
    <dgm:cxn modelId="{4BF78BD1-7A92-455F-8674-22D59C1D16D7}" type="presParOf" srcId="{BF421C0B-5B4C-4826-93FF-EDC508D6C9AE}" destId="{FA6694CC-5627-4CD7-9828-D2FE60F0F27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C1B3EB-4A6D-4399-B69F-10E2A4DEA1F8}" type="doc">
      <dgm:prSet loTypeId="urn:microsoft.com/office/officeart/2005/8/layout/chevron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07999DD2-4DE9-4CD4-8599-84E14D809ABF}">
      <dgm:prSet phldrT="[Texto]"/>
      <dgm:spPr/>
      <dgm:t>
        <a:bodyPr/>
        <a:lstStyle/>
        <a:p>
          <a:r>
            <a:rPr lang="es-ES" b="1" dirty="0" err="1" smtClean="0"/>
            <a:t>Packages</a:t>
          </a:r>
          <a:endParaRPr lang="es-ES" b="1" dirty="0"/>
        </a:p>
      </dgm:t>
    </dgm:pt>
    <dgm:pt modelId="{C6BC8ED9-2EEA-45D0-BF9F-9434612034FB}" type="parTrans" cxnId="{3CA914D4-BDCD-41B7-A1BE-87605789727A}">
      <dgm:prSet/>
      <dgm:spPr/>
      <dgm:t>
        <a:bodyPr/>
        <a:lstStyle/>
        <a:p>
          <a:endParaRPr lang="es-ES"/>
        </a:p>
      </dgm:t>
    </dgm:pt>
    <dgm:pt modelId="{9576F8AE-DB67-4309-B6C7-71769876FEBD}" type="sibTrans" cxnId="{3CA914D4-BDCD-41B7-A1BE-87605789727A}">
      <dgm:prSet/>
      <dgm:spPr/>
      <dgm:t>
        <a:bodyPr/>
        <a:lstStyle/>
        <a:p>
          <a:endParaRPr lang="es-ES"/>
        </a:p>
      </dgm:t>
    </dgm:pt>
    <dgm:pt modelId="{DEF9AC18-A1D5-4B92-BE3C-74518659B445}">
      <dgm:prSet phldrT="[Texto]"/>
      <dgm:spPr/>
      <dgm:t>
        <a:bodyPr/>
        <a:lstStyle/>
        <a:p>
          <a:r>
            <a:rPr lang="es-ES" dirty="0" err="1" smtClean="0"/>
            <a:t>Resolve</a:t>
          </a:r>
          <a:r>
            <a:rPr lang="es-ES" dirty="0" smtClean="0"/>
            <a:t> </a:t>
          </a:r>
          <a:r>
            <a:rPr lang="es-ES" dirty="0" err="1" smtClean="0"/>
            <a:t>dependencies</a:t>
          </a:r>
          <a:r>
            <a:rPr lang="es-ES" dirty="0" smtClean="0"/>
            <a:t> (</a:t>
          </a:r>
          <a:r>
            <a:rPr lang="es-ES" dirty="0" err="1" smtClean="0"/>
            <a:t>related</a:t>
          </a:r>
          <a:r>
            <a:rPr lang="es-ES" dirty="0" smtClean="0"/>
            <a:t> </a:t>
          </a:r>
          <a:r>
            <a:rPr lang="es-ES" dirty="0" err="1" smtClean="0"/>
            <a:t>packages</a:t>
          </a:r>
          <a:r>
            <a:rPr lang="es-ES" dirty="0" smtClean="0"/>
            <a:t> </a:t>
          </a:r>
          <a:r>
            <a:rPr lang="es-ES" dirty="0" err="1" smtClean="0"/>
            <a:t>or</a:t>
          </a:r>
          <a:r>
            <a:rPr lang="es-ES" dirty="0" smtClean="0"/>
            <a:t> </a:t>
          </a:r>
          <a:r>
            <a:rPr lang="es-ES" dirty="0" err="1" smtClean="0"/>
            <a:t>system</a:t>
          </a:r>
          <a:r>
            <a:rPr lang="es-ES" dirty="0" smtClean="0"/>
            <a:t> </a:t>
          </a:r>
          <a:r>
            <a:rPr lang="es-ES" dirty="0" err="1" smtClean="0"/>
            <a:t>packages</a:t>
          </a:r>
          <a:r>
            <a:rPr lang="es-ES" dirty="0" smtClean="0"/>
            <a:t>)</a:t>
          </a:r>
          <a:endParaRPr lang="es-ES" dirty="0"/>
        </a:p>
      </dgm:t>
    </dgm:pt>
    <dgm:pt modelId="{4A1A2D70-D21B-4DB3-92C6-166F4B47C7F8}" type="parTrans" cxnId="{6B9C17BA-4828-446A-A1F9-F6E5485A2FD8}">
      <dgm:prSet/>
      <dgm:spPr/>
      <dgm:t>
        <a:bodyPr/>
        <a:lstStyle/>
        <a:p>
          <a:endParaRPr lang="es-ES"/>
        </a:p>
      </dgm:t>
    </dgm:pt>
    <dgm:pt modelId="{13F1A4FE-3843-4907-A19B-E5EB34C305C5}" type="sibTrans" cxnId="{6B9C17BA-4828-446A-A1F9-F6E5485A2FD8}">
      <dgm:prSet/>
      <dgm:spPr/>
      <dgm:t>
        <a:bodyPr/>
        <a:lstStyle/>
        <a:p>
          <a:endParaRPr lang="es-ES"/>
        </a:p>
      </dgm:t>
    </dgm:pt>
    <dgm:pt modelId="{DF08AFBF-D9F5-4BAA-9D13-6A185AF51C91}">
      <dgm:prSet phldrT="[Texto]"/>
      <dgm:spPr/>
      <dgm:t>
        <a:bodyPr/>
        <a:lstStyle/>
        <a:p>
          <a:r>
            <a:rPr lang="es-ES" dirty="0" err="1" smtClean="0"/>
            <a:t>Install</a:t>
          </a:r>
          <a:r>
            <a:rPr lang="es-ES" dirty="0" smtClean="0"/>
            <a:t> </a:t>
          </a:r>
          <a:r>
            <a:rPr lang="es-ES" dirty="0" err="1" smtClean="0"/>
            <a:t>dependencies</a:t>
          </a:r>
          <a:r>
            <a:rPr lang="es-ES" dirty="0" smtClean="0"/>
            <a:t> </a:t>
          </a:r>
          <a:r>
            <a:rPr lang="es-ES" dirty="0" err="1" smtClean="0"/>
            <a:t>first</a:t>
          </a:r>
          <a:endParaRPr lang="es-ES" dirty="0"/>
        </a:p>
      </dgm:t>
    </dgm:pt>
    <dgm:pt modelId="{7FF6FF62-4145-4384-A805-71F89EE6016E}" type="parTrans" cxnId="{C6B6A38E-DA5C-4A05-BDE3-50198020A6E1}">
      <dgm:prSet/>
      <dgm:spPr/>
      <dgm:t>
        <a:bodyPr/>
        <a:lstStyle/>
        <a:p>
          <a:endParaRPr lang="es-ES"/>
        </a:p>
      </dgm:t>
    </dgm:pt>
    <dgm:pt modelId="{C18573C2-EEE4-49CF-AE3F-942ED58A7C86}" type="sibTrans" cxnId="{C6B6A38E-DA5C-4A05-BDE3-50198020A6E1}">
      <dgm:prSet/>
      <dgm:spPr/>
      <dgm:t>
        <a:bodyPr/>
        <a:lstStyle/>
        <a:p>
          <a:endParaRPr lang="es-ES"/>
        </a:p>
      </dgm:t>
    </dgm:pt>
    <dgm:pt modelId="{BAB823CA-03EC-4A55-A0DD-4AED94705610}">
      <dgm:prSet phldrT="[Texto]"/>
      <dgm:spPr/>
      <dgm:t>
        <a:bodyPr/>
        <a:lstStyle/>
        <a:p>
          <a:r>
            <a:rPr lang="es-ES" b="1" dirty="0" err="1" smtClean="0"/>
            <a:t>Configuration</a:t>
          </a:r>
          <a:endParaRPr lang="es-ES" b="1" dirty="0"/>
        </a:p>
      </dgm:t>
    </dgm:pt>
    <dgm:pt modelId="{F8F9565B-93B9-47E8-BC20-C43C52510AB1}" type="parTrans" cxnId="{5AB0882F-EBAE-4E2E-9EA8-542776B6DBA4}">
      <dgm:prSet/>
      <dgm:spPr/>
      <dgm:t>
        <a:bodyPr/>
        <a:lstStyle/>
        <a:p>
          <a:endParaRPr lang="es-ES"/>
        </a:p>
      </dgm:t>
    </dgm:pt>
    <dgm:pt modelId="{4DDB166C-8AAE-4230-8954-9852DD6DDBD0}" type="sibTrans" cxnId="{5AB0882F-EBAE-4E2E-9EA8-542776B6DBA4}">
      <dgm:prSet/>
      <dgm:spPr/>
      <dgm:t>
        <a:bodyPr/>
        <a:lstStyle/>
        <a:p>
          <a:endParaRPr lang="es-ES"/>
        </a:p>
      </dgm:t>
    </dgm:pt>
    <dgm:pt modelId="{EF21C5B9-C4E2-4B57-8024-22248F2F4C51}">
      <dgm:prSet phldrT="[Texto]"/>
      <dgm:spPr/>
      <dgm:t>
        <a:bodyPr/>
        <a:lstStyle/>
        <a:p>
          <a:r>
            <a:rPr lang="es-ES" dirty="0" err="1" smtClean="0"/>
            <a:t>Common</a:t>
          </a:r>
          <a:r>
            <a:rPr lang="es-ES" dirty="0" smtClean="0"/>
            <a:t> </a:t>
          </a:r>
          <a:r>
            <a:rPr lang="es-ES" dirty="0" err="1" smtClean="0"/>
            <a:t>actions</a:t>
          </a:r>
          <a:r>
            <a:rPr lang="es-ES" dirty="0" smtClean="0"/>
            <a:t>:</a:t>
          </a:r>
          <a:endParaRPr lang="es-ES" dirty="0"/>
        </a:p>
      </dgm:t>
    </dgm:pt>
    <dgm:pt modelId="{B9CFC571-04DA-4D5E-907E-2A7F71083AFB}" type="parTrans" cxnId="{72B8EE9F-ABDF-431A-B6F3-E53A7C9025C0}">
      <dgm:prSet/>
      <dgm:spPr/>
      <dgm:t>
        <a:bodyPr/>
        <a:lstStyle/>
        <a:p>
          <a:endParaRPr lang="es-ES"/>
        </a:p>
      </dgm:t>
    </dgm:pt>
    <dgm:pt modelId="{0B78712B-2B27-4488-AFF9-F85C8B2E2D4A}" type="sibTrans" cxnId="{72B8EE9F-ABDF-431A-B6F3-E53A7C9025C0}">
      <dgm:prSet/>
      <dgm:spPr/>
      <dgm:t>
        <a:bodyPr/>
        <a:lstStyle/>
        <a:p>
          <a:endParaRPr lang="es-ES"/>
        </a:p>
      </dgm:t>
    </dgm:pt>
    <dgm:pt modelId="{81864A72-C0F0-410D-84C7-65C89A53CDC6}">
      <dgm:prSet phldrT="[Texto]"/>
      <dgm:spPr/>
      <dgm:t>
        <a:bodyPr/>
        <a:lstStyle/>
        <a:p>
          <a:r>
            <a:rPr lang="es-ES" b="1" dirty="0" err="1" smtClean="0"/>
            <a:t>Build</a:t>
          </a:r>
          <a:endParaRPr lang="es-ES" b="1" dirty="0"/>
        </a:p>
      </dgm:t>
    </dgm:pt>
    <dgm:pt modelId="{4E7AE4C2-5719-462D-A907-8BB5AD2A0BE5}" type="parTrans" cxnId="{D9CA46D9-0CBC-453E-9066-4DE19FF50CDF}">
      <dgm:prSet/>
      <dgm:spPr/>
      <dgm:t>
        <a:bodyPr/>
        <a:lstStyle/>
        <a:p>
          <a:endParaRPr lang="es-ES"/>
        </a:p>
      </dgm:t>
    </dgm:pt>
    <dgm:pt modelId="{650DFF29-BF5C-4ED0-94E4-A5EAFEBE00F6}" type="sibTrans" cxnId="{D9CA46D9-0CBC-453E-9066-4DE19FF50CDF}">
      <dgm:prSet/>
      <dgm:spPr/>
      <dgm:t>
        <a:bodyPr/>
        <a:lstStyle/>
        <a:p>
          <a:endParaRPr lang="es-ES"/>
        </a:p>
      </dgm:t>
    </dgm:pt>
    <dgm:pt modelId="{BDC6EE0E-5438-4F9A-A60B-D6DB6178BC7C}">
      <dgm:prSet phldrT="[Texto]"/>
      <dgm:spPr/>
      <dgm:t>
        <a:bodyPr/>
        <a:lstStyle/>
        <a:p>
          <a:r>
            <a:rPr lang="es-ES" dirty="0" err="1" smtClean="0"/>
            <a:t>Common</a:t>
          </a:r>
          <a:r>
            <a:rPr lang="es-ES" dirty="0" smtClean="0"/>
            <a:t> </a:t>
          </a:r>
          <a:r>
            <a:rPr lang="es-ES" dirty="0" err="1" smtClean="0"/>
            <a:t>build</a:t>
          </a:r>
          <a:r>
            <a:rPr lang="es-ES" dirty="0" smtClean="0"/>
            <a:t> </a:t>
          </a:r>
          <a:r>
            <a:rPr lang="es-ES" dirty="0" err="1" smtClean="0"/>
            <a:t>approaches</a:t>
          </a:r>
          <a:r>
            <a:rPr lang="es-ES" dirty="0" smtClean="0"/>
            <a:t>:</a:t>
          </a:r>
          <a:endParaRPr lang="es-ES" dirty="0"/>
        </a:p>
      </dgm:t>
    </dgm:pt>
    <dgm:pt modelId="{8CBD7C52-E95A-474F-AB70-DCE33D8E185B}" type="parTrans" cxnId="{E5F02265-756A-4582-B6AD-6C0E50D4E53C}">
      <dgm:prSet/>
      <dgm:spPr/>
      <dgm:t>
        <a:bodyPr/>
        <a:lstStyle/>
        <a:p>
          <a:endParaRPr lang="es-ES"/>
        </a:p>
      </dgm:t>
    </dgm:pt>
    <dgm:pt modelId="{BF6FEEBD-19DB-41D0-8310-BA08B4F76C04}" type="sibTrans" cxnId="{E5F02265-756A-4582-B6AD-6C0E50D4E53C}">
      <dgm:prSet/>
      <dgm:spPr/>
      <dgm:t>
        <a:bodyPr/>
        <a:lstStyle/>
        <a:p>
          <a:endParaRPr lang="es-ES"/>
        </a:p>
      </dgm:t>
    </dgm:pt>
    <dgm:pt modelId="{0932A73D-8867-4624-8433-A75F0CD598DB}">
      <dgm:prSet phldrT="[Texto]"/>
      <dgm:spPr/>
      <dgm:t>
        <a:bodyPr/>
        <a:lstStyle/>
        <a:p>
          <a:r>
            <a:rPr lang="es-ES" b="1" dirty="0" err="1" smtClean="0"/>
            <a:t>Execution</a:t>
          </a:r>
          <a:endParaRPr lang="es-ES" b="1" dirty="0"/>
        </a:p>
      </dgm:t>
    </dgm:pt>
    <dgm:pt modelId="{E7129397-1609-48AB-B7CE-FFEEC1B4D6A9}" type="parTrans" cxnId="{88FABB5B-2A4D-438B-A597-E023680C35DB}">
      <dgm:prSet/>
      <dgm:spPr/>
      <dgm:t>
        <a:bodyPr/>
        <a:lstStyle/>
        <a:p>
          <a:endParaRPr lang="es-ES"/>
        </a:p>
      </dgm:t>
    </dgm:pt>
    <dgm:pt modelId="{6D656644-1126-4DDE-AC1F-52C6DF967973}" type="sibTrans" cxnId="{88FABB5B-2A4D-438B-A597-E023680C35DB}">
      <dgm:prSet/>
      <dgm:spPr/>
      <dgm:t>
        <a:bodyPr/>
        <a:lstStyle/>
        <a:p>
          <a:endParaRPr lang="es-ES"/>
        </a:p>
      </dgm:t>
    </dgm:pt>
    <dgm:pt modelId="{CCF47AAE-56AA-4EA5-A76C-BE609C0B017A}">
      <dgm:prSet phldrT="[Texto]"/>
      <dgm:spPr/>
      <dgm:t>
        <a:bodyPr/>
        <a:lstStyle/>
        <a:p>
          <a:r>
            <a:rPr lang="es-ES" dirty="0" smtClean="0"/>
            <a:t>Configure + </a:t>
          </a:r>
          <a:r>
            <a:rPr lang="es-ES" dirty="0" err="1" smtClean="0"/>
            <a:t>make</a:t>
          </a:r>
          <a:r>
            <a:rPr lang="es-ES" dirty="0" smtClean="0"/>
            <a:t>, Apache </a:t>
          </a:r>
          <a:r>
            <a:rPr lang="es-ES" dirty="0" err="1" smtClean="0"/>
            <a:t>ant</a:t>
          </a:r>
          <a:r>
            <a:rPr lang="es-ES" dirty="0" smtClean="0"/>
            <a:t>, </a:t>
          </a:r>
          <a:r>
            <a:rPr lang="es-ES" dirty="0" err="1" smtClean="0"/>
            <a:t>SCons</a:t>
          </a:r>
          <a:r>
            <a:rPr lang="es-ES" dirty="0" smtClean="0"/>
            <a:t>, etc.</a:t>
          </a:r>
          <a:endParaRPr lang="es-ES" dirty="0"/>
        </a:p>
      </dgm:t>
    </dgm:pt>
    <dgm:pt modelId="{22D741E0-3929-42D1-A9DF-676BEB9FCC9F}" type="parTrans" cxnId="{AD269482-30D3-4ABD-80D9-4AD92E40C9E1}">
      <dgm:prSet/>
      <dgm:spPr/>
      <dgm:t>
        <a:bodyPr/>
        <a:lstStyle/>
        <a:p>
          <a:endParaRPr lang="es-ES"/>
        </a:p>
      </dgm:t>
    </dgm:pt>
    <dgm:pt modelId="{25CE7BD3-47F1-442A-876E-1DCE742EDF52}" type="sibTrans" cxnId="{AD269482-30D3-4ABD-80D9-4AD92E40C9E1}">
      <dgm:prSet/>
      <dgm:spPr/>
      <dgm:t>
        <a:bodyPr/>
        <a:lstStyle/>
        <a:p>
          <a:endParaRPr lang="es-ES"/>
        </a:p>
      </dgm:t>
    </dgm:pt>
    <dgm:pt modelId="{4519C690-B175-4B38-BE36-5BA66B9BF7A5}">
      <dgm:prSet phldrT="[Texto]"/>
      <dgm:spPr/>
      <dgm:t>
        <a:bodyPr/>
        <a:lstStyle/>
        <a:p>
          <a:r>
            <a:rPr lang="es-ES" dirty="0" err="1" smtClean="0"/>
            <a:t>Copy</a:t>
          </a:r>
          <a:r>
            <a:rPr lang="es-ES" dirty="0" smtClean="0"/>
            <a:t> files, </a:t>
          </a:r>
          <a:r>
            <a:rPr lang="es-ES" dirty="0" err="1" smtClean="0"/>
            <a:t>change</a:t>
          </a:r>
          <a:r>
            <a:rPr lang="es-ES" dirty="0" smtClean="0"/>
            <a:t> </a:t>
          </a:r>
          <a:r>
            <a:rPr lang="es-ES" dirty="0" err="1" smtClean="0"/>
            <a:t>properties</a:t>
          </a:r>
          <a:r>
            <a:rPr lang="es-ES" dirty="0" smtClean="0"/>
            <a:t> in </a:t>
          </a:r>
          <a:r>
            <a:rPr lang="es-ES" dirty="0" err="1" smtClean="0"/>
            <a:t>configuration</a:t>
          </a:r>
          <a:r>
            <a:rPr lang="es-ES" dirty="0" smtClean="0"/>
            <a:t> files, declare </a:t>
          </a:r>
          <a:r>
            <a:rPr lang="es-ES" dirty="0" err="1" smtClean="0"/>
            <a:t>Environment</a:t>
          </a:r>
          <a:r>
            <a:rPr lang="es-ES" dirty="0" smtClean="0"/>
            <a:t> Variables, etc.</a:t>
          </a:r>
          <a:endParaRPr lang="es-ES" dirty="0"/>
        </a:p>
      </dgm:t>
    </dgm:pt>
    <dgm:pt modelId="{27C295DA-D2D8-499A-9FAD-4B5A441F786A}" type="parTrans" cxnId="{6FC2BE8C-A7C0-4512-86BB-0104E3435DB9}">
      <dgm:prSet/>
      <dgm:spPr/>
      <dgm:t>
        <a:bodyPr/>
        <a:lstStyle/>
        <a:p>
          <a:endParaRPr lang="es-ES"/>
        </a:p>
      </dgm:t>
    </dgm:pt>
    <dgm:pt modelId="{34F3B9B0-A983-4C32-85B1-E9555F72D2D6}" type="sibTrans" cxnId="{6FC2BE8C-A7C0-4512-86BB-0104E3435DB9}">
      <dgm:prSet/>
      <dgm:spPr/>
      <dgm:t>
        <a:bodyPr/>
        <a:lstStyle/>
        <a:p>
          <a:endParaRPr lang="es-ES"/>
        </a:p>
      </dgm:t>
    </dgm:pt>
    <dgm:pt modelId="{C616E41C-6EC8-46A9-B400-98D673A064C8}">
      <dgm:prSet phldrT="[Texto]"/>
      <dgm:spPr/>
      <dgm:t>
        <a:bodyPr/>
        <a:lstStyle/>
        <a:p>
          <a:r>
            <a:rPr lang="es-ES" dirty="0" err="1" smtClean="0"/>
            <a:t>Start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application</a:t>
          </a:r>
          <a:endParaRPr lang="es-ES" dirty="0"/>
        </a:p>
      </dgm:t>
    </dgm:pt>
    <dgm:pt modelId="{404B8B9B-9C6F-4E40-A2E9-13F31F0FE87B}" type="parTrans" cxnId="{AF338FAC-8130-4D59-9948-381E7F43A4E4}">
      <dgm:prSet/>
      <dgm:spPr/>
      <dgm:t>
        <a:bodyPr/>
        <a:lstStyle/>
        <a:p>
          <a:endParaRPr lang="es-ES"/>
        </a:p>
      </dgm:t>
    </dgm:pt>
    <dgm:pt modelId="{25E63FC7-FEDC-4B14-8517-A9B8AD15B2C5}" type="sibTrans" cxnId="{AF338FAC-8130-4D59-9948-381E7F43A4E4}">
      <dgm:prSet/>
      <dgm:spPr/>
      <dgm:t>
        <a:bodyPr/>
        <a:lstStyle/>
        <a:p>
          <a:endParaRPr lang="es-ES"/>
        </a:p>
      </dgm:t>
    </dgm:pt>
    <dgm:pt modelId="{4B534402-55F4-48E2-A8E1-A9CA27999E8D}">
      <dgm:prSet phldrT="[Texto]"/>
      <dgm:spPr/>
      <dgm:t>
        <a:bodyPr/>
        <a:lstStyle/>
        <a:p>
          <a:r>
            <a:rPr lang="es-ES" dirty="0" err="1" smtClean="0"/>
            <a:t>Invoke</a:t>
          </a:r>
          <a:r>
            <a:rPr lang="es-ES" dirty="0" smtClean="0"/>
            <a:t> a script, </a:t>
          </a:r>
          <a:r>
            <a:rPr lang="es-ES" dirty="0" err="1" smtClean="0"/>
            <a:t>start</a:t>
          </a:r>
          <a:r>
            <a:rPr lang="es-ES" dirty="0" smtClean="0"/>
            <a:t> </a:t>
          </a:r>
          <a:r>
            <a:rPr lang="es-ES" dirty="0" err="1" smtClean="0"/>
            <a:t>an</a:t>
          </a:r>
          <a:r>
            <a:rPr lang="es-ES" dirty="0" smtClean="0"/>
            <a:t> </a:t>
          </a:r>
          <a:r>
            <a:rPr lang="es-ES" dirty="0" err="1" smtClean="0"/>
            <a:t>application</a:t>
          </a:r>
          <a:r>
            <a:rPr lang="es-ES" dirty="0" smtClean="0"/>
            <a:t>, </a:t>
          </a:r>
          <a:r>
            <a:rPr lang="es-ES" dirty="0" err="1" smtClean="0"/>
            <a:t>parallel</a:t>
          </a:r>
          <a:r>
            <a:rPr lang="es-ES" dirty="0" smtClean="0"/>
            <a:t> </a:t>
          </a:r>
          <a:r>
            <a:rPr lang="es-ES" dirty="0" err="1" smtClean="0"/>
            <a:t>execution</a:t>
          </a:r>
          <a:r>
            <a:rPr lang="es-ES" dirty="0" smtClean="0"/>
            <a:t>, </a:t>
          </a:r>
          <a:r>
            <a:rPr lang="es-ES" dirty="0" err="1" smtClean="0"/>
            <a:t>delegated</a:t>
          </a:r>
          <a:r>
            <a:rPr lang="es-ES" dirty="0" smtClean="0"/>
            <a:t> </a:t>
          </a:r>
          <a:r>
            <a:rPr lang="es-ES" dirty="0" err="1" smtClean="0"/>
            <a:t>execution</a:t>
          </a:r>
          <a:r>
            <a:rPr lang="es-ES" dirty="0" smtClean="0"/>
            <a:t>, etc.</a:t>
          </a:r>
          <a:endParaRPr lang="es-ES" dirty="0"/>
        </a:p>
      </dgm:t>
    </dgm:pt>
    <dgm:pt modelId="{B40868B0-BC08-4E72-B006-BCD3D5033F73}" type="parTrans" cxnId="{DBE0A6B8-12C6-4621-BCDF-DA764DD404EA}">
      <dgm:prSet/>
      <dgm:spPr/>
      <dgm:t>
        <a:bodyPr/>
        <a:lstStyle/>
        <a:p>
          <a:endParaRPr lang="es-ES"/>
        </a:p>
      </dgm:t>
    </dgm:pt>
    <dgm:pt modelId="{F7B2148A-A11D-440F-A2F9-7C0069B66DE1}" type="sibTrans" cxnId="{DBE0A6B8-12C6-4621-BCDF-DA764DD404EA}">
      <dgm:prSet/>
      <dgm:spPr/>
      <dgm:t>
        <a:bodyPr/>
        <a:lstStyle/>
        <a:p>
          <a:endParaRPr lang="es-ES"/>
        </a:p>
      </dgm:t>
    </dgm:pt>
    <dgm:pt modelId="{76C720CC-210E-4F8F-ACC5-0D7650468C97}" type="pres">
      <dgm:prSet presAssocID="{B2C1B3EB-4A6D-4399-B69F-10E2A4DEA1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D4DC74-AF9B-46A5-9AC6-E6B58F53008D}" type="pres">
      <dgm:prSet presAssocID="{07999DD2-4DE9-4CD4-8599-84E14D809ABF}" presName="composite" presStyleCnt="0"/>
      <dgm:spPr/>
    </dgm:pt>
    <dgm:pt modelId="{6485AAC3-0151-4B70-B649-36BFBF78FFB8}" type="pres">
      <dgm:prSet presAssocID="{07999DD2-4DE9-4CD4-8599-84E14D809AB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EC7DD1-A3E4-49E7-A8D8-9DF782668604}" type="pres">
      <dgm:prSet presAssocID="{07999DD2-4DE9-4CD4-8599-84E14D809AB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70CE3-88B7-41F6-8DE7-DAC92F693B49}" type="pres">
      <dgm:prSet presAssocID="{9576F8AE-DB67-4309-B6C7-71769876FEBD}" presName="sp" presStyleCnt="0"/>
      <dgm:spPr/>
    </dgm:pt>
    <dgm:pt modelId="{7C507ACA-1B86-4A88-A256-A4D707C78F87}" type="pres">
      <dgm:prSet presAssocID="{BAB823CA-03EC-4A55-A0DD-4AED94705610}" presName="composite" presStyleCnt="0"/>
      <dgm:spPr/>
    </dgm:pt>
    <dgm:pt modelId="{79ABEFD8-F468-4587-B30E-881172F5F673}" type="pres">
      <dgm:prSet presAssocID="{BAB823CA-03EC-4A55-A0DD-4AED9470561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66807-7B83-43DC-86D5-AE0CB0B27EA8}" type="pres">
      <dgm:prSet presAssocID="{BAB823CA-03EC-4A55-A0DD-4AED9470561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42F00-F384-4038-A4C1-BF64076170C8}" type="pres">
      <dgm:prSet presAssocID="{4DDB166C-8AAE-4230-8954-9852DD6DDBD0}" presName="sp" presStyleCnt="0"/>
      <dgm:spPr/>
    </dgm:pt>
    <dgm:pt modelId="{10B36162-5192-4999-9AB2-47683CED31A0}" type="pres">
      <dgm:prSet presAssocID="{81864A72-C0F0-410D-84C7-65C89A53CDC6}" presName="composite" presStyleCnt="0"/>
      <dgm:spPr/>
    </dgm:pt>
    <dgm:pt modelId="{A8C5D79A-D313-40F4-BED3-1F32351CF1EC}" type="pres">
      <dgm:prSet presAssocID="{81864A72-C0F0-410D-84C7-65C89A53CDC6}" presName="parentText" presStyleLbl="alignNode1" presStyleIdx="2" presStyleCnt="4" custLinFactNeighborX="-2524" custLinFactNeighborY="-136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4B07A-582B-4380-B93C-A5FAD6F4A38B}" type="pres">
      <dgm:prSet presAssocID="{81864A72-C0F0-410D-84C7-65C89A53CDC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F1F59-17EA-41B7-A7FA-7046865D00E6}" type="pres">
      <dgm:prSet presAssocID="{650DFF29-BF5C-4ED0-94E4-A5EAFEBE00F6}" presName="sp" presStyleCnt="0"/>
      <dgm:spPr/>
    </dgm:pt>
    <dgm:pt modelId="{1646A069-241F-4542-9AE8-90FFCE583B26}" type="pres">
      <dgm:prSet presAssocID="{0932A73D-8867-4624-8433-A75F0CD598DB}" presName="composite" presStyleCnt="0"/>
      <dgm:spPr/>
    </dgm:pt>
    <dgm:pt modelId="{F8610B6F-F3B0-4155-A54E-8D3BB5F83B0B}" type="pres">
      <dgm:prSet presAssocID="{0932A73D-8867-4624-8433-A75F0CD598D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1B1413-16B9-4B90-864E-25CCE5D469BA}" type="pres">
      <dgm:prSet presAssocID="{0932A73D-8867-4624-8433-A75F0CD598D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98352A-436D-419E-800B-C4DA30DF6F87}" type="presOf" srcId="{0932A73D-8867-4624-8433-A75F0CD598DB}" destId="{F8610B6F-F3B0-4155-A54E-8D3BB5F83B0B}" srcOrd="0" destOrd="0" presId="urn:microsoft.com/office/officeart/2005/8/layout/chevron2"/>
    <dgm:cxn modelId="{D741883E-EBE3-452D-989C-1611DC8698DE}" type="presOf" srcId="{DF08AFBF-D9F5-4BAA-9D13-6A185AF51C91}" destId="{89EC7DD1-A3E4-49E7-A8D8-9DF782668604}" srcOrd="0" destOrd="1" presId="urn:microsoft.com/office/officeart/2005/8/layout/chevron2"/>
    <dgm:cxn modelId="{AF5B53E8-5199-4ACF-911A-9E06824E78FC}" type="presOf" srcId="{07999DD2-4DE9-4CD4-8599-84E14D809ABF}" destId="{6485AAC3-0151-4B70-B649-36BFBF78FFB8}" srcOrd="0" destOrd="0" presId="urn:microsoft.com/office/officeart/2005/8/layout/chevron2"/>
    <dgm:cxn modelId="{72B8EE9F-ABDF-431A-B6F3-E53A7C9025C0}" srcId="{BAB823CA-03EC-4A55-A0DD-4AED94705610}" destId="{EF21C5B9-C4E2-4B57-8024-22248F2F4C51}" srcOrd="0" destOrd="0" parTransId="{B9CFC571-04DA-4D5E-907E-2A7F71083AFB}" sibTransId="{0B78712B-2B27-4488-AFF9-F85C8B2E2D4A}"/>
    <dgm:cxn modelId="{6FC2BE8C-A7C0-4512-86BB-0104E3435DB9}" srcId="{EF21C5B9-C4E2-4B57-8024-22248F2F4C51}" destId="{4519C690-B175-4B38-BE36-5BA66B9BF7A5}" srcOrd="0" destOrd="0" parTransId="{27C295DA-D2D8-499A-9FAD-4B5A441F786A}" sibTransId="{34F3B9B0-A983-4C32-85B1-E9555F72D2D6}"/>
    <dgm:cxn modelId="{5459CA2E-0EDB-40D4-BBDC-02D19BA3DEDC}" type="presOf" srcId="{B2C1B3EB-4A6D-4399-B69F-10E2A4DEA1F8}" destId="{76C720CC-210E-4F8F-ACC5-0D7650468C97}" srcOrd="0" destOrd="0" presId="urn:microsoft.com/office/officeart/2005/8/layout/chevron2"/>
    <dgm:cxn modelId="{C6B6A38E-DA5C-4A05-BDE3-50198020A6E1}" srcId="{07999DD2-4DE9-4CD4-8599-84E14D809ABF}" destId="{DF08AFBF-D9F5-4BAA-9D13-6A185AF51C91}" srcOrd="1" destOrd="0" parTransId="{7FF6FF62-4145-4384-A805-71F89EE6016E}" sibTransId="{C18573C2-EEE4-49CF-AE3F-942ED58A7C86}"/>
    <dgm:cxn modelId="{6B9C17BA-4828-446A-A1F9-F6E5485A2FD8}" srcId="{07999DD2-4DE9-4CD4-8599-84E14D809ABF}" destId="{DEF9AC18-A1D5-4B92-BE3C-74518659B445}" srcOrd="0" destOrd="0" parTransId="{4A1A2D70-D21B-4DB3-92C6-166F4B47C7F8}" sibTransId="{13F1A4FE-3843-4907-A19B-E5EB34C305C5}"/>
    <dgm:cxn modelId="{40D4EAD9-CD57-4103-92EB-93021C5EBAFA}" type="presOf" srcId="{C616E41C-6EC8-46A9-B400-98D673A064C8}" destId="{341B1413-16B9-4B90-864E-25CCE5D469BA}" srcOrd="0" destOrd="0" presId="urn:microsoft.com/office/officeart/2005/8/layout/chevron2"/>
    <dgm:cxn modelId="{AD269482-30D3-4ABD-80D9-4AD92E40C9E1}" srcId="{BDC6EE0E-5438-4F9A-A60B-D6DB6178BC7C}" destId="{CCF47AAE-56AA-4EA5-A76C-BE609C0B017A}" srcOrd="0" destOrd="0" parTransId="{22D741E0-3929-42D1-A9DF-676BEB9FCC9F}" sibTransId="{25CE7BD3-47F1-442A-876E-1DCE742EDF52}"/>
    <dgm:cxn modelId="{290950CE-F3CB-4CB6-84D8-C6CC0A2C57E5}" type="presOf" srcId="{DEF9AC18-A1D5-4B92-BE3C-74518659B445}" destId="{89EC7DD1-A3E4-49E7-A8D8-9DF782668604}" srcOrd="0" destOrd="0" presId="urn:microsoft.com/office/officeart/2005/8/layout/chevron2"/>
    <dgm:cxn modelId="{E5F02265-756A-4582-B6AD-6C0E50D4E53C}" srcId="{81864A72-C0F0-410D-84C7-65C89A53CDC6}" destId="{BDC6EE0E-5438-4F9A-A60B-D6DB6178BC7C}" srcOrd="0" destOrd="0" parTransId="{8CBD7C52-E95A-474F-AB70-DCE33D8E185B}" sibTransId="{BF6FEEBD-19DB-41D0-8310-BA08B4F76C04}"/>
    <dgm:cxn modelId="{07FE42AB-9B6D-4650-8F9A-5E2144A183D1}" type="presOf" srcId="{4B534402-55F4-48E2-A8E1-A9CA27999E8D}" destId="{341B1413-16B9-4B90-864E-25CCE5D469BA}" srcOrd="0" destOrd="1" presId="urn:microsoft.com/office/officeart/2005/8/layout/chevron2"/>
    <dgm:cxn modelId="{90E1C849-79A2-4267-83C6-43F09AF87018}" type="presOf" srcId="{EF21C5B9-C4E2-4B57-8024-22248F2F4C51}" destId="{84766807-7B83-43DC-86D5-AE0CB0B27EA8}" srcOrd="0" destOrd="0" presId="urn:microsoft.com/office/officeart/2005/8/layout/chevron2"/>
    <dgm:cxn modelId="{3CA914D4-BDCD-41B7-A1BE-87605789727A}" srcId="{B2C1B3EB-4A6D-4399-B69F-10E2A4DEA1F8}" destId="{07999DD2-4DE9-4CD4-8599-84E14D809ABF}" srcOrd="0" destOrd="0" parTransId="{C6BC8ED9-2EEA-45D0-BF9F-9434612034FB}" sibTransId="{9576F8AE-DB67-4309-B6C7-71769876FEBD}"/>
    <dgm:cxn modelId="{88FABB5B-2A4D-438B-A597-E023680C35DB}" srcId="{B2C1B3EB-4A6D-4399-B69F-10E2A4DEA1F8}" destId="{0932A73D-8867-4624-8433-A75F0CD598DB}" srcOrd="3" destOrd="0" parTransId="{E7129397-1609-48AB-B7CE-FFEEC1B4D6A9}" sibTransId="{6D656644-1126-4DDE-AC1F-52C6DF967973}"/>
    <dgm:cxn modelId="{5AB0882F-EBAE-4E2E-9EA8-542776B6DBA4}" srcId="{B2C1B3EB-4A6D-4399-B69F-10E2A4DEA1F8}" destId="{BAB823CA-03EC-4A55-A0DD-4AED94705610}" srcOrd="1" destOrd="0" parTransId="{F8F9565B-93B9-47E8-BC20-C43C52510AB1}" sibTransId="{4DDB166C-8AAE-4230-8954-9852DD6DDBD0}"/>
    <dgm:cxn modelId="{D9CA46D9-0CBC-453E-9066-4DE19FF50CDF}" srcId="{B2C1B3EB-4A6D-4399-B69F-10E2A4DEA1F8}" destId="{81864A72-C0F0-410D-84C7-65C89A53CDC6}" srcOrd="2" destOrd="0" parTransId="{4E7AE4C2-5719-462D-A907-8BB5AD2A0BE5}" sibTransId="{650DFF29-BF5C-4ED0-94E4-A5EAFEBE00F6}"/>
    <dgm:cxn modelId="{6F6CA5ED-0BE0-4CC8-A252-65686DB688D8}" type="presOf" srcId="{BAB823CA-03EC-4A55-A0DD-4AED94705610}" destId="{79ABEFD8-F468-4587-B30E-881172F5F673}" srcOrd="0" destOrd="0" presId="urn:microsoft.com/office/officeart/2005/8/layout/chevron2"/>
    <dgm:cxn modelId="{AF338FAC-8130-4D59-9948-381E7F43A4E4}" srcId="{0932A73D-8867-4624-8433-A75F0CD598DB}" destId="{C616E41C-6EC8-46A9-B400-98D673A064C8}" srcOrd="0" destOrd="0" parTransId="{404B8B9B-9C6F-4E40-A2E9-13F31F0FE87B}" sibTransId="{25E63FC7-FEDC-4B14-8517-A9B8AD15B2C5}"/>
    <dgm:cxn modelId="{C1EE3F94-3758-46BC-A640-1CEA6235151D}" type="presOf" srcId="{4519C690-B175-4B38-BE36-5BA66B9BF7A5}" destId="{84766807-7B83-43DC-86D5-AE0CB0B27EA8}" srcOrd="0" destOrd="1" presId="urn:microsoft.com/office/officeart/2005/8/layout/chevron2"/>
    <dgm:cxn modelId="{DBE0A6B8-12C6-4621-BCDF-DA764DD404EA}" srcId="{C616E41C-6EC8-46A9-B400-98D673A064C8}" destId="{4B534402-55F4-48E2-A8E1-A9CA27999E8D}" srcOrd="0" destOrd="0" parTransId="{B40868B0-BC08-4E72-B006-BCD3D5033F73}" sibTransId="{F7B2148A-A11D-440F-A2F9-7C0069B66DE1}"/>
    <dgm:cxn modelId="{09A361FA-CD49-4D9D-8348-60E2197D0263}" type="presOf" srcId="{BDC6EE0E-5438-4F9A-A60B-D6DB6178BC7C}" destId="{6704B07A-582B-4380-B93C-A5FAD6F4A38B}" srcOrd="0" destOrd="0" presId="urn:microsoft.com/office/officeart/2005/8/layout/chevron2"/>
    <dgm:cxn modelId="{37FA8346-32FB-4F82-9CAF-040B3F5136C7}" type="presOf" srcId="{CCF47AAE-56AA-4EA5-A76C-BE609C0B017A}" destId="{6704B07A-582B-4380-B93C-A5FAD6F4A38B}" srcOrd="0" destOrd="1" presId="urn:microsoft.com/office/officeart/2005/8/layout/chevron2"/>
    <dgm:cxn modelId="{64F7D566-E24C-4B52-8807-CACBAEBD3C4B}" type="presOf" srcId="{81864A72-C0F0-410D-84C7-65C89A53CDC6}" destId="{A8C5D79A-D313-40F4-BED3-1F32351CF1EC}" srcOrd="0" destOrd="0" presId="urn:microsoft.com/office/officeart/2005/8/layout/chevron2"/>
    <dgm:cxn modelId="{4D09AAF9-4F40-4C49-A1DB-3507E174E1D1}" type="presParOf" srcId="{76C720CC-210E-4F8F-ACC5-0D7650468C97}" destId="{A5D4DC74-AF9B-46A5-9AC6-E6B58F53008D}" srcOrd="0" destOrd="0" presId="urn:microsoft.com/office/officeart/2005/8/layout/chevron2"/>
    <dgm:cxn modelId="{266C8ECA-9D9D-4F16-995A-FB07389AE42E}" type="presParOf" srcId="{A5D4DC74-AF9B-46A5-9AC6-E6B58F53008D}" destId="{6485AAC3-0151-4B70-B649-36BFBF78FFB8}" srcOrd="0" destOrd="0" presId="urn:microsoft.com/office/officeart/2005/8/layout/chevron2"/>
    <dgm:cxn modelId="{25313B95-C0A7-4578-8B5C-375C1BEC269B}" type="presParOf" srcId="{A5D4DC74-AF9B-46A5-9AC6-E6B58F53008D}" destId="{89EC7DD1-A3E4-49E7-A8D8-9DF782668604}" srcOrd="1" destOrd="0" presId="urn:microsoft.com/office/officeart/2005/8/layout/chevron2"/>
    <dgm:cxn modelId="{0ED2446C-0A9F-43F0-9D60-3C7ED3A7245D}" type="presParOf" srcId="{76C720CC-210E-4F8F-ACC5-0D7650468C97}" destId="{FE370CE3-88B7-41F6-8DE7-DAC92F693B49}" srcOrd="1" destOrd="0" presId="urn:microsoft.com/office/officeart/2005/8/layout/chevron2"/>
    <dgm:cxn modelId="{BD7AE80F-FB28-4970-8B74-2F78A3F36C54}" type="presParOf" srcId="{76C720CC-210E-4F8F-ACC5-0D7650468C97}" destId="{7C507ACA-1B86-4A88-A256-A4D707C78F87}" srcOrd="2" destOrd="0" presId="urn:microsoft.com/office/officeart/2005/8/layout/chevron2"/>
    <dgm:cxn modelId="{7865D4C0-AA80-477B-B65B-AE4390BC972D}" type="presParOf" srcId="{7C507ACA-1B86-4A88-A256-A4D707C78F87}" destId="{79ABEFD8-F468-4587-B30E-881172F5F673}" srcOrd="0" destOrd="0" presId="urn:microsoft.com/office/officeart/2005/8/layout/chevron2"/>
    <dgm:cxn modelId="{26955C58-8AA8-45B4-B2C4-CACB9F18A18E}" type="presParOf" srcId="{7C507ACA-1B86-4A88-A256-A4D707C78F87}" destId="{84766807-7B83-43DC-86D5-AE0CB0B27EA8}" srcOrd="1" destOrd="0" presId="urn:microsoft.com/office/officeart/2005/8/layout/chevron2"/>
    <dgm:cxn modelId="{BC1D4A73-028E-4148-AFC7-4F373D134EB5}" type="presParOf" srcId="{76C720CC-210E-4F8F-ACC5-0D7650468C97}" destId="{23F42F00-F384-4038-A4C1-BF64076170C8}" srcOrd="3" destOrd="0" presId="urn:microsoft.com/office/officeart/2005/8/layout/chevron2"/>
    <dgm:cxn modelId="{0C4065B0-3004-40D1-B7A1-47EB659C0217}" type="presParOf" srcId="{76C720CC-210E-4F8F-ACC5-0D7650468C97}" destId="{10B36162-5192-4999-9AB2-47683CED31A0}" srcOrd="4" destOrd="0" presId="urn:microsoft.com/office/officeart/2005/8/layout/chevron2"/>
    <dgm:cxn modelId="{AB8FB893-14F5-47BA-9711-DE8F048E2E7C}" type="presParOf" srcId="{10B36162-5192-4999-9AB2-47683CED31A0}" destId="{A8C5D79A-D313-40F4-BED3-1F32351CF1EC}" srcOrd="0" destOrd="0" presId="urn:microsoft.com/office/officeart/2005/8/layout/chevron2"/>
    <dgm:cxn modelId="{1E1BAC51-0283-4B5F-B80C-97D9896794A5}" type="presParOf" srcId="{10B36162-5192-4999-9AB2-47683CED31A0}" destId="{6704B07A-582B-4380-B93C-A5FAD6F4A38B}" srcOrd="1" destOrd="0" presId="urn:microsoft.com/office/officeart/2005/8/layout/chevron2"/>
    <dgm:cxn modelId="{6E79608A-CD35-438C-B8C4-0E1ADE25C229}" type="presParOf" srcId="{76C720CC-210E-4F8F-ACC5-0D7650468C97}" destId="{0CFF1F59-17EA-41B7-A7FA-7046865D00E6}" srcOrd="5" destOrd="0" presId="urn:microsoft.com/office/officeart/2005/8/layout/chevron2"/>
    <dgm:cxn modelId="{C2CFFB81-E09B-45CD-9BAB-0710F33523CE}" type="presParOf" srcId="{76C720CC-210E-4F8F-ACC5-0D7650468C97}" destId="{1646A069-241F-4542-9AE8-90FFCE583B26}" srcOrd="6" destOrd="0" presId="urn:microsoft.com/office/officeart/2005/8/layout/chevron2"/>
    <dgm:cxn modelId="{E114E5E6-CED9-4AD6-B6CB-15BB8BB51D30}" type="presParOf" srcId="{1646A069-241F-4542-9AE8-90FFCE583B26}" destId="{F8610B6F-F3B0-4155-A54E-8D3BB5F83B0B}" srcOrd="0" destOrd="0" presId="urn:microsoft.com/office/officeart/2005/8/layout/chevron2"/>
    <dgm:cxn modelId="{E99C7A1E-3EB7-4778-AF84-83F13539193F}" type="presParOf" srcId="{1646A069-241F-4542-9AE8-90FFCE583B26}" destId="{341B1413-16B9-4B90-864E-25CCE5D469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76FF16-6A72-4CF0-93FB-A577E909D0A0}">
      <dsp:nvSpPr>
        <dsp:cNvPr id="0" name=""/>
        <dsp:cNvSpPr/>
      </dsp:nvSpPr>
      <dsp:spPr>
        <a:xfrm>
          <a:off x="40" y="43506"/>
          <a:ext cx="3872302" cy="662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PROs</a:t>
          </a:r>
          <a:endParaRPr lang="es-ES" sz="2300" kern="1200" dirty="0"/>
        </a:p>
      </dsp:txBody>
      <dsp:txXfrm>
        <a:off x="40" y="43506"/>
        <a:ext cx="3872302" cy="662400"/>
      </dsp:txXfrm>
    </dsp:sp>
    <dsp:sp modelId="{80FF0CAA-60F2-45DA-AB23-7DC5D36DF1A6}">
      <dsp:nvSpPr>
        <dsp:cNvPr id="0" name=""/>
        <dsp:cNvSpPr/>
      </dsp:nvSpPr>
      <dsp:spPr>
        <a:xfrm>
          <a:off x="40" y="705906"/>
          <a:ext cx="3872302" cy="33145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kern="1200" dirty="0" err="1" smtClean="0"/>
            <a:t>Multi-institutional</a:t>
          </a:r>
          <a:r>
            <a:rPr lang="es-ES" sz="2300" b="0" kern="1200" dirty="0" smtClean="0"/>
            <a:t> </a:t>
          </a:r>
          <a:r>
            <a:rPr lang="es-ES" sz="2300" b="0" kern="1200" dirty="0" err="1" smtClean="0"/>
            <a:t>resource</a:t>
          </a:r>
          <a:r>
            <a:rPr lang="es-ES" sz="2300" b="0" kern="1200" dirty="0" smtClean="0"/>
            <a:t> </a:t>
          </a:r>
          <a:r>
            <a:rPr lang="es-ES" sz="2300" b="0" kern="1200" dirty="0" err="1" smtClean="0"/>
            <a:t>sharing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kern="1200" dirty="0" err="1" smtClean="0"/>
            <a:t>Large</a:t>
          </a:r>
          <a:r>
            <a:rPr lang="es-ES" sz="2300" b="0" kern="1200" dirty="0" smtClean="0"/>
            <a:t> pool of </a:t>
          </a:r>
          <a:r>
            <a:rPr lang="es-ES" sz="2300" b="0" kern="1200" dirty="0" err="1" smtClean="0"/>
            <a:t>computing</a:t>
          </a:r>
          <a:r>
            <a:rPr lang="es-ES" sz="2300" b="0" kern="1200" dirty="0" smtClean="0"/>
            <a:t> </a:t>
          </a:r>
          <a:r>
            <a:rPr lang="es-ES" sz="2300" b="0" kern="1200" dirty="0" err="1" smtClean="0"/>
            <a:t>power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Take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advantage</a:t>
          </a:r>
          <a:r>
            <a:rPr lang="es-ES" sz="2300" kern="1200" dirty="0" smtClean="0"/>
            <a:t> of idle cicles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Leverage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scientific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collaboration</a:t>
          </a:r>
          <a:r>
            <a:rPr lang="es-ES" sz="2300" kern="1200" dirty="0" smtClean="0"/>
            <a:t> (</a:t>
          </a:r>
          <a:r>
            <a:rPr lang="es-ES" sz="2300" kern="1200" dirty="0" err="1" smtClean="0"/>
            <a:t>VOs</a:t>
          </a:r>
          <a:r>
            <a:rPr lang="es-ES" sz="2300" kern="1200" dirty="0" smtClean="0"/>
            <a:t>)</a:t>
          </a:r>
          <a:endParaRPr lang="es-ES" sz="2300" kern="1200" dirty="0"/>
        </a:p>
      </dsp:txBody>
      <dsp:txXfrm>
        <a:off x="40" y="705906"/>
        <a:ext cx="3872302" cy="3314587"/>
      </dsp:txXfrm>
    </dsp:sp>
    <dsp:sp modelId="{B7F708AD-CEDF-4B2D-A64B-F550C532CD51}">
      <dsp:nvSpPr>
        <dsp:cNvPr id="0" name=""/>
        <dsp:cNvSpPr/>
      </dsp:nvSpPr>
      <dsp:spPr>
        <a:xfrm>
          <a:off x="4414465" y="43506"/>
          <a:ext cx="3872302" cy="662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CONs</a:t>
          </a:r>
          <a:endParaRPr lang="es-ES" sz="2300" kern="1200" dirty="0"/>
        </a:p>
      </dsp:txBody>
      <dsp:txXfrm>
        <a:off x="4414465" y="43506"/>
        <a:ext cx="3872302" cy="662400"/>
      </dsp:txXfrm>
    </dsp:sp>
    <dsp:sp modelId="{29DA2583-4963-4DD9-8E28-90BFB352EA28}">
      <dsp:nvSpPr>
        <dsp:cNvPr id="0" name=""/>
        <dsp:cNvSpPr/>
      </dsp:nvSpPr>
      <dsp:spPr>
        <a:xfrm>
          <a:off x="4414465" y="705906"/>
          <a:ext cx="3872302" cy="33145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kern="1200" dirty="0" smtClean="0"/>
            <a:t>Nontrivial application migrations to the Grid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kern="1200" dirty="0" err="1" smtClean="0"/>
            <a:t>Interoperability</a:t>
          </a:r>
          <a:r>
            <a:rPr lang="es-ES" sz="2300" b="0" kern="1200" dirty="0" smtClean="0"/>
            <a:t> </a:t>
          </a:r>
          <a:r>
            <a:rPr lang="es-ES" sz="2300" b="0" kern="1200" dirty="0" err="1" smtClean="0"/>
            <a:t>between</a:t>
          </a:r>
          <a:r>
            <a:rPr lang="es-ES" sz="2300" b="0" kern="1200" dirty="0" smtClean="0"/>
            <a:t> </a:t>
          </a:r>
          <a:r>
            <a:rPr lang="es-ES" sz="2300" b="0" kern="1200" dirty="0" err="1" smtClean="0"/>
            <a:t>Grid</a:t>
          </a:r>
          <a:r>
            <a:rPr lang="es-ES" sz="2300" b="0" kern="1200" dirty="0" smtClean="0"/>
            <a:t> </a:t>
          </a:r>
          <a:r>
            <a:rPr lang="es-ES" sz="2300" b="0" kern="1200" dirty="0" err="1" smtClean="0"/>
            <a:t>deployments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Focus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on</a:t>
          </a:r>
          <a:r>
            <a:rPr lang="es-ES" sz="2300" kern="1200" dirty="0" smtClean="0"/>
            <a:t> bag-of-</a:t>
          </a:r>
          <a:r>
            <a:rPr lang="es-ES" sz="2300" kern="1200" dirty="0" err="1" smtClean="0"/>
            <a:t>tasks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applications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to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achieve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good</a:t>
          </a:r>
          <a:r>
            <a:rPr lang="es-ES" sz="2300" kern="1200" dirty="0" smtClean="0"/>
            <a:t> performance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/>
            <a:t>Resource providers define execution environments</a:t>
          </a:r>
          <a:endParaRPr lang="es-ES" sz="2300" b="1" kern="1200" dirty="0"/>
        </a:p>
      </dsp:txBody>
      <dsp:txXfrm>
        <a:off x="4414465" y="705906"/>
        <a:ext cx="3872302" cy="3314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2481A-0CD6-4FCA-97CD-C4466EFFA026}">
      <dsp:nvSpPr>
        <dsp:cNvPr id="0" name=""/>
        <dsp:cNvSpPr/>
      </dsp:nvSpPr>
      <dsp:spPr>
        <a:xfrm>
          <a:off x="1799065" y="989028"/>
          <a:ext cx="2402660" cy="240266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Virtual Machine Managers</a:t>
          </a:r>
          <a:endParaRPr lang="es-ES" sz="3000" b="1" kern="1200" dirty="0"/>
        </a:p>
      </dsp:txBody>
      <dsp:txXfrm>
        <a:off x="1799065" y="989028"/>
        <a:ext cx="2402660" cy="2402660"/>
      </dsp:txXfrm>
    </dsp:sp>
    <dsp:sp modelId="{50F7069A-6DC4-4247-94B3-12DE50A2DECD}">
      <dsp:nvSpPr>
        <dsp:cNvPr id="0" name=""/>
        <dsp:cNvSpPr/>
      </dsp:nvSpPr>
      <dsp:spPr>
        <a:xfrm>
          <a:off x="2399730" y="23756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59274"/>
                <a:satOff val="-5642"/>
                <a:lumOff val="419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59274"/>
                <a:satOff val="-5642"/>
                <a:lumOff val="419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59274"/>
                <a:satOff val="-5642"/>
                <a:lumOff val="41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OpenNebula</a:t>
          </a:r>
          <a:endParaRPr lang="es-ES" sz="1100" b="1" kern="1200" dirty="0"/>
        </a:p>
      </dsp:txBody>
      <dsp:txXfrm>
        <a:off x="2399730" y="23756"/>
        <a:ext cx="1201330" cy="1201330"/>
      </dsp:txXfrm>
    </dsp:sp>
    <dsp:sp modelId="{CC4B6D6C-7958-43D1-AD9B-DD4BBED1236F}">
      <dsp:nvSpPr>
        <dsp:cNvPr id="0" name=""/>
        <dsp:cNvSpPr/>
      </dsp:nvSpPr>
      <dsp:spPr>
        <a:xfrm>
          <a:off x="3406295" y="390116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118548"/>
                <a:satOff val="-11285"/>
                <a:lumOff val="839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118548"/>
                <a:satOff val="-11285"/>
                <a:lumOff val="839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118548"/>
                <a:satOff val="-11285"/>
                <a:lumOff val="83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Eucalyptus</a:t>
          </a:r>
          <a:endParaRPr lang="es-ES" sz="1100" b="1" kern="1200" dirty="0"/>
        </a:p>
      </dsp:txBody>
      <dsp:txXfrm>
        <a:off x="3406295" y="390116"/>
        <a:ext cx="1201330" cy="1201330"/>
      </dsp:txXfrm>
    </dsp:sp>
    <dsp:sp modelId="{8C284671-A1A1-46E9-BB76-13B67E1B93D5}">
      <dsp:nvSpPr>
        <dsp:cNvPr id="0" name=""/>
        <dsp:cNvSpPr/>
      </dsp:nvSpPr>
      <dsp:spPr>
        <a:xfrm>
          <a:off x="3941877" y="1317771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177822"/>
                <a:satOff val="-16927"/>
                <a:lumOff val="12598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177822"/>
                <a:satOff val="-16927"/>
                <a:lumOff val="12598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177822"/>
                <a:satOff val="-16927"/>
                <a:lumOff val="125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Nimbus</a:t>
          </a:r>
          <a:endParaRPr lang="es-ES" sz="1100" b="1" kern="1200" dirty="0"/>
        </a:p>
      </dsp:txBody>
      <dsp:txXfrm>
        <a:off x="3941877" y="1317771"/>
        <a:ext cx="1201330" cy="1201330"/>
      </dsp:txXfrm>
    </dsp:sp>
    <dsp:sp modelId="{52E97C19-CC93-439B-B873-1961D6A6E869}">
      <dsp:nvSpPr>
        <dsp:cNvPr id="0" name=""/>
        <dsp:cNvSpPr/>
      </dsp:nvSpPr>
      <dsp:spPr>
        <a:xfrm>
          <a:off x="3755871" y="2372661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237096"/>
                <a:satOff val="-22570"/>
                <a:lumOff val="1679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237096"/>
                <a:satOff val="-22570"/>
                <a:lumOff val="1679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237096"/>
                <a:satOff val="-22570"/>
                <a:lumOff val="16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VMWare</a:t>
          </a:r>
          <a:endParaRPr lang="es-ES" sz="1100" b="1" kern="1200" dirty="0"/>
        </a:p>
      </dsp:txBody>
      <dsp:txXfrm>
        <a:off x="3755871" y="2372661"/>
        <a:ext cx="1201330" cy="1201330"/>
      </dsp:txXfrm>
    </dsp:sp>
    <dsp:sp modelId="{93D5FD0D-3BF9-4813-81E4-2D6638E412D4}">
      <dsp:nvSpPr>
        <dsp:cNvPr id="0" name=""/>
        <dsp:cNvSpPr/>
      </dsp:nvSpPr>
      <dsp:spPr>
        <a:xfrm>
          <a:off x="2935312" y="3061192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296370"/>
                <a:satOff val="-28212"/>
                <a:lumOff val="2099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296370"/>
                <a:satOff val="-28212"/>
                <a:lumOff val="2099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296370"/>
                <a:satOff val="-28212"/>
                <a:lumOff val="209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OpenQRM</a:t>
          </a:r>
          <a:endParaRPr lang="es-ES" sz="1100" b="1" kern="1200" dirty="0"/>
        </a:p>
      </dsp:txBody>
      <dsp:txXfrm>
        <a:off x="2935312" y="3061192"/>
        <a:ext cx="1201330" cy="1201330"/>
      </dsp:txXfrm>
    </dsp:sp>
    <dsp:sp modelId="{F8E87AC2-5ADB-45B0-9758-4375E4F1EE3B}">
      <dsp:nvSpPr>
        <dsp:cNvPr id="0" name=""/>
        <dsp:cNvSpPr/>
      </dsp:nvSpPr>
      <dsp:spPr>
        <a:xfrm>
          <a:off x="1864148" y="3061192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355645"/>
                <a:satOff val="-33855"/>
                <a:lumOff val="2519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355645"/>
                <a:satOff val="-33855"/>
                <a:lumOff val="2519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355645"/>
                <a:satOff val="-33855"/>
                <a:lumOff val="25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SnowFlock</a:t>
          </a:r>
          <a:endParaRPr lang="es-ES" sz="1100" b="1" kern="1200" dirty="0"/>
        </a:p>
      </dsp:txBody>
      <dsp:txXfrm>
        <a:off x="1864148" y="3061192"/>
        <a:ext cx="1201330" cy="1201330"/>
      </dsp:txXfrm>
    </dsp:sp>
    <dsp:sp modelId="{E26657E7-4C1C-4D6A-ADE9-154F8B1FF174}">
      <dsp:nvSpPr>
        <dsp:cNvPr id="0" name=""/>
        <dsp:cNvSpPr/>
      </dsp:nvSpPr>
      <dsp:spPr>
        <a:xfrm>
          <a:off x="1043589" y="2372661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414919"/>
                <a:satOff val="-39497"/>
                <a:lumOff val="2939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414919"/>
                <a:satOff val="-39497"/>
                <a:lumOff val="2939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414919"/>
                <a:satOff val="-39497"/>
                <a:lumOff val="29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Enomaly</a:t>
          </a:r>
          <a:endParaRPr lang="es-ES" sz="1100" b="1" kern="1200" dirty="0"/>
        </a:p>
      </dsp:txBody>
      <dsp:txXfrm>
        <a:off x="1043589" y="2372661"/>
        <a:ext cx="1201330" cy="1201330"/>
      </dsp:txXfrm>
    </dsp:sp>
    <dsp:sp modelId="{0DE01FFD-A785-481B-9316-60D895DECBBC}">
      <dsp:nvSpPr>
        <dsp:cNvPr id="0" name=""/>
        <dsp:cNvSpPr/>
      </dsp:nvSpPr>
      <dsp:spPr>
        <a:xfrm>
          <a:off x="857584" y="1317771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474193"/>
                <a:satOff val="-45140"/>
                <a:lumOff val="3359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474193"/>
                <a:satOff val="-45140"/>
                <a:lumOff val="3359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474193"/>
                <a:satOff val="-45140"/>
                <a:lumOff val="3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Abiquo</a:t>
          </a:r>
          <a:endParaRPr lang="es-ES" sz="1100" b="1" kern="1200" dirty="0"/>
        </a:p>
      </dsp:txBody>
      <dsp:txXfrm>
        <a:off x="857584" y="1317771"/>
        <a:ext cx="1201330" cy="1201330"/>
      </dsp:txXfrm>
    </dsp:sp>
    <dsp:sp modelId="{5401D02C-A986-41C8-8636-6AEE3E32DD47}">
      <dsp:nvSpPr>
        <dsp:cNvPr id="0" name=""/>
        <dsp:cNvSpPr/>
      </dsp:nvSpPr>
      <dsp:spPr>
        <a:xfrm>
          <a:off x="1393166" y="390116"/>
          <a:ext cx="1201330" cy="120133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533467"/>
                <a:satOff val="-50782"/>
                <a:lumOff val="3779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533467"/>
                <a:satOff val="-50782"/>
                <a:lumOff val="3779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533467"/>
                <a:satOff val="-50782"/>
                <a:lumOff val="377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Emotive</a:t>
          </a:r>
          <a:r>
            <a:rPr lang="es-ES" sz="1100" b="1" kern="1200" dirty="0" smtClean="0"/>
            <a:t> Cloud</a:t>
          </a:r>
          <a:endParaRPr lang="es-ES" sz="1100" b="1" kern="1200" dirty="0"/>
        </a:p>
      </dsp:txBody>
      <dsp:txXfrm>
        <a:off x="1393166" y="390116"/>
        <a:ext cx="1201330" cy="12013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2481A-0CD6-4FCA-97CD-C4466EFFA026}">
      <dsp:nvSpPr>
        <dsp:cNvPr id="0" name=""/>
        <dsp:cNvSpPr/>
      </dsp:nvSpPr>
      <dsp:spPr>
        <a:xfrm>
          <a:off x="1781989" y="959043"/>
          <a:ext cx="2293937" cy="229393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Key </a:t>
          </a:r>
          <a:r>
            <a:rPr lang="es-ES" sz="3900" kern="1200" dirty="0" err="1" smtClean="0"/>
            <a:t>Factors</a:t>
          </a:r>
          <a:endParaRPr lang="es-ES" sz="3900" kern="1200" dirty="0"/>
        </a:p>
      </dsp:txBody>
      <dsp:txXfrm>
        <a:off x="1781989" y="959043"/>
        <a:ext cx="2293937" cy="2293937"/>
      </dsp:txXfrm>
    </dsp:sp>
    <dsp:sp modelId="{50F7069A-6DC4-4247-94B3-12DE50A2DECD}">
      <dsp:nvSpPr>
        <dsp:cNvPr id="0" name=""/>
        <dsp:cNvSpPr/>
      </dsp:nvSpPr>
      <dsp:spPr>
        <a:xfrm>
          <a:off x="2355473" y="37803"/>
          <a:ext cx="1146968" cy="1146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4382"/>
                <a:satOff val="-1640"/>
                <a:lumOff val="474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104382"/>
                <a:satOff val="-1640"/>
                <a:lumOff val="474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104382"/>
                <a:satOff val="-1640"/>
                <a:lumOff val="47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Open </a:t>
          </a:r>
          <a:r>
            <a:rPr lang="es-ES" sz="1300" kern="1200" dirty="0" err="1" smtClean="0"/>
            <a:t>Source</a:t>
          </a:r>
          <a:endParaRPr lang="es-ES" sz="1300" kern="1200" dirty="0"/>
        </a:p>
      </dsp:txBody>
      <dsp:txXfrm>
        <a:off x="2355473" y="37803"/>
        <a:ext cx="1146968" cy="1146968"/>
      </dsp:txXfrm>
    </dsp:sp>
    <dsp:sp modelId="{CC4B6D6C-7958-43D1-AD9B-DD4BBED1236F}">
      <dsp:nvSpPr>
        <dsp:cNvPr id="0" name=""/>
        <dsp:cNvSpPr/>
      </dsp:nvSpPr>
      <dsp:spPr>
        <a:xfrm>
          <a:off x="3524095" y="600582"/>
          <a:ext cx="1146968" cy="1146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8765"/>
                <a:satOff val="-3279"/>
                <a:lumOff val="948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208765"/>
                <a:satOff val="-3279"/>
                <a:lumOff val="948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208765"/>
                <a:satOff val="-3279"/>
                <a:lumOff val="94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Public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Clouds</a:t>
          </a:r>
          <a:endParaRPr lang="es-ES" sz="1300" kern="1200" dirty="0"/>
        </a:p>
      </dsp:txBody>
      <dsp:txXfrm>
        <a:off x="3524095" y="600582"/>
        <a:ext cx="1146968" cy="1146968"/>
      </dsp:txXfrm>
    </dsp:sp>
    <dsp:sp modelId="{8C284671-A1A1-46E9-BB76-13B67E1B93D5}">
      <dsp:nvSpPr>
        <dsp:cNvPr id="0" name=""/>
        <dsp:cNvSpPr/>
      </dsp:nvSpPr>
      <dsp:spPr>
        <a:xfrm>
          <a:off x="3812721" y="1865135"/>
          <a:ext cx="1146968" cy="1146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13147"/>
                <a:satOff val="-4919"/>
                <a:lumOff val="1422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313147"/>
                <a:satOff val="-4919"/>
                <a:lumOff val="1422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313147"/>
                <a:satOff val="-4919"/>
                <a:lumOff val="142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APIs</a:t>
          </a:r>
          <a:endParaRPr lang="es-ES" sz="1300" kern="1200" dirty="0"/>
        </a:p>
      </dsp:txBody>
      <dsp:txXfrm>
        <a:off x="3812721" y="1865135"/>
        <a:ext cx="1146968" cy="1146968"/>
      </dsp:txXfrm>
    </dsp:sp>
    <dsp:sp modelId="{52E97C19-CC93-439B-B873-1961D6A6E869}">
      <dsp:nvSpPr>
        <dsp:cNvPr id="0" name=""/>
        <dsp:cNvSpPr/>
      </dsp:nvSpPr>
      <dsp:spPr>
        <a:xfrm>
          <a:off x="3004009" y="2879227"/>
          <a:ext cx="1146968" cy="1146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17529"/>
                <a:satOff val="-6558"/>
                <a:lumOff val="1897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417529"/>
                <a:satOff val="-6558"/>
                <a:lumOff val="1897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417529"/>
                <a:satOff val="-6558"/>
                <a:lumOff val="189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Hyper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Visors</a:t>
          </a:r>
          <a:endParaRPr lang="es-ES" sz="1300" kern="1200" dirty="0"/>
        </a:p>
      </dsp:txBody>
      <dsp:txXfrm>
        <a:off x="3004009" y="2879227"/>
        <a:ext cx="1146968" cy="1146968"/>
      </dsp:txXfrm>
    </dsp:sp>
    <dsp:sp modelId="{93D5FD0D-3BF9-4813-81E4-2D6638E412D4}">
      <dsp:nvSpPr>
        <dsp:cNvPr id="0" name=""/>
        <dsp:cNvSpPr/>
      </dsp:nvSpPr>
      <dsp:spPr>
        <a:xfrm>
          <a:off x="1706937" y="2879227"/>
          <a:ext cx="1146968" cy="1146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21912"/>
                <a:satOff val="-8198"/>
                <a:lumOff val="2371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521912"/>
                <a:satOff val="-8198"/>
                <a:lumOff val="2371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521912"/>
                <a:satOff val="-8198"/>
                <a:lumOff val="237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Cntxtlztn</a:t>
          </a:r>
          <a:endParaRPr lang="es-ES" sz="1300" kern="1200" dirty="0"/>
        </a:p>
      </dsp:txBody>
      <dsp:txXfrm>
        <a:off x="1706937" y="2879227"/>
        <a:ext cx="1146968" cy="1146968"/>
      </dsp:txXfrm>
    </dsp:sp>
    <dsp:sp modelId="{F8E87AC2-5ADB-45B0-9758-4375E4F1EE3B}">
      <dsp:nvSpPr>
        <dsp:cNvPr id="0" name=""/>
        <dsp:cNvSpPr/>
      </dsp:nvSpPr>
      <dsp:spPr>
        <a:xfrm>
          <a:off x="898225" y="1865135"/>
          <a:ext cx="1146968" cy="1146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626294"/>
                <a:satOff val="-9837"/>
                <a:lumOff val="2845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626294"/>
                <a:satOff val="-9837"/>
                <a:lumOff val="2845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626294"/>
                <a:satOff val="-9837"/>
                <a:lumOff val="284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Network </a:t>
          </a:r>
          <a:r>
            <a:rPr lang="es-ES" sz="1300" kern="1200" dirty="0" err="1" smtClean="0"/>
            <a:t>Mngmnt</a:t>
          </a:r>
          <a:endParaRPr lang="es-ES" sz="1300" kern="1200" dirty="0"/>
        </a:p>
      </dsp:txBody>
      <dsp:txXfrm>
        <a:off x="898225" y="1865135"/>
        <a:ext cx="1146968" cy="1146968"/>
      </dsp:txXfrm>
    </dsp:sp>
    <dsp:sp modelId="{E26657E7-4C1C-4D6A-ADE9-154F8B1FF174}">
      <dsp:nvSpPr>
        <dsp:cNvPr id="0" name=""/>
        <dsp:cNvSpPr/>
      </dsp:nvSpPr>
      <dsp:spPr>
        <a:xfrm>
          <a:off x="1186851" y="600582"/>
          <a:ext cx="1146968" cy="114696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730676"/>
                <a:satOff val="-11477"/>
                <a:lumOff val="3319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730676"/>
                <a:satOff val="-11477"/>
                <a:lumOff val="3319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730676"/>
                <a:satOff val="-11477"/>
                <a:lumOff val="33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Ecosystem</a:t>
          </a:r>
          <a:endParaRPr lang="es-ES" sz="1300" kern="1200" dirty="0"/>
        </a:p>
      </dsp:txBody>
      <dsp:txXfrm>
        <a:off x="1186851" y="600582"/>
        <a:ext cx="1146968" cy="11469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8DA28-2FA7-48A7-9971-40B41B594E38}">
      <dsp:nvSpPr>
        <dsp:cNvPr id="0" name=""/>
        <dsp:cNvSpPr/>
      </dsp:nvSpPr>
      <dsp:spPr>
        <a:xfrm>
          <a:off x="1375285" y="1075245"/>
          <a:ext cx="2678683" cy="26786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Machine </a:t>
          </a:r>
          <a:r>
            <a:rPr lang="es-ES" sz="2400" b="1" kern="1200" dirty="0" err="1" smtClean="0"/>
            <a:t>Configuration</a:t>
          </a:r>
          <a:r>
            <a:rPr lang="es-ES" sz="2400" b="1" kern="1200" dirty="0" smtClean="0"/>
            <a:t> Tools</a:t>
          </a:r>
          <a:endParaRPr lang="es-ES" sz="2400" b="1" kern="1200" dirty="0"/>
        </a:p>
      </dsp:txBody>
      <dsp:txXfrm>
        <a:off x="1375285" y="1075245"/>
        <a:ext cx="2678683" cy="2678683"/>
      </dsp:txXfrm>
    </dsp:sp>
    <dsp:sp modelId="{0E91B9BC-07FD-4E9C-A413-52EB55A3D066}">
      <dsp:nvSpPr>
        <dsp:cNvPr id="0" name=""/>
        <dsp:cNvSpPr/>
      </dsp:nvSpPr>
      <dsp:spPr>
        <a:xfrm>
          <a:off x="2044956" y="478"/>
          <a:ext cx="1339341" cy="13393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Chef</a:t>
          </a:r>
          <a:endParaRPr lang="es-ES" sz="1400" b="1" kern="1200" dirty="0"/>
        </a:p>
      </dsp:txBody>
      <dsp:txXfrm>
        <a:off x="2044956" y="478"/>
        <a:ext cx="1339341" cy="1339341"/>
      </dsp:txXfrm>
    </dsp:sp>
    <dsp:sp modelId="{00C3A60C-19CC-4E20-82E7-CE3066F0DED9}">
      <dsp:nvSpPr>
        <dsp:cNvPr id="0" name=""/>
        <dsp:cNvSpPr/>
      </dsp:nvSpPr>
      <dsp:spPr>
        <a:xfrm>
          <a:off x="3555684" y="872697"/>
          <a:ext cx="1339341" cy="13393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Puppet</a:t>
          </a:r>
          <a:endParaRPr lang="es-ES" sz="1400" b="1" kern="1200" dirty="0"/>
        </a:p>
      </dsp:txBody>
      <dsp:txXfrm>
        <a:off x="3555684" y="872697"/>
        <a:ext cx="1339341" cy="1339341"/>
      </dsp:txXfrm>
    </dsp:sp>
    <dsp:sp modelId="{B3D02CF8-63C8-4018-A2E6-8A8B66D0F799}">
      <dsp:nvSpPr>
        <dsp:cNvPr id="0" name=""/>
        <dsp:cNvSpPr/>
      </dsp:nvSpPr>
      <dsp:spPr>
        <a:xfrm>
          <a:off x="3555684" y="2617136"/>
          <a:ext cx="1339341" cy="13393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CFEngine</a:t>
          </a:r>
          <a:endParaRPr lang="es-ES" sz="1400" b="1" kern="1200" dirty="0"/>
        </a:p>
      </dsp:txBody>
      <dsp:txXfrm>
        <a:off x="3555684" y="2617136"/>
        <a:ext cx="1339341" cy="1339341"/>
      </dsp:txXfrm>
    </dsp:sp>
    <dsp:sp modelId="{95C90C79-19C7-469B-99CD-ED9D4618A378}">
      <dsp:nvSpPr>
        <dsp:cNvPr id="0" name=""/>
        <dsp:cNvSpPr/>
      </dsp:nvSpPr>
      <dsp:spPr>
        <a:xfrm>
          <a:off x="2044956" y="3489355"/>
          <a:ext cx="1339341" cy="13393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Genome</a:t>
          </a:r>
          <a:endParaRPr lang="es-ES" sz="1400" b="1" kern="1200" dirty="0"/>
        </a:p>
      </dsp:txBody>
      <dsp:txXfrm>
        <a:off x="2044956" y="3489355"/>
        <a:ext cx="1339341" cy="1339341"/>
      </dsp:txXfrm>
    </dsp:sp>
    <dsp:sp modelId="{4DCE3A36-5DE3-434C-A7A1-00796D5CC04D}">
      <dsp:nvSpPr>
        <dsp:cNvPr id="0" name=""/>
        <dsp:cNvSpPr/>
      </dsp:nvSpPr>
      <dsp:spPr>
        <a:xfrm>
          <a:off x="534228" y="2617136"/>
          <a:ext cx="1339341" cy="13393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ControlTier</a:t>
          </a:r>
          <a:endParaRPr lang="es-ES" sz="1400" b="1" kern="1200" dirty="0"/>
        </a:p>
      </dsp:txBody>
      <dsp:txXfrm>
        <a:off x="534228" y="2617136"/>
        <a:ext cx="1339341" cy="1339341"/>
      </dsp:txXfrm>
    </dsp:sp>
    <dsp:sp modelId="{FA6694CC-5627-4CD7-9828-D2FE60F0F277}">
      <dsp:nvSpPr>
        <dsp:cNvPr id="0" name=""/>
        <dsp:cNvSpPr/>
      </dsp:nvSpPr>
      <dsp:spPr>
        <a:xfrm>
          <a:off x="534228" y="872697"/>
          <a:ext cx="1339341" cy="13393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Capistrano</a:t>
          </a:r>
          <a:endParaRPr lang="es-ES" sz="1400" b="1" kern="1200" dirty="0"/>
        </a:p>
      </dsp:txBody>
      <dsp:txXfrm>
        <a:off x="534228" y="872697"/>
        <a:ext cx="1339341" cy="13393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85AAC3-0151-4B70-B649-36BFBF78FFB8}">
      <dsp:nvSpPr>
        <dsp:cNvPr id="0" name=""/>
        <dsp:cNvSpPr/>
      </dsp:nvSpPr>
      <dsp:spPr>
        <a:xfrm rot="5400000">
          <a:off x="-198532" y="199240"/>
          <a:ext cx="1323549" cy="926484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Packages</a:t>
          </a:r>
          <a:endParaRPr lang="es-ES" sz="1200" b="1" kern="1200" dirty="0"/>
        </a:p>
      </dsp:txBody>
      <dsp:txXfrm rot="5400000">
        <a:off x="-198532" y="199240"/>
        <a:ext cx="1323549" cy="926484"/>
      </dsp:txXfrm>
    </dsp:sp>
    <dsp:sp modelId="{89EC7DD1-A3E4-49E7-A8D8-9DF782668604}">
      <dsp:nvSpPr>
        <dsp:cNvPr id="0" name=""/>
        <dsp:cNvSpPr/>
      </dsp:nvSpPr>
      <dsp:spPr>
        <a:xfrm rot="5400000">
          <a:off x="4390806" y="-3463613"/>
          <a:ext cx="860307" cy="7788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Resolve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dependencies</a:t>
          </a:r>
          <a:r>
            <a:rPr lang="es-ES" sz="1700" kern="1200" dirty="0" smtClean="0"/>
            <a:t> (</a:t>
          </a:r>
          <a:r>
            <a:rPr lang="es-ES" sz="1700" kern="1200" dirty="0" err="1" smtClean="0"/>
            <a:t>related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packages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or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system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packages</a:t>
          </a:r>
          <a:r>
            <a:rPr lang="es-ES" sz="1700" kern="1200" dirty="0" smtClean="0"/>
            <a:t>)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Install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dependencies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first</a:t>
          </a:r>
          <a:endParaRPr lang="es-ES" sz="1700" kern="1200" dirty="0"/>
        </a:p>
      </dsp:txBody>
      <dsp:txXfrm rot="5400000">
        <a:off x="4390806" y="-3463613"/>
        <a:ext cx="860307" cy="7788951"/>
      </dsp:txXfrm>
    </dsp:sp>
    <dsp:sp modelId="{79ABEFD8-F468-4587-B30E-881172F5F673}">
      <dsp:nvSpPr>
        <dsp:cNvPr id="0" name=""/>
        <dsp:cNvSpPr/>
      </dsp:nvSpPr>
      <dsp:spPr>
        <a:xfrm rot="5400000">
          <a:off x="-198532" y="1376838"/>
          <a:ext cx="1323549" cy="926484"/>
        </a:xfrm>
        <a:prstGeom prst="chevron">
          <a:avLst/>
        </a:prstGeom>
        <a:solidFill>
          <a:schemeClr val="accent3">
            <a:shade val="80000"/>
            <a:hueOff val="177822"/>
            <a:satOff val="-16927"/>
            <a:lumOff val="12598"/>
            <a:alphaOff val="0"/>
          </a:schemeClr>
        </a:solidFill>
        <a:ln w="25400" cap="flat" cmpd="sng" algn="ctr">
          <a:solidFill>
            <a:schemeClr val="accent3">
              <a:shade val="80000"/>
              <a:hueOff val="177822"/>
              <a:satOff val="-16927"/>
              <a:lumOff val="12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Configuration</a:t>
          </a:r>
          <a:endParaRPr lang="es-ES" sz="1200" b="1" kern="1200" dirty="0"/>
        </a:p>
      </dsp:txBody>
      <dsp:txXfrm rot="5400000">
        <a:off x="-198532" y="1376838"/>
        <a:ext cx="1323549" cy="926484"/>
      </dsp:txXfrm>
    </dsp:sp>
    <dsp:sp modelId="{84766807-7B83-43DC-86D5-AE0CB0B27EA8}">
      <dsp:nvSpPr>
        <dsp:cNvPr id="0" name=""/>
        <dsp:cNvSpPr/>
      </dsp:nvSpPr>
      <dsp:spPr>
        <a:xfrm rot="5400000">
          <a:off x="4390806" y="-2286015"/>
          <a:ext cx="860307" cy="7788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77822"/>
              <a:satOff val="-16927"/>
              <a:lumOff val="12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Common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actions</a:t>
          </a:r>
          <a:r>
            <a:rPr lang="es-ES" sz="1700" kern="1200" dirty="0" smtClean="0"/>
            <a:t>:</a:t>
          </a:r>
          <a:endParaRPr lang="es-E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Copy</a:t>
          </a:r>
          <a:r>
            <a:rPr lang="es-ES" sz="1700" kern="1200" dirty="0" smtClean="0"/>
            <a:t> files, </a:t>
          </a:r>
          <a:r>
            <a:rPr lang="es-ES" sz="1700" kern="1200" dirty="0" err="1" smtClean="0"/>
            <a:t>change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properties</a:t>
          </a:r>
          <a:r>
            <a:rPr lang="es-ES" sz="1700" kern="1200" dirty="0" smtClean="0"/>
            <a:t> in </a:t>
          </a:r>
          <a:r>
            <a:rPr lang="es-ES" sz="1700" kern="1200" dirty="0" err="1" smtClean="0"/>
            <a:t>configuration</a:t>
          </a:r>
          <a:r>
            <a:rPr lang="es-ES" sz="1700" kern="1200" dirty="0" smtClean="0"/>
            <a:t> files, declare </a:t>
          </a:r>
          <a:r>
            <a:rPr lang="es-ES" sz="1700" kern="1200" dirty="0" err="1" smtClean="0"/>
            <a:t>Environment</a:t>
          </a:r>
          <a:r>
            <a:rPr lang="es-ES" sz="1700" kern="1200" dirty="0" smtClean="0"/>
            <a:t> Variables, etc.</a:t>
          </a:r>
          <a:endParaRPr lang="es-ES" sz="1700" kern="1200" dirty="0"/>
        </a:p>
      </dsp:txBody>
      <dsp:txXfrm rot="5400000">
        <a:off x="4390806" y="-2286015"/>
        <a:ext cx="860307" cy="7788951"/>
      </dsp:txXfrm>
    </dsp:sp>
    <dsp:sp modelId="{A8C5D79A-D313-40F4-BED3-1F32351CF1EC}">
      <dsp:nvSpPr>
        <dsp:cNvPr id="0" name=""/>
        <dsp:cNvSpPr/>
      </dsp:nvSpPr>
      <dsp:spPr>
        <a:xfrm rot="5400000">
          <a:off x="-198532" y="2536343"/>
          <a:ext cx="1323549" cy="926484"/>
        </a:xfrm>
        <a:prstGeom prst="chevron">
          <a:avLst/>
        </a:prstGeom>
        <a:solidFill>
          <a:schemeClr val="accent3">
            <a:shade val="80000"/>
            <a:hueOff val="355645"/>
            <a:satOff val="-33855"/>
            <a:lumOff val="25196"/>
            <a:alphaOff val="0"/>
          </a:schemeClr>
        </a:solidFill>
        <a:ln w="25400" cap="flat" cmpd="sng" algn="ctr">
          <a:solidFill>
            <a:schemeClr val="accent3">
              <a:shade val="80000"/>
              <a:hueOff val="355645"/>
              <a:satOff val="-33855"/>
              <a:lumOff val="2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Build</a:t>
          </a:r>
          <a:endParaRPr lang="es-ES" sz="1200" b="1" kern="1200" dirty="0"/>
        </a:p>
      </dsp:txBody>
      <dsp:txXfrm rot="5400000">
        <a:off x="-198532" y="2536343"/>
        <a:ext cx="1323549" cy="926484"/>
      </dsp:txXfrm>
    </dsp:sp>
    <dsp:sp modelId="{6704B07A-582B-4380-B93C-A5FAD6F4A38B}">
      <dsp:nvSpPr>
        <dsp:cNvPr id="0" name=""/>
        <dsp:cNvSpPr/>
      </dsp:nvSpPr>
      <dsp:spPr>
        <a:xfrm rot="5400000">
          <a:off x="4390806" y="-1108417"/>
          <a:ext cx="860307" cy="7788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355645"/>
              <a:satOff val="-33855"/>
              <a:lumOff val="2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Common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build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approaches</a:t>
          </a:r>
          <a:r>
            <a:rPr lang="es-ES" sz="1700" kern="1200" dirty="0" smtClean="0"/>
            <a:t>:</a:t>
          </a:r>
          <a:endParaRPr lang="es-E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Configure + </a:t>
          </a:r>
          <a:r>
            <a:rPr lang="es-ES" sz="1700" kern="1200" dirty="0" err="1" smtClean="0"/>
            <a:t>make</a:t>
          </a:r>
          <a:r>
            <a:rPr lang="es-ES" sz="1700" kern="1200" dirty="0" smtClean="0"/>
            <a:t>, Apache </a:t>
          </a:r>
          <a:r>
            <a:rPr lang="es-ES" sz="1700" kern="1200" dirty="0" err="1" smtClean="0"/>
            <a:t>ant</a:t>
          </a:r>
          <a:r>
            <a:rPr lang="es-ES" sz="1700" kern="1200" dirty="0" smtClean="0"/>
            <a:t>, </a:t>
          </a:r>
          <a:r>
            <a:rPr lang="es-ES" sz="1700" kern="1200" dirty="0" err="1" smtClean="0"/>
            <a:t>SCons</a:t>
          </a:r>
          <a:r>
            <a:rPr lang="es-ES" sz="1700" kern="1200" dirty="0" smtClean="0"/>
            <a:t>, etc.</a:t>
          </a:r>
          <a:endParaRPr lang="es-ES" sz="1700" kern="1200" dirty="0"/>
        </a:p>
      </dsp:txBody>
      <dsp:txXfrm rot="5400000">
        <a:off x="4390806" y="-1108417"/>
        <a:ext cx="860307" cy="7788951"/>
      </dsp:txXfrm>
    </dsp:sp>
    <dsp:sp modelId="{F8610B6F-F3B0-4155-A54E-8D3BB5F83B0B}">
      <dsp:nvSpPr>
        <dsp:cNvPr id="0" name=""/>
        <dsp:cNvSpPr/>
      </dsp:nvSpPr>
      <dsp:spPr>
        <a:xfrm rot="5400000">
          <a:off x="-198532" y="3732034"/>
          <a:ext cx="1323549" cy="926484"/>
        </a:xfrm>
        <a:prstGeom prst="chevron">
          <a:avLst/>
        </a:prstGeom>
        <a:solidFill>
          <a:schemeClr val="accent3">
            <a:shade val="80000"/>
            <a:hueOff val="533467"/>
            <a:satOff val="-50782"/>
            <a:lumOff val="37794"/>
            <a:alphaOff val="0"/>
          </a:schemeClr>
        </a:solidFill>
        <a:ln w="25400" cap="flat" cmpd="sng" algn="ctr">
          <a:solidFill>
            <a:schemeClr val="accent3">
              <a:shade val="80000"/>
              <a:hueOff val="533467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Execution</a:t>
          </a:r>
          <a:endParaRPr lang="es-ES" sz="1200" b="1" kern="1200" dirty="0"/>
        </a:p>
      </dsp:txBody>
      <dsp:txXfrm rot="5400000">
        <a:off x="-198532" y="3732034"/>
        <a:ext cx="1323549" cy="926484"/>
      </dsp:txXfrm>
    </dsp:sp>
    <dsp:sp modelId="{341B1413-16B9-4B90-864E-25CCE5D469BA}">
      <dsp:nvSpPr>
        <dsp:cNvPr id="0" name=""/>
        <dsp:cNvSpPr/>
      </dsp:nvSpPr>
      <dsp:spPr>
        <a:xfrm rot="5400000">
          <a:off x="4390806" y="69180"/>
          <a:ext cx="860307" cy="7788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33467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Start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the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application</a:t>
          </a:r>
          <a:endParaRPr lang="es-E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Invoke</a:t>
          </a:r>
          <a:r>
            <a:rPr lang="es-ES" sz="1700" kern="1200" dirty="0" smtClean="0"/>
            <a:t> a script, </a:t>
          </a:r>
          <a:r>
            <a:rPr lang="es-ES" sz="1700" kern="1200" dirty="0" err="1" smtClean="0"/>
            <a:t>start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an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application</a:t>
          </a:r>
          <a:r>
            <a:rPr lang="es-ES" sz="1700" kern="1200" dirty="0" smtClean="0"/>
            <a:t>, </a:t>
          </a:r>
          <a:r>
            <a:rPr lang="es-ES" sz="1700" kern="1200" dirty="0" err="1" smtClean="0"/>
            <a:t>parallel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execution</a:t>
          </a:r>
          <a:r>
            <a:rPr lang="es-ES" sz="1700" kern="1200" dirty="0" smtClean="0"/>
            <a:t>, </a:t>
          </a:r>
          <a:r>
            <a:rPr lang="es-ES" sz="1700" kern="1200" dirty="0" err="1" smtClean="0"/>
            <a:t>delegated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execution</a:t>
          </a:r>
          <a:r>
            <a:rPr lang="es-ES" sz="1700" kern="1200" dirty="0" smtClean="0"/>
            <a:t>, etc.</a:t>
          </a:r>
          <a:endParaRPr lang="es-ES" sz="1700" kern="1200" dirty="0"/>
        </a:p>
      </dsp:txBody>
      <dsp:txXfrm rot="5400000">
        <a:off x="4390806" y="69180"/>
        <a:ext cx="860307" cy="778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1204DB-F6FD-4D47-B520-863FA607CB69}" type="datetimeFigureOut">
              <a:rPr lang="es-ES"/>
              <a:pPr>
                <a:defRPr/>
              </a:pPr>
              <a:t>4/4/10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18BA82-FF2D-4628-B89C-1C1E9511F3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46F7E-CE3C-4DE3-ACD8-DEE1522A49B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requirements</a:t>
            </a:r>
            <a:r>
              <a:rPr lang="es-ES" dirty="0" smtClean="0"/>
              <a:t> </a:t>
            </a:r>
            <a:r>
              <a:rPr lang="es-ES" dirty="0" err="1" smtClean="0"/>
              <a:t>might</a:t>
            </a:r>
            <a:r>
              <a:rPr lang="es-ES" dirty="0" smtClean="0"/>
              <a:t> </a:t>
            </a:r>
            <a:r>
              <a:rPr lang="es-ES" dirty="0" err="1" smtClean="0"/>
              <a:t>exceed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capacities</a:t>
            </a:r>
            <a:r>
              <a:rPr lang="es-ES" dirty="0" smtClean="0"/>
              <a:t> of single </a:t>
            </a:r>
            <a:r>
              <a:rPr lang="es-ES" dirty="0" err="1" smtClean="0"/>
              <a:t>computers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pPr lvl="1"/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 smtClean="0"/>
              <a:t>:</a:t>
            </a:r>
          </a:p>
          <a:p>
            <a:pPr lvl="2"/>
            <a:r>
              <a:rPr lang="es-ES" dirty="0" err="1" smtClean="0"/>
              <a:t>Operating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, </a:t>
            </a:r>
            <a:r>
              <a:rPr lang="es-ES" dirty="0" err="1" smtClean="0"/>
              <a:t>Numerical</a:t>
            </a:r>
            <a:r>
              <a:rPr lang="es-ES" dirty="0" smtClean="0"/>
              <a:t> </a:t>
            </a:r>
            <a:r>
              <a:rPr lang="es-ES" dirty="0" err="1" smtClean="0"/>
              <a:t>Libraries</a:t>
            </a:r>
            <a:r>
              <a:rPr lang="es-ES" dirty="0" smtClean="0"/>
              <a:t>, 			Middlewares, </a:t>
            </a:r>
            <a:r>
              <a:rPr lang="es-ES" dirty="0" err="1" smtClean="0"/>
              <a:t>Databases</a:t>
            </a:r>
            <a:r>
              <a:rPr lang="es-ES" dirty="0" smtClean="0"/>
              <a:t>, …</a:t>
            </a:r>
          </a:p>
          <a:p>
            <a:pPr lvl="2"/>
            <a:endParaRPr lang="es-ES" dirty="0" smtClean="0"/>
          </a:p>
          <a:p>
            <a:pPr lvl="1"/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Either</a:t>
            </a:r>
            <a:r>
              <a:rPr lang="es-ES" dirty="0" smtClean="0"/>
              <a:t> </a:t>
            </a:r>
            <a:r>
              <a:rPr lang="es-ES" dirty="0" err="1" smtClean="0"/>
              <a:t>Shared</a:t>
            </a:r>
            <a:r>
              <a:rPr lang="es-ES" dirty="0" smtClean="0"/>
              <a:t> </a:t>
            </a:r>
            <a:r>
              <a:rPr lang="es-ES" dirty="0" err="1" smtClean="0"/>
              <a:t>Memory</a:t>
            </a:r>
            <a:r>
              <a:rPr lang="es-ES" dirty="0" smtClean="0"/>
              <a:t> (</a:t>
            </a:r>
            <a:r>
              <a:rPr lang="es-ES" dirty="0" err="1" smtClean="0"/>
              <a:t>OpenMP</a:t>
            </a:r>
            <a:r>
              <a:rPr lang="es-ES" dirty="0" smtClean="0"/>
              <a:t>)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Distributed</a:t>
            </a:r>
            <a:r>
              <a:rPr lang="es-ES" dirty="0" smtClean="0"/>
              <a:t> </a:t>
            </a:r>
            <a:r>
              <a:rPr lang="es-ES" dirty="0" err="1" smtClean="0"/>
              <a:t>Memory</a:t>
            </a:r>
            <a:r>
              <a:rPr lang="es-ES" dirty="0" smtClean="0"/>
              <a:t> (MPI).</a:t>
            </a:r>
          </a:p>
          <a:p>
            <a:pPr lvl="2"/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18BA82-FF2D-4628-B89C-1C1E9511F3E5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18BA82-FF2D-4628-B89C-1C1E9511F3E5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2990" y="3214686"/>
            <a:ext cx="7815290" cy="121444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8794" y="4429132"/>
            <a:ext cx="6929486" cy="428628"/>
          </a:xfrm>
        </p:spPr>
        <p:txBody>
          <a:bodyPr/>
          <a:lstStyle>
            <a:lvl1pPr marL="0" indent="0" algn="r">
              <a:buNone/>
              <a:defRPr sz="2000" b="1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5720" y="1714488"/>
            <a:ext cx="8643998" cy="47149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2EAB-F160-4C45-8DCC-AAEC111934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  <p:sp>
        <p:nvSpPr>
          <p:cNvPr id="8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214282" y="937059"/>
            <a:ext cx="5000660" cy="285752"/>
          </a:xfrm>
        </p:spPr>
        <p:txBody>
          <a:bodyPr/>
          <a:lstStyle>
            <a:lvl1pPr>
              <a:buNone/>
              <a:defRPr sz="1600" baseline="0">
                <a:solidFill>
                  <a:srgbClr val="FFA200"/>
                </a:solidFill>
                <a:latin typeface="+Subtítulo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2318" y="1731969"/>
            <a:ext cx="2057400" cy="469742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5720" y="1714489"/>
            <a:ext cx="6191280" cy="47149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4B6B-E1F2-4D7A-88C2-ABA76EE455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900634"/>
          </a:xfr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rgbClr val="00509F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400">
                <a:solidFill>
                  <a:srgbClr val="00509F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000">
                <a:solidFill>
                  <a:srgbClr val="00509F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00509F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0509F"/>
                </a:solidFill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BCDB"/>
                </a:solidFill>
              </a:defRPr>
            </a:lvl1pPr>
          </a:lstStyle>
          <a:p>
            <a:pPr>
              <a:defRPr/>
            </a:pPr>
            <a:fld id="{97808EC3-99E6-4465-B8AA-FF15C5F415C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214282" y="937059"/>
            <a:ext cx="5000660" cy="285752"/>
          </a:xfrm>
        </p:spPr>
        <p:txBody>
          <a:bodyPr/>
          <a:lstStyle>
            <a:lvl1pPr>
              <a:buNone/>
              <a:defRPr sz="1600" baseline="0">
                <a:solidFill>
                  <a:srgbClr val="FFA200"/>
                </a:solidFill>
                <a:latin typeface="+Subtítulo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0EA7-4BA5-4B17-A8E7-193BD0EA6A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143404" cy="4829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4143404" cy="4829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D3A1-6139-405F-B0F9-326FF98F20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  <p:sp>
        <p:nvSpPr>
          <p:cNvPr id="9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214282" y="937059"/>
            <a:ext cx="5000660" cy="285752"/>
          </a:xfrm>
        </p:spPr>
        <p:txBody>
          <a:bodyPr/>
          <a:lstStyle>
            <a:lvl1pPr>
              <a:buNone/>
              <a:defRPr sz="1600" baseline="0">
                <a:solidFill>
                  <a:srgbClr val="FFA200"/>
                </a:solidFill>
                <a:latin typeface="+Subtítulo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695470"/>
            <a:ext cx="4143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5720" y="2335232"/>
            <a:ext cx="4143404" cy="4094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86315" y="1695470"/>
            <a:ext cx="4143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86315" y="2335232"/>
            <a:ext cx="4143404" cy="4094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7A90-3E53-471B-8EBD-9132068D13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  <p:sp>
        <p:nvSpPr>
          <p:cNvPr id="11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214282" y="937059"/>
            <a:ext cx="5000660" cy="285752"/>
          </a:xfrm>
        </p:spPr>
        <p:txBody>
          <a:bodyPr/>
          <a:lstStyle>
            <a:lvl1pPr>
              <a:buNone/>
              <a:defRPr sz="1600" baseline="0">
                <a:solidFill>
                  <a:srgbClr val="FFA200"/>
                </a:solidFill>
                <a:latin typeface="+Subtítulo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00EA-A679-470D-9843-7B70FEFEC9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  <p:sp>
        <p:nvSpPr>
          <p:cNvPr id="7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214282" y="937059"/>
            <a:ext cx="5000660" cy="285752"/>
          </a:xfrm>
        </p:spPr>
        <p:txBody>
          <a:bodyPr/>
          <a:lstStyle>
            <a:lvl1pPr>
              <a:buNone/>
              <a:defRPr sz="1600" baseline="0">
                <a:solidFill>
                  <a:srgbClr val="FFA200"/>
                </a:solidFill>
                <a:latin typeface="+Subtítulo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9EA0-E544-495B-B46A-24DA0B12CB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571611"/>
            <a:ext cx="3008313" cy="10239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571612"/>
            <a:ext cx="5354668" cy="4929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2595589"/>
            <a:ext cx="3008313" cy="39052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94F3-DEFD-47D6-8284-D56C27565B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5434030"/>
            <a:ext cx="5486400" cy="7096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701797"/>
            <a:ext cx="5486400" cy="35845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6215082"/>
            <a:ext cx="5486400" cy="4286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2B06-573A-4E7B-BA0A-218312BAEF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214282" y="-24"/>
            <a:ext cx="62579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285720" y="1600200"/>
            <a:ext cx="8643998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715148"/>
            <a:ext cx="4467236" cy="142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s-ES" dirty="0" smtClean="0"/>
              <a:t>Evento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86578" y="6707213"/>
            <a:ext cx="2133600" cy="15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BCDB"/>
                </a:solidFill>
                <a:latin typeface="+mn-lt"/>
              </a:defRPr>
            </a:lvl1pPr>
          </a:lstStyle>
          <a:p>
            <a:pPr>
              <a:defRPr/>
            </a:pPr>
            <a:fld id="{1A6D66B7-72DD-4A83-9C14-0A7B135835E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cap="all" baseline="0">
          <a:solidFill>
            <a:srgbClr val="0054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509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509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509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509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50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5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5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9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157288" y="3487738"/>
            <a:ext cx="7772400" cy="1155700"/>
          </a:xfrm>
        </p:spPr>
        <p:txBody>
          <a:bodyPr/>
          <a:lstStyle/>
          <a:p>
            <a:pPr algn="r" eaLnBrk="1" hangingPunct="1"/>
            <a:r>
              <a:rPr lang="es-ES" sz="2800" b="1" dirty="0" smtClean="0">
                <a:solidFill>
                  <a:schemeClr val="bg1"/>
                </a:solidFill>
              </a:rPr>
              <a:t>Management and </a:t>
            </a:r>
            <a:r>
              <a:rPr lang="es-ES" sz="2800" b="1" dirty="0" err="1" smtClean="0">
                <a:solidFill>
                  <a:schemeClr val="bg1"/>
                </a:solidFill>
              </a:rPr>
              <a:t>contextualization</a:t>
            </a:r>
            <a:r>
              <a:rPr lang="es-ES" sz="2800" b="1" dirty="0" smtClean="0">
                <a:solidFill>
                  <a:schemeClr val="bg1"/>
                </a:solidFill>
              </a:rPr>
              <a:t> of </a:t>
            </a:r>
            <a:r>
              <a:rPr lang="es-ES" sz="2800" b="1" dirty="0" err="1" smtClean="0">
                <a:solidFill>
                  <a:schemeClr val="bg1"/>
                </a:solidFill>
              </a:rPr>
              <a:t>scientific</a:t>
            </a:r>
            <a:r>
              <a:rPr lang="es-ES" sz="2800" b="1" dirty="0" smtClean="0">
                <a:solidFill>
                  <a:schemeClr val="bg1"/>
                </a:solidFill>
              </a:rPr>
              <a:t> virtual </a:t>
            </a:r>
            <a:r>
              <a:rPr lang="es-ES" sz="2800" b="1" dirty="0" err="1" smtClean="0">
                <a:solidFill>
                  <a:schemeClr val="bg1"/>
                </a:solidFill>
              </a:rPr>
              <a:t>appliances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3075" name="2 Subtítulo"/>
          <p:cNvSpPr>
            <a:spLocks noGrp="1"/>
          </p:cNvSpPr>
          <p:nvPr>
            <p:ph type="subTitle" idx="1"/>
          </p:nvPr>
        </p:nvSpPr>
        <p:spPr>
          <a:xfrm>
            <a:off x="3714751" y="4457700"/>
            <a:ext cx="5214967" cy="685800"/>
          </a:xfrm>
        </p:spPr>
        <p:txBody>
          <a:bodyPr anchor="ctr"/>
          <a:lstStyle/>
          <a:p>
            <a:pPr eaLnBrk="1" hangingPunct="1"/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Cloud!</a:t>
            </a:r>
            <a:endParaRPr lang="es-ES" sz="24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11850" y="1717675"/>
            <a:ext cx="30178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Germán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Moltó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Associate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Professor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at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the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Universidad Politécnica de Valencia (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Spain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)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gmolto@dsic.upv.es</a:t>
            </a:r>
            <a:endParaRPr lang="es-ES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limitation</a:t>
            </a:r>
            <a:r>
              <a:rPr lang="es-ES" dirty="0" smtClean="0"/>
              <a:t> of </a:t>
            </a:r>
            <a:r>
              <a:rPr lang="es-ES" dirty="0" err="1" smtClean="0"/>
              <a:t>cloud</a:t>
            </a:r>
            <a:r>
              <a:rPr lang="es-ES" dirty="0" smtClean="0"/>
              <a:t> </a:t>
            </a:r>
            <a:r>
              <a:rPr lang="es-ES" dirty="0" err="1" smtClean="0"/>
              <a:t>computing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Virtual Machine Managers focus on supporting the life cycle of VMs.</a:t>
            </a:r>
          </a:p>
          <a:p>
            <a:r>
              <a:rPr lang="es-ES" dirty="0" smtClean="0"/>
              <a:t>Scientific Cloud Computing also requires:</a:t>
            </a:r>
          </a:p>
          <a:p>
            <a:pPr lvl="1"/>
            <a:r>
              <a:rPr lang="es-ES" dirty="0" smtClean="0"/>
              <a:t>(</a:t>
            </a:r>
            <a:r>
              <a:rPr lang="es-ES" dirty="0" err="1" smtClean="0"/>
              <a:t>semi</a:t>
            </a:r>
            <a:r>
              <a:rPr lang="es-ES" dirty="0" smtClean="0"/>
              <a:t>-)</a:t>
            </a:r>
            <a:r>
              <a:rPr lang="es-ES" dirty="0" err="1" smtClean="0"/>
              <a:t>Automated</a:t>
            </a:r>
            <a:r>
              <a:rPr lang="es-ES" dirty="0" smtClean="0"/>
              <a:t> </a:t>
            </a:r>
            <a:r>
              <a:rPr lang="es-ES" dirty="0" err="1" smtClean="0"/>
              <a:t>contextualization</a:t>
            </a:r>
            <a:r>
              <a:rPr lang="es-ES" dirty="0" smtClean="0"/>
              <a:t> of Virtual Machines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Scientific</a:t>
            </a:r>
            <a:r>
              <a:rPr lang="es-ES" dirty="0" smtClean="0">
                <a:sym typeface="Wingdings" pitchFamily="2" charset="2"/>
              </a:rPr>
              <a:t> Virtual </a:t>
            </a:r>
            <a:r>
              <a:rPr lang="es-ES" dirty="0" err="1" smtClean="0">
                <a:sym typeface="Wingdings" pitchFamily="2" charset="2"/>
              </a:rPr>
              <a:t>Appliances</a:t>
            </a:r>
            <a:r>
              <a:rPr lang="es-ES" dirty="0" smtClean="0">
                <a:sym typeface="Wingdings" pitchFamily="2" charset="2"/>
              </a:rPr>
              <a:t> (SVA).</a:t>
            </a:r>
          </a:p>
          <a:p>
            <a:pPr lvl="1"/>
            <a:r>
              <a:rPr lang="es-ES" dirty="0" err="1" smtClean="0">
                <a:sym typeface="Wingdings" pitchFamily="2" charset="2"/>
              </a:rPr>
              <a:t>Reusing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SVAs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from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one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experiment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another</a:t>
            </a:r>
            <a:r>
              <a:rPr lang="es-ES" dirty="0" smtClean="0">
                <a:sym typeface="Wingdings" pitchFamily="2" charset="2"/>
              </a:rPr>
              <a:t>, </a:t>
            </a:r>
            <a:r>
              <a:rPr lang="es-ES" dirty="0" err="1" smtClean="0">
                <a:sym typeface="Wingdings" pitchFamily="2" charset="2"/>
              </a:rPr>
              <a:t>also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enhance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SVAs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sharing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among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different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researchers</a:t>
            </a:r>
            <a:r>
              <a:rPr lang="es-ES" dirty="0" smtClean="0">
                <a:sym typeface="Wingdings" pitchFamily="2" charset="2"/>
              </a:rPr>
              <a:t>. </a:t>
            </a:r>
          </a:p>
          <a:p>
            <a:r>
              <a:rPr lang="es-ES" dirty="0" err="1" smtClean="0">
                <a:sym typeface="Wingdings" pitchFamily="2" charset="2"/>
              </a:rPr>
              <a:t>We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focus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on</a:t>
            </a:r>
            <a:r>
              <a:rPr lang="es-ES" dirty="0" smtClean="0">
                <a:sym typeface="Wingdings" pitchFamily="2" charset="2"/>
              </a:rPr>
              <a:t>:</a:t>
            </a:r>
          </a:p>
          <a:p>
            <a:pPr lvl="1"/>
            <a:r>
              <a:rPr lang="es-ES" dirty="0" err="1" smtClean="0">
                <a:sym typeface="Wingdings" pitchFamily="2" charset="2"/>
              </a:rPr>
              <a:t>Application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contextualization</a:t>
            </a:r>
            <a:r>
              <a:rPr lang="es-ES" dirty="0" smtClean="0">
                <a:sym typeface="Wingdings" pitchFamily="2" charset="2"/>
              </a:rPr>
              <a:t> (</a:t>
            </a:r>
            <a:r>
              <a:rPr lang="es-ES" dirty="0" err="1" smtClean="0">
                <a:sym typeface="Wingdings" pitchFamily="2" charset="2"/>
              </a:rPr>
              <a:t>From</a:t>
            </a:r>
            <a:r>
              <a:rPr lang="es-ES" dirty="0" smtClean="0">
                <a:sym typeface="Wingdings" pitchFamily="2" charset="2"/>
              </a:rPr>
              <a:t> a VM 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a SVA).</a:t>
            </a:r>
          </a:p>
          <a:p>
            <a:pPr lvl="1"/>
            <a:r>
              <a:rPr lang="es-ES" dirty="0" err="1" smtClean="0">
                <a:sym typeface="Wingdings" pitchFamily="2" charset="2"/>
              </a:rPr>
              <a:t>Repositories</a:t>
            </a:r>
            <a:r>
              <a:rPr lang="es-ES" dirty="0" smtClean="0">
                <a:sym typeface="Wingdings" pitchFamily="2" charset="2"/>
              </a:rPr>
              <a:t> and </a:t>
            </a:r>
            <a:r>
              <a:rPr lang="es-ES" dirty="0" err="1" smtClean="0">
                <a:sym typeface="Wingdings" pitchFamily="2" charset="2"/>
              </a:rPr>
              <a:t>catalogs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SVAs</a:t>
            </a:r>
            <a:r>
              <a:rPr lang="es-ES" dirty="0" smtClean="0">
                <a:sym typeface="Wingdings" pitchFamily="2" charset="2"/>
              </a:rPr>
              <a:t>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89" name="Picture 1" descr="C:\Users\gmolto\AppData\Local\Microsoft\Windows\Temporary Internet Files\Content.IE5\HPDJZOKA\MCj038901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537594"/>
            <a:ext cx="1643042" cy="1320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Virtual </a:t>
            </a:r>
            <a:r>
              <a:rPr lang="es-ES" dirty="0" err="1" smtClean="0"/>
              <a:t>appliances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428860" y="5202808"/>
            <a:ext cx="18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Virtual </a:t>
            </a:r>
            <a:r>
              <a:rPr lang="es-ES" dirty="0" err="1" smtClean="0"/>
              <a:t>Appliance</a:t>
            </a:r>
            <a:endParaRPr lang="es-ES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714348" y="3273982"/>
            <a:ext cx="3429024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Application</a:t>
            </a:r>
            <a:endParaRPr lang="es-ES" sz="240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714348" y="3845486"/>
            <a:ext cx="3429024" cy="50006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Application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Requirements</a:t>
            </a:r>
            <a:endParaRPr lang="es-ES" sz="20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714348" y="4416990"/>
            <a:ext cx="3429024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Operating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System</a:t>
            </a:r>
            <a:endParaRPr lang="es-ES" sz="2400" b="1" dirty="0"/>
          </a:p>
        </p:txBody>
      </p:sp>
      <p:sp>
        <p:nvSpPr>
          <p:cNvPr id="20" name="19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1143008"/>
          </a:xfrm>
        </p:spPr>
        <p:txBody>
          <a:bodyPr/>
          <a:lstStyle/>
          <a:p>
            <a:r>
              <a:rPr lang="es-ES" dirty="0" smtClean="0"/>
              <a:t>A Virtual </a:t>
            </a:r>
            <a:r>
              <a:rPr lang="es-ES" dirty="0" err="1" smtClean="0"/>
              <a:t>Appliance</a:t>
            </a:r>
            <a:r>
              <a:rPr lang="es-ES" dirty="0" smtClean="0"/>
              <a:t> (VA) </a:t>
            </a:r>
            <a:r>
              <a:rPr lang="es-ES" dirty="0" err="1" smtClean="0"/>
              <a:t>consists</a:t>
            </a:r>
            <a:r>
              <a:rPr lang="es-ES" dirty="0" smtClean="0"/>
              <a:t> of a Virtual Machine </a:t>
            </a:r>
            <a:r>
              <a:rPr lang="es-ES" dirty="0" err="1" smtClean="0"/>
              <a:t>specially</a:t>
            </a:r>
            <a:r>
              <a:rPr lang="es-ES" dirty="0" smtClean="0"/>
              <a:t> </a:t>
            </a:r>
            <a:r>
              <a:rPr lang="es-ES" dirty="0" err="1" smtClean="0"/>
              <a:t>configured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428596" y="2857496"/>
            <a:ext cx="4000528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2 Grupo"/>
          <p:cNvGrpSpPr/>
          <p:nvPr/>
        </p:nvGrpSpPr>
        <p:grpSpPr>
          <a:xfrm>
            <a:off x="4929190" y="2643182"/>
            <a:ext cx="4029439" cy="4000528"/>
            <a:chOff x="4929190" y="2643182"/>
            <a:chExt cx="4029439" cy="4000528"/>
          </a:xfrm>
        </p:grpSpPr>
        <p:sp>
          <p:nvSpPr>
            <p:cNvPr id="9" name="8 CuadroTexto"/>
            <p:cNvSpPr txBox="1"/>
            <p:nvPr/>
          </p:nvSpPr>
          <p:spPr>
            <a:xfrm>
              <a:off x="6072198" y="6274378"/>
              <a:ext cx="2886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Scientific</a:t>
              </a:r>
              <a:r>
                <a:rPr lang="es-ES" dirty="0" smtClean="0"/>
                <a:t> Virtual </a:t>
              </a:r>
              <a:r>
                <a:rPr lang="es-ES" dirty="0" err="1" smtClean="0"/>
                <a:t>Appliance</a:t>
              </a:r>
              <a:endParaRPr lang="es-ES" dirty="0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5143504" y="2786058"/>
              <a:ext cx="2071702" cy="5000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err="1" smtClean="0"/>
                <a:t>Application</a:t>
              </a:r>
              <a:endParaRPr lang="es-ES" sz="2400" b="1" dirty="0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5143504" y="3357562"/>
              <a:ext cx="3429024" cy="50006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err="1" smtClean="0"/>
                <a:t>Computational</a:t>
              </a:r>
              <a:r>
                <a:rPr lang="es-ES" sz="2400" b="1" dirty="0" smtClean="0"/>
                <a:t> </a:t>
              </a:r>
              <a:r>
                <a:rPr lang="es-ES" sz="2400" b="1" dirty="0" err="1" smtClean="0"/>
                <a:t>Libraries</a:t>
              </a:r>
              <a:endParaRPr lang="es-ES" sz="2400" b="1" dirty="0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5143504" y="3929066"/>
              <a:ext cx="3429024" cy="5000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Middlewares</a:t>
              </a:r>
              <a:endParaRPr lang="es-ES" sz="2400" b="1" dirty="0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5143504" y="4500570"/>
              <a:ext cx="3429024" cy="5000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err="1" smtClean="0"/>
                <a:t>Persistence</a:t>
              </a:r>
              <a:r>
                <a:rPr lang="es-ES" sz="2400" b="1" dirty="0" smtClean="0"/>
                <a:t> </a:t>
              </a:r>
              <a:r>
                <a:rPr lang="es-ES" sz="2400" b="1" dirty="0" err="1" smtClean="0"/>
                <a:t>Layer</a:t>
              </a:r>
              <a:endParaRPr lang="es-ES" sz="2400" b="1" dirty="0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5143504" y="5072074"/>
              <a:ext cx="3429024" cy="50006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err="1" smtClean="0"/>
                <a:t>Services</a:t>
              </a:r>
              <a:endParaRPr lang="es-ES" sz="2400" b="1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5143504" y="5643578"/>
              <a:ext cx="3429024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err="1" smtClean="0"/>
                <a:t>Operating</a:t>
              </a:r>
              <a:r>
                <a:rPr lang="es-ES" sz="2400" b="1" dirty="0" smtClean="0"/>
                <a:t> </a:t>
              </a:r>
              <a:r>
                <a:rPr lang="es-ES" sz="2400" b="1" dirty="0" err="1" smtClean="0"/>
                <a:t>System</a:t>
              </a:r>
              <a:endParaRPr lang="es-ES" sz="2400" b="1" dirty="0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7286644" y="2786058"/>
              <a:ext cx="1285884" cy="5000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err="1" smtClean="0"/>
                <a:t>App</a:t>
              </a:r>
              <a:r>
                <a:rPr lang="es-ES" sz="2000" b="1" dirty="0" smtClean="0"/>
                <a:t> Data</a:t>
              </a:r>
              <a:endParaRPr lang="es-ES" sz="2000" b="1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4929190" y="2643182"/>
              <a:ext cx="4000528" cy="4000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Contextualizing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virtual </a:t>
            </a:r>
            <a:r>
              <a:rPr lang="es-ES" dirty="0" err="1" smtClean="0"/>
              <a:t>appliances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/>
          <a:lstStyle/>
          <a:p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VMs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SVAs</a:t>
            </a:r>
            <a:r>
              <a:rPr lang="es-ES" dirty="0" smtClean="0"/>
              <a:t> …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Contextualization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</a:t>
            </a:r>
            <a:r>
              <a:rPr lang="es-ES" dirty="0" err="1" smtClean="0"/>
              <a:t>creating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appropriate</a:t>
            </a:r>
            <a:r>
              <a:rPr lang="es-ES" dirty="0" smtClean="0"/>
              <a:t> SW/HW </a:t>
            </a:r>
            <a:r>
              <a:rPr lang="es-ES" dirty="0" err="1" smtClean="0"/>
              <a:t>environment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successful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Virtual Machines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contextualized</a:t>
            </a:r>
            <a:r>
              <a:rPr lang="es-ES" dirty="0" smtClean="0"/>
              <a:t> (IP, DNS, etc.).</a:t>
            </a:r>
          </a:p>
          <a:p>
            <a:pPr lvl="2"/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typically</a:t>
            </a:r>
            <a:r>
              <a:rPr lang="es-ES" dirty="0" smtClean="0"/>
              <a:t> </a:t>
            </a:r>
            <a:r>
              <a:rPr lang="es-ES" dirty="0" err="1" smtClean="0"/>
              <a:t>provided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VMMs.</a:t>
            </a:r>
            <a:endParaRPr lang="es-ES" dirty="0" smtClean="0"/>
          </a:p>
          <a:p>
            <a:pPr lvl="1"/>
            <a:r>
              <a:rPr lang="es-ES" dirty="0" smtClean="0"/>
              <a:t>Applications need to be contextualized.</a:t>
            </a:r>
          </a:p>
          <a:p>
            <a:pPr lvl="2"/>
            <a:r>
              <a:rPr lang="es-ES" dirty="0" smtClean="0"/>
              <a:t>Deployed, configured, built, executed.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785786" y="2130974"/>
            <a:ext cx="207170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Virtual Machine</a:t>
            </a:r>
            <a:endParaRPr lang="es-ES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357818" y="2130974"/>
            <a:ext cx="2500330" cy="92869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Scientific</a:t>
            </a:r>
            <a:r>
              <a:rPr lang="es-ES" sz="2400" dirty="0" smtClean="0"/>
              <a:t> </a:t>
            </a:r>
          </a:p>
          <a:p>
            <a:pPr algn="ctr"/>
            <a:r>
              <a:rPr lang="es-ES" sz="2400" dirty="0" smtClean="0"/>
              <a:t>Virtual </a:t>
            </a:r>
            <a:r>
              <a:rPr lang="es-ES" sz="2400" dirty="0" err="1" smtClean="0"/>
              <a:t>Appliance</a:t>
            </a:r>
            <a:endParaRPr lang="es-ES" sz="2400" dirty="0"/>
          </a:p>
        </p:txBody>
      </p:sp>
      <p:sp>
        <p:nvSpPr>
          <p:cNvPr id="7" name="6 Flecha derecha"/>
          <p:cNvSpPr/>
          <p:nvPr/>
        </p:nvSpPr>
        <p:spPr>
          <a:xfrm>
            <a:off x="3071802" y="2345288"/>
            <a:ext cx="2143140" cy="50006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Contextualization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31311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err="1" smtClean="0"/>
              <a:t>Plain</a:t>
            </a:r>
            <a:r>
              <a:rPr lang="es-ES" dirty="0" smtClean="0"/>
              <a:t> 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214942" y="313110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Software </a:t>
            </a:r>
            <a:r>
              <a:rPr lang="es-ES" dirty="0" err="1" smtClean="0"/>
              <a:t>configuration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282" y="1571612"/>
            <a:ext cx="4357718" cy="5000660"/>
          </a:xfrm>
        </p:spPr>
        <p:txBody>
          <a:bodyPr/>
          <a:lstStyle/>
          <a:p>
            <a:r>
              <a:rPr lang="es-ES" dirty="0" err="1" smtClean="0"/>
              <a:t>Many</a:t>
            </a:r>
            <a:r>
              <a:rPr lang="es-ES" dirty="0" smtClean="0"/>
              <a:t> machine </a:t>
            </a:r>
            <a:r>
              <a:rPr lang="es-ES" dirty="0" err="1" smtClean="0"/>
              <a:t>configuration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Focus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automating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: </a:t>
            </a:r>
          </a:p>
          <a:p>
            <a:pPr lvl="1"/>
            <a:r>
              <a:rPr lang="es-ES" dirty="0" smtClean="0"/>
              <a:t>Machine </a:t>
            </a:r>
            <a:r>
              <a:rPr lang="es-ES" dirty="0" err="1" smtClean="0"/>
              <a:t>configuration</a:t>
            </a:r>
            <a:endParaRPr lang="es-ES" dirty="0" smtClean="0"/>
          </a:p>
          <a:p>
            <a:pPr lvl="2"/>
            <a:r>
              <a:rPr lang="es-ES" dirty="0" smtClean="0"/>
              <a:t>DNS, </a:t>
            </a:r>
            <a:r>
              <a:rPr lang="es-ES" dirty="0" err="1" smtClean="0"/>
              <a:t>Config</a:t>
            </a:r>
            <a:r>
              <a:rPr lang="es-ES" dirty="0" smtClean="0"/>
              <a:t> files, etc.</a:t>
            </a:r>
          </a:p>
          <a:p>
            <a:pPr lvl="1"/>
            <a:r>
              <a:rPr lang="es-ES" dirty="0" err="1" smtClean="0"/>
              <a:t>Installation</a:t>
            </a:r>
            <a:r>
              <a:rPr lang="es-ES" dirty="0" smtClean="0"/>
              <a:t> of </a:t>
            </a:r>
            <a:r>
              <a:rPr lang="es-ES" dirty="0" err="1" smtClean="0"/>
              <a:t>commonly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packages</a:t>
            </a:r>
            <a:r>
              <a:rPr lang="es-ES" dirty="0" smtClean="0"/>
              <a:t>:</a:t>
            </a:r>
          </a:p>
          <a:p>
            <a:pPr lvl="2"/>
            <a:r>
              <a:rPr lang="es-ES" dirty="0" smtClean="0"/>
              <a:t>Web Servers, </a:t>
            </a:r>
            <a:r>
              <a:rPr lang="es-ES" dirty="0" err="1" smtClean="0"/>
              <a:t>Application</a:t>
            </a:r>
            <a:r>
              <a:rPr lang="es-ES" dirty="0" smtClean="0"/>
              <a:t> Servers, etc.</a:t>
            </a:r>
          </a:p>
          <a:p>
            <a:r>
              <a:rPr lang="es-ES" dirty="0" err="1" smtClean="0"/>
              <a:t>Client-Service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-214346" y="1571612"/>
          <a:ext cx="5429255" cy="48291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Deploying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785818"/>
          </a:xfrm>
        </p:spPr>
        <p:txBody>
          <a:bodyPr/>
          <a:lstStyle/>
          <a:p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</a:t>
            </a:r>
            <a:r>
              <a:rPr lang="es-ES" dirty="0" err="1" smtClean="0"/>
              <a:t>follow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patterns</a:t>
            </a:r>
            <a:r>
              <a:rPr lang="es-ES" dirty="0" smtClean="0"/>
              <a:t> …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Diagrama"/>
          <p:cNvGraphicFramePr/>
          <p:nvPr/>
        </p:nvGraphicFramePr>
        <p:xfrm>
          <a:off x="285720" y="2000240"/>
          <a:ext cx="8715436" cy="485776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Automating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contextualization</a:t>
            </a:r>
            <a:r>
              <a:rPr lang="es-ES" dirty="0" smtClean="0"/>
              <a:t>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47800"/>
            <a:ext cx="8715436" cy="5195910"/>
          </a:xfrm>
        </p:spPr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software </a:t>
            </a:r>
            <a:r>
              <a:rPr lang="es-ES" dirty="0" err="1" smtClean="0"/>
              <a:t>for</a:t>
            </a:r>
            <a:r>
              <a:rPr lang="es-ES" dirty="0" smtClean="0"/>
              <a:t> (</a:t>
            </a:r>
            <a:r>
              <a:rPr lang="es-ES" dirty="0" err="1" smtClean="0"/>
              <a:t>scientific</a:t>
            </a:r>
            <a:r>
              <a:rPr lang="es-ES" dirty="0" smtClean="0"/>
              <a:t>)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contextualization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Goal</a:t>
            </a:r>
            <a:r>
              <a:rPr lang="es-ES" dirty="0" smtClean="0"/>
              <a:t>: Software </a:t>
            </a:r>
            <a:r>
              <a:rPr lang="es-ES" dirty="0" err="1" smtClean="0"/>
              <a:t>inoculation</a:t>
            </a:r>
            <a:r>
              <a:rPr lang="es-ES" dirty="0" smtClean="0"/>
              <a:t> and </a:t>
            </a:r>
            <a:r>
              <a:rPr lang="es-ES" dirty="0" err="1" smtClean="0"/>
              <a:t>configuration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VM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minimum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intervention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Automation</a:t>
            </a:r>
            <a:r>
              <a:rPr lang="es-ES" dirty="0" smtClean="0"/>
              <a:t> vs SSH-</a:t>
            </a:r>
            <a:r>
              <a:rPr lang="es-ES" dirty="0" err="1" smtClean="0"/>
              <a:t>based</a:t>
            </a:r>
            <a:r>
              <a:rPr lang="es-ES" dirty="0" smtClean="0"/>
              <a:t> Manual </a:t>
            </a:r>
            <a:r>
              <a:rPr lang="es-ES" dirty="0" err="1" smtClean="0"/>
              <a:t>Installation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3323394" y="4480704"/>
            <a:ext cx="2428892" cy="64294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CNTXTLZR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394832" y="5195084"/>
            <a:ext cx="2071702" cy="71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Contextualization</a:t>
            </a:r>
            <a:r>
              <a:rPr lang="es-ES" b="1" dirty="0" smtClean="0"/>
              <a:t> Plan</a:t>
            </a:r>
            <a:endParaRPr lang="es-ES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109476" y="3837762"/>
            <a:ext cx="207170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Install</a:t>
            </a:r>
            <a:r>
              <a:rPr lang="es-ES" b="1" dirty="0" smtClean="0"/>
              <a:t> </a:t>
            </a:r>
            <a:r>
              <a:rPr lang="es-ES" b="1" dirty="0" err="1" smtClean="0"/>
              <a:t>Packages</a:t>
            </a:r>
            <a:endParaRPr lang="es-ES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109476" y="4552142"/>
            <a:ext cx="207170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Configure</a:t>
            </a:r>
            <a:endParaRPr lang="es-ES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09476" y="5266522"/>
            <a:ext cx="207170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Build</a:t>
            </a:r>
            <a:endParaRPr lang="es-ES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109476" y="5980902"/>
            <a:ext cx="207170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Deploy / Run</a:t>
            </a:r>
            <a:endParaRPr lang="es-ES" b="1" dirty="0"/>
          </a:p>
        </p:txBody>
      </p:sp>
      <p:cxnSp>
        <p:nvCxnSpPr>
          <p:cNvPr id="15" name="14 Conector recto de flecha"/>
          <p:cNvCxnSpPr/>
          <p:nvPr/>
        </p:nvCxnSpPr>
        <p:spPr>
          <a:xfrm rot="5400000">
            <a:off x="7288203" y="5230803"/>
            <a:ext cx="2643206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16 Grupo"/>
          <p:cNvGrpSpPr/>
          <p:nvPr/>
        </p:nvGrpSpPr>
        <p:grpSpPr>
          <a:xfrm>
            <a:off x="680188" y="3837762"/>
            <a:ext cx="2357454" cy="2143140"/>
            <a:chOff x="500034" y="3856834"/>
            <a:chExt cx="2357454" cy="2143140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4428338"/>
              <a:ext cx="5715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 redondeado"/>
            <p:cNvSpPr/>
            <p:nvPr/>
          </p:nvSpPr>
          <p:spPr>
            <a:xfrm>
              <a:off x="1214414" y="4356900"/>
              <a:ext cx="1571636" cy="85725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err="1" smtClean="0"/>
                <a:t>App</a:t>
              </a:r>
              <a:r>
                <a:rPr lang="es-ES" b="1" dirty="0" smtClean="0"/>
                <a:t> </a:t>
              </a:r>
              <a:r>
                <a:rPr lang="es-ES" b="1" dirty="0" err="1" smtClean="0"/>
                <a:t>Description</a:t>
              </a:r>
              <a:r>
                <a:rPr lang="es-ES" b="1" dirty="0" smtClean="0"/>
                <a:t> (XML)</a:t>
              </a:r>
              <a:endParaRPr lang="es-ES" b="1" dirty="0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142976" y="5285594"/>
              <a:ext cx="1714512" cy="7143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Software </a:t>
              </a:r>
              <a:r>
                <a:rPr lang="es-ES" b="1" dirty="0" err="1" smtClean="0"/>
                <a:t>Dependences</a:t>
              </a:r>
              <a:endParaRPr lang="es-ES" b="1" dirty="0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1571604" y="3856834"/>
              <a:ext cx="857256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err="1" smtClean="0"/>
                <a:t>App</a:t>
              </a:r>
              <a:endParaRPr lang="es-E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Automating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contextualization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Developed</a:t>
            </a:r>
            <a:r>
              <a:rPr lang="es-ES" dirty="0" smtClean="0"/>
              <a:t> a </a:t>
            </a:r>
            <a:r>
              <a:rPr lang="es-ES" dirty="0" err="1" smtClean="0"/>
              <a:t>proof</a:t>
            </a:r>
            <a:r>
              <a:rPr lang="es-ES" dirty="0" smtClean="0"/>
              <a:t>-of-concept </a:t>
            </a:r>
            <a:r>
              <a:rPr lang="es-ES" dirty="0" err="1" smtClean="0"/>
              <a:t>tool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contextualization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Python-based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portability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Plugin-based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describe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deployment</a:t>
            </a:r>
            <a:r>
              <a:rPr lang="es-ES" dirty="0" smtClean="0"/>
              <a:t> of software </a:t>
            </a:r>
            <a:r>
              <a:rPr lang="es-ES" dirty="0" err="1" smtClean="0"/>
              <a:t>packages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XML </a:t>
            </a:r>
            <a:r>
              <a:rPr lang="es-ES" dirty="0" err="1" smtClean="0"/>
              <a:t>language</a:t>
            </a: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tool</a:t>
            </a:r>
            <a:r>
              <a:rPr lang="es-ES" dirty="0" smtClean="0"/>
              <a:t>, </a:t>
            </a:r>
            <a:r>
              <a:rPr lang="es-ES" dirty="0" err="1" smtClean="0"/>
              <a:t>application</a:t>
            </a:r>
            <a:r>
              <a:rPr lang="es-ES" dirty="0" smtClean="0"/>
              <a:t> and </a:t>
            </a:r>
            <a:r>
              <a:rPr lang="es-ES" dirty="0" err="1" smtClean="0"/>
              <a:t>requirements</a:t>
            </a:r>
            <a:r>
              <a:rPr lang="es-ES" dirty="0" smtClean="0"/>
              <a:t> are </a:t>
            </a:r>
            <a:r>
              <a:rPr lang="es-ES" dirty="0" err="1" smtClean="0"/>
              <a:t>staged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VM at </a:t>
            </a:r>
            <a:r>
              <a:rPr lang="es-ES" dirty="0" err="1" smtClean="0"/>
              <a:t>boot</a:t>
            </a:r>
            <a:r>
              <a:rPr lang="es-ES" dirty="0" smtClean="0"/>
              <a:t> time </a:t>
            </a:r>
            <a:r>
              <a:rPr lang="es-ES" dirty="0" err="1" smtClean="0"/>
              <a:t>via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VMM </a:t>
            </a:r>
            <a:r>
              <a:rPr lang="es-ES" dirty="0" err="1" smtClean="0"/>
              <a:t>capabilities</a:t>
            </a:r>
            <a:r>
              <a:rPr lang="es-ES" dirty="0" smtClean="0"/>
              <a:t> (</a:t>
            </a:r>
            <a:r>
              <a:rPr lang="es-ES" dirty="0" err="1" smtClean="0"/>
              <a:t>OpenNebula</a:t>
            </a:r>
            <a:r>
              <a:rPr lang="es-ES" dirty="0" smtClean="0"/>
              <a:t>).</a:t>
            </a:r>
          </a:p>
          <a:p>
            <a:pPr lvl="1"/>
            <a:r>
              <a:rPr lang="es-ES" dirty="0" smtClean="0"/>
              <a:t>VM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turned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a SVA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contextualization</a:t>
            </a:r>
            <a:r>
              <a:rPr lang="es-ES" dirty="0" smtClean="0"/>
              <a:t> at </a:t>
            </a:r>
            <a:r>
              <a:rPr lang="es-ES" dirty="0" err="1" smtClean="0"/>
              <a:t>boot</a:t>
            </a:r>
            <a:r>
              <a:rPr lang="es-ES" dirty="0" smtClean="0"/>
              <a:t> time.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Toward</a:t>
            </a:r>
            <a:r>
              <a:rPr lang="es-ES" dirty="0" smtClean="0"/>
              <a:t> virtual machine </a:t>
            </a:r>
            <a:r>
              <a:rPr lang="es-ES" dirty="0" err="1" smtClean="0"/>
              <a:t>cataloguing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900634"/>
          </a:xfrm>
        </p:spPr>
        <p:txBody>
          <a:bodyPr/>
          <a:lstStyle/>
          <a:p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exist</a:t>
            </a:r>
            <a:r>
              <a:rPr lang="es-ES" dirty="0" smtClean="0"/>
              <a:t> VM </a:t>
            </a:r>
            <a:r>
              <a:rPr lang="es-ES" dirty="0" err="1" smtClean="0"/>
              <a:t>catalogs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VMWare</a:t>
            </a:r>
            <a:r>
              <a:rPr lang="es-ES" dirty="0" smtClean="0"/>
              <a:t> </a:t>
            </a:r>
            <a:r>
              <a:rPr lang="es-ES" dirty="0" err="1" smtClean="0"/>
              <a:t>Marketplace</a:t>
            </a:r>
            <a:endParaRPr lang="es-ES" dirty="0" smtClean="0"/>
          </a:p>
          <a:p>
            <a:pPr lvl="1"/>
            <a:r>
              <a:rPr lang="es-ES" dirty="0" err="1" smtClean="0"/>
              <a:t>Science</a:t>
            </a:r>
            <a:r>
              <a:rPr lang="es-ES" dirty="0" smtClean="0"/>
              <a:t> </a:t>
            </a:r>
            <a:r>
              <a:rPr lang="es-ES" dirty="0" err="1" smtClean="0"/>
              <a:t>Clouds</a:t>
            </a:r>
            <a:r>
              <a:rPr lang="es-ES" dirty="0" smtClean="0"/>
              <a:t> </a:t>
            </a:r>
            <a:r>
              <a:rPr lang="es-ES" dirty="0" err="1" smtClean="0"/>
              <a:t>Marketplace</a:t>
            </a:r>
            <a:endParaRPr lang="es-ES" dirty="0" smtClean="0"/>
          </a:p>
          <a:p>
            <a:r>
              <a:rPr lang="es-ES" dirty="0" smtClean="0"/>
              <a:t>BUT…</a:t>
            </a:r>
          </a:p>
          <a:p>
            <a:pPr lvl="1"/>
            <a:r>
              <a:rPr lang="es-ES" dirty="0" smtClean="0"/>
              <a:t>For human consumption, no APIs, unstructured metadata, etc.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VM </a:t>
            </a:r>
            <a:r>
              <a:rPr lang="es-ES" dirty="0" err="1" smtClean="0"/>
              <a:t>Catalog</a:t>
            </a:r>
            <a:r>
              <a:rPr lang="es-ES" dirty="0" smtClean="0"/>
              <a:t> </a:t>
            </a:r>
            <a:r>
              <a:rPr lang="es-ES" dirty="0" err="1" smtClean="0"/>
              <a:t>includes</a:t>
            </a:r>
            <a:r>
              <a:rPr lang="es-ES" dirty="0" smtClean="0"/>
              <a:t>: </a:t>
            </a:r>
          </a:p>
          <a:p>
            <a:pPr lvl="1"/>
            <a:r>
              <a:rPr lang="es-ES" dirty="0" smtClean="0"/>
              <a:t>VM </a:t>
            </a:r>
            <a:r>
              <a:rPr lang="es-ES" dirty="0" err="1" smtClean="0"/>
              <a:t>Metadata</a:t>
            </a:r>
            <a:r>
              <a:rPr lang="es-ES" dirty="0" smtClean="0"/>
              <a:t> (OS, Software </a:t>
            </a:r>
            <a:r>
              <a:rPr lang="es-ES" dirty="0" err="1" smtClean="0"/>
              <a:t>Environment</a:t>
            </a:r>
            <a:r>
              <a:rPr lang="es-ES" dirty="0" smtClean="0"/>
              <a:t>, etc.)</a:t>
            </a:r>
          </a:p>
          <a:p>
            <a:pPr lvl="2"/>
            <a:r>
              <a:rPr lang="es-ES" dirty="0" smtClean="0"/>
              <a:t>OVF (Open </a:t>
            </a:r>
            <a:r>
              <a:rPr lang="es-ES" dirty="0" err="1" smtClean="0"/>
              <a:t>Virtualization</a:t>
            </a:r>
            <a:r>
              <a:rPr lang="es-ES" dirty="0" smtClean="0"/>
              <a:t> </a:t>
            </a:r>
            <a:r>
              <a:rPr lang="es-ES" dirty="0" err="1" smtClean="0"/>
              <a:t>Format</a:t>
            </a:r>
            <a:r>
              <a:rPr lang="es-ES" dirty="0" smtClean="0"/>
              <a:t>), XML-</a:t>
            </a:r>
            <a:r>
              <a:rPr lang="es-ES" dirty="0" err="1" smtClean="0"/>
              <a:t>based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Links </a:t>
            </a:r>
            <a:r>
              <a:rPr lang="es-ES" dirty="0" err="1" smtClean="0"/>
              <a:t>to</a:t>
            </a:r>
            <a:r>
              <a:rPr lang="es-ES" dirty="0" smtClean="0"/>
              <a:t> VM </a:t>
            </a:r>
            <a:r>
              <a:rPr lang="es-ES" dirty="0" err="1" smtClean="0"/>
              <a:t>repositories</a:t>
            </a:r>
            <a:r>
              <a:rPr lang="es-ES" dirty="0" smtClean="0"/>
              <a:t> (</a:t>
            </a:r>
            <a:r>
              <a:rPr lang="es-ES" dirty="0" err="1" smtClean="0"/>
              <a:t>either</a:t>
            </a:r>
            <a:r>
              <a:rPr lang="es-ES" dirty="0" smtClean="0"/>
              <a:t> local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remote</a:t>
            </a:r>
            <a:r>
              <a:rPr lang="es-ES" dirty="0" smtClean="0"/>
              <a:t>).</a:t>
            </a:r>
          </a:p>
          <a:p>
            <a:pPr lvl="1"/>
            <a:r>
              <a:rPr lang="es-ES" dirty="0" err="1" smtClean="0"/>
              <a:t>Matchmaking</a:t>
            </a:r>
            <a:r>
              <a:rPr lang="es-ES" dirty="0" smtClean="0"/>
              <a:t> </a:t>
            </a:r>
            <a:r>
              <a:rPr lang="es-ES" dirty="0" err="1" smtClean="0"/>
              <a:t>algorithms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retrieve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appropriate</a:t>
            </a:r>
            <a:r>
              <a:rPr lang="es-ES" dirty="0" smtClean="0"/>
              <a:t> </a:t>
            </a:r>
            <a:r>
              <a:rPr lang="es-ES" dirty="0" err="1" smtClean="0"/>
              <a:t>VMs</a:t>
            </a:r>
            <a:r>
              <a:rPr lang="es-ES" dirty="0" smtClean="0"/>
              <a:t> </a:t>
            </a:r>
            <a:r>
              <a:rPr lang="es-ES" dirty="0" err="1" smtClean="0"/>
              <a:t>according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requirements</a:t>
            </a:r>
            <a:r>
              <a:rPr lang="es-ES" dirty="0" smtClean="0"/>
              <a:t> (</a:t>
            </a:r>
            <a:r>
              <a:rPr lang="es-ES" dirty="0" err="1" smtClean="0"/>
              <a:t>hard</a:t>
            </a:r>
            <a:r>
              <a:rPr lang="es-ES" dirty="0" smtClean="0"/>
              <a:t> vs </a:t>
            </a:r>
            <a:r>
              <a:rPr lang="es-ES" dirty="0" err="1" smtClean="0"/>
              <a:t>soft</a:t>
            </a:r>
            <a:r>
              <a:rPr lang="es-ES" dirty="0" smtClean="0"/>
              <a:t>).</a:t>
            </a:r>
          </a:p>
          <a:p>
            <a:pPr lvl="1"/>
            <a:endParaRPr lang="es-ES" dirty="0" smtClean="0"/>
          </a:p>
          <a:p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1" name="Picture 1" descr="C:\Users\gmolto\AppData\Local\Microsoft\Windows\Temporary Internet Files\Content.IE5\UTOKQ2NT\MCj02901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643050"/>
            <a:ext cx="1846907" cy="1493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Management of </a:t>
            </a:r>
            <a:r>
              <a:rPr lang="es-ES" dirty="0" err="1" smtClean="0"/>
              <a:t>scientific</a:t>
            </a:r>
            <a:r>
              <a:rPr lang="es-ES" dirty="0" smtClean="0"/>
              <a:t> virtual </a:t>
            </a:r>
            <a:r>
              <a:rPr lang="es-ES" dirty="0" err="1" smtClean="0"/>
              <a:t>appliances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5000636"/>
            <a:ext cx="8715436" cy="1357322"/>
          </a:xfrm>
        </p:spPr>
        <p:txBody>
          <a:bodyPr/>
          <a:lstStyle/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user</a:t>
            </a:r>
            <a:r>
              <a:rPr lang="es-ES" sz="2400" dirty="0" smtClean="0"/>
              <a:t>/</a:t>
            </a:r>
            <a:r>
              <a:rPr lang="es-ES" sz="2400" dirty="0" err="1" smtClean="0"/>
              <a:t>admin</a:t>
            </a:r>
            <a:r>
              <a:rPr lang="es-ES" sz="2400" dirty="0" smtClean="0"/>
              <a:t> </a:t>
            </a:r>
            <a:r>
              <a:rPr lang="es-ES" sz="2400" dirty="0" err="1" smtClean="0"/>
              <a:t>provides</a:t>
            </a:r>
            <a:r>
              <a:rPr lang="es-ES" sz="2400" dirty="0" smtClean="0"/>
              <a:t> a </a:t>
            </a:r>
            <a:r>
              <a:rPr lang="es-ES" sz="2400" dirty="0" err="1" smtClean="0"/>
              <a:t>description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VM in OVF </a:t>
            </a:r>
            <a:r>
              <a:rPr lang="es-ES" sz="2400" dirty="0" err="1" smtClean="0"/>
              <a:t>format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FTP server </a:t>
            </a:r>
            <a:r>
              <a:rPr lang="es-ES" sz="2400" dirty="0" err="1" smtClean="0"/>
              <a:t>instances</a:t>
            </a:r>
            <a:r>
              <a:rPr lang="es-ES" sz="2400" dirty="0" smtClean="0"/>
              <a:t> are </a:t>
            </a:r>
            <a:r>
              <a:rPr lang="es-ES" sz="2400" dirty="0" err="1" smtClean="0"/>
              <a:t>created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demand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dynamic</a:t>
            </a:r>
            <a:r>
              <a:rPr lang="es-ES" sz="2400" dirty="0" smtClean="0"/>
              <a:t> and </a:t>
            </a:r>
            <a:r>
              <a:rPr lang="es-ES" sz="2400" dirty="0" err="1" smtClean="0"/>
              <a:t>temporary</a:t>
            </a:r>
            <a:r>
              <a:rPr lang="es-ES" sz="2400" dirty="0" smtClean="0"/>
              <a:t> </a:t>
            </a:r>
            <a:r>
              <a:rPr lang="es-ES" sz="2400" dirty="0" err="1" smtClean="0"/>
              <a:t>credentials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VM </a:t>
            </a:r>
            <a:r>
              <a:rPr lang="es-ES" sz="2400" dirty="0" err="1" smtClean="0"/>
              <a:t>upload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Client-Side</a:t>
            </a:r>
            <a:r>
              <a:rPr lang="es-ES" sz="2400" dirty="0" smtClean="0"/>
              <a:t> </a:t>
            </a:r>
            <a:r>
              <a:rPr lang="es-ES" sz="2400" dirty="0" err="1" smtClean="0"/>
              <a:t>Libraries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ease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interaction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catalog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Z:\Documents\Trabajo\articulos\microsoft2010\img\register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43" y="1428736"/>
            <a:ext cx="8863013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Virtual Machine </a:t>
            </a:r>
            <a:r>
              <a:rPr lang="es-ES" dirty="0" err="1" smtClean="0"/>
              <a:t>Repository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VM </a:t>
            </a:r>
            <a:r>
              <a:rPr lang="es-ES" dirty="0" err="1" smtClean="0"/>
              <a:t>Repository</a:t>
            </a:r>
            <a:r>
              <a:rPr lang="es-ES" dirty="0" smtClean="0"/>
              <a:t> </a:t>
            </a:r>
            <a:r>
              <a:rPr lang="es-ES" dirty="0" err="1" smtClean="0"/>
              <a:t>includes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Storage of </a:t>
            </a:r>
            <a:r>
              <a:rPr lang="es-ES" dirty="0" err="1" smtClean="0"/>
              <a:t>VMs</a:t>
            </a:r>
            <a:endParaRPr lang="es-ES" dirty="0" smtClean="0"/>
          </a:p>
          <a:p>
            <a:pPr lvl="1"/>
            <a:r>
              <a:rPr lang="es-ES" dirty="0" smtClean="0"/>
              <a:t>Data Access </a:t>
            </a:r>
            <a:r>
              <a:rPr lang="es-ES" dirty="0" err="1" smtClean="0"/>
              <a:t>Mechanisms</a:t>
            </a:r>
            <a:endParaRPr lang="es-ES" dirty="0" smtClean="0"/>
          </a:p>
          <a:p>
            <a:pPr lvl="2"/>
            <a:r>
              <a:rPr lang="es-ES" dirty="0" smtClean="0"/>
              <a:t>HTTP and FTP.</a:t>
            </a:r>
          </a:p>
          <a:p>
            <a:pPr lvl="2"/>
            <a:r>
              <a:rPr lang="es-ES" dirty="0" err="1" smtClean="0"/>
              <a:t>GridFTP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dirty="0" err="1" smtClean="0"/>
              <a:t>enhanced</a:t>
            </a:r>
            <a:r>
              <a:rPr lang="es-ES" dirty="0" smtClean="0"/>
              <a:t> X.509-based </a:t>
            </a:r>
            <a:r>
              <a:rPr lang="es-ES" dirty="0" err="1" smtClean="0"/>
              <a:t>security</a:t>
            </a:r>
            <a:r>
              <a:rPr lang="es-ES" dirty="0" smtClean="0"/>
              <a:t>.</a:t>
            </a:r>
          </a:p>
          <a:p>
            <a:r>
              <a:rPr lang="es-ES" dirty="0" smtClean="0"/>
              <a:t>Virtual Machines </a:t>
            </a:r>
            <a:r>
              <a:rPr lang="es-ES" dirty="0" err="1" smtClean="0"/>
              <a:t>considered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Golden</a:t>
            </a:r>
            <a:r>
              <a:rPr lang="es-ES" dirty="0" smtClean="0"/>
              <a:t> </a:t>
            </a:r>
            <a:r>
              <a:rPr lang="es-ES" dirty="0" err="1" smtClean="0"/>
              <a:t>VMs</a:t>
            </a:r>
            <a:endParaRPr lang="es-ES" dirty="0" smtClean="0"/>
          </a:p>
          <a:p>
            <a:pPr lvl="2"/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JeOS-based</a:t>
            </a:r>
            <a:r>
              <a:rPr lang="es-ES" dirty="0" smtClean="0"/>
              <a:t>,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footprint</a:t>
            </a:r>
            <a:r>
              <a:rPr lang="es-ES" dirty="0" smtClean="0"/>
              <a:t> (Ubuntu </a:t>
            </a:r>
            <a:r>
              <a:rPr lang="es-ES" dirty="0" err="1" smtClean="0"/>
              <a:t>JeOS</a:t>
            </a:r>
            <a:r>
              <a:rPr lang="es-ES" dirty="0" smtClean="0"/>
              <a:t> , 380 </a:t>
            </a:r>
            <a:r>
              <a:rPr lang="es-ES" dirty="0" err="1" smtClean="0"/>
              <a:t>Mbytes</a:t>
            </a:r>
            <a:r>
              <a:rPr lang="es-ES" dirty="0" smtClean="0"/>
              <a:t> HD)</a:t>
            </a:r>
          </a:p>
          <a:p>
            <a:pPr lvl="1"/>
            <a:r>
              <a:rPr lang="es-ES" dirty="0" smtClean="0"/>
              <a:t>Pre-</a:t>
            </a:r>
            <a:r>
              <a:rPr lang="es-ES" dirty="0" err="1" smtClean="0"/>
              <a:t>Contextualized</a:t>
            </a:r>
            <a:r>
              <a:rPr lang="es-ES" dirty="0" smtClean="0"/>
              <a:t> </a:t>
            </a:r>
            <a:r>
              <a:rPr lang="es-ES" dirty="0" err="1" smtClean="0"/>
              <a:t>VMs</a:t>
            </a:r>
            <a:endParaRPr lang="es-ES" dirty="0" smtClean="0"/>
          </a:p>
          <a:p>
            <a:pPr lvl="2"/>
            <a:r>
              <a:rPr lang="es-ES" dirty="0" err="1" smtClean="0"/>
              <a:t>Reuse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done. No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re-</a:t>
            </a:r>
            <a:r>
              <a:rPr lang="es-ES" dirty="0" err="1" smtClean="0"/>
              <a:t>deploy</a:t>
            </a:r>
            <a:r>
              <a:rPr lang="es-ES" dirty="0" smtClean="0"/>
              <a:t> software </a:t>
            </a:r>
            <a:r>
              <a:rPr lang="es-ES" dirty="0" err="1" smtClean="0"/>
              <a:t>forever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Example: A Globus Tookit 4-based VM that can be reused for the deployment of different Grid Services.</a:t>
            </a:r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7" name="Picture 1" descr="C:\Users\gmolto\AppData\Local\Microsoft\Windows\Temporary Internet Files\Content.IE5\BOI3AVDY\MCj023353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71612"/>
            <a:ext cx="1649240" cy="176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OUTLINE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s-ES" dirty="0" err="1" smtClean="0"/>
              <a:t>Outline</a:t>
            </a:r>
            <a:endParaRPr lang="es-E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s-ES" dirty="0" err="1" smtClean="0"/>
              <a:t>Introduction</a:t>
            </a:r>
            <a:r>
              <a:rPr lang="es-ES" dirty="0" smtClean="0"/>
              <a:t> and </a:t>
            </a:r>
            <a:r>
              <a:rPr lang="es-ES" dirty="0" err="1" smtClean="0"/>
              <a:t>Overview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GRyCAP</a:t>
            </a:r>
            <a:endParaRPr lang="es-E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s-ES" dirty="0" err="1" smtClean="0"/>
              <a:t>Scientific</a:t>
            </a:r>
            <a:r>
              <a:rPr lang="es-ES" dirty="0" smtClean="0"/>
              <a:t> Cloud Computing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err="1" smtClean="0"/>
              <a:t>Contextualization</a:t>
            </a:r>
            <a:r>
              <a:rPr lang="es-ES" dirty="0" smtClean="0"/>
              <a:t>: </a:t>
            </a:r>
            <a:r>
              <a:rPr lang="es-ES" dirty="0" err="1" smtClean="0"/>
              <a:t>Scientific</a:t>
            </a:r>
            <a:r>
              <a:rPr lang="es-ES" dirty="0" smtClean="0"/>
              <a:t> Virtual </a:t>
            </a:r>
            <a:r>
              <a:rPr lang="es-ES" dirty="0" err="1" smtClean="0"/>
              <a:t>Appliances</a:t>
            </a:r>
            <a:endParaRPr lang="es-E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Virtual Appliances Repositories and Catalogs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s-E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s-ES" dirty="0" smtClean="0"/>
              <a:t>Conclusions and Future Challenges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big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7150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 smtClean="0"/>
              <a:t>Catalogs</a:t>
            </a:r>
            <a:r>
              <a:rPr lang="es-ES" dirty="0" smtClean="0"/>
              <a:t>, </a:t>
            </a:r>
            <a:r>
              <a:rPr lang="es-ES" dirty="0" err="1" smtClean="0"/>
              <a:t>Repositories</a:t>
            </a:r>
            <a:r>
              <a:rPr lang="es-ES" dirty="0" smtClean="0"/>
              <a:t> and </a:t>
            </a:r>
            <a:r>
              <a:rPr lang="es-ES" dirty="0" err="1" smtClean="0"/>
              <a:t>Contextualization</a:t>
            </a:r>
            <a:endParaRPr lang="es-ES" dirty="0"/>
          </a:p>
        </p:txBody>
      </p:sp>
      <p:pic>
        <p:nvPicPr>
          <p:cNvPr id="2050" name="Picture 2" descr="Z:\Documents\Trabajo\articulos\microsoft2010\img\big_pictur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26" y="1714488"/>
            <a:ext cx="9148758" cy="4789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Remote</a:t>
            </a:r>
            <a:r>
              <a:rPr lang="es-ES" dirty="0" smtClean="0"/>
              <a:t> </a:t>
            </a:r>
            <a:r>
              <a:rPr lang="es-ES" dirty="0" err="1" smtClean="0"/>
              <a:t>controlling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5643602" cy="1500198"/>
          </a:xfrm>
        </p:spPr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control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</a:t>
            </a:r>
            <a:r>
              <a:rPr lang="es-ES" dirty="0" smtClean="0"/>
              <a:t> and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output files </a:t>
            </a:r>
            <a:r>
              <a:rPr lang="es-ES" dirty="0" err="1" smtClean="0"/>
              <a:t>inside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VA?</a:t>
            </a:r>
          </a:p>
          <a:p>
            <a:pPr lvl="1"/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rely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Opal 2 </a:t>
            </a:r>
            <a:r>
              <a:rPr lang="es-ES" dirty="0" err="1" smtClean="0"/>
              <a:t>Toolkit</a:t>
            </a:r>
            <a:endParaRPr lang="es-ES" dirty="0" smtClean="0"/>
          </a:p>
          <a:p>
            <a:r>
              <a:rPr lang="es-ES" dirty="0" smtClean="0"/>
              <a:t>Opal 2 </a:t>
            </a:r>
            <a:r>
              <a:rPr lang="es-ES" dirty="0" err="1" smtClean="0"/>
              <a:t>Toolkit</a:t>
            </a:r>
            <a:r>
              <a:rPr lang="es-ES" dirty="0" smtClean="0"/>
              <a:t> </a:t>
            </a:r>
            <a:r>
              <a:rPr lang="es-ES" dirty="0" err="1" smtClean="0"/>
              <a:t>provides</a:t>
            </a:r>
            <a:r>
              <a:rPr lang="es-ES" dirty="0" smtClean="0"/>
              <a:t> a WS </a:t>
            </a:r>
            <a:r>
              <a:rPr lang="es-ES" dirty="0" err="1" smtClean="0"/>
              <a:t>Wrapper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s-ES" dirty="0" smtClean="0"/>
          </a:p>
          <a:p>
            <a:pPr lvl="1"/>
            <a:r>
              <a:rPr lang="es-ES" dirty="0" err="1" smtClean="0"/>
              <a:t>Operations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starting</a:t>
            </a:r>
            <a:r>
              <a:rPr lang="es-ES" dirty="0" smtClean="0"/>
              <a:t>, </a:t>
            </a:r>
            <a:r>
              <a:rPr lang="es-ES" dirty="0" err="1" smtClean="0"/>
              <a:t>monitoring</a:t>
            </a:r>
            <a:r>
              <a:rPr lang="es-ES" dirty="0" smtClean="0"/>
              <a:t> and </a:t>
            </a:r>
            <a:r>
              <a:rPr lang="es-ES" dirty="0" err="1" smtClean="0"/>
              <a:t>terminating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local, MPI and </a:t>
            </a:r>
            <a:r>
              <a:rPr lang="es-ES" dirty="0" err="1" smtClean="0"/>
              <a:t>Globus-based</a:t>
            </a:r>
            <a:r>
              <a:rPr lang="es-ES" dirty="0" smtClean="0"/>
              <a:t> </a:t>
            </a:r>
            <a:r>
              <a:rPr lang="es-ES" dirty="0" err="1" smtClean="0"/>
              <a:t>executions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Output files accessible through Tomcat (computational steering).</a:t>
            </a:r>
          </a:p>
          <a:p>
            <a:pPr lvl="1"/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14" name="14 Grupo"/>
          <p:cNvGrpSpPr/>
          <p:nvPr/>
        </p:nvGrpSpPr>
        <p:grpSpPr>
          <a:xfrm>
            <a:off x="5500726" y="2285992"/>
            <a:ext cx="3643306" cy="4500594"/>
            <a:chOff x="5500726" y="2285992"/>
            <a:chExt cx="3643306" cy="4500594"/>
          </a:xfrm>
        </p:grpSpPr>
        <p:grpSp>
          <p:nvGrpSpPr>
            <p:cNvPr id="15" name="13 Grupo"/>
            <p:cNvGrpSpPr/>
            <p:nvPr/>
          </p:nvGrpSpPr>
          <p:grpSpPr>
            <a:xfrm>
              <a:off x="5500726" y="2285992"/>
              <a:ext cx="3500430" cy="3500462"/>
              <a:chOff x="5500726" y="2285992"/>
              <a:chExt cx="3500430" cy="3500462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5500726" y="2285992"/>
                <a:ext cx="3500430" cy="3071834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4 Rectángulo redondeado"/>
              <p:cNvSpPr/>
              <p:nvPr/>
            </p:nvSpPr>
            <p:spPr>
              <a:xfrm>
                <a:off x="5715040" y="4429132"/>
                <a:ext cx="3071834" cy="7858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err="1" smtClean="0"/>
                  <a:t>Application</a:t>
                </a:r>
                <a:r>
                  <a:rPr lang="es-ES" sz="2400" dirty="0" smtClean="0"/>
                  <a:t> Server (Apache </a:t>
                </a:r>
                <a:r>
                  <a:rPr lang="es-ES" sz="2400" dirty="0" err="1" smtClean="0"/>
                  <a:t>Tomcat</a:t>
                </a:r>
                <a:r>
                  <a:rPr lang="es-ES" sz="2400" dirty="0" smtClean="0"/>
                  <a:t>)</a:t>
                </a:r>
                <a:endParaRPr lang="es-ES" sz="2400" dirty="0"/>
              </a:p>
            </p:txBody>
          </p:sp>
          <p:sp>
            <p:nvSpPr>
              <p:cNvPr id="6" name="5 Rectángulo redondeado"/>
              <p:cNvSpPr/>
              <p:nvPr/>
            </p:nvSpPr>
            <p:spPr>
              <a:xfrm>
                <a:off x="5715040" y="3857628"/>
                <a:ext cx="3071834" cy="50006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smtClean="0"/>
                  <a:t>Opal 2 </a:t>
                </a:r>
                <a:r>
                  <a:rPr lang="es-ES" sz="2400" dirty="0" err="1" smtClean="0"/>
                  <a:t>Toolkit</a:t>
                </a:r>
                <a:endParaRPr lang="es-ES" sz="2400" dirty="0"/>
              </a:p>
            </p:txBody>
          </p:sp>
          <p:sp>
            <p:nvSpPr>
              <p:cNvPr id="7" name="6 Rectángulo redondeado"/>
              <p:cNvSpPr/>
              <p:nvPr/>
            </p:nvSpPr>
            <p:spPr>
              <a:xfrm>
                <a:off x="5715040" y="2500306"/>
                <a:ext cx="3071834" cy="71438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err="1" smtClean="0"/>
                  <a:t>Generic</a:t>
                </a:r>
                <a:r>
                  <a:rPr lang="es-ES" sz="2400" dirty="0" smtClean="0"/>
                  <a:t> Opal 2 WSDL</a:t>
                </a:r>
                <a:endParaRPr lang="es-ES" sz="2400" dirty="0"/>
              </a:p>
            </p:txBody>
          </p:sp>
          <p:sp>
            <p:nvSpPr>
              <p:cNvPr id="8" name="7 Rectángulo redondeado"/>
              <p:cNvSpPr/>
              <p:nvPr/>
            </p:nvSpPr>
            <p:spPr>
              <a:xfrm>
                <a:off x="5715040" y="3286124"/>
                <a:ext cx="857256" cy="50006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err="1" smtClean="0"/>
                  <a:t>App</a:t>
                </a:r>
                <a:endParaRPr lang="es-ES" sz="2400" dirty="0"/>
              </a:p>
            </p:txBody>
          </p:sp>
          <p:sp>
            <p:nvSpPr>
              <p:cNvPr id="9" name="8 Rectángulo redondeado"/>
              <p:cNvSpPr/>
              <p:nvPr/>
            </p:nvSpPr>
            <p:spPr>
              <a:xfrm>
                <a:off x="6929486" y="3286124"/>
                <a:ext cx="785818" cy="50006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err="1" smtClean="0"/>
                  <a:t>App</a:t>
                </a:r>
                <a:endParaRPr lang="es-ES" sz="2400" dirty="0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8001056" y="3286124"/>
                <a:ext cx="785818" cy="50006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err="1" smtClean="0"/>
                  <a:t>App</a:t>
                </a:r>
                <a:endParaRPr lang="es-ES" sz="2400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215074" y="5417122"/>
                <a:ext cx="1898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Virtual </a:t>
                </a:r>
                <a:r>
                  <a:rPr lang="es-ES" dirty="0" err="1" smtClean="0"/>
                  <a:t>Appliance</a:t>
                </a:r>
                <a:endParaRPr lang="es-ES" dirty="0"/>
              </a:p>
            </p:txBody>
          </p:sp>
        </p:grpSp>
        <p:sp>
          <p:nvSpPr>
            <p:cNvPr id="13" name="12 CuadroTexto"/>
            <p:cNvSpPr txBox="1"/>
            <p:nvPr/>
          </p:nvSpPr>
          <p:spPr>
            <a:xfrm>
              <a:off x="6465285" y="6509587"/>
              <a:ext cx="2678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Opal 2 </a:t>
              </a:r>
              <a:r>
                <a:rPr lang="es-ES" sz="1200" b="1" dirty="0" err="1" smtClean="0"/>
                <a:t>Toolkit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developed</a:t>
              </a:r>
              <a:r>
                <a:rPr lang="es-ES" sz="1200" b="1" dirty="0" smtClean="0"/>
                <a:t> @ NBCR</a:t>
              </a:r>
              <a:endParaRPr lang="es-E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Web </a:t>
            </a:r>
            <a:r>
              <a:rPr lang="es-ES" dirty="0" err="1" smtClean="0"/>
              <a:t>services</a:t>
            </a:r>
            <a:r>
              <a:rPr lang="es-ES" dirty="0" smtClean="0"/>
              <a:t> </a:t>
            </a:r>
            <a:r>
              <a:rPr lang="es-ES" dirty="0" err="1" smtClean="0"/>
              <a:t>wrapper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computational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572560" cy="2643206"/>
          </a:xfrm>
        </p:spPr>
        <p:txBody>
          <a:bodyPr/>
          <a:lstStyle/>
          <a:p>
            <a:r>
              <a:rPr lang="es-ES" dirty="0" smtClean="0"/>
              <a:t>WS-</a:t>
            </a:r>
            <a:r>
              <a:rPr lang="es-ES" dirty="0" err="1" smtClean="0"/>
              <a:t>Wrapped</a:t>
            </a:r>
            <a:r>
              <a:rPr lang="es-ES" dirty="0" smtClean="0"/>
              <a:t>  </a:t>
            </a:r>
            <a:r>
              <a:rPr lang="es-ES" dirty="0" err="1" smtClean="0"/>
              <a:t>Applications</a:t>
            </a:r>
            <a:r>
              <a:rPr lang="es-ES" dirty="0" smtClean="0"/>
              <a:t> can </a:t>
            </a:r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orchestrated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Cloud </a:t>
            </a:r>
            <a:r>
              <a:rPr lang="es-ES" dirty="0" err="1" smtClean="0"/>
              <a:t>Enactor</a:t>
            </a:r>
            <a:r>
              <a:rPr lang="es-ES" dirty="0" smtClean="0"/>
              <a:t> (</a:t>
            </a:r>
            <a:r>
              <a:rPr lang="es-ES" dirty="0" err="1" smtClean="0"/>
              <a:t>acting</a:t>
            </a:r>
            <a:r>
              <a:rPr lang="es-ES" dirty="0" smtClean="0"/>
              <a:t> as a </a:t>
            </a:r>
            <a:r>
              <a:rPr lang="es-ES" dirty="0" err="1" smtClean="0"/>
              <a:t>Task</a:t>
            </a:r>
            <a:r>
              <a:rPr lang="es-ES" dirty="0" smtClean="0"/>
              <a:t> Manager).</a:t>
            </a:r>
          </a:p>
          <a:p>
            <a:pPr lvl="1"/>
            <a:r>
              <a:rPr lang="es-ES" dirty="0" err="1" smtClean="0"/>
              <a:t>Applications</a:t>
            </a:r>
            <a:r>
              <a:rPr lang="es-ES" dirty="0" smtClean="0"/>
              <a:t> can </a:t>
            </a:r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controlled</a:t>
            </a:r>
            <a:r>
              <a:rPr lang="es-ES" dirty="0" smtClean="0"/>
              <a:t> (</a:t>
            </a:r>
            <a:r>
              <a:rPr lang="es-ES" dirty="0" err="1" smtClean="0"/>
              <a:t>started</a:t>
            </a:r>
            <a:r>
              <a:rPr lang="es-ES" dirty="0" smtClean="0"/>
              <a:t> and </a:t>
            </a:r>
            <a:r>
              <a:rPr lang="es-ES" dirty="0" err="1" smtClean="0"/>
              <a:t>monitored</a:t>
            </a:r>
            <a:r>
              <a:rPr lang="es-ES" dirty="0" smtClean="0"/>
              <a:t>) </a:t>
            </a:r>
            <a:r>
              <a:rPr lang="es-ES" dirty="0" err="1" smtClean="0"/>
              <a:t>inside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Virtual </a:t>
            </a:r>
            <a:r>
              <a:rPr lang="es-ES" dirty="0" err="1" smtClean="0"/>
              <a:t>Appliance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instances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concurrently</a:t>
            </a:r>
            <a:r>
              <a:rPr lang="es-ES" dirty="0" smtClean="0"/>
              <a:t> </a:t>
            </a:r>
            <a:r>
              <a:rPr lang="es-ES" dirty="0" err="1" smtClean="0"/>
              <a:t>managed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937143"/>
            <a:ext cx="1071570" cy="9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5786414" y="5357826"/>
            <a:ext cx="3071834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Hypervisor</a:t>
            </a:r>
            <a:endParaRPr lang="es-ES" sz="24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5643538" y="3714752"/>
            <a:ext cx="3286180" cy="15716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Virtual Appliance</a:t>
            </a:r>
          </a:p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8072430" y="4429132"/>
            <a:ext cx="785818" cy="5715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App</a:t>
            </a:r>
            <a:endParaRPr lang="es-ES" sz="2400" dirty="0" smtClean="0"/>
          </a:p>
        </p:txBody>
      </p:sp>
      <p:sp>
        <p:nvSpPr>
          <p:cNvPr id="9" name="8 Rectángulo redondeado"/>
          <p:cNvSpPr/>
          <p:nvPr/>
        </p:nvSpPr>
        <p:spPr>
          <a:xfrm>
            <a:off x="6215042" y="4286256"/>
            <a:ext cx="1785950" cy="92870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WS </a:t>
            </a:r>
            <a:r>
              <a:rPr lang="es-ES" sz="2000" dirty="0" err="1" smtClean="0"/>
              <a:t>Wrapper</a:t>
            </a:r>
            <a:r>
              <a:rPr lang="es-ES" sz="2000" dirty="0" smtClean="0"/>
              <a:t> (OPAL)</a:t>
            </a:r>
          </a:p>
        </p:txBody>
      </p:sp>
      <p:sp>
        <p:nvSpPr>
          <p:cNvPr id="10" name="9 Rectángulo redondeado"/>
          <p:cNvSpPr/>
          <p:nvPr/>
        </p:nvSpPr>
        <p:spPr>
          <a:xfrm rot="16200000">
            <a:off x="5714977" y="4536288"/>
            <a:ext cx="607220" cy="39290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API</a:t>
            </a:r>
          </a:p>
        </p:txBody>
      </p:sp>
      <p:cxnSp>
        <p:nvCxnSpPr>
          <p:cNvPr id="13" name="12 Conector recto de flecha"/>
          <p:cNvCxnSpPr>
            <a:stCxn id="16" idx="3"/>
            <a:endCxn id="10" idx="0"/>
          </p:cNvCxnSpPr>
          <p:nvPr/>
        </p:nvCxnSpPr>
        <p:spPr>
          <a:xfrm flipV="1">
            <a:off x="3643306" y="4732743"/>
            <a:ext cx="2178827" cy="62508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642910" y="4214818"/>
            <a:ext cx="3152796" cy="17144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Cloud  </a:t>
            </a:r>
            <a:r>
              <a:rPr lang="es-ES" sz="2400" dirty="0" err="1" smtClean="0"/>
              <a:t>Enactor</a:t>
            </a:r>
            <a:endParaRPr lang="es-ES" sz="2400" dirty="0" smtClean="0"/>
          </a:p>
          <a:p>
            <a:pPr algn="ctr"/>
            <a:r>
              <a:rPr lang="es-ES" sz="2400" dirty="0" smtClean="0"/>
              <a:t>(</a:t>
            </a:r>
            <a:r>
              <a:rPr lang="es-ES" sz="2400" dirty="0" err="1" smtClean="0"/>
              <a:t>Task</a:t>
            </a:r>
            <a:r>
              <a:rPr lang="es-ES" sz="2400" dirty="0" smtClean="0"/>
              <a:t> Manager)</a:t>
            </a:r>
          </a:p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</p:txBody>
      </p:sp>
      <p:sp>
        <p:nvSpPr>
          <p:cNvPr id="16" name="15 Rectángulo redondeado"/>
          <p:cNvSpPr/>
          <p:nvPr/>
        </p:nvSpPr>
        <p:spPr>
          <a:xfrm>
            <a:off x="1928794" y="5000636"/>
            <a:ext cx="1714512" cy="7143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Client-Side</a:t>
            </a:r>
            <a:r>
              <a:rPr lang="es-ES" sz="2400" dirty="0" smtClean="0"/>
              <a:t> OPAL API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837506" y="4357694"/>
            <a:ext cx="1877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Control, Monitor,</a:t>
            </a:r>
          </a:p>
          <a:p>
            <a:r>
              <a:rPr lang="es-ES" dirty="0" smtClean="0"/>
              <a:t>Access files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71736" y="1428736"/>
            <a:ext cx="6286544" cy="1571636"/>
          </a:xfrm>
        </p:spPr>
        <p:txBody>
          <a:bodyPr/>
          <a:lstStyle/>
          <a:p>
            <a:r>
              <a:rPr lang="es-ES" dirty="0" err="1" smtClean="0"/>
              <a:t>Simulation</a:t>
            </a:r>
            <a:r>
              <a:rPr lang="es-ES" dirty="0" smtClean="0"/>
              <a:t> of </a:t>
            </a:r>
            <a:r>
              <a:rPr lang="es-ES" dirty="0" err="1" smtClean="0"/>
              <a:t>Cardiac</a:t>
            </a:r>
            <a:r>
              <a:rPr lang="es-ES" dirty="0" smtClean="0"/>
              <a:t> </a:t>
            </a:r>
            <a:r>
              <a:rPr lang="es-ES" dirty="0" err="1" smtClean="0"/>
              <a:t>Electrical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Action</a:t>
            </a:r>
            <a:r>
              <a:rPr lang="es-ES" dirty="0" smtClean="0"/>
              <a:t> </a:t>
            </a:r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err="1" smtClean="0"/>
              <a:t>Propagation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Cardiac</a:t>
            </a:r>
            <a:r>
              <a:rPr lang="es-ES" dirty="0" smtClean="0"/>
              <a:t> </a:t>
            </a:r>
            <a:r>
              <a:rPr lang="es-ES" dirty="0" err="1" smtClean="0"/>
              <a:t>Tissues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Picture 30" descr="isqueB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1971227" cy="181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0" y="3000372"/>
            <a:ext cx="9144000" cy="2036990"/>
            <a:chOff x="0" y="3000372"/>
            <a:chExt cx="9144000" cy="2036990"/>
          </a:xfrm>
        </p:grpSpPr>
        <p:sp>
          <p:nvSpPr>
            <p:cNvPr id="5" name="2 Marcador de contenido"/>
            <p:cNvSpPr txBox="1">
              <a:spLocks/>
            </p:cNvSpPr>
            <p:nvPr/>
          </p:nvSpPr>
          <p:spPr bwMode="auto">
            <a:xfrm>
              <a:off x="0" y="3286124"/>
              <a:ext cx="628651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9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Simulation of Guided Light in Photonic Crystal Fibers</a:t>
              </a:r>
            </a:p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ES" sz="2400" dirty="0" err="1" smtClean="0">
                  <a:solidFill>
                    <a:srgbClr val="00509F"/>
                  </a:solidFill>
                  <a:latin typeface="+mn-lt"/>
                </a:rPr>
                <a:t>Optimization</a:t>
              </a:r>
              <a:r>
                <a:rPr lang="es-ES" sz="2400" dirty="0" smtClean="0">
                  <a:solidFill>
                    <a:srgbClr val="00509F"/>
                  </a:solidFill>
                  <a:latin typeface="+mn-lt"/>
                </a:rPr>
                <a:t> of </a:t>
              </a:r>
              <a:r>
                <a:rPr lang="es-ES" sz="2400" dirty="0" err="1" smtClean="0">
                  <a:solidFill>
                    <a:srgbClr val="00509F"/>
                  </a:solidFill>
                  <a:latin typeface="+mn-lt"/>
                </a:rPr>
                <a:t>Supercontinuum</a:t>
              </a:r>
              <a:r>
                <a:rPr lang="es-ES" sz="2400" dirty="0" smtClean="0">
                  <a:solidFill>
                    <a:srgbClr val="00509F"/>
                  </a:solidFill>
                  <a:latin typeface="+mn-lt"/>
                </a:rPr>
                <a:t> </a:t>
              </a:r>
              <a:r>
                <a:rPr lang="es-ES" sz="2400" dirty="0" err="1" smtClean="0">
                  <a:solidFill>
                    <a:srgbClr val="00509F"/>
                  </a:solidFill>
                  <a:latin typeface="+mn-lt"/>
                </a:rPr>
                <a:t>Spectrum</a:t>
              </a:r>
              <a:r>
                <a:rPr lang="es-ES" sz="2400" dirty="0" smtClean="0">
                  <a:solidFill>
                    <a:srgbClr val="00509F"/>
                  </a:solidFill>
                  <a:latin typeface="+mn-lt"/>
                </a:rPr>
                <a:t> </a:t>
              </a:r>
              <a:r>
                <a:rPr lang="es-ES" sz="2400" dirty="0" err="1" smtClean="0">
                  <a:solidFill>
                    <a:srgbClr val="00509F"/>
                  </a:solidFill>
                  <a:latin typeface="+mn-lt"/>
                </a:rPr>
                <a:t>using</a:t>
              </a:r>
              <a:r>
                <a:rPr lang="es-ES" sz="2400" dirty="0" smtClean="0">
                  <a:solidFill>
                    <a:srgbClr val="00509F"/>
                  </a:solidFill>
                  <a:latin typeface="+mn-lt"/>
                </a:rPr>
                <a:t> </a:t>
              </a:r>
              <a:r>
                <a:rPr lang="es-ES" sz="2400" dirty="0" err="1" smtClean="0">
                  <a:solidFill>
                    <a:srgbClr val="00509F"/>
                  </a:solidFill>
                  <a:latin typeface="+mn-lt"/>
                </a:rPr>
                <a:t>Genetic</a:t>
              </a:r>
              <a:r>
                <a:rPr lang="es-ES" sz="2400" dirty="0" smtClean="0">
                  <a:solidFill>
                    <a:srgbClr val="00509F"/>
                  </a:solidFill>
                  <a:latin typeface="+mn-lt"/>
                </a:rPr>
                <a:t> </a:t>
              </a:r>
              <a:r>
                <a:rPr lang="es-ES" sz="2400" dirty="0" err="1" smtClean="0">
                  <a:solidFill>
                    <a:srgbClr val="00509F"/>
                  </a:solidFill>
                  <a:latin typeface="+mn-lt"/>
                </a:rPr>
                <a:t>Algorithms</a:t>
              </a:r>
              <a:r>
                <a:rPr lang="es-ES" sz="2400" dirty="0" smtClean="0">
                  <a:solidFill>
                    <a:srgbClr val="00509F"/>
                  </a:solidFill>
                  <a:latin typeface="+mn-lt"/>
                </a:rPr>
                <a:t>.</a:t>
              </a: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6082" name="Picture 2" descr="\\amon.itaca.upv.es\project\Proyectos\Plan Nacional\ngGrid\fotonica\articulos\ibergrid09\img\exemple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3000372"/>
              <a:ext cx="2714612" cy="2036990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56579" y="5000660"/>
            <a:ext cx="9087421" cy="1785926"/>
            <a:chOff x="56579" y="5000660"/>
            <a:chExt cx="9087421" cy="1785926"/>
          </a:xfrm>
        </p:grpSpPr>
        <p:sp>
          <p:nvSpPr>
            <p:cNvPr id="6" name="2 Marcador de contenido"/>
            <p:cNvSpPr txBox="1">
              <a:spLocks/>
            </p:cNvSpPr>
            <p:nvPr/>
          </p:nvSpPr>
          <p:spPr bwMode="auto">
            <a:xfrm>
              <a:off x="2214546" y="5072074"/>
              <a:ext cx="692945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s-ES" sz="2800" dirty="0" err="1" smtClean="0">
                  <a:solidFill>
                    <a:srgbClr val="00509F"/>
                  </a:solidFill>
                  <a:latin typeface="+mn-lt"/>
                </a:rPr>
                <a:t>Optimization</a:t>
              </a:r>
              <a:r>
                <a:rPr lang="es-ES" sz="2800" dirty="0" smtClean="0">
                  <a:solidFill>
                    <a:srgbClr val="00509F"/>
                  </a:solidFill>
                  <a:latin typeface="+mn-lt"/>
                </a:rPr>
                <a:t> of </a:t>
              </a:r>
              <a:r>
                <a:rPr lang="es-ES" sz="2800" dirty="0" err="1" smtClean="0">
                  <a:solidFill>
                    <a:srgbClr val="00509F"/>
                  </a:solidFill>
                  <a:latin typeface="+mn-lt"/>
                </a:rPr>
                <a:t>Protein</a:t>
              </a:r>
              <a:r>
                <a:rPr lang="es-ES" sz="2800" dirty="0" smtClean="0">
                  <a:solidFill>
                    <a:srgbClr val="00509F"/>
                  </a:solidFill>
                  <a:latin typeface="+mn-lt"/>
                </a:rPr>
                <a:t> </a:t>
              </a:r>
              <a:r>
                <a:rPr lang="es-ES" sz="2800" dirty="0" err="1" smtClean="0">
                  <a:solidFill>
                    <a:srgbClr val="00509F"/>
                  </a:solidFill>
                  <a:latin typeface="+mn-lt"/>
                </a:rPr>
                <a:t>Design</a:t>
              </a:r>
              <a:r>
                <a:rPr lang="es-ES" sz="2800" dirty="0" smtClean="0">
                  <a:solidFill>
                    <a:srgbClr val="00509F"/>
                  </a:solidFill>
                  <a:latin typeface="+mn-lt"/>
                </a:rPr>
                <a:t> </a:t>
              </a:r>
              <a:r>
                <a:rPr lang="es-ES" sz="2800" dirty="0" err="1" smtClean="0">
                  <a:solidFill>
                    <a:srgbClr val="00509F"/>
                  </a:solidFill>
                  <a:latin typeface="+mn-lt"/>
                </a:rPr>
                <a:t>with</a:t>
              </a:r>
              <a:r>
                <a:rPr lang="es-ES" sz="2800" dirty="0" smtClean="0">
                  <a:solidFill>
                    <a:srgbClr val="00509F"/>
                  </a:solidFill>
                  <a:latin typeface="+mn-lt"/>
                </a:rPr>
                <a:t> Target </a:t>
              </a:r>
              <a:r>
                <a:rPr lang="es-ES" sz="2800" dirty="0" err="1" smtClean="0">
                  <a:solidFill>
                    <a:srgbClr val="00509F"/>
                  </a:solidFill>
                  <a:latin typeface="+mn-lt"/>
                </a:rPr>
                <a:t>Properties</a:t>
              </a:r>
              <a:endParaRPr lang="es-ES" sz="2800" dirty="0" smtClean="0">
                <a:solidFill>
                  <a:srgbClr val="00509F"/>
                </a:solidFill>
                <a:latin typeface="+mn-lt"/>
              </a:endParaRPr>
            </a:p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s-E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9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Computationally</a:t>
              </a:r>
              <a:r>
                <a:rPr kumimoji="0" lang="es-E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509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s-ES" sz="2400" noProof="0" dirty="0" smtClean="0">
                  <a:solidFill>
                    <a:srgbClr val="00509F"/>
                  </a:solidFill>
                  <a:latin typeface="+mn-lt"/>
                </a:rPr>
                <a:t>Intensive, </a:t>
              </a:r>
              <a:r>
                <a:rPr kumimoji="0" lang="es-E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9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Simulated</a:t>
              </a:r>
              <a:r>
                <a:rPr kumimoji="0" lang="es-E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509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s-ES" sz="2400" dirty="0" err="1" smtClean="0">
                  <a:solidFill>
                    <a:srgbClr val="00509F"/>
                  </a:solidFill>
                  <a:latin typeface="+mn-lt"/>
                </a:rPr>
                <a:t>A</a:t>
              </a:r>
              <a:r>
                <a:rPr kumimoji="0" lang="es-E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509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nnealing, Monte Carlo.</a:t>
              </a: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9" descr="1enh_des_comb_biophys_05_fig_10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79" y="5000660"/>
              <a:ext cx="1943653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786346"/>
          </a:xfrm>
        </p:spPr>
        <p:txBody>
          <a:bodyPr/>
          <a:lstStyle/>
          <a:p>
            <a:r>
              <a:rPr lang="es-ES" dirty="0" err="1" smtClean="0"/>
              <a:t>Scientific</a:t>
            </a:r>
            <a:r>
              <a:rPr lang="es-ES" dirty="0" smtClean="0"/>
              <a:t> Cloud Computing </a:t>
            </a:r>
            <a:r>
              <a:rPr lang="es-ES" dirty="0" err="1" smtClean="0"/>
              <a:t>requires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abstract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Cloud </a:t>
            </a:r>
            <a:r>
              <a:rPr lang="es-ES" dirty="0" err="1" smtClean="0"/>
              <a:t>infrastructures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From Applications to Scientific Virtual Appliances</a:t>
            </a:r>
          </a:p>
          <a:p>
            <a:r>
              <a:rPr lang="es-ES" dirty="0" smtClean="0"/>
              <a:t>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GRyCAP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Contextualization</a:t>
            </a:r>
            <a:endParaRPr lang="es-ES" dirty="0" smtClean="0"/>
          </a:p>
          <a:p>
            <a:pPr lvl="1"/>
            <a:r>
              <a:rPr lang="es-ES" dirty="0" smtClean="0"/>
              <a:t>Virtual </a:t>
            </a:r>
            <a:r>
              <a:rPr lang="es-ES" dirty="0" err="1" smtClean="0"/>
              <a:t>Appliances</a:t>
            </a:r>
            <a:r>
              <a:rPr lang="es-ES" dirty="0" smtClean="0"/>
              <a:t> Management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Cloud looks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alternative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r>
              <a:rPr lang="es-ES" dirty="0" smtClean="0"/>
              <a:t> of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Definition</a:t>
            </a:r>
            <a:r>
              <a:rPr lang="es-ES" dirty="0" smtClean="0"/>
              <a:t> of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r>
              <a:rPr lang="es-ES" dirty="0" smtClean="0"/>
              <a:t>                                        </a:t>
            </a:r>
            <a:r>
              <a:rPr lang="es-ES" dirty="0" err="1" smtClean="0"/>
              <a:t>Environments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9" descr="MCj03356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264063"/>
            <a:ext cx="2571768" cy="130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Challenges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near</a:t>
            </a:r>
            <a:r>
              <a:rPr lang="es-ES" dirty="0" smtClean="0"/>
              <a:t> </a:t>
            </a:r>
            <a:r>
              <a:rPr lang="es-ES" dirty="0" err="1" smtClean="0"/>
              <a:t>future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Interoperability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Clouds</a:t>
            </a:r>
            <a:endParaRPr lang="es-ES" dirty="0" smtClean="0"/>
          </a:p>
          <a:p>
            <a:pPr lvl="1"/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vendor</a:t>
            </a:r>
            <a:r>
              <a:rPr lang="es-ES" dirty="0" smtClean="0"/>
              <a:t> </a:t>
            </a:r>
            <a:r>
              <a:rPr lang="es-ES" dirty="0" err="1" smtClean="0"/>
              <a:t>lock</a:t>
            </a:r>
            <a:r>
              <a:rPr lang="es-ES" dirty="0" smtClean="0"/>
              <a:t>-in</a:t>
            </a:r>
          </a:p>
          <a:p>
            <a:pPr lvl="1"/>
            <a:r>
              <a:rPr lang="es-ES" dirty="0" smtClean="0"/>
              <a:t>Software </a:t>
            </a:r>
            <a:r>
              <a:rPr lang="es-ES" dirty="0" err="1" smtClean="0"/>
              <a:t>Gateways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Infrastructure</a:t>
            </a:r>
            <a:r>
              <a:rPr lang="es-ES" dirty="0" smtClean="0"/>
              <a:t> </a:t>
            </a:r>
            <a:r>
              <a:rPr lang="es-ES" dirty="0" err="1" smtClean="0"/>
              <a:t>Providers</a:t>
            </a:r>
            <a:endParaRPr lang="es-ES" dirty="0" smtClean="0"/>
          </a:p>
          <a:p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Ecosystem</a:t>
            </a:r>
            <a:r>
              <a:rPr lang="es-ES" dirty="0" smtClean="0"/>
              <a:t> of Virtual Machine Managers</a:t>
            </a:r>
          </a:p>
          <a:p>
            <a:pPr lvl="1"/>
            <a:r>
              <a:rPr lang="es-ES" dirty="0" err="1" smtClean="0"/>
              <a:t>They</a:t>
            </a:r>
            <a:r>
              <a:rPr lang="es-ES" dirty="0" smtClean="0"/>
              <a:t> share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functionalities</a:t>
            </a:r>
            <a:r>
              <a:rPr lang="es-ES" dirty="0" smtClean="0"/>
              <a:t> and </a:t>
            </a:r>
            <a:r>
              <a:rPr lang="es-ES" dirty="0" err="1" smtClean="0"/>
              <a:t>goals</a:t>
            </a:r>
            <a:endParaRPr lang="es-ES" dirty="0" smtClean="0"/>
          </a:p>
          <a:p>
            <a:pPr lvl="1"/>
            <a:r>
              <a:rPr lang="es-ES" dirty="0" smtClean="0"/>
              <a:t>Developers like to code for the </a:t>
            </a:r>
            <a:r>
              <a:rPr lang="es-ES" i="1" dirty="0" smtClean="0"/>
              <a:t>winning horse</a:t>
            </a:r>
          </a:p>
          <a:p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APIs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Cloud Computing</a:t>
            </a:r>
          </a:p>
          <a:p>
            <a:pPr lvl="1"/>
            <a:r>
              <a:rPr lang="es-ES" dirty="0" smtClean="0"/>
              <a:t>Apache </a:t>
            </a:r>
            <a:r>
              <a:rPr lang="es-ES" dirty="0" err="1" smtClean="0"/>
              <a:t>LibCloud</a:t>
            </a:r>
            <a:r>
              <a:rPr lang="es-ES" dirty="0" smtClean="0"/>
              <a:t>, </a:t>
            </a:r>
            <a:r>
              <a:rPr lang="es-ES" dirty="0" err="1" smtClean="0"/>
              <a:t>Deltacloud</a:t>
            </a:r>
            <a:r>
              <a:rPr lang="es-ES" dirty="0" smtClean="0"/>
              <a:t>, </a:t>
            </a:r>
            <a:r>
              <a:rPr lang="es-ES" dirty="0" err="1" smtClean="0"/>
              <a:t>jclouds</a:t>
            </a:r>
            <a:r>
              <a:rPr lang="es-ES" dirty="0" smtClean="0"/>
              <a:t>,                                           </a:t>
            </a:r>
            <a:r>
              <a:rPr lang="es-ES" dirty="0" err="1" smtClean="0"/>
              <a:t>Dasein</a:t>
            </a:r>
            <a:r>
              <a:rPr lang="es-ES" dirty="0" smtClean="0"/>
              <a:t> Cloud API, </a:t>
            </a:r>
            <a:r>
              <a:rPr lang="es-ES" dirty="0" err="1" smtClean="0"/>
              <a:t>Fog</a:t>
            </a:r>
            <a:r>
              <a:rPr lang="es-ES" dirty="0" smtClean="0"/>
              <a:t>, etc.</a:t>
            </a:r>
          </a:p>
          <a:p>
            <a:r>
              <a:rPr lang="es-ES" dirty="0" smtClean="0"/>
              <a:t>Clouds and Grids must provide Computational Support to Scientific </a:t>
            </a:r>
            <a:r>
              <a:rPr lang="es-ES" dirty="0" smtClean="0"/>
              <a:t>Applications</a:t>
            </a:r>
          </a:p>
          <a:p>
            <a:pPr lvl="1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8" descr="MCj03356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857496"/>
            <a:ext cx="1600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grycap</a:t>
            </a:r>
            <a:r>
              <a:rPr lang="es-ES_tradnl" dirty="0" smtClean="0"/>
              <a:t> in a </a:t>
            </a:r>
            <a:r>
              <a:rPr lang="es-ES_tradnl" dirty="0" err="1" smtClean="0"/>
              <a:t>slide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4429156" cy="507209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Group of the Area of Information Technologies and Computational Science Created on 1986 by Vicente </a:t>
            </a:r>
            <a:r>
              <a:rPr lang="en-GB" dirty="0" err="1" smtClean="0"/>
              <a:t>Hernández</a:t>
            </a:r>
            <a:r>
              <a:rPr lang="en-GB" dirty="0" smtClean="0"/>
              <a:t> and Composed by 28 Researchers (http://www.grycap.upv.es).</a:t>
            </a:r>
            <a:endParaRPr lang="es-ES" dirty="0" smtClean="0"/>
          </a:p>
          <a:p>
            <a:r>
              <a:rPr lang="en-GB" dirty="0" smtClean="0"/>
              <a:t>Adoption of Parallel and Distributed Computing Technologies for Improving the Performance of Scientific Applications.</a:t>
            </a:r>
          </a:p>
          <a:p>
            <a:r>
              <a:rPr lang="en-GB" dirty="0" smtClean="0"/>
              <a:t>Evolution to Grid  and Cloud Technologies</a:t>
            </a:r>
          </a:p>
          <a:p>
            <a:r>
              <a:rPr lang="en-GB" dirty="0" smtClean="0"/>
              <a:t>E-Science: Support for Science Research through the Collaborative Use of Distributed Resources.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 smtClean="0"/>
              <a:t>Grid</a:t>
            </a:r>
            <a:r>
              <a:rPr lang="es-ES" dirty="0" smtClean="0"/>
              <a:t> and </a:t>
            </a:r>
            <a:r>
              <a:rPr lang="es-ES" dirty="0" err="1" smtClean="0"/>
              <a:t>High</a:t>
            </a:r>
            <a:r>
              <a:rPr lang="es-ES" dirty="0" smtClean="0"/>
              <a:t> Performance Computing </a:t>
            </a:r>
            <a:r>
              <a:rPr lang="es-ES" dirty="0" err="1" smtClean="0"/>
              <a:t>Group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4929190" y="1571612"/>
            <a:ext cx="3786214" cy="4948250"/>
            <a:chOff x="285720" y="1857364"/>
            <a:chExt cx="3786214" cy="4948250"/>
          </a:xfrm>
        </p:grpSpPr>
        <p:pic>
          <p:nvPicPr>
            <p:cNvPr id="8" name="Picture 4" descr="evoluc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857364"/>
              <a:ext cx="3314498" cy="494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Elipse"/>
            <p:cNvSpPr/>
            <p:nvPr/>
          </p:nvSpPr>
          <p:spPr>
            <a:xfrm>
              <a:off x="1214414" y="6072206"/>
              <a:ext cx="1500198" cy="6429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err="1" smtClean="0"/>
                <a:t>Numerical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Computation</a:t>
              </a:r>
              <a:endParaRPr lang="es-ES" sz="1200" b="1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2000232" y="5286388"/>
              <a:ext cx="1357322" cy="64294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err="1" smtClean="0"/>
                <a:t>Distributed</a:t>
              </a:r>
              <a:r>
                <a:rPr lang="es-ES" sz="1200" b="1" dirty="0" smtClean="0"/>
                <a:t> Computing</a:t>
              </a:r>
              <a:endParaRPr lang="es-ES" sz="1200" b="1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571472" y="5286388"/>
              <a:ext cx="1357322" cy="64294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err="1" smtClean="0"/>
                <a:t>Parallel</a:t>
              </a:r>
              <a:r>
                <a:rPr lang="es-ES" sz="1200" b="1" dirty="0" smtClean="0"/>
                <a:t> Computing</a:t>
              </a:r>
              <a:endParaRPr lang="es-ES" sz="1200" b="1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285720" y="4500570"/>
              <a:ext cx="1714512" cy="6429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err="1" smtClean="0"/>
                <a:t>Grid</a:t>
              </a:r>
              <a:r>
                <a:rPr lang="es-ES" sz="1200" b="1" dirty="0" smtClean="0"/>
                <a:t> Technologies</a:t>
              </a:r>
              <a:endParaRPr lang="es-ES" sz="1200" b="1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2000232" y="3929066"/>
              <a:ext cx="1143008" cy="5000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900" b="1" dirty="0" smtClean="0"/>
                <a:t>Middleware</a:t>
              </a:r>
              <a:endParaRPr lang="es-ES" sz="900" b="1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580996" y="3929066"/>
              <a:ext cx="1419236" cy="5000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900" b="1" dirty="0" smtClean="0"/>
                <a:t>e-</a:t>
              </a:r>
              <a:r>
                <a:rPr lang="es-ES" sz="900" b="1" dirty="0" err="1" smtClean="0"/>
                <a:t>Infrastructure</a:t>
              </a:r>
              <a:endParaRPr lang="es-ES" sz="900" b="1" dirty="0"/>
            </a:p>
          </p:txBody>
        </p:sp>
        <p:sp>
          <p:nvSpPr>
            <p:cNvPr id="15" name="14 Elipse"/>
            <p:cNvSpPr/>
            <p:nvPr/>
          </p:nvSpPr>
          <p:spPr>
            <a:xfrm>
              <a:off x="1071538" y="2857496"/>
              <a:ext cx="1857388" cy="8572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e-</a:t>
              </a:r>
              <a:r>
                <a:rPr lang="es-ES" sz="2000" b="1" dirty="0" err="1" smtClean="0"/>
                <a:t>Science</a:t>
              </a:r>
              <a:endParaRPr lang="es-ES" sz="2000" b="1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428596" y="2000240"/>
              <a:ext cx="1071570" cy="5572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 err="1" smtClean="0"/>
                <a:t>Engineering</a:t>
              </a:r>
              <a:r>
                <a:rPr lang="es-ES" sz="800" b="1" dirty="0" smtClean="0"/>
                <a:t> </a:t>
              </a:r>
              <a:r>
                <a:rPr lang="es-ES" sz="800" b="1" dirty="0" err="1" smtClean="0"/>
                <a:t>Simulation</a:t>
              </a:r>
              <a:endParaRPr lang="es-ES" sz="800" b="1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1285852" y="2085972"/>
              <a:ext cx="1071570" cy="55721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 err="1" smtClean="0"/>
                <a:t>Proteomics</a:t>
              </a:r>
              <a:endParaRPr lang="es-ES" sz="800" b="1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785786" y="2500306"/>
              <a:ext cx="928694" cy="48577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 err="1" smtClean="0"/>
                <a:t>Photonics</a:t>
              </a:r>
              <a:endParaRPr lang="es-ES" sz="800" b="1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2143108" y="2371724"/>
              <a:ext cx="928694" cy="48577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 err="1" smtClean="0"/>
                <a:t>Medical</a:t>
              </a:r>
              <a:r>
                <a:rPr lang="es-ES" sz="800" b="1" dirty="0" smtClean="0"/>
                <a:t> </a:t>
              </a:r>
              <a:r>
                <a:rPr lang="es-ES" sz="800" b="1" dirty="0" err="1" smtClean="0"/>
                <a:t>Imaging</a:t>
              </a:r>
              <a:endParaRPr lang="es-ES" sz="800" b="1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2143108" y="1943096"/>
              <a:ext cx="1214446" cy="4857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 smtClean="0"/>
                <a:t>e-</a:t>
              </a:r>
              <a:r>
                <a:rPr lang="es-ES" sz="800" b="1" dirty="0" err="1" smtClean="0"/>
                <a:t>Government</a:t>
              </a:r>
              <a:endParaRPr lang="es-ES" sz="800" b="1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2928926" y="2300286"/>
              <a:ext cx="1143008" cy="48577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800" b="1" dirty="0" err="1" smtClean="0"/>
                <a:t>Biomedical</a:t>
              </a:r>
              <a:r>
                <a:rPr lang="es-ES" sz="800" b="1" dirty="0" smtClean="0"/>
                <a:t> </a:t>
              </a:r>
              <a:r>
                <a:rPr lang="es-ES" sz="800" b="1" dirty="0" err="1" smtClean="0"/>
                <a:t>Computation</a:t>
              </a:r>
              <a:endParaRPr lang="es-ES" sz="800" b="1" dirty="0"/>
            </a:p>
          </p:txBody>
        </p:sp>
        <p:sp>
          <p:nvSpPr>
            <p:cNvPr id="22" name="21 Elipse"/>
            <p:cNvSpPr/>
            <p:nvPr/>
          </p:nvSpPr>
          <p:spPr>
            <a:xfrm>
              <a:off x="1928794" y="4500570"/>
              <a:ext cx="1714512" cy="6429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/>
                <a:t>Cloud Technologies</a:t>
              </a:r>
              <a:endParaRPr lang="es-E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id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0" y="5572140"/>
            <a:ext cx="214314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829196"/>
          </a:xfrm>
        </p:spPr>
        <p:txBody>
          <a:bodyPr/>
          <a:lstStyle/>
          <a:p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</a:t>
            </a:r>
            <a:r>
              <a:rPr lang="es-ES" dirty="0" err="1" smtClean="0"/>
              <a:t>typically</a:t>
            </a:r>
            <a:r>
              <a:rPr lang="es-ES" dirty="0" smtClean="0"/>
              <a:t> </a:t>
            </a:r>
            <a:r>
              <a:rPr lang="es-ES" dirty="0" err="1" smtClean="0"/>
              <a:t>require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computational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requirements</a:t>
            </a:r>
            <a:r>
              <a:rPr lang="es-ES" dirty="0" smtClean="0"/>
              <a:t> </a:t>
            </a:r>
            <a:r>
              <a:rPr lang="es-ES" dirty="0" err="1" smtClean="0"/>
              <a:t>might</a:t>
            </a:r>
            <a:r>
              <a:rPr lang="es-ES" dirty="0" smtClean="0"/>
              <a:t> </a:t>
            </a:r>
            <a:r>
              <a:rPr lang="es-ES" dirty="0" err="1" smtClean="0"/>
              <a:t>exceed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r>
              <a:rPr lang="es-ES" dirty="0" smtClean="0"/>
              <a:t> of a single machine</a:t>
            </a:r>
          </a:p>
          <a:p>
            <a:pPr lvl="1"/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data.</a:t>
            </a:r>
          </a:p>
          <a:p>
            <a:r>
              <a:rPr lang="es-ES" dirty="0" err="1" smtClean="0"/>
              <a:t>Combination</a:t>
            </a:r>
            <a:r>
              <a:rPr lang="es-ES" dirty="0" smtClean="0"/>
              <a:t> of </a:t>
            </a:r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Techniques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High</a:t>
            </a:r>
            <a:r>
              <a:rPr lang="es-ES" dirty="0" smtClean="0"/>
              <a:t> Performance Computing</a:t>
            </a:r>
          </a:p>
          <a:p>
            <a:pPr lvl="2"/>
            <a:r>
              <a:rPr lang="es-ES" dirty="0" smtClean="0"/>
              <a:t>Using multiple processors to solve a problem.</a:t>
            </a:r>
          </a:p>
          <a:p>
            <a:pPr lvl="1"/>
            <a:r>
              <a:rPr lang="es-ES" dirty="0" err="1" smtClean="0"/>
              <a:t>Grid</a:t>
            </a:r>
            <a:r>
              <a:rPr lang="es-ES" dirty="0" smtClean="0"/>
              <a:t> Computing</a:t>
            </a:r>
          </a:p>
          <a:p>
            <a:pPr lvl="2"/>
            <a:r>
              <a:rPr lang="es-ES" dirty="0" err="1" smtClean="0"/>
              <a:t>Enable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collaborative</a:t>
            </a:r>
            <a:r>
              <a:rPr lang="es-ES" dirty="0" smtClean="0"/>
              <a:t> </a:t>
            </a:r>
            <a:r>
              <a:rPr lang="es-ES" dirty="0" err="1" smtClean="0"/>
              <a:t>usage</a:t>
            </a:r>
            <a:r>
              <a:rPr lang="es-ES" dirty="0" smtClean="0"/>
              <a:t> of </a:t>
            </a:r>
            <a:r>
              <a:rPr lang="es-ES" dirty="0" err="1" smtClean="0"/>
              <a:t>resources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face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r>
              <a:rPr lang="es-ES" dirty="0" smtClean="0"/>
              <a:t> of </a:t>
            </a:r>
            <a:r>
              <a:rPr lang="es-ES" dirty="0" err="1" smtClean="0"/>
              <a:t>large-dimension</a:t>
            </a:r>
            <a:r>
              <a:rPr lang="es-ES" dirty="0" smtClean="0"/>
              <a:t> </a:t>
            </a:r>
            <a:r>
              <a:rPr lang="es-ES" dirty="0" err="1" smtClean="0"/>
              <a:t>problems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2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Grid</a:t>
            </a:r>
            <a:r>
              <a:rPr lang="es-ES" dirty="0" smtClean="0"/>
              <a:t> </a:t>
            </a:r>
            <a:r>
              <a:rPr lang="es-ES" dirty="0" err="1" smtClean="0"/>
              <a:t>computing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1143008"/>
          </a:xfrm>
        </p:spPr>
        <p:txBody>
          <a:bodyPr/>
          <a:lstStyle/>
          <a:p>
            <a:r>
              <a:rPr lang="es-ES" dirty="0" err="1" smtClean="0"/>
              <a:t>Grid</a:t>
            </a:r>
            <a:r>
              <a:rPr lang="es-ES" dirty="0" smtClean="0"/>
              <a:t> Computing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successfully</a:t>
            </a:r>
            <a:r>
              <a:rPr lang="es-ES" dirty="0" smtClean="0"/>
              <a:t> </a:t>
            </a:r>
            <a:r>
              <a:rPr lang="es-ES" dirty="0" err="1" smtClean="0"/>
              <a:t>employed</a:t>
            </a:r>
            <a:r>
              <a:rPr lang="es-ES" dirty="0" smtClean="0"/>
              <a:t> in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, </a:t>
            </a:r>
            <a:r>
              <a:rPr lang="es-ES" dirty="0" err="1" smtClean="0"/>
              <a:t>although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caveats</a:t>
            </a:r>
            <a:r>
              <a:rPr lang="es-ES" dirty="0" smtClean="0"/>
              <a:t> </a:t>
            </a:r>
            <a:r>
              <a:rPr lang="es-ES" dirty="0" err="1" smtClean="0"/>
              <a:t>exist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Pros and </a:t>
            </a:r>
            <a:r>
              <a:rPr lang="es-ES" dirty="0" err="1" smtClean="0"/>
              <a:t>Cons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428596" y="2500306"/>
          <a:ext cx="8286808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76FF16-6A72-4CF0-93FB-A577E909D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C76FF16-6A72-4CF0-93FB-A577E909D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FF0CAA-60F2-45DA-AB23-7DC5D36DF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0FF0CAA-60F2-45DA-AB23-7DC5D36DF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708AD-CEDF-4B2D-A64B-F550C532C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7F708AD-CEDF-4B2D-A64B-F550C532C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DA2583-4963-4DD9-8E28-90BFB352E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29DA2583-4963-4DD9-8E28-90BFB352E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Cloud </a:t>
            </a:r>
            <a:r>
              <a:rPr lang="es-ES" dirty="0" err="1" smtClean="0"/>
              <a:t>computing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Cloud Computing </a:t>
            </a:r>
            <a:r>
              <a:rPr lang="es-ES" dirty="0" err="1" smtClean="0"/>
              <a:t>advantages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Grid</a:t>
            </a:r>
            <a:r>
              <a:rPr lang="es-ES" dirty="0" smtClean="0"/>
              <a:t> Computing:</a:t>
            </a:r>
          </a:p>
          <a:p>
            <a:pPr lvl="1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allows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resource</a:t>
            </a:r>
            <a:r>
              <a:rPr lang="es-ES" dirty="0" smtClean="0"/>
              <a:t> </a:t>
            </a:r>
            <a:r>
              <a:rPr lang="es-ES" dirty="0" err="1" smtClean="0"/>
              <a:t>consumers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configure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r>
              <a:rPr lang="es-ES" dirty="0" smtClean="0"/>
              <a:t> </a:t>
            </a:r>
            <a:r>
              <a:rPr lang="es-ES" dirty="0" err="1" smtClean="0"/>
              <a:t>Environments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A </a:t>
            </a:r>
            <a:r>
              <a:rPr lang="es-ES" dirty="0" err="1" smtClean="0"/>
              <a:t>controlled</a:t>
            </a:r>
            <a:r>
              <a:rPr lang="es-ES" dirty="0" smtClean="0"/>
              <a:t> </a:t>
            </a:r>
            <a:r>
              <a:rPr lang="es-ES" dirty="0" err="1" smtClean="0"/>
              <a:t>enviroment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critical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guarantee</a:t>
            </a:r>
            <a:r>
              <a:rPr lang="es-ES" dirty="0" smtClean="0"/>
              <a:t>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successful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r>
              <a:rPr lang="es-ES" dirty="0" smtClean="0"/>
              <a:t> of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of </a:t>
            </a:r>
            <a:r>
              <a:rPr lang="es-ES" dirty="0" err="1" smtClean="0"/>
              <a:t>infrastructures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resource</a:t>
            </a:r>
            <a:r>
              <a:rPr lang="es-ES" dirty="0" smtClean="0"/>
              <a:t> </a:t>
            </a:r>
            <a:r>
              <a:rPr lang="es-ES" dirty="0" err="1" smtClean="0"/>
              <a:t>providers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Virtual Machines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deployed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workload-aware</a:t>
            </a:r>
            <a:r>
              <a:rPr lang="es-ES" dirty="0" smtClean="0"/>
              <a:t> </a:t>
            </a:r>
            <a:r>
              <a:rPr lang="es-ES" dirty="0" err="1" smtClean="0"/>
              <a:t>strategies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Fast</a:t>
            </a:r>
            <a:r>
              <a:rPr lang="es-ES" dirty="0" smtClean="0"/>
              <a:t> and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a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resources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No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comission’s</a:t>
            </a:r>
            <a:r>
              <a:rPr lang="es-ES" dirty="0" smtClean="0"/>
              <a:t> </a:t>
            </a:r>
            <a:r>
              <a:rPr lang="es-ES" dirty="0" err="1" smtClean="0"/>
              <a:t>approval</a:t>
            </a:r>
            <a:r>
              <a:rPr lang="es-ES" dirty="0" smtClean="0"/>
              <a:t>, </a:t>
            </a:r>
            <a:r>
              <a:rPr lang="es-ES" dirty="0" err="1" smtClean="0"/>
              <a:t>just</a:t>
            </a:r>
            <a:r>
              <a:rPr lang="es-ES" dirty="0" smtClean="0"/>
              <a:t> use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Credit</a:t>
            </a:r>
            <a:r>
              <a:rPr lang="es-ES" dirty="0" smtClean="0"/>
              <a:t> </a:t>
            </a:r>
            <a:r>
              <a:rPr lang="es-ES" dirty="0" err="1" smtClean="0"/>
              <a:t>Card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Reduced energy consumption (Green Computing)</a:t>
            </a:r>
          </a:p>
          <a:p>
            <a:pPr lvl="2"/>
            <a:r>
              <a:rPr lang="es-ES" dirty="0" smtClean="0"/>
              <a:t>Machines are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provisioned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requested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Virtualization</a:t>
            </a:r>
            <a:r>
              <a:rPr lang="es-ES" dirty="0" smtClean="0"/>
              <a:t> </a:t>
            </a:r>
            <a:r>
              <a:rPr lang="es-ES" dirty="0" err="1" smtClean="0"/>
              <a:t>leverages</a:t>
            </a:r>
            <a:r>
              <a:rPr lang="es-ES" dirty="0" smtClean="0"/>
              <a:t> server </a:t>
            </a:r>
            <a:r>
              <a:rPr lang="es-ES" dirty="0" err="1" smtClean="0"/>
              <a:t>consolidation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Computing</a:t>
            </a:r>
            <a:endParaRPr lang="es-ES" dirty="0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7358018" y="5143512"/>
            <a:ext cx="1785982" cy="1714488"/>
            <a:chOff x="1824" y="633"/>
            <a:chExt cx="2834" cy="2849"/>
          </a:xfrm>
        </p:grpSpPr>
        <p:sp>
          <p:nvSpPr>
            <p:cNvPr id="2048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48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48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48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 of </a:t>
            </a:r>
            <a:r>
              <a:rPr lang="es-ES" dirty="0" err="1" smtClean="0"/>
              <a:t>view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scientist</a:t>
            </a:r>
            <a:r>
              <a:rPr lang="es-ES" dirty="0" smtClean="0"/>
              <a:t>/</a:t>
            </a:r>
            <a:r>
              <a:rPr lang="es-ES" dirty="0" err="1" smtClean="0"/>
              <a:t>Engineer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1214446"/>
          </a:xfrm>
        </p:spPr>
        <p:txBody>
          <a:bodyPr/>
          <a:lstStyle/>
          <a:p>
            <a:r>
              <a:rPr lang="es-ES" dirty="0" err="1" smtClean="0"/>
              <a:t>Scientists</a:t>
            </a:r>
            <a:r>
              <a:rPr lang="es-ES" dirty="0" smtClean="0"/>
              <a:t> and </a:t>
            </a:r>
            <a:r>
              <a:rPr lang="es-ES" dirty="0" err="1" smtClean="0"/>
              <a:t>Engineers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concerned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implementation</a:t>
            </a:r>
            <a:r>
              <a:rPr lang="es-ES" dirty="0" smtClean="0"/>
              <a:t> </a:t>
            </a:r>
            <a:r>
              <a:rPr lang="es-ES" dirty="0" err="1" smtClean="0"/>
              <a:t>details</a:t>
            </a:r>
            <a:r>
              <a:rPr lang="es-ES" dirty="0" smtClean="0"/>
              <a:t> of </a:t>
            </a:r>
            <a:r>
              <a:rPr lang="es-ES" dirty="0" err="1" smtClean="0"/>
              <a:t>technology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987" name="Picture 3" descr="C:\Users\gmolto\AppData\Local\Microsoft\Windows\Temporary Internet Files\Content.IE5\BOI3AVDY\MCj019794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55896"/>
            <a:ext cx="1741425" cy="1510177"/>
          </a:xfrm>
          <a:prstGeom prst="rect">
            <a:avLst/>
          </a:prstGeom>
          <a:noFill/>
        </p:spPr>
      </p:pic>
      <p:sp>
        <p:nvSpPr>
          <p:cNvPr id="8" name="7 Llamada ovalada"/>
          <p:cNvSpPr/>
          <p:nvPr/>
        </p:nvSpPr>
        <p:spPr>
          <a:xfrm>
            <a:off x="714348" y="2500306"/>
            <a:ext cx="3357586" cy="118415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 </a:t>
            </a:r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technology</a:t>
            </a:r>
            <a:r>
              <a:rPr lang="es-ES" dirty="0" smtClean="0"/>
              <a:t>, I </a:t>
            </a:r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my </a:t>
            </a:r>
            <a:r>
              <a:rPr lang="es-ES" dirty="0" err="1" smtClean="0"/>
              <a:t>apps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run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fastest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 rot="16200000">
            <a:off x="4000496" y="3214687"/>
            <a:ext cx="1714512" cy="5715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Grid</a:t>
            </a:r>
            <a:endParaRPr lang="es-ES" sz="2000" b="1" dirty="0"/>
          </a:p>
        </p:txBody>
      </p:sp>
      <p:sp>
        <p:nvSpPr>
          <p:cNvPr id="11" name="10 Rectángulo redondeado"/>
          <p:cNvSpPr/>
          <p:nvPr/>
        </p:nvSpPr>
        <p:spPr>
          <a:xfrm rot="16200000">
            <a:off x="4000496" y="5286388"/>
            <a:ext cx="1714512" cy="5715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Cloud</a:t>
            </a:r>
            <a:endParaRPr lang="es-ES" sz="20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286380" y="2714620"/>
            <a:ext cx="928694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X.509</a:t>
            </a:r>
            <a:endParaRPr lang="es-ES" sz="20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357950" y="2714620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Proxies</a:t>
            </a:r>
            <a:endParaRPr lang="es-ES" sz="20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286380" y="3357562"/>
            <a:ext cx="857256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VOs</a:t>
            </a:r>
            <a:endParaRPr lang="es-ES" sz="200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572396" y="2714620"/>
            <a:ext cx="71438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CAs</a:t>
            </a:r>
            <a:endParaRPr lang="es-ES" sz="20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286512" y="3357562"/>
            <a:ext cx="642942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</a:t>
            </a:r>
            <a:endParaRPr lang="es-ES" sz="2000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5286380" y="4786322"/>
            <a:ext cx="1500198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Hypervisor</a:t>
            </a:r>
            <a:endParaRPr lang="es-ES" sz="200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858016" y="4786322"/>
            <a:ext cx="1785950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Configuration</a:t>
            </a:r>
            <a:endParaRPr lang="es-ES" sz="20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286380" y="5357826"/>
            <a:ext cx="1643074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Deployment</a:t>
            </a:r>
            <a:endParaRPr lang="es-ES" sz="200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7000892" y="5357826"/>
            <a:ext cx="1500198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Monitoring</a:t>
            </a:r>
            <a:endParaRPr lang="es-ES" sz="20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7000892" y="3357562"/>
            <a:ext cx="857256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gLite</a:t>
            </a:r>
            <a:endParaRPr lang="es-ES" sz="20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7143768" y="3929066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…</a:t>
            </a:r>
            <a:endParaRPr lang="es-ES" sz="2000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6858016" y="5857892"/>
            <a:ext cx="500066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…</a:t>
            </a:r>
            <a:endParaRPr lang="es-ES" sz="20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5286380" y="5857892"/>
            <a:ext cx="1500198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APIs</a:t>
            </a:r>
            <a:endParaRPr lang="es-ES" sz="2000" b="1" dirty="0"/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 bwMode="auto">
          <a:xfrm>
            <a:off x="214282" y="5357826"/>
            <a:ext cx="428628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abstracting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details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porting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Cloud.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509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5286380" y="3929066"/>
            <a:ext cx="785818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LFN</a:t>
            </a:r>
            <a:endParaRPr lang="es-ES" sz="2000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6215074" y="3929066"/>
            <a:ext cx="857256" cy="4286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SURL</a:t>
            </a:r>
            <a:endParaRPr lang="es-ES" sz="2000" b="1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7929618" y="3357562"/>
            <a:ext cx="1142976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Globus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276229" y="1920138"/>
            <a:ext cx="8081985" cy="4366382"/>
            <a:chOff x="276229" y="1920138"/>
            <a:chExt cx="8081985" cy="4366382"/>
          </a:xfrm>
        </p:grpSpPr>
        <p:grpSp>
          <p:nvGrpSpPr>
            <p:cNvPr id="5" name="4 Grupo"/>
            <p:cNvGrpSpPr/>
            <p:nvPr/>
          </p:nvGrpSpPr>
          <p:grpSpPr>
            <a:xfrm>
              <a:off x="276229" y="1920138"/>
              <a:ext cx="5153027" cy="4366382"/>
              <a:chOff x="3786182" y="2674222"/>
              <a:chExt cx="5153027" cy="3866316"/>
            </a:xfrm>
          </p:grpSpPr>
          <p:pic>
            <p:nvPicPr>
              <p:cNvPr id="6" name="Picture 2" descr="T:\documentos\trabajo\congresos-articulos\microsoft2010\ppt\img\cloud_stack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86182" y="2674222"/>
                <a:ext cx="5153027" cy="3866316"/>
              </a:xfrm>
              <a:prstGeom prst="rect">
                <a:avLst/>
              </a:prstGeom>
              <a:noFill/>
            </p:spPr>
          </p:pic>
          <p:sp>
            <p:nvSpPr>
              <p:cNvPr id="7" name="6 CuadroTexto"/>
              <p:cNvSpPr txBox="1"/>
              <p:nvPr/>
            </p:nvSpPr>
            <p:spPr>
              <a:xfrm>
                <a:off x="5152995" y="5853223"/>
                <a:ext cx="24751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err="1" smtClean="0"/>
                  <a:t>Source</a:t>
                </a:r>
                <a:r>
                  <a:rPr lang="es-ES" sz="1400" dirty="0" smtClean="0"/>
                  <a:t>: www.saasblogs.com</a:t>
                </a:r>
                <a:endParaRPr lang="es-ES" sz="1400" dirty="0"/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4857752" y="3500439"/>
              <a:ext cx="3500462" cy="508730"/>
              <a:chOff x="4857752" y="3500439"/>
              <a:chExt cx="3500462" cy="508730"/>
            </a:xfrm>
          </p:grpSpPr>
          <p:sp>
            <p:nvSpPr>
              <p:cNvPr id="11" name="10 Rectángulo redondeado"/>
              <p:cNvSpPr/>
              <p:nvPr/>
            </p:nvSpPr>
            <p:spPr>
              <a:xfrm>
                <a:off x="4857752" y="3509103"/>
                <a:ext cx="1571636" cy="5000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Google </a:t>
                </a:r>
                <a:r>
                  <a:rPr lang="es-ES" b="1" dirty="0" err="1" smtClean="0"/>
                  <a:t>App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Engine</a:t>
                </a:r>
                <a:endParaRPr lang="es-ES" b="1" dirty="0"/>
              </a:p>
            </p:txBody>
          </p:sp>
          <p:sp>
            <p:nvSpPr>
              <p:cNvPr id="12" name="11 Rectángulo redondeado"/>
              <p:cNvSpPr/>
              <p:nvPr/>
            </p:nvSpPr>
            <p:spPr>
              <a:xfrm>
                <a:off x="6572264" y="3500439"/>
                <a:ext cx="1214446" cy="5000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MS </a:t>
                </a:r>
                <a:r>
                  <a:rPr lang="es-ES" b="1" dirty="0" err="1" smtClean="0"/>
                  <a:t>Azure</a:t>
                </a:r>
                <a:endParaRPr lang="es-ES" b="1" dirty="0"/>
              </a:p>
            </p:txBody>
          </p:sp>
          <p:sp>
            <p:nvSpPr>
              <p:cNvPr id="16" name="15 Rectángulo redondeado"/>
              <p:cNvSpPr/>
              <p:nvPr/>
            </p:nvSpPr>
            <p:spPr>
              <a:xfrm>
                <a:off x="7929586" y="3500439"/>
                <a:ext cx="428628" cy="5000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…</a:t>
                </a:r>
                <a:endParaRPr lang="es-ES" b="1" dirty="0"/>
              </a:p>
            </p:txBody>
          </p:sp>
        </p:grpSp>
        <p:grpSp>
          <p:nvGrpSpPr>
            <p:cNvPr id="22" name="21 Grupo"/>
            <p:cNvGrpSpPr/>
            <p:nvPr/>
          </p:nvGrpSpPr>
          <p:grpSpPr>
            <a:xfrm>
              <a:off x="4714876" y="4500570"/>
              <a:ext cx="3571900" cy="1071570"/>
              <a:chOff x="4714876" y="4500570"/>
              <a:chExt cx="3571900" cy="1071570"/>
            </a:xfrm>
          </p:grpSpPr>
          <p:sp>
            <p:nvSpPr>
              <p:cNvPr id="8" name="7 Rectángulo redondeado"/>
              <p:cNvSpPr/>
              <p:nvPr/>
            </p:nvSpPr>
            <p:spPr>
              <a:xfrm>
                <a:off x="4714876" y="4500570"/>
                <a:ext cx="1357322" cy="50006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err="1" smtClean="0"/>
                  <a:t>Eucalyptus</a:t>
                </a:r>
                <a:endParaRPr lang="es-ES" b="1" dirty="0"/>
              </a:p>
            </p:txBody>
          </p:sp>
          <p:sp>
            <p:nvSpPr>
              <p:cNvPr id="9" name="8 Rectángulo redondeado"/>
              <p:cNvSpPr/>
              <p:nvPr/>
            </p:nvSpPr>
            <p:spPr>
              <a:xfrm>
                <a:off x="6215074" y="4500570"/>
                <a:ext cx="1500198" cy="50006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err="1" smtClean="0"/>
                  <a:t>OpenNebula</a:t>
                </a:r>
                <a:endParaRPr lang="es-ES" b="1" dirty="0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5500694" y="5072074"/>
                <a:ext cx="1500198" cy="50006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Amazon EC2</a:t>
                </a:r>
                <a:endParaRPr lang="es-ES" b="1" dirty="0"/>
              </a:p>
            </p:txBody>
          </p:sp>
          <p:sp>
            <p:nvSpPr>
              <p:cNvPr id="17" name="16 Rectángulo redondeado"/>
              <p:cNvSpPr/>
              <p:nvPr/>
            </p:nvSpPr>
            <p:spPr>
              <a:xfrm>
                <a:off x="7858148" y="4500570"/>
                <a:ext cx="428628" cy="50006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…</a:t>
                </a:r>
                <a:endParaRPr lang="es-ES" b="1" dirty="0"/>
              </a:p>
            </p:txBody>
          </p:sp>
        </p:grpSp>
        <p:grpSp>
          <p:nvGrpSpPr>
            <p:cNvPr id="20" name="19 Grupo"/>
            <p:cNvGrpSpPr/>
            <p:nvPr/>
          </p:nvGrpSpPr>
          <p:grpSpPr>
            <a:xfrm>
              <a:off x="5357818" y="2571745"/>
              <a:ext cx="2786082" cy="500066"/>
              <a:chOff x="5357818" y="2571745"/>
              <a:chExt cx="2786082" cy="500066"/>
            </a:xfrm>
          </p:grpSpPr>
          <p:sp>
            <p:nvSpPr>
              <p:cNvPr id="14" name="13 Rectángulo redondeado"/>
              <p:cNvSpPr/>
              <p:nvPr/>
            </p:nvSpPr>
            <p:spPr>
              <a:xfrm>
                <a:off x="5357818" y="2571745"/>
                <a:ext cx="1071570" cy="50006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Google</a:t>
                </a:r>
              </a:p>
              <a:p>
                <a:pPr algn="ctr"/>
                <a:r>
                  <a:rPr lang="es-ES" b="1" dirty="0" smtClean="0"/>
                  <a:t> </a:t>
                </a:r>
                <a:r>
                  <a:rPr lang="es-ES" b="1" dirty="0" err="1" smtClean="0"/>
                  <a:t>Docs</a:t>
                </a:r>
                <a:endParaRPr lang="es-ES" b="1" dirty="0"/>
              </a:p>
            </p:txBody>
          </p:sp>
          <p:sp>
            <p:nvSpPr>
              <p:cNvPr id="15" name="14 Rectángulo redondeado"/>
              <p:cNvSpPr/>
              <p:nvPr/>
            </p:nvSpPr>
            <p:spPr>
              <a:xfrm>
                <a:off x="6572264" y="2571745"/>
                <a:ext cx="928694" cy="50006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Office </a:t>
                </a:r>
              </a:p>
              <a:p>
                <a:pPr algn="ctr"/>
                <a:r>
                  <a:rPr lang="es-ES" b="1" dirty="0" smtClean="0"/>
                  <a:t>Live</a:t>
                </a:r>
                <a:endParaRPr lang="es-ES" b="1" dirty="0"/>
              </a:p>
            </p:txBody>
          </p:sp>
          <p:sp>
            <p:nvSpPr>
              <p:cNvPr id="18" name="17 Rectángulo redondeado"/>
              <p:cNvSpPr/>
              <p:nvPr/>
            </p:nvSpPr>
            <p:spPr>
              <a:xfrm>
                <a:off x="7643834" y="2571745"/>
                <a:ext cx="500066" cy="50006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…</a:t>
                </a:r>
                <a:endParaRPr lang="es-ES" b="1" dirty="0"/>
              </a:p>
            </p:txBody>
          </p: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SCIENTIFIC Cloud </a:t>
            </a:r>
            <a:r>
              <a:rPr lang="es-ES" dirty="0" err="1" smtClean="0"/>
              <a:t>computing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5715016"/>
            <a:ext cx="8715436" cy="1071570"/>
          </a:xfrm>
        </p:spPr>
        <p:txBody>
          <a:bodyPr/>
          <a:lstStyle/>
          <a:p>
            <a:r>
              <a:rPr lang="es-ES" dirty="0" smtClean="0"/>
              <a:t>It requires the management and provision of Scientific Virtual Appliances from a Virtual Machine Manager.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357158" y="1428736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Cloud Computing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focuses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(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IaaS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rgbClr val="0050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509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Virtual machine managers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642942"/>
          </a:xfrm>
        </p:spPr>
        <p:txBody>
          <a:bodyPr/>
          <a:lstStyle/>
          <a:p>
            <a:r>
              <a:rPr lang="es-ES" dirty="0" err="1" smtClean="0"/>
              <a:t>VMMs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basic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build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IaaS</a:t>
            </a:r>
            <a:r>
              <a:rPr lang="es-ES" dirty="0" smtClean="0"/>
              <a:t> Cloud</a:t>
            </a:r>
          </a:p>
          <a:p>
            <a:pPr lvl="1"/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cloud</a:t>
            </a:r>
            <a:r>
              <a:rPr lang="es-ES" dirty="0" smtClean="0"/>
              <a:t> arena </a:t>
            </a:r>
            <a:r>
              <a:rPr lang="es-ES" dirty="0" err="1" smtClean="0"/>
              <a:t>for</a:t>
            </a:r>
            <a:r>
              <a:rPr lang="es-ES" dirty="0" smtClean="0"/>
              <a:t> VM </a:t>
            </a:r>
            <a:r>
              <a:rPr lang="es-ES" dirty="0" err="1" smtClean="0"/>
              <a:t>management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-714412" y="2500306"/>
          <a:ext cx="6000792" cy="428628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3929058" y="2579710"/>
          <a:ext cx="5857916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plantilla_1_grycap_v2">
  <a:themeElements>
    <a:clrScheme name="Tema GRyCAP">
      <a:dk1>
        <a:sysClr val="windowText" lastClr="000000"/>
      </a:dk1>
      <a:lt1>
        <a:sysClr val="window" lastClr="FFFFFF"/>
      </a:lt1>
      <a:dk2>
        <a:srgbClr val="00549F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ubtítulo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plantilla_1_grycap_v2</Template>
  <TotalTime>3397</TotalTime>
  <Words>1660</Words>
  <Application>Microsoft Macintosh PowerPoint</Application>
  <PresentationFormat>On-screen Show (4:3)</PresentationFormat>
  <Paragraphs>317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Corbel</vt:lpstr>
      <vt:lpstr>Calibri</vt:lpstr>
      <vt:lpstr>plantilla_1_grycap_v2</vt:lpstr>
      <vt:lpstr>Management and contextualization of scientific virtual appliances</vt:lpstr>
      <vt:lpstr>OUTLINE of the talk</vt:lpstr>
      <vt:lpstr>The grycap in a slide</vt:lpstr>
      <vt:lpstr>Scientific applications</vt:lpstr>
      <vt:lpstr>Grid computing</vt:lpstr>
      <vt:lpstr>Cloud computing</vt:lpstr>
      <vt:lpstr>The point of view of the scientist/Engineer</vt:lpstr>
      <vt:lpstr>SCIENTIFIC Cloud computing</vt:lpstr>
      <vt:lpstr>Virtual machine managers</vt:lpstr>
      <vt:lpstr>Current limitation of cloud computing tools</vt:lpstr>
      <vt:lpstr>Virtual appliances</vt:lpstr>
      <vt:lpstr>Contextualizing scientific virtual appliances</vt:lpstr>
      <vt:lpstr>Software configuration tools</vt:lpstr>
      <vt:lpstr>Deploying scientific applications</vt:lpstr>
      <vt:lpstr>Automating application contextualization (I)</vt:lpstr>
      <vt:lpstr>Automating application contextualization (II)</vt:lpstr>
      <vt:lpstr>Toward virtual machine cataloguing</vt:lpstr>
      <vt:lpstr>Management of scientific virtual appliances</vt:lpstr>
      <vt:lpstr>Virtual Machine Repository</vt:lpstr>
      <vt:lpstr>The big picture</vt:lpstr>
      <vt:lpstr>Remote controlling an application</vt:lpstr>
      <vt:lpstr>Web services wrapper to computational applications</vt:lpstr>
      <vt:lpstr>Scientific applications</vt:lpstr>
      <vt:lpstr>conclusions</vt:lpstr>
      <vt:lpstr>Challenges in the near future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Administrador</dc:creator>
  <cp:lastModifiedBy>Germán Moltó Martínez</cp:lastModifiedBy>
  <cp:revision>261</cp:revision>
  <dcterms:created xsi:type="dcterms:W3CDTF">2010-04-04T08:10:55Z</dcterms:created>
  <dcterms:modified xsi:type="dcterms:W3CDTF">2010-04-04T08:51:36Z</dcterms:modified>
</cp:coreProperties>
</file>