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68" r:id="rId6"/>
    <p:sldId id="278" r:id="rId7"/>
    <p:sldId id="263" r:id="rId8"/>
    <p:sldId id="273" r:id="rId9"/>
    <p:sldId id="274" r:id="rId10"/>
    <p:sldId id="265" r:id="rId11"/>
    <p:sldId id="266" r:id="rId12"/>
    <p:sldId id="267" r:id="rId13"/>
    <p:sldId id="269" r:id="rId14"/>
    <p:sldId id="271" r:id="rId15"/>
    <p:sldId id="272" r:id="rId16"/>
    <p:sldId id="270" r:id="rId17"/>
    <p:sldId id="275" r:id="rId18"/>
    <p:sldId id="276" r:id="rId19"/>
    <p:sldId id="277" r:id="rId20"/>
    <p:sldId id="279" r:id="rId21"/>
    <p:sldId id="280" r:id="rId22"/>
    <p:sldId id="281" r:id="rId23"/>
    <p:sldId id="28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583" autoAdjust="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5A30B-3262-4686-8AFE-95B53BFA4297}" type="doc">
      <dgm:prSet loTypeId="urn:microsoft.com/office/officeart/2005/8/layout/vList5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94D368-9A2E-4A4F-BE14-04E60C2A93BE}">
      <dgm:prSet phldrT="[Text]"/>
      <dgm:spPr/>
      <dgm:t>
        <a:bodyPr/>
        <a:lstStyle/>
        <a:p>
          <a:r>
            <a:rPr lang="en-US" dirty="0" smtClean="0"/>
            <a:t>Different formats</a:t>
          </a:r>
          <a:endParaRPr lang="en-US" dirty="0"/>
        </a:p>
      </dgm:t>
    </dgm:pt>
    <dgm:pt modelId="{D0D16A56-D348-417A-A1FF-30BE8BE5464F}" type="parTrans" cxnId="{5D57F642-0FA8-41FC-8D9A-86F32A2AD659}">
      <dgm:prSet/>
      <dgm:spPr/>
      <dgm:t>
        <a:bodyPr/>
        <a:lstStyle/>
        <a:p>
          <a:endParaRPr lang="en-US"/>
        </a:p>
      </dgm:t>
    </dgm:pt>
    <dgm:pt modelId="{FDBC4DDD-E4DF-4499-8BB0-037F625BC9B7}" type="sibTrans" cxnId="{5D57F642-0FA8-41FC-8D9A-86F32A2AD659}">
      <dgm:prSet/>
      <dgm:spPr/>
      <dgm:t>
        <a:bodyPr/>
        <a:lstStyle/>
        <a:p>
          <a:endParaRPr lang="en-US"/>
        </a:p>
      </dgm:t>
    </dgm:pt>
    <dgm:pt modelId="{4D332451-AE34-4795-86B9-48C9BEFA39E3}">
      <dgm:prSet phldrT="[Text]"/>
      <dgm:spPr/>
      <dgm:t>
        <a:bodyPr/>
        <a:lstStyle/>
        <a:p>
          <a:r>
            <a:rPr lang="en-US" dirty="0" smtClean="0"/>
            <a:t>Flat file / Relational / Hierarchical</a:t>
          </a:r>
          <a:endParaRPr lang="en-US" dirty="0"/>
        </a:p>
      </dgm:t>
    </dgm:pt>
    <dgm:pt modelId="{6D13AC50-DF3B-40BB-8738-A9C2C32D7D05}" type="parTrans" cxnId="{FE713D45-33FA-4185-BE28-2FD969F92A8D}">
      <dgm:prSet/>
      <dgm:spPr/>
      <dgm:t>
        <a:bodyPr/>
        <a:lstStyle/>
        <a:p>
          <a:endParaRPr lang="en-US"/>
        </a:p>
      </dgm:t>
    </dgm:pt>
    <dgm:pt modelId="{2A495978-3E60-41B9-B626-021C87701B0C}" type="sibTrans" cxnId="{FE713D45-33FA-4185-BE28-2FD969F92A8D}">
      <dgm:prSet/>
      <dgm:spPr/>
      <dgm:t>
        <a:bodyPr/>
        <a:lstStyle/>
        <a:p>
          <a:endParaRPr lang="en-US"/>
        </a:p>
      </dgm:t>
    </dgm:pt>
    <dgm:pt modelId="{DA42EC78-E0B6-4BDE-A7CC-23BFC55FA853}">
      <dgm:prSet phldrT="[Text]"/>
      <dgm:spPr/>
      <dgm:t>
        <a:bodyPr/>
        <a:lstStyle/>
        <a:p>
          <a:r>
            <a:rPr lang="en-US" dirty="0" smtClean="0"/>
            <a:t>Different billing</a:t>
          </a:r>
          <a:endParaRPr lang="en-US" dirty="0"/>
        </a:p>
      </dgm:t>
    </dgm:pt>
    <dgm:pt modelId="{2DFB30C0-CE2A-4F0B-BC85-73D2E1CC22EB}" type="parTrans" cxnId="{91AD24A6-264C-4D7F-830E-E047E948C9C6}">
      <dgm:prSet/>
      <dgm:spPr/>
      <dgm:t>
        <a:bodyPr/>
        <a:lstStyle/>
        <a:p>
          <a:endParaRPr lang="en-US"/>
        </a:p>
      </dgm:t>
    </dgm:pt>
    <dgm:pt modelId="{21A24538-ECF9-49B1-B93D-655F83601812}" type="sibTrans" cxnId="{91AD24A6-264C-4D7F-830E-E047E948C9C6}">
      <dgm:prSet/>
      <dgm:spPr/>
      <dgm:t>
        <a:bodyPr/>
        <a:lstStyle/>
        <a:p>
          <a:endParaRPr lang="en-US"/>
        </a:p>
      </dgm:t>
    </dgm:pt>
    <dgm:pt modelId="{898E20A7-28AB-4CF0-A431-1FE1B47F6A49}">
      <dgm:prSet phldrT="[Text]"/>
      <dgm:spPr/>
      <dgm:t>
        <a:bodyPr/>
        <a:lstStyle/>
        <a:p>
          <a:r>
            <a:rPr lang="en-US" dirty="0" smtClean="0"/>
            <a:t>Credit card / Invoice / Free</a:t>
          </a:r>
          <a:endParaRPr lang="en-US" dirty="0"/>
        </a:p>
      </dgm:t>
    </dgm:pt>
    <dgm:pt modelId="{FBC84C22-0CFA-4F59-9D9A-72A08C915DB5}" type="parTrans" cxnId="{B4CD3B88-6248-4953-86A4-1BD142DA5A12}">
      <dgm:prSet/>
      <dgm:spPr/>
      <dgm:t>
        <a:bodyPr/>
        <a:lstStyle/>
        <a:p>
          <a:endParaRPr lang="en-US"/>
        </a:p>
      </dgm:t>
    </dgm:pt>
    <dgm:pt modelId="{64CD6A4D-5984-4C42-9FC1-D14138B1A501}" type="sibTrans" cxnId="{B4CD3B88-6248-4953-86A4-1BD142DA5A12}">
      <dgm:prSet/>
      <dgm:spPr/>
      <dgm:t>
        <a:bodyPr/>
        <a:lstStyle/>
        <a:p>
          <a:endParaRPr lang="en-US"/>
        </a:p>
      </dgm:t>
    </dgm:pt>
    <dgm:pt modelId="{8C031C99-D2CC-49D3-A6A0-4FC549EF8BCF}">
      <dgm:prSet phldrT="[Text]"/>
      <dgm:spPr/>
      <dgm:t>
        <a:bodyPr/>
        <a:lstStyle/>
        <a:p>
          <a:r>
            <a:rPr lang="en-US" dirty="0" smtClean="0"/>
            <a:t>Different access methods</a:t>
          </a:r>
          <a:endParaRPr lang="en-US" dirty="0"/>
        </a:p>
      </dgm:t>
    </dgm:pt>
    <dgm:pt modelId="{B3DA1E76-0714-4AA2-85C4-930361D4C140}" type="parTrans" cxnId="{38E34C6C-C355-4F43-819E-606B23B4D4E5}">
      <dgm:prSet/>
      <dgm:spPr/>
      <dgm:t>
        <a:bodyPr/>
        <a:lstStyle/>
        <a:p>
          <a:endParaRPr lang="en-US"/>
        </a:p>
      </dgm:t>
    </dgm:pt>
    <dgm:pt modelId="{CD7DAA66-C9DB-4DA5-AF0B-016E4FF9DB6E}" type="sibTrans" cxnId="{38E34C6C-C355-4F43-819E-606B23B4D4E5}">
      <dgm:prSet/>
      <dgm:spPr/>
      <dgm:t>
        <a:bodyPr/>
        <a:lstStyle/>
        <a:p>
          <a:endParaRPr lang="en-US"/>
        </a:p>
      </dgm:t>
    </dgm:pt>
    <dgm:pt modelId="{7B9CA666-519A-49FB-B399-BA9F8DDE2152}">
      <dgm:prSet phldrT="[Text]"/>
      <dgm:spPr/>
      <dgm:t>
        <a:bodyPr/>
        <a:lstStyle/>
        <a:p>
          <a:r>
            <a:rPr lang="en-US" dirty="0" smtClean="0"/>
            <a:t>FTP / DVD / Database / Web service	</a:t>
          </a:r>
          <a:endParaRPr lang="en-US" dirty="0"/>
        </a:p>
      </dgm:t>
    </dgm:pt>
    <dgm:pt modelId="{DEA7C55A-AC02-41AA-A669-2289FE1BC6CD}" type="parTrans" cxnId="{DF1D38F4-0359-4599-B5BE-CD7568CC00DF}">
      <dgm:prSet/>
      <dgm:spPr/>
      <dgm:t>
        <a:bodyPr/>
        <a:lstStyle/>
        <a:p>
          <a:endParaRPr lang="en-US"/>
        </a:p>
      </dgm:t>
    </dgm:pt>
    <dgm:pt modelId="{8694BA86-31EE-45F4-83A5-7001A4071460}" type="sibTrans" cxnId="{DF1D38F4-0359-4599-B5BE-CD7568CC00DF}">
      <dgm:prSet/>
      <dgm:spPr/>
      <dgm:t>
        <a:bodyPr/>
        <a:lstStyle/>
        <a:p>
          <a:endParaRPr lang="en-US"/>
        </a:p>
      </dgm:t>
    </dgm:pt>
    <dgm:pt modelId="{7CBB9C34-BB26-4DC1-8E4A-5156296989FE}">
      <dgm:prSet phldrT="[Text]"/>
      <dgm:spPr/>
      <dgm:t>
        <a:bodyPr/>
        <a:lstStyle/>
        <a:p>
          <a:r>
            <a:rPr lang="en-US" dirty="0" smtClean="0"/>
            <a:t>Semantics</a:t>
          </a:r>
          <a:endParaRPr lang="en-US" dirty="0"/>
        </a:p>
      </dgm:t>
    </dgm:pt>
    <dgm:pt modelId="{68B4583F-0615-4AA2-9C34-237D5CC9AA39}" type="parTrans" cxnId="{D9E50731-965A-4FC3-B097-320549F26E40}">
      <dgm:prSet/>
      <dgm:spPr/>
      <dgm:t>
        <a:bodyPr/>
        <a:lstStyle/>
        <a:p>
          <a:endParaRPr lang="en-US"/>
        </a:p>
      </dgm:t>
    </dgm:pt>
    <dgm:pt modelId="{4983EBA0-D363-4F2E-977E-727149DD38F2}" type="sibTrans" cxnId="{D9E50731-965A-4FC3-B097-320549F26E40}">
      <dgm:prSet/>
      <dgm:spPr/>
      <dgm:t>
        <a:bodyPr/>
        <a:lstStyle/>
        <a:p>
          <a:endParaRPr lang="en-US"/>
        </a:p>
      </dgm:t>
    </dgm:pt>
    <dgm:pt modelId="{D5271C01-5C7A-4203-A2DC-6E669BA0F692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BB9F82E4-C805-41CD-8F09-9604C5BC0369}" type="parTrans" cxnId="{262D5561-7DB2-4AAF-84FD-38C0E062990F}">
      <dgm:prSet/>
      <dgm:spPr/>
      <dgm:t>
        <a:bodyPr/>
        <a:lstStyle/>
        <a:p>
          <a:endParaRPr lang="en-US"/>
        </a:p>
      </dgm:t>
    </dgm:pt>
    <dgm:pt modelId="{93F359A0-9BFB-4028-A0F5-ECEABB97DD04}" type="sibTrans" cxnId="{262D5561-7DB2-4AAF-84FD-38C0E062990F}">
      <dgm:prSet/>
      <dgm:spPr/>
      <dgm:t>
        <a:bodyPr/>
        <a:lstStyle/>
        <a:p>
          <a:endParaRPr lang="en-US"/>
        </a:p>
      </dgm:t>
    </dgm:pt>
    <dgm:pt modelId="{56A404D2-717A-4AA8-896D-C0D596D00D93}">
      <dgm:prSet phldrT="[Text]"/>
      <dgm:spPr/>
      <dgm:t>
        <a:bodyPr/>
        <a:lstStyle/>
        <a:p>
          <a:endParaRPr lang="en-US" dirty="0"/>
        </a:p>
      </dgm:t>
    </dgm:pt>
    <dgm:pt modelId="{87EE52DA-48AC-4F8F-9C1B-1AFB04D219E8}" type="parTrans" cxnId="{B302B08D-032F-4B2A-B8B2-704C28ACFAB7}">
      <dgm:prSet/>
      <dgm:spPr/>
      <dgm:t>
        <a:bodyPr/>
        <a:lstStyle/>
        <a:p>
          <a:endParaRPr lang="en-US"/>
        </a:p>
      </dgm:t>
    </dgm:pt>
    <dgm:pt modelId="{CDBB3AD1-9794-4F17-A2FE-A09D83FEFC15}" type="sibTrans" cxnId="{B302B08D-032F-4B2A-B8B2-704C28ACFAB7}">
      <dgm:prSet/>
      <dgm:spPr/>
      <dgm:t>
        <a:bodyPr/>
        <a:lstStyle/>
        <a:p>
          <a:endParaRPr lang="en-US"/>
        </a:p>
      </dgm:t>
    </dgm:pt>
    <dgm:pt modelId="{9E7E04EB-C896-4180-8887-EBC24F25C5D4}">
      <dgm:prSet phldrT="[Text]"/>
      <dgm:spPr/>
      <dgm:t>
        <a:bodyPr/>
        <a:lstStyle/>
        <a:p>
          <a:endParaRPr lang="en-US" dirty="0"/>
        </a:p>
      </dgm:t>
    </dgm:pt>
    <dgm:pt modelId="{936A8EB5-E17E-41FB-8AEF-920CC1710E91}" type="parTrans" cxnId="{76DC0F4E-1721-4F5B-89CD-461D6B04131E}">
      <dgm:prSet/>
      <dgm:spPr/>
      <dgm:t>
        <a:bodyPr/>
        <a:lstStyle/>
        <a:p>
          <a:endParaRPr lang="en-US"/>
        </a:p>
      </dgm:t>
    </dgm:pt>
    <dgm:pt modelId="{DEFFADAE-C3CB-497B-8707-65D342D3FA90}" type="sibTrans" cxnId="{76DC0F4E-1721-4F5B-89CD-461D6B04131E}">
      <dgm:prSet/>
      <dgm:spPr/>
      <dgm:t>
        <a:bodyPr/>
        <a:lstStyle/>
        <a:p>
          <a:endParaRPr lang="en-US"/>
        </a:p>
      </dgm:t>
    </dgm:pt>
    <dgm:pt modelId="{5155F6F0-25ED-4761-9752-47D2B2ECED90}" type="pres">
      <dgm:prSet presAssocID="{6B15A30B-3262-4686-8AFE-95B53BFA42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2477C-0AC3-4D24-B6E0-B50E41B1D55C}" type="pres">
      <dgm:prSet presAssocID="{B394D368-9A2E-4A4F-BE14-04E60C2A93BE}" presName="linNode" presStyleCnt="0"/>
      <dgm:spPr/>
    </dgm:pt>
    <dgm:pt modelId="{FA6DD6CC-AF6A-43FC-A6F2-D43DB1419BF6}" type="pres">
      <dgm:prSet presAssocID="{B394D368-9A2E-4A4F-BE14-04E60C2A93B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4A28C-B55F-49A7-8AFC-A224F4B626E6}" type="pres">
      <dgm:prSet presAssocID="{B394D368-9A2E-4A4F-BE14-04E60C2A93BE}" presName="descendantText" presStyleLbl="alignAccFollowNode1" presStyleIdx="0" presStyleCnt="5" custLinFactNeighborX="4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64DAE-C436-4EF8-B468-E5543699BFC0}" type="pres">
      <dgm:prSet presAssocID="{FDBC4DDD-E4DF-4499-8BB0-037F625BC9B7}" presName="sp" presStyleCnt="0"/>
      <dgm:spPr/>
    </dgm:pt>
    <dgm:pt modelId="{0F63DD09-7155-4986-8349-21F1ABA4577A}" type="pres">
      <dgm:prSet presAssocID="{DA42EC78-E0B6-4BDE-A7CC-23BFC55FA853}" presName="linNode" presStyleCnt="0"/>
      <dgm:spPr/>
    </dgm:pt>
    <dgm:pt modelId="{D470642E-C76D-493B-A9A8-4B1FAF9F832F}" type="pres">
      <dgm:prSet presAssocID="{DA42EC78-E0B6-4BDE-A7CC-23BFC55FA85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BCE45-241E-4745-9803-EA078AF9DBE3}" type="pres">
      <dgm:prSet presAssocID="{DA42EC78-E0B6-4BDE-A7CC-23BFC55FA85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2E685-C0A5-4C4B-A369-736AE2AF94E9}" type="pres">
      <dgm:prSet presAssocID="{21A24538-ECF9-49B1-B93D-655F83601812}" presName="sp" presStyleCnt="0"/>
      <dgm:spPr/>
    </dgm:pt>
    <dgm:pt modelId="{D3394B59-9FDC-4ACD-AEC2-2013513E4916}" type="pres">
      <dgm:prSet presAssocID="{8C031C99-D2CC-49D3-A6A0-4FC549EF8BCF}" presName="linNode" presStyleCnt="0"/>
      <dgm:spPr/>
    </dgm:pt>
    <dgm:pt modelId="{7AD065B5-31AE-4FA6-81F3-3654A9BAF9BB}" type="pres">
      <dgm:prSet presAssocID="{8C031C99-D2CC-49D3-A6A0-4FC549EF8BC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D07EF-1D4E-4EEC-8F27-5ECCD04AC23F}" type="pres">
      <dgm:prSet presAssocID="{8C031C99-D2CC-49D3-A6A0-4FC549EF8BCF}" presName="descendantText" presStyleLbl="alignAccFollowNode1" presStyleIdx="2" presStyleCnt="5" custScaleY="9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1BFA0-DFF9-42FB-A04D-3B65693931A6}" type="pres">
      <dgm:prSet presAssocID="{CD7DAA66-C9DB-4DA5-AF0B-016E4FF9DB6E}" presName="sp" presStyleCnt="0"/>
      <dgm:spPr/>
    </dgm:pt>
    <dgm:pt modelId="{8CB9B4DD-56E4-4345-8843-37F57287324A}" type="pres">
      <dgm:prSet presAssocID="{D5271C01-5C7A-4203-A2DC-6E669BA0F692}" presName="linNode" presStyleCnt="0"/>
      <dgm:spPr/>
    </dgm:pt>
    <dgm:pt modelId="{4292DF74-FB6C-447D-8CFD-3A72AB77281F}" type="pres">
      <dgm:prSet presAssocID="{D5271C01-5C7A-4203-A2DC-6E669BA0F69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A50EE-5810-45EA-8461-9495C8381363}" type="pres">
      <dgm:prSet presAssocID="{D5271C01-5C7A-4203-A2DC-6E669BA0F69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7F505-77B5-460A-93B3-2DDC10312068}" type="pres">
      <dgm:prSet presAssocID="{93F359A0-9BFB-4028-A0F5-ECEABB97DD04}" presName="sp" presStyleCnt="0"/>
      <dgm:spPr/>
    </dgm:pt>
    <dgm:pt modelId="{D36F1FA7-4251-47AA-BEA6-43316125F869}" type="pres">
      <dgm:prSet presAssocID="{7CBB9C34-BB26-4DC1-8E4A-5156296989FE}" presName="linNode" presStyleCnt="0"/>
      <dgm:spPr/>
    </dgm:pt>
    <dgm:pt modelId="{9CCA3179-8AA1-459F-A57A-DB54846D20FA}" type="pres">
      <dgm:prSet presAssocID="{7CBB9C34-BB26-4DC1-8E4A-5156296989F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131A1-30A4-4887-87F3-7B69147D2B9A}" type="pres">
      <dgm:prSet presAssocID="{7CBB9C34-BB26-4DC1-8E4A-5156296989F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D3B88-6248-4953-86A4-1BD142DA5A12}" srcId="{DA42EC78-E0B6-4BDE-A7CC-23BFC55FA853}" destId="{898E20A7-28AB-4CF0-A431-1FE1B47F6A49}" srcOrd="0" destOrd="0" parTransId="{FBC84C22-0CFA-4F59-9D9A-72A08C915DB5}" sibTransId="{64CD6A4D-5984-4C42-9FC1-D14138B1A501}"/>
    <dgm:cxn modelId="{FE713D45-33FA-4185-BE28-2FD969F92A8D}" srcId="{B394D368-9A2E-4A4F-BE14-04E60C2A93BE}" destId="{4D332451-AE34-4795-86B9-48C9BEFA39E3}" srcOrd="0" destOrd="0" parTransId="{6D13AC50-DF3B-40BB-8738-A9C2C32D7D05}" sibTransId="{2A495978-3E60-41B9-B626-021C87701B0C}"/>
    <dgm:cxn modelId="{DF1D38F4-0359-4599-B5BE-CD7568CC00DF}" srcId="{8C031C99-D2CC-49D3-A6A0-4FC549EF8BCF}" destId="{7B9CA666-519A-49FB-B399-BA9F8DDE2152}" srcOrd="0" destOrd="0" parTransId="{DEA7C55A-AC02-41AA-A669-2289FE1BC6CD}" sibTransId="{8694BA86-31EE-45F4-83A5-7001A4071460}"/>
    <dgm:cxn modelId="{91AD24A6-264C-4D7F-830E-E047E948C9C6}" srcId="{6B15A30B-3262-4686-8AFE-95B53BFA4297}" destId="{DA42EC78-E0B6-4BDE-A7CC-23BFC55FA853}" srcOrd="1" destOrd="0" parTransId="{2DFB30C0-CE2A-4F0B-BC85-73D2E1CC22EB}" sibTransId="{21A24538-ECF9-49B1-B93D-655F83601812}"/>
    <dgm:cxn modelId="{128CFD3D-4FBC-448E-A371-547621058DD5}" type="presOf" srcId="{6B15A30B-3262-4686-8AFE-95B53BFA4297}" destId="{5155F6F0-25ED-4761-9752-47D2B2ECED90}" srcOrd="0" destOrd="0" presId="urn:microsoft.com/office/officeart/2005/8/layout/vList5"/>
    <dgm:cxn modelId="{A7AF496E-6C98-4BF6-A9D9-196D69A43290}" type="presOf" srcId="{7CBB9C34-BB26-4DC1-8E4A-5156296989FE}" destId="{9CCA3179-8AA1-459F-A57A-DB54846D20FA}" srcOrd="0" destOrd="0" presId="urn:microsoft.com/office/officeart/2005/8/layout/vList5"/>
    <dgm:cxn modelId="{524EDA6D-C38F-4181-94CC-6168157BEBFB}" type="presOf" srcId="{56A404D2-717A-4AA8-896D-C0D596D00D93}" destId="{888A50EE-5810-45EA-8461-9495C8381363}" srcOrd="0" destOrd="0" presId="urn:microsoft.com/office/officeart/2005/8/layout/vList5"/>
    <dgm:cxn modelId="{43486A86-84D8-4974-9079-0908CA9FDAEE}" type="presOf" srcId="{8C031C99-D2CC-49D3-A6A0-4FC549EF8BCF}" destId="{7AD065B5-31AE-4FA6-81F3-3654A9BAF9BB}" srcOrd="0" destOrd="0" presId="urn:microsoft.com/office/officeart/2005/8/layout/vList5"/>
    <dgm:cxn modelId="{262D5561-7DB2-4AAF-84FD-38C0E062990F}" srcId="{6B15A30B-3262-4686-8AFE-95B53BFA4297}" destId="{D5271C01-5C7A-4203-A2DC-6E669BA0F692}" srcOrd="3" destOrd="0" parTransId="{BB9F82E4-C805-41CD-8F09-9604C5BC0369}" sibTransId="{93F359A0-9BFB-4028-A0F5-ECEABB97DD04}"/>
    <dgm:cxn modelId="{3BBF0706-64CA-42B3-ACC9-E525CB206AF9}" type="presOf" srcId="{9E7E04EB-C896-4180-8887-EBC24F25C5D4}" destId="{E7A131A1-30A4-4887-87F3-7B69147D2B9A}" srcOrd="0" destOrd="0" presId="urn:microsoft.com/office/officeart/2005/8/layout/vList5"/>
    <dgm:cxn modelId="{76DC0F4E-1721-4F5B-89CD-461D6B04131E}" srcId="{7CBB9C34-BB26-4DC1-8E4A-5156296989FE}" destId="{9E7E04EB-C896-4180-8887-EBC24F25C5D4}" srcOrd="0" destOrd="0" parTransId="{936A8EB5-E17E-41FB-8AEF-920CC1710E91}" sibTransId="{DEFFADAE-C3CB-497B-8707-65D342D3FA90}"/>
    <dgm:cxn modelId="{38E34C6C-C355-4F43-819E-606B23B4D4E5}" srcId="{6B15A30B-3262-4686-8AFE-95B53BFA4297}" destId="{8C031C99-D2CC-49D3-A6A0-4FC549EF8BCF}" srcOrd="2" destOrd="0" parTransId="{B3DA1E76-0714-4AA2-85C4-930361D4C140}" sibTransId="{CD7DAA66-C9DB-4DA5-AF0B-016E4FF9DB6E}"/>
    <dgm:cxn modelId="{DA465096-3DE2-47F7-855C-0D843E07A5FD}" type="presOf" srcId="{4D332451-AE34-4795-86B9-48C9BEFA39E3}" destId="{55E4A28C-B55F-49A7-8AFC-A224F4B626E6}" srcOrd="0" destOrd="0" presId="urn:microsoft.com/office/officeart/2005/8/layout/vList5"/>
    <dgm:cxn modelId="{D9E50731-965A-4FC3-B097-320549F26E40}" srcId="{6B15A30B-3262-4686-8AFE-95B53BFA4297}" destId="{7CBB9C34-BB26-4DC1-8E4A-5156296989FE}" srcOrd="4" destOrd="0" parTransId="{68B4583F-0615-4AA2-9C34-237D5CC9AA39}" sibTransId="{4983EBA0-D363-4F2E-977E-727149DD38F2}"/>
    <dgm:cxn modelId="{49E5EA27-D310-4644-91FC-1FB423F5FBE9}" type="presOf" srcId="{B394D368-9A2E-4A4F-BE14-04E60C2A93BE}" destId="{FA6DD6CC-AF6A-43FC-A6F2-D43DB1419BF6}" srcOrd="0" destOrd="0" presId="urn:microsoft.com/office/officeart/2005/8/layout/vList5"/>
    <dgm:cxn modelId="{5191148F-6612-4BEF-95B6-7B244B4B95C1}" type="presOf" srcId="{7B9CA666-519A-49FB-B399-BA9F8DDE2152}" destId="{2CAD07EF-1D4E-4EEC-8F27-5ECCD04AC23F}" srcOrd="0" destOrd="0" presId="urn:microsoft.com/office/officeart/2005/8/layout/vList5"/>
    <dgm:cxn modelId="{5D57F642-0FA8-41FC-8D9A-86F32A2AD659}" srcId="{6B15A30B-3262-4686-8AFE-95B53BFA4297}" destId="{B394D368-9A2E-4A4F-BE14-04E60C2A93BE}" srcOrd="0" destOrd="0" parTransId="{D0D16A56-D348-417A-A1FF-30BE8BE5464F}" sibTransId="{FDBC4DDD-E4DF-4499-8BB0-037F625BC9B7}"/>
    <dgm:cxn modelId="{61BF886B-7122-4AB8-AF0A-250CDDD75B27}" type="presOf" srcId="{D5271C01-5C7A-4203-A2DC-6E669BA0F692}" destId="{4292DF74-FB6C-447D-8CFD-3A72AB77281F}" srcOrd="0" destOrd="0" presId="urn:microsoft.com/office/officeart/2005/8/layout/vList5"/>
    <dgm:cxn modelId="{F367DA47-4344-4A63-B695-9D97997FBADF}" type="presOf" srcId="{898E20A7-28AB-4CF0-A431-1FE1B47F6A49}" destId="{5B0BCE45-241E-4745-9803-EA078AF9DBE3}" srcOrd="0" destOrd="0" presId="urn:microsoft.com/office/officeart/2005/8/layout/vList5"/>
    <dgm:cxn modelId="{9C3D62D0-90EF-489F-AA4A-EC6367DAF526}" type="presOf" srcId="{DA42EC78-E0B6-4BDE-A7CC-23BFC55FA853}" destId="{D470642E-C76D-493B-A9A8-4B1FAF9F832F}" srcOrd="0" destOrd="0" presId="urn:microsoft.com/office/officeart/2005/8/layout/vList5"/>
    <dgm:cxn modelId="{B302B08D-032F-4B2A-B8B2-704C28ACFAB7}" srcId="{D5271C01-5C7A-4203-A2DC-6E669BA0F692}" destId="{56A404D2-717A-4AA8-896D-C0D596D00D93}" srcOrd="0" destOrd="0" parTransId="{87EE52DA-48AC-4F8F-9C1B-1AFB04D219E8}" sibTransId="{CDBB3AD1-9794-4F17-A2FE-A09D83FEFC15}"/>
    <dgm:cxn modelId="{8A5C2C6B-A90F-4FE6-8A82-77BBC8304624}" type="presParOf" srcId="{5155F6F0-25ED-4761-9752-47D2B2ECED90}" destId="{A292477C-0AC3-4D24-B6E0-B50E41B1D55C}" srcOrd="0" destOrd="0" presId="urn:microsoft.com/office/officeart/2005/8/layout/vList5"/>
    <dgm:cxn modelId="{40B87063-F374-4AB2-9D7D-3F485170B16F}" type="presParOf" srcId="{A292477C-0AC3-4D24-B6E0-B50E41B1D55C}" destId="{FA6DD6CC-AF6A-43FC-A6F2-D43DB1419BF6}" srcOrd="0" destOrd="0" presId="urn:microsoft.com/office/officeart/2005/8/layout/vList5"/>
    <dgm:cxn modelId="{71E1C35E-98AA-42CA-BD6A-1A97BBF9F238}" type="presParOf" srcId="{A292477C-0AC3-4D24-B6E0-B50E41B1D55C}" destId="{55E4A28C-B55F-49A7-8AFC-A224F4B626E6}" srcOrd="1" destOrd="0" presId="urn:microsoft.com/office/officeart/2005/8/layout/vList5"/>
    <dgm:cxn modelId="{13FA6057-ED88-466B-B697-1CE5A2BCD91B}" type="presParOf" srcId="{5155F6F0-25ED-4761-9752-47D2B2ECED90}" destId="{73064DAE-C436-4EF8-B468-E5543699BFC0}" srcOrd="1" destOrd="0" presId="urn:microsoft.com/office/officeart/2005/8/layout/vList5"/>
    <dgm:cxn modelId="{10A559CD-FAF3-4135-8571-89BF92804CA9}" type="presParOf" srcId="{5155F6F0-25ED-4761-9752-47D2B2ECED90}" destId="{0F63DD09-7155-4986-8349-21F1ABA4577A}" srcOrd="2" destOrd="0" presId="urn:microsoft.com/office/officeart/2005/8/layout/vList5"/>
    <dgm:cxn modelId="{6630CB4B-0702-4CB9-B692-AF93EA7B91E3}" type="presParOf" srcId="{0F63DD09-7155-4986-8349-21F1ABA4577A}" destId="{D470642E-C76D-493B-A9A8-4B1FAF9F832F}" srcOrd="0" destOrd="0" presId="urn:microsoft.com/office/officeart/2005/8/layout/vList5"/>
    <dgm:cxn modelId="{20D34055-8B95-40F6-B85C-49974E26F6A2}" type="presParOf" srcId="{0F63DD09-7155-4986-8349-21F1ABA4577A}" destId="{5B0BCE45-241E-4745-9803-EA078AF9DBE3}" srcOrd="1" destOrd="0" presId="urn:microsoft.com/office/officeart/2005/8/layout/vList5"/>
    <dgm:cxn modelId="{4327E5AE-7F32-4032-88DC-E9AFEB8FD2EE}" type="presParOf" srcId="{5155F6F0-25ED-4761-9752-47D2B2ECED90}" destId="{62A2E685-C0A5-4C4B-A369-736AE2AF94E9}" srcOrd="3" destOrd="0" presId="urn:microsoft.com/office/officeart/2005/8/layout/vList5"/>
    <dgm:cxn modelId="{6D19E1B3-FDDB-4C02-B94E-60F8DF4CFEF6}" type="presParOf" srcId="{5155F6F0-25ED-4761-9752-47D2B2ECED90}" destId="{D3394B59-9FDC-4ACD-AEC2-2013513E4916}" srcOrd="4" destOrd="0" presId="urn:microsoft.com/office/officeart/2005/8/layout/vList5"/>
    <dgm:cxn modelId="{676801D2-EB8F-4C1C-96C6-0A46C28DDE60}" type="presParOf" srcId="{D3394B59-9FDC-4ACD-AEC2-2013513E4916}" destId="{7AD065B5-31AE-4FA6-81F3-3654A9BAF9BB}" srcOrd="0" destOrd="0" presId="urn:microsoft.com/office/officeart/2005/8/layout/vList5"/>
    <dgm:cxn modelId="{FA615D16-917B-4F3E-8445-AED66920F52B}" type="presParOf" srcId="{D3394B59-9FDC-4ACD-AEC2-2013513E4916}" destId="{2CAD07EF-1D4E-4EEC-8F27-5ECCD04AC23F}" srcOrd="1" destOrd="0" presId="urn:microsoft.com/office/officeart/2005/8/layout/vList5"/>
    <dgm:cxn modelId="{83B56FC2-2264-4361-80F9-B003B7E6C1A8}" type="presParOf" srcId="{5155F6F0-25ED-4761-9752-47D2B2ECED90}" destId="{52D1BFA0-DFF9-42FB-A04D-3B65693931A6}" srcOrd="5" destOrd="0" presId="urn:microsoft.com/office/officeart/2005/8/layout/vList5"/>
    <dgm:cxn modelId="{E0C8FA4C-942E-4349-A040-D5DECA82B3F0}" type="presParOf" srcId="{5155F6F0-25ED-4761-9752-47D2B2ECED90}" destId="{8CB9B4DD-56E4-4345-8843-37F57287324A}" srcOrd="6" destOrd="0" presId="urn:microsoft.com/office/officeart/2005/8/layout/vList5"/>
    <dgm:cxn modelId="{F55374BB-8BAD-44AB-93DB-375A2BF192DF}" type="presParOf" srcId="{8CB9B4DD-56E4-4345-8843-37F57287324A}" destId="{4292DF74-FB6C-447D-8CFD-3A72AB77281F}" srcOrd="0" destOrd="0" presId="urn:microsoft.com/office/officeart/2005/8/layout/vList5"/>
    <dgm:cxn modelId="{A8071041-5424-4822-B07D-6A03768B50CC}" type="presParOf" srcId="{8CB9B4DD-56E4-4345-8843-37F57287324A}" destId="{888A50EE-5810-45EA-8461-9495C8381363}" srcOrd="1" destOrd="0" presId="urn:microsoft.com/office/officeart/2005/8/layout/vList5"/>
    <dgm:cxn modelId="{E0AFF247-1192-4CC3-9D64-2515A52A82F7}" type="presParOf" srcId="{5155F6F0-25ED-4761-9752-47D2B2ECED90}" destId="{2547F505-77B5-460A-93B3-2DDC10312068}" srcOrd="7" destOrd="0" presId="urn:microsoft.com/office/officeart/2005/8/layout/vList5"/>
    <dgm:cxn modelId="{BE9D0859-5943-4BC2-A964-71BC6578A2DB}" type="presParOf" srcId="{5155F6F0-25ED-4761-9752-47D2B2ECED90}" destId="{D36F1FA7-4251-47AA-BEA6-43316125F869}" srcOrd="8" destOrd="0" presId="urn:microsoft.com/office/officeart/2005/8/layout/vList5"/>
    <dgm:cxn modelId="{8FD203E3-6196-40FB-9499-BF2AF95C810B}" type="presParOf" srcId="{D36F1FA7-4251-47AA-BEA6-43316125F869}" destId="{9CCA3179-8AA1-459F-A57A-DB54846D20FA}" srcOrd="0" destOrd="0" presId="urn:microsoft.com/office/officeart/2005/8/layout/vList5"/>
    <dgm:cxn modelId="{250AA071-5D7E-45EC-9CB2-5CBAEEA64869}" type="presParOf" srcId="{D36F1FA7-4251-47AA-BEA6-43316125F869}" destId="{E7A131A1-30A4-4887-87F3-7B69147D2B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EBCA7-1AC4-4418-9027-8C6C00D72DAF}" type="doc">
      <dgm:prSet loTypeId="urn:microsoft.com/office/officeart/2005/8/layout/hList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4961C4A-B6D2-4CD4-8ADA-7D4B27D56125}">
      <dgm:prSet phldrT="[Text]"/>
      <dgm:spPr/>
      <dgm:t>
        <a:bodyPr/>
        <a:lstStyle/>
        <a:p>
          <a:r>
            <a:rPr lang="en-US" dirty="0" smtClean="0"/>
            <a:t>Subscriptions</a:t>
          </a:r>
          <a:endParaRPr lang="en-US" dirty="0"/>
        </a:p>
      </dgm:t>
    </dgm:pt>
    <dgm:pt modelId="{5AFCCC3A-4E69-46F7-93A7-6F5FD5AA623D}" type="parTrans" cxnId="{F9290E31-5794-4CE7-A979-A89AD7E96761}">
      <dgm:prSet/>
      <dgm:spPr/>
      <dgm:t>
        <a:bodyPr/>
        <a:lstStyle/>
        <a:p>
          <a:endParaRPr lang="en-US"/>
        </a:p>
      </dgm:t>
    </dgm:pt>
    <dgm:pt modelId="{523E1A0B-FD6D-41A3-8536-FF4F30E28AA6}" type="sibTrans" cxnId="{F9290E31-5794-4CE7-A979-A89AD7E96761}">
      <dgm:prSet/>
      <dgm:spPr/>
      <dgm:t>
        <a:bodyPr/>
        <a:lstStyle/>
        <a:p>
          <a:endParaRPr lang="en-US"/>
        </a:p>
      </dgm:t>
    </dgm:pt>
    <dgm:pt modelId="{9F23745D-F656-4B7A-800E-FFB162A97926}">
      <dgm:prSet phldrT="[Text]"/>
      <dgm:spPr/>
      <dgm:t>
        <a:bodyPr/>
        <a:lstStyle/>
        <a:p>
          <a:r>
            <a:rPr lang="en-US" dirty="0" smtClean="0"/>
            <a:t>Monthly term</a:t>
          </a:r>
          <a:endParaRPr lang="en-US" dirty="0"/>
        </a:p>
      </dgm:t>
    </dgm:pt>
    <dgm:pt modelId="{310641CD-528A-4805-B715-16C7DEA280FB}" type="parTrans" cxnId="{4F6B8364-95AA-4FD8-ABCE-97E7C30072D2}">
      <dgm:prSet/>
      <dgm:spPr/>
      <dgm:t>
        <a:bodyPr/>
        <a:lstStyle/>
        <a:p>
          <a:endParaRPr lang="en-US"/>
        </a:p>
      </dgm:t>
    </dgm:pt>
    <dgm:pt modelId="{0B09630F-490F-4F0B-A1E2-D6EA441992C3}" type="sibTrans" cxnId="{4F6B8364-95AA-4FD8-ABCE-97E7C30072D2}">
      <dgm:prSet/>
      <dgm:spPr/>
      <dgm:t>
        <a:bodyPr/>
        <a:lstStyle/>
        <a:p>
          <a:endParaRPr lang="en-US"/>
        </a:p>
      </dgm:t>
    </dgm:pt>
    <dgm:pt modelId="{7C3BF26D-1C40-4C90-9208-7AA76FF92ED5}">
      <dgm:prSet phldrT="[Text]"/>
      <dgm:spPr/>
      <dgm:t>
        <a:bodyPr/>
        <a:lstStyle/>
        <a:p>
          <a:r>
            <a:rPr lang="en-US" dirty="0" smtClean="0"/>
            <a:t>Unlimited usage for the dataset for one user</a:t>
          </a:r>
          <a:endParaRPr lang="en-US" dirty="0"/>
        </a:p>
      </dgm:t>
    </dgm:pt>
    <dgm:pt modelId="{9F838D91-2DD3-46C0-9CA8-17BFE7AEB033}" type="parTrans" cxnId="{F2E5EBF8-0DCA-4892-820C-A8A88FAF74EC}">
      <dgm:prSet/>
      <dgm:spPr/>
      <dgm:t>
        <a:bodyPr/>
        <a:lstStyle/>
        <a:p>
          <a:endParaRPr lang="en-US"/>
        </a:p>
      </dgm:t>
    </dgm:pt>
    <dgm:pt modelId="{04B6B9A8-9E14-4C69-A8C0-D5D6189731F0}" type="sibTrans" cxnId="{F2E5EBF8-0DCA-4892-820C-A8A88FAF74EC}">
      <dgm:prSet/>
      <dgm:spPr/>
      <dgm:t>
        <a:bodyPr/>
        <a:lstStyle/>
        <a:p>
          <a:endParaRPr lang="en-US"/>
        </a:p>
      </dgm:t>
    </dgm:pt>
    <dgm:pt modelId="{7FC57BFC-47B7-426B-AC0C-B6A9D2A57200}">
      <dgm:prSet phldrT="[Text]"/>
      <dgm:spPr/>
      <dgm:t>
        <a:bodyPr/>
        <a:lstStyle/>
        <a:p>
          <a:r>
            <a:rPr lang="en-US" dirty="0" smtClean="0"/>
            <a:t>Transaction Bundles</a:t>
          </a:r>
          <a:endParaRPr lang="en-US" dirty="0"/>
        </a:p>
      </dgm:t>
    </dgm:pt>
    <dgm:pt modelId="{1F3B83D3-A456-48C8-AB65-E0CF3893B6FA}" type="parTrans" cxnId="{19E07DEF-C0A7-445B-BC1F-E60F2BDBA98F}">
      <dgm:prSet/>
      <dgm:spPr/>
      <dgm:t>
        <a:bodyPr/>
        <a:lstStyle/>
        <a:p>
          <a:endParaRPr lang="en-US"/>
        </a:p>
      </dgm:t>
    </dgm:pt>
    <dgm:pt modelId="{83172AA0-B92D-4C17-A2AC-69C36D2809AD}" type="sibTrans" cxnId="{19E07DEF-C0A7-445B-BC1F-E60F2BDBA98F}">
      <dgm:prSet/>
      <dgm:spPr/>
      <dgm:t>
        <a:bodyPr/>
        <a:lstStyle/>
        <a:p>
          <a:endParaRPr lang="en-US"/>
        </a:p>
      </dgm:t>
    </dgm:pt>
    <dgm:pt modelId="{A04FDDCC-E530-434C-BB24-FDEBCCB901DD}">
      <dgm:prSet phldrT="[Text]"/>
      <dgm:spPr/>
      <dgm:t>
        <a:bodyPr/>
        <a:lstStyle/>
        <a:p>
          <a:r>
            <a:rPr lang="en-US" dirty="0" smtClean="0"/>
            <a:t>$X for Y transactions</a:t>
          </a:r>
          <a:endParaRPr lang="en-US" dirty="0"/>
        </a:p>
      </dgm:t>
    </dgm:pt>
    <dgm:pt modelId="{176804D2-2896-47E1-9539-77191E1377FE}" type="parTrans" cxnId="{2FE984E5-C47A-4C96-8427-2A34F5681F44}">
      <dgm:prSet/>
      <dgm:spPr/>
      <dgm:t>
        <a:bodyPr/>
        <a:lstStyle/>
        <a:p>
          <a:endParaRPr lang="en-US"/>
        </a:p>
      </dgm:t>
    </dgm:pt>
    <dgm:pt modelId="{FC110676-351D-45CF-8407-52E9E55F7FEF}" type="sibTrans" cxnId="{2FE984E5-C47A-4C96-8427-2A34F5681F44}">
      <dgm:prSet/>
      <dgm:spPr/>
      <dgm:t>
        <a:bodyPr/>
        <a:lstStyle/>
        <a:p>
          <a:endParaRPr lang="en-US"/>
        </a:p>
      </dgm:t>
    </dgm:pt>
    <dgm:pt modelId="{A25C4D02-1EC3-45AA-836F-7DD51D6933DF}">
      <dgm:prSet phldrT="[Text]"/>
      <dgm:spPr/>
      <dgm:t>
        <a:bodyPr/>
        <a:lstStyle/>
        <a:p>
          <a:r>
            <a:rPr lang="en-US" dirty="0" smtClean="0"/>
            <a:t>Auto-refill option</a:t>
          </a:r>
          <a:endParaRPr lang="en-US" dirty="0"/>
        </a:p>
      </dgm:t>
    </dgm:pt>
    <dgm:pt modelId="{DB2EE3DC-7887-4652-988B-98FC0211FB35}" type="parTrans" cxnId="{5664F0F1-A035-4450-92CD-4E4C452DD3B0}">
      <dgm:prSet/>
      <dgm:spPr/>
      <dgm:t>
        <a:bodyPr/>
        <a:lstStyle/>
        <a:p>
          <a:endParaRPr lang="en-US"/>
        </a:p>
      </dgm:t>
    </dgm:pt>
    <dgm:pt modelId="{0BF3CB7E-A7F5-4E1E-BEB3-8C63B1429D93}" type="sibTrans" cxnId="{5664F0F1-A035-4450-92CD-4E4C452DD3B0}">
      <dgm:prSet/>
      <dgm:spPr/>
      <dgm:t>
        <a:bodyPr/>
        <a:lstStyle/>
        <a:p>
          <a:endParaRPr lang="en-US"/>
        </a:p>
      </dgm:t>
    </dgm:pt>
    <dgm:pt modelId="{4C7104F4-93AF-449C-83C1-6F726CA7A5DA}">
      <dgm:prSet phldrT="[Text]"/>
      <dgm:spPr/>
      <dgm:t>
        <a:bodyPr/>
        <a:lstStyle/>
        <a:p>
          <a:r>
            <a:rPr lang="en-US" dirty="0" smtClean="0"/>
            <a:t>Auto-renewing</a:t>
          </a:r>
          <a:endParaRPr lang="en-US" dirty="0"/>
        </a:p>
      </dgm:t>
    </dgm:pt>
    <dgm:pt modelId="{1ADAD199-7472-4652-8823-24078ABEC8FC}" type="parTrans" cxnId="{6D802979-2E2D-4CB1-82AB-DFD3CBD5618B}">
      <dgm:prSet/>
      <dgm:spPr/>
      <dgm:t>
        <a:bodyPr/>
        <a:lstStyle/>
        <a:p>
          <a:endParaRPr lang="en-US"/>
        </a:p>
      </dgm:t>
    </dgm:pt>
    <dgm:pt modelId="{EBF1CB26-3020-4F86-AFE8-BFC514286018}" type="sibTrans" cxnId="{6D802979-2E2D-4CB1-82AB-DFD3CBD5618B}">
      <dgm:prSet/>
      <dgm:spPr/>
      <dgm:t>
        <a:bodyPr/>
        <a:lstStyle/>
        <a:p>
          <a:endParaRPr lang="en-US"/>
        </a:p>
      </dgm:t>
    </dgm:pt>
    <dgm:pt modelId="{02D14533-E0EA-44F5-94AC-23672868C71B}">
      <dgm:prSet phldrT="[Text]"/>
      <dgm:spPr/>
      <dgm:t>
        <a:bodyPr/>
        <a:lstStyle/>
        <a:p>
          <a:r>
            <a:rPr lang="en-US" dirty="0" smtClean="0"/>
            <a:t>Allows caching of data and offline access</a:t>
          </a:r>
          <a:endParaRPr lang="en-US" dirty="0"/>
        </a:p>
      </dgm:t>
    </dgm:pt>
    <dgm:pt modelId="{E41BA653-01F8-4468-96DF-9347AC736B1C}" type="parTrans" cxnId="{C5D30CE9-3E5C-47B4-B8A5-6137AE0E9DDF}">
      <dgm:prSet/>
      <dgm:spPr/>
      <dgm:t>
        <a:bodyPr/>
        <a:lstStyle/>
        <a:p>
          <a:endParaRPr lang="en-US"/>
        </a:p>
      </dgm:t>
    </dgm:pt>
    <dgm:pt modelId="{72FA6A85-7A95-4982-BEB5-E6D5DF3619CC}" type="sibTrans" cxnId="{C5D30CE9-3E5C-47B4-B8A5-6137AE0E9DDF}">
      <dgm:prSet/>
      <dgm:spPr/>
      <dgm:t>
        <a:bodyPr/>
        <a:lstStyle/>
        <a:p>
          <a:endParaRPr lang="en-US"/>
        </a:p>
      </dgm:t>
    </dgm:pt>
    <dgm:pt modelId="{2238D6D9-EDAF-4B05-8380-CE9EAB218426}">
      <dgm:prSet phldrT="[Text]"/>
      <dgm:spPr/>
      <dgm:t>
        <a:bodyPr/>
        <a:lstStyle/>
        <a:p>
          <a:r>
            <a:rPr lang="en-US" dirty="0" smtClean="0"/>
            <a:t>Transactions expire after 1 month</a:t>
          </a:r>
          <a:endParaRPr lang="en-US" dirty="0"/>
        </a:p>
      </dgm:t>
    </dgm:pt>
    <dgm:pt modelId="{EE9EBDB5-5CF8-48EB-A91B-E2F558630438}" type="parTrans" cxnId="{A25B8C96-5EBE-461B-94A1-A8E9B4BB70C0}">
      <dgm:prSet/>
      <dgm:spPr/>
      <dgm:t>
        <a:bodyPr/>
        <a:lstStyle/>
        <a:p>
          <a:endParaRPr lang="en-US"/>
        </a:p>
      </dgm:t>
    </dgm:pt>
    <dgm:pt modelId="{3ECEB3EC-CCCC-4402-92CD-C5DC7B29A868}" type="sibTrans" cxnId="{A25B8C96-5EBE-461B-94A1-A8E9B4BB70C0}">
      <dgm:prSet/>
      <dgm:spPr/>
      <dgm:t>
        <a:bodyPr/>
        <a:lstStyle/>
        <a:p>
          <a:endParaRPr lang="en-US"/>
        </a:p>
      </dgm:t>
    </dgm:pt>
    <dgm:pt modelId="{DB697FDC-8B3C-4DD7-BEE2-BEEE16760E46}">
      <dgm:prSet phldrT="[Text]"/>
      <dgm:spPr/>
      <dgm:t>
        <a:bodyPr/>
        <a:lstStyle/>
        <a:p>
          <a:r>
            <a:rPr lang="en-US" dirty="0" smtClean="0"/>
            <a:t>Free</a:t>
          </a:r>
          <a:endParaRPr lang="en-US" dirty="0"/>
        </a:p>
      </dgm:t>
    </dgm:pt>
    <dgm:pt modelId="{ABA7B90C-2361-4439-A2E1-839B40CC0E6F}" type="parTrans" cxnId="{F0E53F81-2879-4EA4-8B17-CA80A50FA068}">
      <dgm:prSet/>
      <dgm:spPr/>
      <dgm:t>
        <a:bodyPr/>
        <a:lstStyle/>
        <a:p>
          <a:endParaRPr lang="en-US"/>
        </a:p>
      </dgm:t>
    </dgm:pt>
    <dgm:pt modelId="{01C6EB10-AC99-441A-ABEA-E9F0AC2B7C89}" type="sibTrans" cxnId="{F0E53F81-2879-4EA4-8B17-CA80A50FA068}">
      <dgm:prSet/>
      <dgm:spPr/>
      <dgm:t>
        <a:bodyPr/>
        <a:lstStyle/>
        <a:p>
          <a:endParaRPr lang="en-US"/>
        </a:p>
      </dgm:t>
    </dgm:pt>
    <dgm:pt modelId="{EEF05AE6-7043-420C-A42B-B250ADEAABC7}">
      <dgm:prSet phldrT="[Text]"/>
      <dgm:spPr/>
      <dgm:t>
        <a:bodyPr/>
        <a:lstStyle/>
        <a:p>
          <a:r>
            <a:rPr lang="en-US" dirty="0" smtClean="0"/>
            <a:t>Trial</a:t>
          </a:r>
          <a:endParaRPr lang="en-US" dirty="0"/>
        </a:p>
      </dgm:t>
    </dgm:pt>
    <dgm:pt modelId="{6DD3F04E-FFBC-4F0F-B1BD-0DCAA040DB96}" type="parTrans" cxnId="{49FCA7D7-00DC-4EC5-93C8-1BF226496A63}">
      <dgm:prSet/>
      <dgm:spPr/>
      <dgm:t>
        <a:bodyPr/>
        <a:lstStyle/>
        <a:p>
          <a:endParaRPr lang="en-US"/>
        </a:p>
      </dgm:t>
    </dgm:pt>
    <dgm:pt modelId="{C5965214-8F33-4CEC-9A39-64A0B8FFFF51}" type="sibTrans" cxnId="{49FCA7D7-00DC-4EC5-93C8-1BF226496A63}">
      <dgm:prSet/>
      <dgm:spPr/>
      <dgm:t>
        <a:bodyPr/>
        <a:lstStyle/>
        <a:p>
          <a:endParaRPr lang="en-US"/>
        </a:p>
      </dgm:t>
    </dgm:pt>
    <dgm:pt modelId="{46BA74F6-A174-4608-9E89-18EE9555B53B}" type="pres">
      <dgm:prSet presAssocID="{44DEBCA7-1AC4-4418-9027-8C6C00D72D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0DA1E-3B28-496A-96E1-3266E5E81FF3}" type="pres">
      <dgm:prSet presAssocID="{E4961C4A-B6D2-4CD4-8ADA-7D4B27D56125}" presName="composite" presStyleCnt="0"/>
      <dgm:spPr/>
      <dgm:t>
        <a:bodyPr/>
        <a:lstStyle/>
        <a:p>
          <a:endParaRPr lang="en-US"/>
        </a:p>
      </dgm:t>
    </dgm:pt>
    <dgm:pt modelId="{7115F7CE-7493-4FBE-B882-424D11039D00}" type="pres">
      <dgm:prSet presAssocID="{E4961C4A-B6D2-4CD4-8ADA-7D4B27D5612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945A4-3756-48AD-92A8-1F6DF8E6E4F0}" type="pres">
      <dgm:prSet presAssocID="{E4961C4A-B6D2-4CD4-8ADA-7D4B27D5612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86AF9-C160-47BE-8FB1-00F3F6BD6544}" type="pres">
      <dgm:prSet presAssocID="{523E1A0B-FD6D-41A3-8536-FF4F30E28AA6}" presName="space" presStyleCnt="0"/>
      <dgm:spPr/>
      <dgm:t>
        <a:bodyPr/>
        <a:lstStyle/>
        <a:p>
          <a:endParaRPr lang="en-US"/>
        </a:p>
      </dgm:t>
    </dgm:pt>
    <dgm:pt modelId="{70AE6F6A-3CA0-4B9D-AE94-11C7F2561573}" type="pres">
      <dgm:prSet presAssocID="{7FC57BFC-47B7-426B-AC0C-B6A9D2A57200}" presName="composite" presStyleCnt="0"/>
      <dgm:spPr/>
      <dgm:t>
        <a:bodyPr/>
        <a:lstStyle/>
        <a:p>
          <a:endParaRPr lang="en-US"/>
        </a:p>
      </dgm:t>
    </dgm:pt>
    <dgm:pt modelId="{8D36E2E2-A7C3-4E25-8E49-FD571EC9EB15}" type="pres">
      <dgm:prSet presAssocID="{7FC57BFC-47B7-426B-AC0C-B6A9D2A5720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ECC99-5562-4C77-A47F-371D689F547A}" type="pres">
      <dgm:prSet presAssocID="{7FC57BFC-47B7-426B-AC0C-B6A9D2A5720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746AF-BB5B-44A5-B362-594AE8BD414C}" type="pres">
      <dgm:prSet presAssocID="{83172AA0-B92D-4C17-A2AC-69C36D2809AD}" presName="space" presStyleCnt="0"/>
      <dgm:spPr/>
      <dgm:t>
        <a:bodyPr/>
        <a:lstStyle/>
        <a:p>
          <a:endParaRPr lang="en-US"/>
        </a:p>
      </dgm:t>
    </dgm:pt>
    <dgm:pt modelId="{E482B9B5-494F-4A3B-A3E4-95EBDC5F8B67}" type="pres">
      <dgm:prSet presAssocID="{DB697FDC-8B3C-4DD7-BEE2-BEEE16760E46}" presName="composite" presStyleCnt="0"/>
      <dgm:spPr/>
      <dgm:t>
        <a:bodyPr/>
        <a:lstStyle/>
        <a:p>
          <a:endParaRPr lang="en-US"/>
        </a:p>
      </dgm:t>
    </dgm:pt>
    <dgm:pt modelId="{E9EEBC21-BAE7-4BF0-B2F4-D58E4473CB0B}" type="pres">
      <dgm:prSet presAssocID="{DB697FDC-8B3C-4DD7-BEE2-BEEE16760E4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46382-84F2-4002-9202-0E8E14724AAC}" type="pres">
      <dgm:prSet presAssocID="{DB697FDC-8B3C-4DD7-BEE2-BEEE16760E4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8FF41-E96C-4ABA-AC96-1A21C1344015}" type="pres">
      <dgm:prSet presAssocID="{01C6EB10-AC99-441A-ABEA-E9F0AC2B7C89}" presName="space" presStyleCnt="0"/>
      <dgm:spPr/>
      <dgm:t>
        <a:bodyPr/>
        <a:lstStyle/>
        <a:p>
          <a:endParaRPr lang="en-US"/>
        </a:p>
      </dgm:t>
    </dgm:pt>
    <dgm:pt modelId="{DD8D70AD-0903-4443-803C-908FE05531C2}" type="pres">
      <dgm:prSet presAssocID="{EEF05AE6-7043-420C-A42B-B250ADEAABC7}" presName="composite" presStyleCnt="0"/>
      <dgm:spPr/>
      <dgm:t>
        <a:bodyPr/>
        <a:lstStyle/>
        <a:p>
          <a:endParaRPr lang="en-US"/>
        </a:p>
      </dgm:t>
    </dgm:pt>
    <dgm:pt modelId="{2ABA6C59-BAD7-48C0-ABEC-EF60E160AC30}" type="pres">
      <dgm:prSet presAssocID="{EEF05AE6-7043-420C-A42B-B250ADEAABC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93B27-AE97-454B-976C-6267A1D77C8E}" type="pres">
      <dgm:prSet presAssocID="{EEF05AE6-7043-420C-A42B-B250ADEAABC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FCA7D7-00DC-4EC5-93C8-1BF226496A63}" srcId="{44DEBCA7-1AC4-4418-9027-8C6C00D72DAF}" destId="{EEF05AE6-7043-420C-A42B-B250ADEAABC7}" srcOrd="3" destOrd="0" parTransId="{6DD3F04E-FFBC-4F0F-B1BD-0DCAA040DB96}" sibTransId="{C5965214-8F33-4CEC-9A39-64A0B8FFFF51}"/>
    <dgm:cxn modelId="{F2E5EBF8-0DCA-4892-820C-A8A88FAF74EC}" srcId="{E4961C4A-B6D2-4CD4-8ADA-7D4B27D56125}" destId="{7C3BF26D-1C40-4C90-9208-7AA76FF92ED5}" srcOrd="1" destOrd="0" parTransId="{9F838D91-2DD3-46C0-9CA8-17BFE7AEB033}" sibTransId="{04B6B9A8-9E14-4C69-A8C0-D5D6189731F0}"/>
    <dgm:cxn modelId="{2FE984E5-C47A-4C96-8427-2A34F5681F44}" srcId="{7FC57BFC-47B7-426B-AC0C-B6A9D2A57200}" destId="{A04FDDCC-E530-434C-BB24-FDEBCCB901DD}" srcOrd="0" destOrd="0" parTransId="{176804D2-2896-47E1-9539-77191E1377FE}" sibTransId="{FC110676-351D-45CF-8407-52E9E55F7FEF}"/>
    <dgm:cxn modelId="{A05E8463-0665-4B5D-8B41-1FB83EBFD12B}" type="presOf" srcId="{A25C4D02-1EC3-45AA-836F-7DD51D6933DF}" destId="{D28ECC99-5562-4C77-A47F-371D689F547A}" srcOrd="0" destOrd="1" presId="urn:microsoft.com/office/officeart/2005/8/layout/hList1"/>
    <dgm:cxn modelId="{18C36359-D40F-4E60-A8B2-7D19E201E948}" type="presOf" srcId="{2238D6D9-EDAF-4B05-8380-CE9EAB218426}" destId="{D28ECC99-5562-4C77-A47F-371D689F547A}" srcOrd="0" destOrd="2" presId="urn:microsoft.com/office/officeart/2005/8/layout/hList1"/>
    <dgm:cxn modelId="{0FC09DBD-8CCE-425C-B3C3-21DD110394D1}" type="presOf" srcId="{7C3BF26D-1C40-4C90-9208-7AA76FF92ED5}" destId="{712945A4-3756-48AD-92A8-1F6DF8E6E4F0}" srcOrd="0" destOrd="1" presId="urn:microsoft.com/office/officeart/2005/8/layout/hList1"/>
    <dgm:cxn modelId="{6C529297-6840-4E6F-8D88-F83CFEB7677A}" type="presOf" srcId="{E4961C4A-B6D2-4CD4-8ADA-7D4B27D56125}" destId="{7115F7CE-7493-4FBE-B882-424D11039D00}" srcOrd="0" destOrd="0" presId="urn:microsoft.com/office/officeart/2005/8/layout/hList1"/>
    <dgm:cxn modelId="{F65BB7B0-7BDC-4139-BD26-1FB5617A2080}" type="presOf" srcId="{A04FDDCC-E530-434C-BB24-FDEBCCB901DD}" destId="{D28ECC99-5562-4C77-A47F-371D689F547A}" srcOrd="0" destOrd="0" presId="urn:microsoft.com/office/officeart/2005/8/layout/hList1"/>
    <dgm:cxn modelId="{7925C1E6-2BBD-498C-AF2A-659587AF30E8}" type="presOf" srcId="{9F23745D-F656-4B7A-800E-FFB162A97926}" destId="{712945A4-3756-48AD-92A8-1F6DF8E6E4F0}" srcOrd="0" destOrd="0" presId="urn:microsoft.com/office/officeart/2005/8/layout/hList1"/>
    <dgm:cxn modelId="{A25B8C96-5EBE-461B-94A1-A8E9B4BB70C0}" srcId="{7FC57BFC-47B7-426B-AC0C-B6A9D2A57200}" destId="{2238D6D9-EDAF-4B05-8380-CE9EAB218426}" srcOrd="2" destOrd="0" parTransId="{EE9EBDB5-5CF8-48EB-A91B-E2F558630438}" sibTransId="{3ECEB3EC-CCCC-4402-92CD-C5DC7B29A868}"/>
    <dgm:cxn modelId="{6C4275F6-5552-4958-AF9C-7428F48A7CA5}" type="presOf" srcId="{DB697FDC-8B3C-4DD7-BEE2-BEEE16760E46}" destId="{E9EEBC21-BAE7-4BF0-B2F4-D58E4473CB0B}" srcOrd="0" destOrd="0" presId="urn:microsoft.com/office/officeart/2005/8/layout/hList1"/>
    <dgm:cxn modelId="{0C5FF22C-F64E-44F0-B445-43965FE89C06}" type="presOf" srcId="{44DEBCA7-1AC4-4418-9027-8C6C00D72DAF}" destId="{46BA74F6-A174-4608-9E89-18EE9555B53B}" srcOrd="0" destOrd="0" presId="urn:microsoft.com/office/officeart/2005/8/layout/hList1"/>
    <dgm:cxn modelId="{EF5A45A3-A01F-42E7-9A1A-09F25955876E}" type="presOf" srcId="{EEF05AE6-7043-420C-A42B-B250ADEAABC7}" destId="{2ABA6C59-BAD7-48C0-ABEC-EF60E160AC30}" srcOrd="0" destOrd="0" presId="urn:microsoft.com/office/officeart/2005/8/layout/hList1"/>
    <dgm:cxn modelId="{4F6B8364-95AA-4FD8-ABCE-97E7C30072D2}" srcId="{E4961C4A-B6D2-4CD4-8ADA-7D4B27D56125}" destId="{9F23745D-F656-4B7A-800E-FFB162A97926}" srcOrd="0" destOrd="0" parTransId="{310641CD-528A-4805-B715-16C7DEA280FB}" sibTransId="{0B09630F-490F-4F0B-A1E2-D6EA441992C3}"/>
    <dgm:cxn modelId="{6D802979-2E2D-4CB1-82AB-DFD3CBD5618B}" srcId="{E4961C4A-B6D2-4CD4-8ADA-7D4B27D56125}" destId="{4C7104F4-93AF-449C-83C1-6F726CA7A5DA}" srcOrd="2" destOrd="0" parTransId="{1ADAD199-7472-4652-8823-24078ABEC8FC}" sibTransId="{EBF1CB26-3020-4F86-AFE8-BFC514286018}"/>
    <dgm:cxn modelId="{053F2B9C-A8EE-4D90-B985-0510699DD5A1}" type="presOf" srcId="{7FC57BFC-47B7-426B-AC0C-B6A9D2A57200}" destId="{8D36E2E2-A7C3-4E25-8E49-FD571EC9EB15}" srcOrd="0" destOrd="0" presId="urn:microsoft.com/office/officeart/2005/8/layout/hList1"/>
    <dgm:cxn modelId="{84377496-CD5C-4C69-950C-76CABF02E3D8}" type="presOf" srcId="{02D14533-E0EA-44F5-94AC-23672868C71B}" destId="{712945A4-3756-48AD-92A8-1F6DF8E6E4F0}" srcOrd="0" destOrd="3" presId="urn:microsoft.com/office/officeart/2005/8/layout/hList1"/>
    <dgm:cxn modelId="{F0E53F81-2879-4EA4-8B17-CA80A50FA068}" srcId="{44DEBCA7-1AC4-4418-9027-8C6C00D72DAF}" destId="{DB697FDC-8B3C-4DD7-BEE2-BEEE16760E46}" srcOrd="2" destOrd="0" parTransId="{ABA7B90C-2361-4439-A2E1-839B40CC0E6F}" sibTransId="{01C6EB10-AC99-441A-ABEA-E9F0AC2B7C89}"/>
    <dgm:cxn modelId="{5664F0F1-A035-4450-92CD-4E4C452DD3B0}" srcId="{7FC57BFC-47B7-426B-AC0C-B6A9D2A57200}" destId="{A25C4D02-1EC3-45AA-836F-7DD51D6933DF}" srcOrd="1" destOrd="0" parTransId="{DB2EE3DC-7887-4652-988B-98FC0211FB35}" sibTransId="{0BF3CB7E-A7F5-4E1E-BEB3-8C63B1429D93}"/>
    <dgm:cxn modelId="{C5D30CE9-3E5C-47B4-B8A5-6137AE0E9DDF}" srcId="{E4961C4A-B6D2-4CD4-8ADA-7D4B27D56125}" destId="{02D14533-E0EA-44F5-94AC-23672868C71B}" srcOrd="3" destOrd="0" parTransId="{E41BA653-01F8-4468-96DF-9347AC736B1C}" sibTransId="{72FA6A85-7A95-4982-BEB5-E6D5DF3619CC}"/>
    <dgm:cxn modelId="{5CA0E4A0-3E77-4F33-93A4-A918016A5D33}" type="presOf" srcId="{4C7104F4-93AF-449C-83C1-6F726CA7A5DA}" destId="{712945A4-3756-48AD-92A8-1F6DF8E6E4F0}" srcOrd="0" destOrd="2" presId="urn:microsoft.com/office/officeart/2005/8/layout/hList1"/>
    <dgm:cxn modelId="{19E07DEF-C0A7-445B-BC1F-E60F2BDBA98F}" srcId="{44DEBCA7-1AC4-4418-9027-8C6C00D72DAF}" destId="{7FC57BFC-47B7-426B-AC0C-B6A9D2A57200}" srcOrd="1" destOrd="0" parTransId="{1F3B83D3-A456-48C8-AB65-E0CF3893B6FA}" sibTransId="{83172AA0-B92D-4C17-A2AC-69C36D2809AD}"/>
    <dgm:cxn modelId="{F9290E31-5794-4CE7-A979-A89AD7E96761}" srcId="{44DEBCA7-1AC4-4418-9027-8C6C00D72DAF}" destId="{E4961C4A-B6D2-4CD4-8ADA-7D4B27D56125}" srcOrd="0" destOrd="0" parTransId="{5AFCCC3A-4E69-46F7-93A7-6F5FD5AA623D}" sibTransId="{523E1A0B-FD6D-41A3-8536-FF4F30E28AA6}"/>
    <dgm:cxn modelId="{82A106CE-371C-4C37-82E7-655A2BDB752B}" type="presParOf" srcId="{46BA74F6-A174-4608-9E89-18EE9555B53B}" destId="{1E80DA1E-3B28-496A-96E1-3266E5E81FF3}" srcOrd="0" destOrd="0" presId="urn:microsoft.com/office/officeart/2005/8/layout/hList1"/>
    <dgm:cxn modelId="{22E6B185-22C7-448A-8CD4-3D98808698A9}" type="presParOf" srcId="{1E80DA1E-3B28-496A-96E1-3266E5E81FF3}" destId="{7115F7CE-7493-4FBE-B882-424D11039D00}" srcOrd="0" destOrd="0" presId="urn:microsoft.com/office/officeart/2005/8/layout/hList1"/>
    <dgm:cxn modelId="{79B70FE5-BE71-4694-86AB-D0B3A496BFEB}" type="presParOf" srcId="{1E80DA1E-3B28-496A-96E1-3266E5E81FF3}" destId="{712945A4-3756-48AD-92A8-1F6DF8E6E4F0}" srcOrd="1" destOrd="0" presId="urn:microsoft.com/office/officeart/2005/8/layout/hList1"/>
    <dgm:cxn modelId="{491839F7-C9F2-4067-8463-53B2CD38B81A}" type="presParOf" srcId="{46BA74F6-A174-4608-9E89-18EE9555B53B}" destId="{9C186AF9-C160-47BE-8FB1-00F3F6BD6544}" srcOrd="1" destOrd="0" presId="urn:microsoft.com/office/officeart/2005/8/layout/hList1"/>
    <dgm:cxn modelId="{0BE756B1-E443-4015-97E4-4BF638F9E188}" type="presParOf" srcId="{46BA74F6-A174-4608-9E89-18EE9555B53B}" destId="{70AE6F6A-3CA0-4B9D-AE94-11C7F2561573}" srcOrd="2" destOrd="0" presId="urn:microsoft.com/office/officeart/2005/8/layout/hList1"/>
    <dgm:cxn modelId="{AB7EE2CD-D0CE-4855-A186-34FCE11CD0E5}" type="presParOf" srcId="{70AE6F6A-3CA0-4B9D-AE94-11C7F2561573}" destId="{8D36E2E2-A7C3-4E25-8E49-FD571EC9EB15}" srcOrd="0" destOrd="0" presId="urn:microsoft.com/office/officeart/2005/8/layout/hList1"/>
    <dgm:cxn modelId="{E35A5865-A120-45EB-A3DA-A2A4273825C1}" type="presParOf" srcId="{70AE6F6A-3CA0-4B9D-AE94-11C7F2561573}" destId="{D28ECC99-5562-4C77-A47F-371D689F547A}" srcOrd="1" destOrd="0" presId="urn:microsoft.com/office/officeart/2005/8/layout/hList1"/>
    <dgm:cxn modelId="{38502CBC-756F-4CCF-BA0F-E9F607822133}" type="presParOf" srcId="{46BA74F6-A174-4608-9E89-18EE9555B53B}" destId="{47C746AF-BB5B-44A5-B362-594AE8BD414C}" srcOrd="3" destOrd="0" presId="urn:microsoft.com/office/officeart/2005/8/layout/hList1"/>
    <dgm:cxn modelId="{90A013CE-F0EF-4E49-8348-DB8071D7DD53}" type="presParOf" srcId="{46BA74F6-A174-4608-9E89-18EE9555B53B}" destId="{E482B9B5-494F-4A3B-A3E4-95EBDC5F8B67}" srcOrd="4" destOrd="0" presId="urn:microsoft.com/office/officeart/2005/8/layout/hList1"/>
    <dgm:cxn modelId="{60F4BA88-DE51-44B8-9499-2A0B1E642C99}" type="presParOf" srcId="{E482B9B5-494F-4A3B-A3E4-95EBDC5F8B67}" destId="{E9EEBC21-BAE7-4BF0-B2F4-D58E4473CB0B}" srcOrd="0" destOrd="0" presId="urn:microsoft.com/office/officeart/2005/8/layout/hList1"/>
    <dgm:cxn modelId="{655E1BE9-9554-4A90-A738-D508559C6A38}" type="presParOf" srcId="{E482B9B5-494F-4A3B-A3E4-95EBDC5F8B67}" destId="{45146382-84F2-4002-9202-0E8E14724AAC}" srcOrd="1" destOrd="0" presId="urn:microsoft.com/office/officeart/2005/8/layout/hList1"/>
    <dgm:cxn modelId="{4435426F-0749-4A77-B49F-720E10A1D729}" type="presParOf" srcId="{46BA74F6-A174-4608-9E89-18EE9555B53B}" destId="{F3B8FF41-E96C-4ABA-AC96-1A21C1344015}" srcOrd="5" destOrd="0" presId="urn:microsoft.com/office/officeart/2005/8/layout/hList1"/>
    <dgm:cxn modelId="{95A5AB76-9D99-4CD3-988B-C666A7B1122B}" type="presParOf" srcId="{46BA74F6-A174-4608-9E89-18EE9555B53B}" destId="{DD8D70AD-0903-4443-803C-908FE05531C2}" srcOrd="6" destOrd="0" presId="urn:microsoft.com/office/officeart/2005/8/layout/hList1"/>
    <dgm:cxn modelId="{7B18220A-74FC-42D7-847F-2577571BF2CE}" type="presParOf" srcId="{DD8D70AD-0903-4443-803C-908FE05531C2}" destId="{2ABA6C59-BAD7-48C0-ABEC-EF60E160AC30}" srcOrd="0" destOrd="0" presId="urn:microsoft.com/office/officeart/2005/8/layout/hList1"/>
    <dgm:cxn modelId="{E0631FBF-CA99-4B7F-A997-BF77EB004542}" type="presParOf" srcId="{DD8D70AD-0903-4443-803C-908FE05531C2}" destId="{68C93B27-AE97-454B-976C-6267A1D77C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4A28C-B55F-49A7-8AFC-A224F4B626E6}">
      <dsp:nvSpPr>
        <dsp:cNvPr id="0" name=""/>
        <dsp:cNvSpPr/>
      </dsp:nvSpPr>
      <dsp:spPr>
        <a:xfrm rot="5400000">
          <a:off x="3016382" y="-1224741"/>
          <a:ext cx="496051" cy="307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Flat file / Relational / Hierarchical</a:t>
          </a:r>
          <a:endParaRPr lang="en-US" sz="1300" kern="1200" dirty="0"/>
        </a:p>
      </dsp:txBody>
      <dsp:txXfrm rot="-5400000">
        <a:off x="1728216" y="87640"/>
        <a:ext cx="3048169" cy="447621"/>
      </dsp:txXfrm>
    </dsp:sp>
    <dsp:sp modelId="{FA6DD6CC-AF6A-43FC-A6F2-D43DB1419BF6}">
      <dsp:nvSpPr>
        <dsp:cNvPr id="0" name=""/>
        <dsp:cNvSpPr/>
      </dsp:nvSpPr>
      <dsp:spPr>
        <a:xfrm>
          <a:off x="0" y="1418"/>
          <a:ext cx="1728216" cy="62006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Different formats</a:t>
          </a:r>
          <a:endParaRPr lang="en-US" sz="1700" kern="1200" dirty="0"/>
        </a:p>
      </dsp:txBody>
      <dsp:txXfrm>
        <a:off x="30269" y="31687"/>
        <a:ext cx="1667678" cy="559526"/>
      </dsp:txXfrm>
    </dsp:sp>
    <dsp:sp modelId="{5B0BCE45-241E-4745-9803-EA078AF9DBE3}">
      <dsp:nvSpPr>
        <dsp:cNvPr id="0" name=""/>
        <dsp:cNvSpPr/>
      </dsp:nvSpPr>
      <dsp:spPr>
        <a:xfrm rot="5400000">
          <a:off x="3016382" y="-573674"/>
          <a:ext cx="496051" cy="307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Credit card / Invoice / Free</a:t>
          </a:r>
          <a:endParaRPr lang="en-US" sz="1300" kern="1200" dirty="0"/>
        </a:p>
      </dsp:txBody>
      <dsp:txXfrm rot="-5400000">
        <a:off x="1728216" y="738707"/>
        <a:ext cx="3048169" cy="447621"/>
      </dsp:txXfrm>
    </dsp:sp>
    <dsp:sp modelId="{D470642E-C76D-493B-A9A8-4B1FAF9F832F}">
      <dsp:nvSpPr>
        <dsp:cNvPr id="0" name=""/>
        <dsp:cNvSpPr/>
      </dsp:nvSpPr>
      <dsp:spPr>
        <a:xfrm>
          <a:off x="0" y="652485"/>
          <a:ext cx="1728216" cy="62006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Different billing</a:t>
          </a:r>
          <a:endParaRPr lang="en-US" sz="1700" kern="1200" dirty="0"/>
        </a:p>
      </dsp:txBody>
      <dsp:txXfrm>
        <a:off x="30269" y="682754"/>
        <a:ext cx="1667678" cy="559526"/>
      </dsp:txXfrm>
    </dsp:sp>
    <dsp:sp modelId="{2CAD07EF-1D4E-4EEC-8F27-5ECCD04AC23F}">
      <dsp:nvSpPr>
        <dsp:cNvPr id="0" name=""/>
        <dsp:cNvSpPr/>
      </dsp:nvSpPr>
      <dsp:spPr>
        <a:xfrm rot="5400000">
          <a:off x="3022419" y="77393"/>
          <a:ext cx="483977" cy="307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FTP / DVD / Database / Web service	</a:t>
          </a:r>
          <a:endParaRPr lang="en-US" sz="1300" kern="1200" dirty="0"/>
        </a:p>
      </dsp:txBody>
      <dsp:txXfrm rot="-5400000">
        <a:off x="1728216" y="1395222"/>
        <a:ext cx="3048758" cy="436725"/>
      </dsp:txXfrm>
    </dsp:sp>
    <dsp:sp modelId="{7AD065B5-31AE-4FA6-81F3-3654A9BAF9BB}">
      <dsp:nvSpPr>
        <dsp:cNvPr id="0" name=""/>
        <dsp:cNvSpPr/>
      </dsp:nvSpPr>
      <dsp:spPr>
        <a:xfrm>
          <a:off x="0" y="1303553"/>
          <a:ext cx="1728216" cy="62006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Different access methods</a:t>
          </a:r>
          <a:endParaRPr lang="en-US" sz="1700" kern="1200" dirty="0"/>
        </a:p>
      </dsp:txBody>
      <dsp:txXfrm>
        <a:off x="30269" y="1333822"/>
        <a:ext cx="1667678" cy="559526"/>
      </dsp:txXfrm>
    </dsp:sp>
    <dsp:sp modelId="{888A50EE-5810-45EA-8461-9495C8381363}">
      <dsp:nvSpPr>
        <dsp:cNvPr id="0" name=""/>
        <dsp:cNvSpPr/>
      </dsp:nvSpPr>
      <dsp:spPr>
        <a:xfrm rot="5400000">
          <a:off x="3016382" y="728461"/>
          <a:ext cx="496051" cy="307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 rot="-5400000">
        <a:off x="1728216" y="2040843"/>
        <a:ext cx="3048169" cy="447621"/>
      </dsp:txXfrm>
    </dsp:sp>
    <dsp:sp modelId="{4292DF74-FB6C-447D-8CFD-3A72AB77281F}">
      <dsp:nvSpPr>
        <dsp:cNvPr id="0" name=""/>
        <dsp:cNvSpPr/>
      </dsp:nvSpPr>
      <dsp:spPr>
        <a:xfrm>
          <a:off x="0" y="1954620"/>
          <a:ext cx="1728216" cy="62006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Discovery</a:t>
          </a:r>
          <a:endParaRPr lang="en-US" sz="1700" kern="1200" dirty="0"/>
        </a:p>
      </dsp:txBody>
      <dsp:txXfrm>
        <a:off x="30269" y="1984889"/>
        <a:ext cx="1667678" cy="559526"/>
      </dsp:txXfrm>
    </dsp:sp>
    <dsp:sp modelId="{E7A131A1-30A4-4887-87F3-7B69147D2B9A}">
      <dsp:nvSpPr>
        <dsp:cNvPr id="0" name=""/>
        <dsp:cNvSpPr/>
      </dsp:nvSpPr>
      <dsp:spPr>
        <a:xfrm rot="5400000">
          <a:off x="3016382" y="1379528"/>
          <a:ext cx="496051" cy="307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 rot="-5400000">
        <a:off x="1728216" y="2691910"/>
        <a:ext cx="3048169" cy="447621"/>
      </dsp:txXfrm>
    </dsp:sp>
    <dsp:sp modelId="{9CCA3179-8AA1-459F-A57A-DB54846D20FA}">
      <dsp:nvSpPr>
        <dsp:cNvPr id="0" name=""/>
        <dsp:cNvSpPr/>
      </dsp:nvSpPr>
      <dsp:spPr>
        <a:xfrm>
          <a:off x="0" y="2605688"/>
          <a:ext cx="1728216" cy="62006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xmlns:mc="http://schemas.openxmlformats.org/markup-compatibility/2006" xmlns:a14="http://schemas.microsoft.com/office/drawing/2010/main" val="000000" mc:Ignorable="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Semantics</a:t>
          </a:r>
          <a:endParaRPr lang="en-US" sz="1700" kern="1200" dirty="0"/>
        </a:p>
      </dsp:txBody>
      <dsp:txXfrm>
        <a:off x="30269" y="2635957"/>
        <a:ext cx="1667678" cy="559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F7CE-7493-4FBE-B882-424D11039D00}">
      <dsp:nvSpPr>
        <dsp:cNvPr id="0" name=""/>
        <dsp:cNvSpPr/>
      </dsp:nvSpPr>
      <dsp:spPr>
        <a:xfrm>
          <a:off x="2807" y="149018"/>
          <a:ext cx="1688231" cy="65077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Subscriptions</a:t>
          </a:r>
          <a:endParaRPr lang="en-US" sz="1800" kern="1200" dirty="0"/>
        </a:p>
      </dsp:txBody>
      <dsp:txXfrm>
        <a:off x="2807" y="149018"/>
        <a:ext cx="1688231" cy="650778"/>
      </dsp:txXfrm>
    </dsp:sp>
    <dsp:sp modelId="{712945A4-3756-48AD-92A8-1F6DF8E6E4F0}">
      <dsp:nvSpPr>
        <dsp:cNvPr id="0" name=""/>
        <dsp:cNvSpPr/>
      </dsp:nvSpPr>
      <dsp:spPr>
        <a:xfrm>
          <a:off x="2807" y="799797"/>
          <a:ext cx="1688231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Monthly term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Unlimited usage for the dataset for one user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Auto-renewing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Allows caching of data and offline access</a:t>
          </a:r>
          <a:endParaRPr lang="en-US" sz="1800" kern="1200" dirty="0"/>
        </a:p>
      </dsp:txBody>
      <dsp:txXfrm>
        <a:off x="2807" y="799797"/>
        <a:ext cx="1688231" cy="3162240"/>
      </dsp:txXfrm>
    </dsp:sp>
    <dsp:sp modelId="{8D36E2E2-A7C3-4E25-8E49-FD571EC9EB15}">
      <dsp:nvSpPr>
        <dsp:cNvPr id="0" name=""/>
        <dsp:cNvSpPr/>
      </dsp:nvSpPr>
      <dsp:spPr>
        <a:xfrm>
          <a:off x="1927391" y="149018"/>
          <a:ext cx="1688231" cy="65077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Transaction Bundles</a:t>
          </a:r>
          <a:endParaRPr lang="en-US" sz="1800" kern="1200" dirty="0"/>
        </a:p>
      </dsp:txBody>
      <dsp:txXfrm>
        <a:off x="1927391" y="149018"/>
        <a:ext cx="1688231" cy="650778"/>
      </dsp:txXfrm>
    </dsp:sp>
    <dsp:sp modelId="{D28ECC99-5562-4C77-A47F-371D689F547A}">
      <dsp:nvSpPr>
        <dsp:cNvPr id="0" name=""/>
        <dsp:cNvSpPr/>
      </dsp:nvSpPr>
      <dsp:spPr>
        <a:xfrm>
          <a:off x="1927391" y="799797"/>
          <a:ext cx="1688231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$X for Y transactions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Auto-refill option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Transactions expire after 1 month</a:t>
          </a:r>
          <a:endParaRPr lang="en-US" sz="1800" kern="1200" dirty="0"/>
        </a:p>
      </dsp:txBody>
      <dsp:txXfrm>
        <a:off x="1927391" y="799797"/>
        <a:ext cx="1688231" cy="3162240"/>
      </dsp:txXfrm>
    </dsp:sp>
    <dsp:sp modelId="{E9EEBC21-BAE7-4BF0-B2F4-D58E4473CB0B}">
      <dsp:nvSpPr>
        <dsp:cNvPr id="0" name=""/>
        <dsp:cNvSpPr/>
      </dsp:nvSpPr>
      <dsp:spPr>
        <a:xfrm>
          <a:off x="3851976" y="149018"/>
          <a:ext cx="1688231" cy="65077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</a:t>
          </a:r>
          <a:endParaRPr lang="en-US" sz="1800" kern="1200" dirty="0"/>
        </a:p>
      </dsp:txBody>
      <dsp:txXfrm>
        <a:off x="3851976" y="149018"/>
        <a:ext cx="1688231" cy="650778"/>
      </dsp:txXfrm>
    </dsp:sp>
    <dsp:sp modelId="{45146382-84F2-4002-9202-0E8E14724AAC}">
      <dsp:nvSpPr>
        <dsp:cNvPr id="0" name=""/>
        <dsp:cNvSpPr/>
      </dsp:nvSpPr>
      <dsp:spPr>
        <a:xfrm>
          <a:off x="3851976" y="799797"/>
          <a:ext cx="1688231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BA6C59-BAD7-48C0-ABEC-EF60E160AC30}">
      <dsp:nvSpPr>
        <dsp:cNvPr id="0" name=""/>
        <dsp:cNvSpPr/>
      </dsp:nvSpPr>
      <dsp:spPr>
        <a:xfrm>
          <a:off x="5776560" y="149018"/>
          <a:ext cx="1688231" cy="65077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Trial</a:t>
          </a:r>
          <a:endParaRPr lang="en-US" sz="1800" kern="1200" dirty="0"/>
        </a:p>
      </dsp:txBody>
      <dsp:txXfrm>
        <a:off x="5776560" y="149018"/>
        <a:ext cx="1688231" cy="650778"/>
      </dsp:txXfrm>
    </dsp:sp>
    <dsp:sp modelId="{68C93B27-AE97-454B-976C-6267A1D77C8E}">
      <dsp:nvSpPr>
        <dsp:cNvPr id="0" name=""/>
        <dsp:cNvSpPr/>
      </dsp:nvSpPr>
      <dsp:spPr>
        <a:xfrm>
          <a:off x="5776560" y="799797"/>
          <a:ext cx="1688231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xmlns:mc="http://schemas.openxmlformats.org/markup-compatibility/2006" xmlns:a14="http://schemas.microsoft.com/office/drawing/2010/main" val="000000" mc:Ignorable="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3E7B-5001-49A6-8CE2-3FD22B1EABE3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1381D-FCAC-45B4-8BD9-8F50BF2B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1381D-FCAC-45B4-8BD9-8F50BF2B1A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862D-C8AE-4731-8133-741A8C62F8D8}" type="datetimeFigureOut">
              <a:rPr lang="en-US" smtClean="0"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DEBD-EBC6-412A-B4E7-E9185ABA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s@microsoft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at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png"/><Relationship Id="rId3" Type="http://schemas.openxmlformats.org/officeDocument/2006/relationships/image" Target="../media/image2.wmf"/><Relationship Id="rId7" Type="http://schemas.openxmlformats.org/officeDocument/2006/relationships/diagramColors" Target="../diagrams/colors1.xml"/><Relationship Id="rId12" Type="http://schemas.openxmlformats.org/officeDocument/2006/relationships/hyperlink" Target="https://www.sqlazureservices.com/Explorer.aspx?id=a1495c59-3589-4ee5-8129-f3ce5cde2d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gif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azureservice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sdn.com/Dallas" TargetMode="External"/><Relationship Id="rId5" Type="http://schemas.openxmlformats.org/officeDocument/2006/relationships/hyperlink" Target="http://www.microsoft.com/Dallas" TargetMode="External"/><Relationship Id="rId4" Type="http://schemas.openxmlformats.org/officeDocument/2006/relationships/hyperlink" Target="mailto:DallasBD@Microsoft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wmf"/><Relationship Id="rId7" Type="http://schemas.openxmlformats.org/officeDocument/2006/relationships/hyperlink" Target="https://www.sqlazureservices.com/Explorer.aspx?id=a1495c59-3589-4ee5-8129-f3ce5cde2d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s.facebook.com/crimestats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silverlight.onterrasys.com/CrimeDem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amartian.jpl.nas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40" y="1635646"/>
            <a:ext cx="4925540" cy="115212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itle 8"/>
          <p:cNvSpPr txBox="1">
            <a:spLocks/>
          </p:cNvSpPr>
          <p:nvPr/>
        </p:nvSpPr>
        <p:spPr>
          <a:xfrm>
            <a:off x="2200200" y="2622153"/>
            <a:ext cx="4676056" cy="66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Information as a Service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828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Christian Liensberger</a:t>
            </a:r>
          </a:p>
          <a:p>
            <a:pPr algn="ctr"/>
            <a:r>
              <a:rPr lang="en-US" dirty="0" smtClean="0"/>
              <a:t>Program Manager</a:t>
            </a:r>
          </a:p>
          <a:p>
            <a:pPr algn="ctr"/>
            <a:r>
              <a:rPr lang="en-US" dirty="0" smtClean="0">
                <a:hlinkClick r:id="rId3"/>
              </a:rPr>
              <a:t>cliens@microsoft.com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4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portal - Demo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4162097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3550"/>
            <a:ext cx="4524703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71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Windows Azure platform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445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“Dallas” Architecture</a:t>
            </a:r>
            <a:endParaRPr lang="en-US" dirty="0"/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14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“Dallas” and </a:t>
            </a:r>
            <a:r>
              <a:rPr lang="en-US" dirty="0" err="1" smtClean="0"/>
              <a:t>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Open Data Protocol (</a:t>
            </a:r>
            <a:r>
              <a:rPr lang="en-US" dirty="0" smtClean="0">
                <a:hlinkClick r:id="rId3"/>
              </a:rPr>
              <a:t>www.odata.org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Expose data source to the web</a:t>
            </a:r>
          </a:p>
          <a:p>
            <a:pPr lvl="1"/>
            <a:r>
              <a:rPr lang="en-US" dirty="0" smtClean="0"/>
              <a:t>Released under the Microsoft Open Specification Promise (OSP)</a:t>
            </a:r>
          </a:p>
          <a:p>
            <a:r>
              <a:rPr lang="en-US" dirty="0" smtClean="0"/>
              <a:t>REST based query language</a:t>
            </a:r>
          </a:p>
          <a:p>
            <a:pPr lvl="1"/>
            <a:r>
              <a:rPr lang="en-US" dirty="0" smtClean="0"/>
              <a:t>Functionality like SQL</a:t>
            </a:r>
            <a:endParaRPr lang="en-US" dirty="0"/>
          </a:p>
          <a:p>
            <a:r>
              <a:rPr lang="en-US" dirty="0" smtClean="0"/>
              <a:t>Results are returned as Atom Pub</a:t>
            </a:r>
          </a:p>
          <a:p>
            <a:r>
              <a:rPr lang="en-US" dirty="0" smtClean="0"/>
              <a:t>Client libraries for .NET, PHP, JAVA, Objective C (iPhone)</a:t>
            </a:r>
          </a:p>
          <a:p>
            <a:pPr lvl="1"/>
            <a:r>
              <a:rPr lang="en-US" dirty="0" smtClean="0"/>
              <a:t>Build-in support in Visual Studio (Add service reference)</a:t>
            </a:r>
          </a:p>
          <a:p>
            <a:pPr lvl="1"/>
            <a:r>
              <a:rPr lang="en-US" dirty="0" smtClean="0"/>
              <a:t>LINQ support</a:t>
            </a:r>
          </a:p>
        </p:txBody>
      </p:sp>
      <p:pic>
        <p:nvPicPr>
          <p:cNvPr id="4" name="Picture 2" descr="OData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942">
            <a:off x="7823203" y="382338"/>
            <a:ext cx="821429" cy="8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“Dallas” and </a:t>
            </a:r>
            <a:r>
              <a:rPr lang="en-US" dirty="0" err="1" smtClean="0"/>
              <a:t>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/>
          </a:bodyPr>
          <a:lstStyle/>
          <a:p>
            <a:r>
              <a:rPr lang="en-US" dirty="0" smtClean="0"/>
              <a:t>Payload is </a:t>
            </a:r>
            <a:r>
              <a:rPr lang="en-US" dirty="0" err="1" smtClean="0"/>
              <a:t>OData</a:t>
            </a:r>
            <a:endParaRPr lang="en-US" dirty="0" smtClean="0"/>
          </a:p>
          <a:p>
            <a:r>
              <a:rPr lang="en-US" dirty="0" smtClean="0"/>
              <a:t>Queries are executed as fixed functions</a:t>
            </a:r>
          </a:p>
          <a:p>
            <a:pPr lvl="1"/>
            <a:r>
              <a:rPr lang="en-US" dirty="0" smtClean="0"/>
              <a:t>Simple REST head</a:t>
            </a:r>
          </a:p>
          <a:p>
            <a:pPr lvl="1"/>
            <a:r>
              <a:rPr lang="en-US" dirty="0" smtClean="0"/>
              <a:t>C# classes that allow queries with 2 lines of code</a:t>
            </a:r>
          </a:p>
          <a:p>
            <a:pPr lvl="1"/>
            <a:r>
              <a:rPr lang="en-US" dirty="0" smtClean="0"/>
              <a:t>Flexible queries </a:t>
            </a:r>
            <a:r>
              <a:rPr lang="en-US" smtClean="0"/>
              <a:t>coming soon…</a:t>
            </a:r>
            <a:endParaRPr lang="en-US" dirty="0" smtClean="0"/>
          </a:p>
        </p:txBody>
      </p:sp>
      <p:pic>
        <p:nvPicPr>
          <p:cNvPr id="4" name="Picture 2" descr="ODat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942">
            <a:off x="7823203" y="382338"/>
            <a:ext cx="821429" cy="8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3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Consuming “Dallas”- Demo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550"/>
            <a:ext cx="5044966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38350"/>
            <a:ext cx="4974020" cy="300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52550"/>
            <a:ext cx="4035972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“Dallas” consumption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Dataset agnostic vs. specific datasets</a:t>
            </a:r>
          </a:p>
          <a:p>
            <a:r>
              <a:rPr lang="en-US" dirty="0" smtClean="0"/>
              <a:t>Semantic tagging allows easy association hints without solving world hunger (aka schema unification)</a:t>
            </a:r>
          </a:p>
          <a:p>
            <a:pPr lvl="1"/>
            <a:r>
              <a:rPr lang="en-US" dirty="0" smtClean="0"/>
              <a:t>e.g. Latitude, Longitude, Age, Year, etc.</a:t>
            </a:r>
          </a:p>
          <a:p>
            <a:r>
              <a:rPr lang="en-US" dirty="0" smtClean="0"/>
              <a:t>Whose “Dallas” account?</a:t>
            </a:r>
          </a:p>
          <a:p>
            <a:pPr lvl="1"/>
            <a:r>
              <a:rPr lang="en-US" dirty="0" smtClean="0"/>
              <a:t>App developer or user</a:t>
            </a:r>
          </a:p>
        </p:txBody>
      </p:sp>
    </p:spTree>
    <p:extLst>
      <p:ext uri="{BB962C8B-B14F-4D97-AF65-F5344CB8AC3E}">
        <p14:creationId xmlns:p14="http://schemas.microsoft.com/office/powerpoint/2010/main" val="28096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Bing Maps - Demo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9588"/>
            <a:ext cx="6705600" cy="405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1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Content Partner Value</a:t>
            </a:r>
            <a:endParaRPr lang="en-US" sz="2400" dirty="0" smtClean="0"/>
          </a:p>
          <a:p>
            <a:pPr lvl="1"/>
            <a:r>
              <a:rPr lang="en-US" sz="2000" dirty="0" smtClean="0"/>
              <a:t>Easy publication and on-boarding process regardless of blob data, structured data, or dynamic web services</a:t>
            </a:r>
          </a:p>
          <a:p>
            <a:pPr lvl="1"/>
            <a:r>
              <a:rPr lang="en-US" sz="2000" dirty="0" smtClean="0"/>
              <a:t>Expose your content to Microsoft’s global developer and information worker community </a:t>
            </a:r>
          </a:p>
          <a:p>
            <a:pPr lvl="1"/>
            <a:r>
              <a:rPr lang="en-US" sz="2000" dirty="0" smtClean="0"/>
              <a:t>Scalable Microsoft cloud computing platform handles storage, delivery, billing, and reporting</a:t>
            </a:r>
          </a:p>
          <a:p>
            <a:pPr lvl="1"/>
            <a:r>
              <a:rPr lang="en-US" sz="2000" dirty="0" smtClean="0"/>
              <a:t>Content discovery and integration inside Microsoft Office and SQL Server</a:t>
            </a:r>
          </a:p>
          <a:p>
            <a:pPr lvl="1"/>
            <a:r>
              <a:rPr lang="en-US" sz="2000" dirty="0" smtClean="0"/>
              <a:t>Developer tooling on the Microsoft platform to ease Visual Studio and .NET development</a:t>
            </a:r>
          </a:p>
          <a:p>
            <a:pPr lvl="1"/>
            <a:r>
              <a:rPr lang="en-US" sz="2000" dirty="0" smtClean="0"/>
              <a:t>Finally, tap into Microsoft sales machine!</a:t>
            </a:r>
          </a:p>
        </p:txBody>
      </p:sp>
    </p:spTree>
    <p:extLst>
      <p:ext uri="{BB962C8B-B14F-4D97-AF65-F5344CB8AC3E}">
        <p14:creationId xmlns:p14="http://schemas.microsoft.com/office/powerpoint/2010/main" val="71946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experience - Demo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23950"/>
            <a:ext cx="6324600" cy="382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2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“Dallas”?</a:t>
            </a:r>
            <a:endParaRPr lang="en-US" dirty="0"/>
          </a:p>
        </p:txBody>
      </p:sp>
      <p:pic>
        <p:nvPicPr>
          <p:cNvPr id="4" name="Picture 3" descr="C:\Users\adamw\AppData\Local\Microsoft\Windows\Temporary Internet Files\Content.IE5\SPKC7YWN\MC900078622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0" y="2191128"/>
            <a:ext cx="849921" cy="18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 bwMode="auto">
          <a:xfrm>
            <a:off x="304800" y="1200339"/>
            <a:ext cx="1572672" cy="1064526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I need Data!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269811"/>
              </p:ext>
            </p:extLst>
          </p:nvPr>
        </p:nvGraphicFramePr>
        <p:xfrm>
          <a:off x="2057400" y="1173378"/>
          <a:ext cx="4800600" cy="322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" descr="https://www.sqlazureservices.com/ShowDataSetLogo.aspx?id=2b080b74-398e-47af-ae63-11ab6fb857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038350"/>
            <a:ext cx="1381125" cy="6762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8" name="Picture 4" descr="https://www.sqlazureservices.com/ShowDataSetLogo.aspx?id=856abd40-28dd-45ab-8e06-ec455d3209c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8750"/>
            <a:ext cx="1600200" cy="4286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876550"/>
            <a:ext cx="1676400" cy="57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sqlazureservices.com/ShowDataSetLogo.aspx?id=a1495c59-3589-4ee5-8129-f3ce5cde2d06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38550"/>
            <a:ext cx="16954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7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All Content:</a:t>
            </a:r>
          </a:p>
          <a:p>
            <a:pPr lvl="1"/>
            <a:r>
              <a:rPr lang="en-US" dirty="0" smtClean="0"/>
              <a:t>Must have distribution and resell rights</a:t>
            </a:r>
          </a:p>
          <a:p>
            <a:pPr lvl="1"/>
            <a:r>
              <a:rPr lang="en-US" dirty="0" smtClean="0"/>
              <a:t>Must make data available for 12 months to not break ISVs and IWs</a:t>
            </a:r>
          </a:p>
          <a:p>
            <a:pPr lvl="1"/>
            <a:r>
              <a:rPr lang="en-US" dirty="0" smtClean="0"/>
              <a:t>Must be able to handle query load </a:t>
            </a:r>
          </a:p>
          <a:p>
            <a:pPr lvl="2"/>
            <a:r>
              <a:rPr lang="en-US" dirty="0" smtClean="0"/>
              <a:t>Windows Azure platform a significant value –add for auto scale!</a:t>
            </a:r>
          </a:p>
          <a:p>
            <a:pPr lvl="1"/>
            <a:r>
              <a:rPr lang="en-US" dirty="0" smtClean="0"/>
              <a:t>Must sign contract for uptime, load balancing, non-breaking changes, payload format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Commercial Content</a:t>
            </a:r>
          </a:p>
          <a:p>
            <a:pPr lvl="1"/>
            <a:r>
              <a:rPr lang="en-US" dirty="0" smtClean="0"/>
              <a:t>Must be in top 5 of industry by revenue or requested by ISV / IW community or requested by Dallas customers / partners</a:t>
            </a:r>
          </a:p>
          <a:p>
            <a:endParaRPr lang="en-US" dirty="0" smtClean="0"/>
          </a:p>
          <a:p>
            <a:r>
              <a:rPr lang="en-US" dirty="0" smtClean="0"/>
              <a:t>Public Domain Content</a:t>
            </a:r>
          </a:p>
          <a:p>
            <a:pPr lvl="1"/>
            <a:r>
              <a:rPr lang="en-US" dirty="0" smtClean="0"/>
              <a:t>Must have rights to distribute openly for commercial and public domain use</a:t>
            </a:r>
          </a:p>
          <a:p>
            <a:pPr lvl="1"/>
            <a:r>
              <a:rPr lang="en-US" dirty="0" smtClean="0"/>
              <a:t>Must be the source of authoritative, curated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Content Providers – own your business!</a:t>
            </a:r>
          </a:p>
          <a:p>
            <a:pPr lvl="1"/>
            <a:r>
              <a:rPr lang="en-US" dirty="0" smtClean="0"/>
              <a:t>Define free trials</a:t>
            </a:r>
          </a:p>
          <a:p>
            <a:pPr lvl="1"/>
            <a:r>
              <a:rPr lang="en-US" dirty="0" smtClean="0"/>
              <a:t>Control data consumption</a:t>
            </a:r>
          </a:p>
          <a:p>
            <a:pPr lvl="1"/>
            <a:r>
              <a:rPr lang="en-US" dirty="0" smtClean="0"/>
              <a:t>Name your price for transactions and subscriptions</a:t>
            </a:r>
          </a:p>
          <a:p>
            <a:pPr lvl="1"/>
            <a:r>
              <a:rPr lang="en-US" dirty="0" smtClean="0"/>
              <a:t>Name your terms (our EULA or yours?)</a:t>
            </a:r>
          </a:p>
          <a:p>
            <a:endParaRPr lang="en-US" dirty="0" smtClean="0"/>
          </a:p>
          <a:p>
            <a:r>
              <a:rPr lang="en-US" dirty="0" smtClean="0"/>
              <a:t>Microsoft acts as the merchant of record and broker to millions of IWs and developers</a:t>
            </a:r>
          </a:p>
          <a:p>
            <a:pPr lvl="1"/>
            <a:r>
              <a:rPr lang="en-US" dirty="0" smtClean="0"/>
              <a:t>Microsoft will apply a small % to cover BW and billing surcharges</a:t>
            </a:r>
          </a:p>
        </p:txBody>
      </p:sp>
    </p:spTree>
    <p:extLst>
      <p:ext uri="{BB962C8B-B14F-4D97-AF65-F5344CB8AC3E}">
        <p14:creationId xmlns:p14="http://schemas.microsoft.com/office/powerpoint/2010/main" val="310714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and Usage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Revenue Dashboard</a:t>
            </a:r>
          </a:p>
          <a:p>
            <a:pPr lvl="1"/>
            <a:r>
              <a:rPr lang="en-US" dirty="0" smtClean="0"/>
              <a:t>Track content consumption and volume to determine  what offers are working</a:t>
            </a:r>
          </a:p>
          <a:p>
            <a:pPr lvl="1"/>
            <a:r>
              <a:rPr lang="en-US" dirty="0" smtClean="0"/>
              <a:t>Regular payments from Microsoft as your reports, data, and web services are consumed</a:t>
            </a:r>
          </a:p>
          <a:p>
            <a:pPr lvl="1"/>
            <a:r>
              <a:rPr lang="en-US" dirty="0" smtClean="0"/>
              <a:t>Ability to report abuse on data and terms of use</a:t>
            </a:r>
          </a:p>
          <a:p>
            <a:r>
              <a:rPr lang="en-US" dirty="0" smtClean="0"/>
              <a:t>Create new offers based on market demand to grow and extend your reach</a:t>
            </a:r>
          </a:p>
          <a:p>
            <a:pPr lvl="1"/>
            <a:r>
              <a:rPr lang="en-US" dirty="0" smtClean="0"/>
              <a:t>Example: Create offers to attract “the long tail” if you need a new channel</a:t>
            </a:r>
          </a:p>
        </p:txBody>
      </p:sp>
    </p:spTree>
    <p:extLst>
      <p:ext uri="{BB962C8B-B14F-4D97-AF65-F5344CB8AC3E}">
        <p14:creationId xmlns:p14="http://schemas.microsoft.com/office/powerpoint/2010/main" val="405902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Call To Action!</a:t>
            </a:r>
          </a:p>
          <a:p>
            <a:pPr lvl="1"/>
            <a:r>
              <a:rPr lang="en-US" b="1" dirty="0" smtClean="0"/>
              <a:t>Developers:</a:t>
            </a:r>
            <a:r>
              <a:rPr lang="en-US" dirty="0" smtClean="0"/>
              <a:t> CTP2 is now available – use it and provide feedback!</a:t>
            </a:r>
          </a:p>
          <a:p>
            <a:pPr lvl="2"/>
            <a:r>
              <a:rPr lang="en-US" dirty="0" smtClean="0"/>
              <a:t>Portal located at: </a:t>
            </a:r>
            <a:r>
              <a:rPr lang="en-US" dirty="0" smtClean="0">
                <a:hlinkClick r:id="rId3"/>
              </a:rPr>
              <a:t>www.sqlazureservices.com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NASA developer contest running</a:t>
            </a:r>
          </a:p>
          <a:p>
            <a:pPr lvl="1"/>
            <a:r>
              <a:rPr lang="en-US" b="1" dirty="0" smtClean="0"/>
              <a:t>Content Providers: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DallasBD@Microsoft.com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Questions? </a:t>
            </a:r>
          </a:p>
          <a:p>
            <a:pPr lvl="1"/>
            <a:r>
              <a:rPr lang="en-US" dirty="0" smtClean="0">
                <a:hlinkClick r:id="rId5"/>
              </a:rPr>
              <a:t>http://www.Microsoft.com/Dallas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>
                <a:hlinkClick r:id="rId6"/>
              </a:rPr>
              <a:t>http://blogs.msdn.com/Dallas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4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060511" y="1200339"/>
            <a:ext cx="4026089" cy="35812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“Dallas”?</a:t>
            </a:r>
            <a:endParaRPr lang="en-US" dirty="0"/>
          </a:p>
        </p:txBody>
      </p:sp>
      <p:pic>
        <p:nvPicPr>
          <p:cNvPr id="4" name="Picture 3" descr="C:\Users\adamw\AppData\Local\Microsoft\Windows\Temporary Internet Files\Content.IE5\SPKC7YWN\MC900078622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0" y="2191128"/>
            <a:ext cx="849921" cy="18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 bwMode="auto">
          <a:xfrm>
            <a:off x="304800" y="1200339"/>
            <a:ext cx="1572672" cy="1064526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I need Data!</a:t>
            </a:r>
          </a:p>
        </p:txBody>
      </p:sp>
      <p:pic>
        <p:nvPicPr>
          <p:cNvPr id="27" name="Picture 2" descr="https://www.sqlazureservices.com/ShowDataSetLogo.aspx?id=2b080b74-398e-47af-ae63-11ab6fb857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038350"/>
            <a:ext cx="1381125" cy="6762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8" name="Picture 4" descr="https://www.sqlazureservices.com/ShowDataSetLogo.aspx?id=856abd40-28dd-45ab-8e06-ec455d3209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8750"/>
            <a:ext cx="1600200" cy="4286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876550"/>
            <a:ext cx="1676400" cy="57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sqlazureservices.com/ShowDataSetLogo.aspx?id=a1495c59-3589-4ee5-8129-f3ce5cde2d0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38550"/>
            <a:ext cx="16954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190162" y="1374748"/>
            <a:ext cx="2265528" cy="750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Marketplace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90162" y="3043930"/>
            <a:ext cx="2265528" cy="750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Billing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190162" y="3878522"/>
            <a:ext cx="2265528" cy="750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Account Management</a:t>
            </a:r>
          </a:p>
        </p:txBody>
      </p:sp>
      <p:sp>
        <p:nvSpPr>
          <p:cNvPr id="15" name="Left-Right Arrow 14"/>
          <p:cNvSpPr/>
          <p:nvPr/>
        </p:nvSpPr>
        <p:spPr bwMode="auto">
          <a:xfrm>
            <a:off x="1314194" y="2038350"/>
            <a:ext cx="1886206" cy="1981200"/>
          </a:xfrm>
          <a:prstGeom prst="leftRightArrow">
            <a:avLst>
              <a:gd name="adj1" fmla="val 70947"/>
              <a:gd name="adj2" fmla="val 2231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SharePoint</a:t>
            </a:r>
          </a:p>
          <a:p>
            <a:pPr algn="ctr" defTabSz="914099" fontAlgn="base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Excel</a:t>
            </a:r>
          </a:p>
          <a:p>
            <a:pPr algn="ctr" defTabSz="914099" fontAlgn="base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SQL Server</a:t>
            </a:r>
          </a:p>
          <a:p>
            <a:pPr algn="ctr" defTabSz="914099" fontAlgn="base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Dynamics</a:t>
            </a:r>
          </a:p>
          <a:p>
            <a:pPr algn="ctr" defTabSz="914099" fontAlgn="base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Custom Apps</a:t>
            </a:r>
          </a:p>
        </p:txBody>
      </p:sp>
      <p:sp>
        <p:nvSpPr>
          <p:cNvPr id="16" name="Rounded Rectangle 15"/>
          <p:cNvSpPr/>
          <p:nvPr/>
        </p:nvSpPr>
        <p:spPr bwMode="auto">
          <a:xfrm rot="16200000">
            <a:off x="4603783" y="2327289"/>
            <a:ext cx="3254402" cy="1304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Services for</a:t>
            </a:r>
            <a:b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Content Providers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00400" y="2212948"/>
            <a:ext cx="2265528" cy="750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xmlns:mc="http://schemas.openxmlformats.org/markup-compatibility/2006" xmlns:a14="http://schemas.microsoft.com/office/drawing/2010/main" val="FFFFFF" mc:Ignorable=""/>
              </a:soli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231" y="2273950"/>
            <a:ext cx="1713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Standard Data Access (OData)</a:t>
            </a:r>
          </a:p>
        </p:txBody>
      </p:sp>
      <p:pic>
        <p:nvPicPr>
          <p:cNvPr id="18" name="Picture 2" descr="OData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23" y="228094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0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“Dallas”?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1785" y="1040202"/>
            <a:ext cx="8440430" cy="1150548"/>
            <a:chOff x="546409" y="1434386"/>
            <a:chExt cx="11250976" cy="1333578"/>
          </a:xfrm>
        </p:grpSpPr>
        <p:grpSp>
          <p:nvGrpSpPr>
            <p:cNvPr id="40" name="Group 39"/>
            <p:cNvGrpSpPr/>
            <p:nvPr/>
          </p:nvGrpSpPr>
          <p:grpSpPr>
            <a:xfrm>
              <a:off x="546409" y="1434386"/>
              <a:ext cx="1789018" cy="1333578"/>
              <a:chOff x="126544" y="5179708"/>
              <a:chExt cx="1409781" cy="1473224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126544" y="5179708"/>
                <a:ext cx="1409781" cy="1473224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pc="-50" dirty="0" smtClean="0">
                    <a:gradFill>
                      <a:gsLst>
                        <a:gs pos="0">
                          <a:srgbClr xmlns:mc="http://schemas.openxmlformats.org/markup-compatibility/2006" xmlns:a14="http://schemas.microsoft.com/office/drawing/2010/main" val="000000" mc:Ignorable=""/>
                        </a:gs>
                        <a:gs pos="100000">
                          <a:srgbClr xmlns:mc="http://schemas.openxmlformats.org/markup-compatibility/2006" xmlns:a14="http://schemas.microsoft.com/office/drawing/2010/main" val="000000" mc:Ignorable=""/>
                        </a:gs>
                      </a:gsLst>
                      <a:lin ang="5400000" scaled="0"/>
                    </a:gradFill>
                  </a:rPr>
                  <a:t> 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6544" y="5589915"/>
                <a:ext cx="1409781" cy="59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 defTabSz="91409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xmlns:mc="http://schemas.openxmlformats.org/markup-compatibility/2006" xmlns:a14="http://schemas.microsoft.com/office/drawing/2010/main" val="FFC000" mc:Ignorable=""/>
                  </a:buClr>
                </a:pPr>
                <a:r>
                  <a:rPr lang="en-US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Information Discovery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488309" y="1550617"/>
              <a:ext cx="9309076" cy="115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914325" fontAlgn="base">
                <a:lnSpc>
                  <a:spcPct val="90000"/>
                </a:lnSpc>
                <a:spcAft>
                  <a:spcPct val="0"/>
                </a:spcAft>
              </a:pPr>
              <a:r>
                <a:rPr lang="en-US" sz="1600" b="1" dirty="0" smtClean="0">
                  <a:ea typeface="Kozuka Gothic Pro R" pitchFamily="34" charset="-128"/>
                </a:rPr>
                <a:t>Discover, acquire, and consume structured and blob datasets </a:t>
              </a:r>
              <a:br>
                <a:rPr lang="en-US" sz="1600" b="1" dirty="0" smtClean="0">
                  <a:ea typeface="Kozuka Gothic Pro R" pitchFamily="34" charset="-128"/>
                </a:rPr>
              </a:br>
              <a:r>
                <a:rPr lang="en-US" sz="1600" b="1" dirty="0" smtClean="0">
                  <a:ea typeface="Kozuka Gothic Pro R" pitchFamily="34" charset="-128"/>
                </a:rPr>
                <a:t>to power any application – on any platform and any screen size.</a:t>
              </a:r>
            </a:p>
            <a:p>
              <a:pPr marL="0" lvl="1" defTabSz="914325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Easy to consume secure APIs for content. Integrations with Office, SQL, Dynamics planned for instant discovery and mash-up of data for the information worker.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1785" y="2078254"/>
            <a:ext cx="8268760" cy="1407896"/>
            <a:chOff x="671513" y="1380632"/>
            <a:chExt cx="11022142" cy="1502121"/>
          </a:xfrm>
        </p:grpSpPr>
        <p:sp>
          <p:nvSpPr>
            <p:cNvPr id="35" name="Content Placeholder 4"/>
            <p:cNvSpPr txBox="1">
              <a:spLocks/>
            </p:cNvSpPr>
            <p:nvPr/>
          </p:nvSpPr>
          <p:spPr>
            <a:xfrm>
              <a:off x="723711" y="1380632"/>
              <a:ext cx="10969944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en-US" sz="16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71513" y="1600435"/>
              <a:ext cx="1789017" cy="1282318"/>
              <a:chOff x="126544" y="5179708"/>
              <a:chExt cx="1409780" cy="1416596"/>
            </a:xfrm>
          </p:grpSpPr>
          <p:sp>
            <p:nvSpPr>
              <p:cNvPr id="38" name="Rounded Rectangle 37"/>
              <p:cNvSpPr/>
              <p:nvPr/>
            </p:nvSpPr>
            <p:spPr bwMode="auto">
              <a:xfrm>
                <a:off x="126544" y="5179708"/>
                <a:ext cx="1409780" cy="1416596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spc="-50" dirty="0">
                    <a:gradFill>
                      <a:gsLst>
                        <a:gs pos="0">
                          <a:srgbClr xmlns:mc="http://schemas.openxmlformats.org/markup-compatibility/2006" xmlns:a14="http://schemas.microsoft.com/office/drawing/2010/main" val="FFFFFF" mc:Ignorable=""/>
                        </a:gs>
                        <a:gs pos="100000">
                          <a:srgbClr xmlns:mc="http://schemas.openxmlformats.org/markup-compatibility/2006" xmlns:a14="http://schemas.microsoft.com/office/drawing/2010/main" val="FFFFFF" mc:Ignorable=""/>
                        </a:gs>
                      </a:gsLst>
                      <a:lin ang="5400000" scaled="0"/>
                    </a:gradFill>
                  </a:rPr>
                  <a:t> 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26544" y="5561601"/>
                <a:ext cx="1409780" cy="59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 defTabSz="91409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xmlns:mc="http://schemas.openxmlformats.org/markup-compatibility/2006" xmlns:a14="http://schemas.microsoft.com/office/drawing/2010/main" val="FFC000" mc:Ignorable=""/>
                  </a:buClr>
                </a:pPr>
                <a:r>
                  <a:rPr lang="en-US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Brokerage</a:t>
                </a:r>
                <a:br>
                  <a:rPr lang="en-US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</a:br>
                <a:r>
                  <a:rPr lang="en-US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Business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592682" y="1716665"/>
              <a:ext cx="8608271" cy="106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914325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600" b="1" dirty="0" smtClean="0">
                  <a:ea typeface="Kozuka Gothic Pro R" pitchFamily="34" charset="-128"/>
                </a:rPr>
                <a:t>Partner driven ecosystem and global reach to deliver data </a:t>
              </a:r>
              <a:br>
                <a:rPr lang="en-US" sz="1600" b="1" dirty="0" smtClean="0">
                  <a:ea typeface="Kozuka Gothic Pro R" pitchFamily="34" charset="-128"/>
                </a:rPr>
              </a:br>
              <a:r>
                <a:rPr lang="en-US" sz="1600" b="1" dirty="0" smtClean="0">
                  <a:ea typeface="Kozuka Gothic Pro R" pitchFamily="34" charset="-128"/>
                </a:rPr>
                <a:t>and functionality to developers and information workers. </a:t>
              </a:r>
            </a:p>
            <a:p>
              <a:pPr marL="0" lvl="1" defTabSz="914325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Set your price, terms, and use our cloud to deliver web services and data to the world!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1785" y="3367790"/>
            <a:ext cx="8268760" cy="1337560"/>
            <a:chOff x="671513" y="1390635"/>
            <a:chExt cx="11022142" cy="1489960"/>
          </a:xfrm>
        </p:grpSpPr>
        <p:sp>
          <p:nvSpPr>
            <p:cNvPr id="30" name="Content Placeholder 4"/>
            <p:cNvSpPr txBox="1">
              <a:spLocks/>
            </p:cNvSpPr>
            <p:nvPr/>
          </p:nvSpPr>
          <p:spPr>
            <a:xfrm>
              <a:off x="723712" y="1390635"/>
              <a:ext cx="10969943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en-US" sz="16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71513" y="1600435"/>
              <a:ext cx="1789017" cy="1280160"/>
              <a:chOff x="126544" y="5179707"/>
              <a:chExt cx="1409780" cy="1414212"/>
            </a:xfrm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126544" y="5179707"/>
                <a:ext cx="1409780" cy="1414212"/>
              </a:xfrm>
              <a:prstGeom prst="roundRect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  <a:effectLst>
                <a:innerShdw blurRad="127000" dir="1122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matte"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pc="-50" dirty="0">
                    <a:gradFill>
                      <a:gsLst>
                        <a:gs pos="0">
                          <a:srgbClr xmlns:mc="http://schemas.openxmlformats.org/markup-compatibility/2006" xmlns:a14="http://schemas.microsoft.com/office/drawing/2010/main" val="000000" mc:Ignorable=""/>
                        </a:gs>
                        <a:gs pos="100000">
                          <a:srgbClr xmlns:mc="http://schemas.openxmlformats.org/markup-compatibility/2006" xmlns:a14="http://schemas.microsoft.com/office/drawing/2010/main" val="000000" mc:Ignorable=""/>
                        </a:gs>
                      </a:gsLst>
                      <a:lin ang="5400000" scaled="0"/>
                    </a:gradFill>
                  </a:rPr>
                  <a:t> 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6544" y="5514553"/>
                <a:ext cx="1409780" cy="591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 defTabSz="91409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xmlns:mc="http://schemas.openxmlformats.org/markup-compatibility/2006" xmlns:a14="http://schemas.microsoft.com/office/drawing/2010/main" val="FFC000" mc:Ignorable=""/>
                  </a:buClr>
                </a:pPr>
                <a:r>
                  <a:rPr lang="en-US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xmlns:mc="http://schemas.openxmlformats.org/markup-compatibility/2006" xmlns:a14="http://schemas.microsoft.com/office/drawing/2010/main" val="000000" mc:Ignorable="">
                          <a:alpha val="43137"/>
                        </a:srgbClr>
                      </a:outerShdw>
                    </a:effectLst>
                  </a:rPr>
                  <a:t>Analytics and Reporting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613411" y="1716665"/>
              <a:ext cx="8608271" cy="8982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914325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600" b="1" dirty="0" smtClean="0">
                  <a:ea typeface="Kozuka Gothic Pro R" pitchFamily="34" charset="-128"/>
                </a:rPr>
                <a:t>Single click analysis to augment private data with premium commercial and public domain data - on premises or in the cloud.</a:t>
              </a:r>
            </a:p>
            <a:p>
              <a:pPr marL="0" lvl="1" defTabSz="914325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Discover, create, buy and sell analytics and reports on top of Dallas content…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74283" y="4700885"/>
            <a:ext cx="645788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14325" fontAlgn="base">
              <a:spcBef>
                <a:spcPts val="900"/>
              </a:spcBef>
              <a:spcAft>
                <a:spcPct val="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ea typeface="Kozuka Gothic Pro R" pitchFamily="34" charset="-128"/>
              </a:rPr>
              <a:t>Built completely on the Windows Azure platform</a:t>
            </a:r>
          </a:p>
        </p:txBody>
      </p:sp>
    </p:spTree>
    <p:extLst>
      <p:ext uri="{BB962C8B-B14F-4D97-AF65-F5344CB8AC3E}">
        <p14:creationId xmlns:p14="http://schemas.microsoft.com/office/powerpoint/2010/main" val="47073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Crime from two perspectives - Demo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14" y="1481203"/>
            <a:ext cx="2867405" cy="19287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07" y="1481202"/>
            <a:ext cx="3088405" cy="19287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5534" y="4629150"/>
            <a:ext cx="373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  <a:hlinkClick r:id="rId6"/>
              </a:rPr>
              <a:t>http://apps.facebook.com/crimestats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4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 crater counter - Demo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5534" y="4629150"/>
            <a:ext cx="321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  <a:hlinkClick r:id="rId3"/>
              </a:rPr>
              <a:t>http://beamartian.jpl.nasa.gov/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6802"/>
            <a:ext cx="5736021" cy="346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1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“Dallas” help me?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/>
        </p:nvSpPr>
        <p:spPr>
          <a:xfrm>
            <a:off x="457200" y="971550"/>
            <a:ext cx="8229600" cy="3863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Developers</a:t>
            </a:r>
            <a:endParaRPr lang="en-US" sz="1800" dirty="0"/>
          </a:p>
          <a:p>
            <a:r>
              <a:rPr lang="en-US" sz="1600" dirty="0"/>
              <a:t>Trial subscriptions allow you to investigate content and develop applications without paying data royalties</a:t>
            </a:r>
          </a:p>
          <a:p>
            <a:r>
              <a:rPr lang="en-US" sz="1600" dirty="0"/>
              <a:t>Simple transaction and subscription models allow pay as you grow access to multi-million dollar datasets</a:t>
            </a:r>
          </a:p>
          <a:p>
            <a:r>
              <a:rPr lang="en-US" sz="1600" dirty="0"/>
              <a:t>Consistent REST based APIs across all datasets facilitate development on any </a:t>
            </a:r>
            <a:r>
              <a:rPr lang="en-US" sz="1600" dirty="0" smtClean="0"/>
              <a:t>platform</a:t>
            </a:r>
          </a:p>
          <a:p>
            <a:r>
              <a:rPr lang="en-US" sz="1600" dirty="0" smtClean="0"/>
              <a:t>Visually build and explore APIs, preview results</a:t>
            </a:r>
          </a:p>
          <a:p>
            <a:r>
              <a:rPr lang="en-US" sz="1600" dirty="0" smtClean="0"/>
              <a:t>C# proxy classes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800" b="1" dirty="0"/>
              <a:t>Information Workers</a:t>
            </a:r>
            <a:endParaRPr lang="en-US" sz="1800" dirty="0"/>
          </a:p>
          <a:p>
            <a:r>
              <a:rPr lang="en-US" sz="1600" dirty="0" smtClean="0"/>
              <a:t>Integration with </a:t>
            </a:r>
            <a:r>
              <a:rPr lang="en-US" sz="1600" dirty="0" err="1" smtClean="0"/>
              <a:t>PowerPivot</a:t>
            </a:r>
            <a:r>
              <a:rPr lang="en-US" sz="1600" dirty="0" smtClean="0"/>
              <a:t> to easily work with the data in Microsoft Excel</a:t>
            </a:r>
          </a:p>
          <a:p>
            <a:r>
              <a:rPr lang="en-US" sz="1600" dirty="0" smtClean="0"/>
              <a:t>Simple, predictable licensing models for acquiring content</a:t>
            </a:r>
          </a:p>
          <a:p>
            <a:r>
              <a:rPr lang="en-US" sz="1600" dirty="0" smtClean="0"/>
              <a:t>Coming </a:t>
            </a:r>
            <a:r>
              <a:rPr lang="en-US" sz="1600" dirty="0"/>
              <a:t>soon: ability to consume data from SQL Server, SQL Azure Database, and other Microsoft Office assets</a:t>
            </a:r>
          </a:p>
          <a:p>
            <a:pPr marL="0" indent="0">
              <a:buNone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612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6350"/>
            <a:ext cx="4479879" cy="3343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2-Point Star 5"/>
          <p:cNvSpPr/>
          <p:nvPr/>
        </p:nvSpPr>
        <p:spPr bwMode="auto">
          <a:xfrm>
            <a:off x="318500" y="742950"/>
            <a:ext cx="2456597" cy="1634906"/>
          </a:xfrm>
          <a:prstGeom prst="star32">
            <a:avLst>
              <a:gd name="adj" fmla="val 455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Featured datasets</a:t>
            </a:r>
          </a:p>
        </p:txBody>
      </p:sp>
      <p:sp>
        <p:nvSpPr>
          <p:cNvPr id="7" name="32-Point Star 6"/>
          <p:cNvSpPr/>
          <p:nvPr/>
        </p:nvSpPr>
        <p:spPr bwMode="auto">
          <a:xfrm>
            <a:off x="6019800" y="996287"/>
            <a:ext cx="3070746" cy="1634906"/>
          </a:xfrm>
          <a:prstGeom prst="star32">
            <a:avLst>
              <a:gd name="adj" fmla="val 455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Sample data visualizations</a:t>
            </a:r>
          </a:p>
        </p:txBody>
      </p:sp>
      <p:sp>
        <p:nvSpPr>
          <p:cNvPr id="8" name="32-Point Star 7"/>
          <p:cNvSpPr/>
          <p:nvPr/>
        </p:nvSpPr>
        <p:spPr bwMode="auto">
          <a:xfrm>
            <a:off x="163772" y="3322056"/>
            <a:ext cx="2456597" cy="1634906"/>
          </a:xfrm>
          <a:prstGeom prst="star32">
            <a:avLst>
              <a:gd name="adj" fmla="val 455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  <a:latin typeface="Segoe" pitchFamily="34" charset="0"/>
              </a:rPr>
              <a:t>Public domain data</a:t>
            </a:r>
          </a:p>
        </p:txBody>
      </p:sp>
    </p:spTree>
    <p:extLst>
      <p:ext uri="{BB962C8B-B14F-4D97-AF65-F5344CB8AC3E}">
        <p14:creationId xmlns:p14="http://schemas.microsoft.com/office/powerpoint/2010/main" val="45383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Marketplace Pricing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77927"/>
              </p:ext>
            </p:extLst>
          </p:nvPr>
        </p:nvGraphicFramePr>
        <p:xfrm>
          <a:off x="838200" y="971550"/>
          <a:ext cx="7467600" cy="411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34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On-screen Show (16:9)</PresentationFormat>
  <Paragraphs>170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What is “Dallas”?</vt:lpstr>
      <vt:lpstr>What is “Dallas”?</vt:lpstr>
      <vt:lpstr>What is “Dallas”?</vt:lpstr>
      <vt:lpstr>Crime from two perspectives - Demo</vt:lpstr>
      <vt:lpstr>NASA crater counter - Demo</vt:lpstr>
      <vt:lpstr>How can “Dallas” help me?</vt:lpstr>
      <vt:lpstr>Marketplace</vt:lpstr>
      <vt:lpstr>Marketplace Pricing</vt:lpstr>
      <vt:lpstr>User portal - Demo</vt:lpstr>
      <vt:lpstr>The Windows Azure platform</vt:lpstr>
      <vt:lpstr>“Dallas” Architecture</vt:lpstr>
      <vt:lpstr>“Dallas” and OData</vt:lpstr>
      <vt:lpstr>“Dallas” and OData</vt:lpstr>
      <vt:lpstr>Consuming “Dallas”- Demo</vt:lpstr>
      <vt:lpstr>“Dallas” consumption scenarios</vt:lpstr>
      <vt:lpstr>Bing Maps - Demo</vt:lpstr>
      <vt:lpstr>Content Providers</vt:lpstr>
      <vt:lpstr>Publishing experience - Demo</vt:lpstr>
      <vt:lpstr>Requirements</vt:lpstr>
      <vt:lpstr>Business Model Overview</vt:lpstr>
      <vt:lpstr>Revenue and Usage Reporting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2010-04-09T02:12:39Z</dcterms:created>
  <dcterms:modified xsi:type="dcterms:W3CDTF">2010-04-09T19:04:08Z</dcterms:modified>
</cp:coreProperties>
</file>