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26"/>
  </p:notesMasterIdLst>
  <p:handoutMasterIdLst>
    <p:handoutMasterId r:id="rId27"/>
  </p:handoutMasterIdLst>
  <p:sldIdLst>
    <p:sldId id="256" r:id="rId2"/>
    <p:sldId id="313" r:id="rId3"/>
    <p:sldId id="314" r:id="rId4"/>
    <p:sldId id="315" r:id="rId5"/>
    <p:sldId id="298" r:id="rId6"/>
    <p:sldId id="316" r:id="rId7"/>
    <p:sldId id="283" r:id="rId8"/>
    <p:sldId id="299" r:id="rId9"/>
    <p:sldId id="300" r:id="rId10"/>
    <p:sldId id="301" r:id="rId11"/>
    <p:sldId id="302" r:id="rId12"/>
    <p:sldId id="319" r:id="rId13"/>
    <p:sldId id="320" r:id="rId14"/>
    <p:sldId id="321" r:id="rId15"/>
    <p:sldId id="280" r:id="rId16"/>
    <p:sldId id="317" r:id="rId17"/>
    <p:sldId id="305" r:id="rId18"/>
    <p:sldId id="287" r:id="rId19"/>
    <p:sldId id="308" r:id="rId20"/>
    <p:sldId id="309" r:id="rId21"/>
    <p:sldId id="310" r:id="rId22"/>
    <p:sldId id="311" r:id="rId23"/>
    <p:sldId id="312" r:id="rId24"/>
    <p:sldId id="322" r:id="rId2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3399FF"/>
    <a:srgbClr val="27AD03"/>
    <a:srgbClr val="33CC33"/>
    <a:srgbClr val="22FB1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839" autoAdjust="0"/>
    <p:restoredTop sz="91579" autoAdjust="0"/>
  </p:normalViewPr>
  <p:slideViewPr>
    <p:cSldViewPr>
      <p:cViewPr>
        <p:scale>
          <a:sx n="66" d="100"/>
          <a:sy n="66" d="100"/>
        </p:scale>
        <p:origin x="-396" y="-18"/>
      </p:cViewPr>
      <p:guideLst>
        <p:guide orient="horz" pos="2160"/>
        <p:guide pos="2880"/>
      </p:guideLst>
    </p:cSldViewPr>
  </p:slideViewPr>
  <p:outlineViewPr>
    <p:cViewPr>
      <p:scale>
        <a:sx n="33" d="100"/>
        <a:sy n="33" d="100"/>
      </p:scale>
      <p:origin x="0" y="5370"/>
    </p:cViewPr>
  </p:outlineViewPr>
  <p:notesTextViewPr>
    <p:cViewPr>
      <p:scale>
        <a:sx n="100" d="100"/>
        <a:sy n="100" d="100"/>
      </p:scale>
      <p:origin x="0" y="0"/>
    </p:cViewPr>
  </p:notesTextViewPr>
  <p:sorterViewPr>
    <p:cViewPr>
      <p:scale>
        <a:sx n="66" d="100"/>
        <a:sy n="66" d="100"/>
      </p:scale>
      <p:origin x="0" y="605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FC1DD6EA-607A-4661-95E6-83692434B18F}" type="datetimeFigureOut">
              <a:rPr lang="en-US" smtClean="0"/>
              <a:pPr/>
              <a:t>12/7/2008</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7EC6161D-E7A3-4D7A-96F0-317903251ADB}"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05B24626-221C-4172-8162-158011D4950F}" type="datetimeFigureOut">
              <a:rPr lang="en-US" smtClean="0"/>
              <a:pPr/>
              <a:t>12/7/2008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FBC7D89-6594-41E8-B69D-A764963BDD6E}"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BC7D89-6594-41E8-B69D-A764963BDD6E}"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 the Object Data Manager</a:t>
            </a:r>
            <a:r>
              <a:rPr lang="en-US" baseline="0" dirty="0" smtClean="0"/>
              <a:t> within the </a:t>
            </a:r>
            <a:r>
              <a:rPr lang="en-US" dirty="0" smtClean="0"/>
              <a:t>Published Science Product Subsystem</a:t>
            </a:r>
          </a:p>
          <a:p>
            <a:endParaRPr lang="en-US" dirty="0" smtClean="0"/>
          </a:p>
          <a:p>
            <a:r>
              <a:rPr lang="en-US" dirty="0" smtClean="0"/>
              <a:t>Pan-STARRS saves the world, ODM</a:t>
            </a:r>
            <a:r>
              <a:rPr lang="en-US" baseline="0" dirty="0" smtClean="0"/>
              <a:t> answers to The Ultimate Question </a:t>
            </a:r>
            <a:r>
              <a:rPr lang="en-US" baseline="0" dirty="0" smtClean="0">
                <a:sym typeface="Wingdings" pitchFamily="2" charset="2"/>
              </a:rPr>
              <a:t></a:t>
            </a:r>
            <a:endParaRPr lang="en-US" dirty="0" smtClean="0"/>
          </a:p>
          <a:p>
            <a:endParaRPr lang="en-US" dirty="0" smtClean="0"/>
          </a:p>
          <a:p>
            <a:r>
              <a:rPr lang="en-US" dirty="0" smtClean="0"/>
              <a:t>Part of the PS1 PSPS mission is to better understand how the full set of requirements might be achieved in the future</a:t>
            </a:r>
            <a:r>
              <a:rPr lang="en-US" baseline="0" dirty="0" smtClean="0"/>
              <a:t> </a:t>
            </a:r>
            <a:r>
              <a:rPr lang="en-US" dirty="0" smtClean="0"/>
              <a:t>from hardware design to responding to user queries.</a:t>
            </a:r>
          </a:p>
          <a:p>
            <a:endParaRPr lang="en-US" dirty="0" smtClean="0"/>
          </a:p>
          <a:p>
            <a:r>
              <a:rPr lang="en-US" dirty="0" smtClean="0"/>
              <a:t>PS1 PSPS will provide access to the PS1 data to members of the PS1 Science Consortium</a:t>
            </a:r>
          </a:p>
          <a:p>
            <a:endParaRPr lang="en-US" dirty="0"/>
          </a:p>
        </p:txBody>
      </p:sp>
      <p:sp>
        <p:nvSpPr>
          <p:cNvPr id="4" name="Header Placeholder 3"/>
          <p:cNvSpPr>
            <a:spLocks noGrp="1"/>
          </p:cNvSpPr>
          <p:nvPr>
            <p:ph type="hdr" sz="quarter" idx="10"/>
          </p:nvPr>
        </p:nvSpPr>
        <p:spPr/>
        <p:txBody>
          <a:bodyPr/>
          <a:lstStyle/>
          <a:p>
            <a:pPr>
              <a:defRPr/>
            </a:pPr>
            <a:r>
              <a:rPr lang="en-US" smtClean="0"/>
              <a:t>Brand Transformation Presentation</a:t>
            </a:r>
            <a:endParaRPr lang="en-US"/>
          </a:p>
        </p:txBody>
      </p:sp>
      <p:sp>
        <p:nvSpPr>
          <p:cNvPr id="5" name="Slide Number Placeholder 4"/>
          <p:cNvSpPr>
            <a:spLocks noGrp="1"/>
          </p:cNvSpPr>
          <p:nvPr>
            <p:ph type="sldNum" sz="quarter" idx="11"/>
          </p:nvPr>
        </p:nvSpPr>
        <p:spPr/>
        <p:txBody>
          <a:bodyPr/>
          <a:lstStyle/>
          <a:p>
            <a:pPr>
              <a:defRPr/>
            </a:pPr>
            <a:fld id="{BB8596F7-736D-4BF9-9F15-2C2A8B3903CE}"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SDSS</a:t>
            </a:r>
            <a:r>
              <a:rPr lang="en-US" baseline="0" dirty="0" smtClean="0"/>
              <a:t> predecessor of Pan-STARRS.</a:t>
            </a:r>
          </a:p>
          <a:p>
            <a:endParaRPr lang="en-US" dirty="0"/>
          </a:p>
        </p:txBody>
      </p:sp>
      <p:sp>
        <p:nvSpPr>
          <p:cNvPr id="4" name="Header Placeholder 3"/>
          <p:cNvSpPr>
            <a:spLocks noGrp="1"/>
          </p:cNvSpPr>
          <p:nvPr>
            <p:ph type="hdr" sz="quarter" idx="10"/>
          </p:nvPr>
        </p:nvSpPr>
        <p:spPr/>
        <p:txBody>
          <a:bodyPr/>
          <a:lstStyle/>
          <a:p>
            <a:pPr>
              <a:defRPr/>
            </a:pPr>
            <a:r>
              <a:rPr lang="en-US" smtClean="0"/>
              <a:t>Brand Transformation Presentation</a:t>
            </a:r>
            <a:endParaRPr lang="en-US"/>
          </a:p>
        </p:txBody>
      </p:sp>
      <p:sp>
        <p:nvSpPr>
          <p:cNvPr id="5" name="Slide Number Placeholder 4"/>
          <p:cNvSpPr>
            <a:spLocks noGrp="1"/>
          </p:cNvSpPr>
          <p:nvPr>
            <p:ph type="sldNum" sz="quarter" idx="11"/>
          </p:nvPr>
        </p:nvSpPr>
        <p:spPr/>
        <p:txBody>
          <a:bodyPr/>
          <a:lstStyle/>
          <a:p>
            <a:pPr>
              <a:defRPr/>
            </a:pPr>
            <a:fld id="{BB8596F7-736D-4BF9-9F15-2C2A8B3903CE}"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BC7D89-6594-41E8-B69D-A764963BDD6E}"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16DE2B-5772-486A-89A6-6999EBF1D065}" type="slidenum">
              <a:rPr lang="en-US"/>
              <a:pPr/>
              <a:t>16</a:t>
            </a:fld>
            <a:endParaRPr lang="en-US"/>
          </a:p>
        </p:txBody>
      </p:sp>
      <p:sp>
        <p:nvSpPr>
          <p:cNvPr id="419842" name="Rectangle 2"/>
          <p:cNvSpPr>
            <a:spLocks noGrp="1" noRot="1" noChangeAspect="1" noChangeArrowheads="1" noTextEdit="1"/>
          </p:cNvSpPr>
          <p:nvPr>
            <p:ph type="sldImg"/>
          </p:nvPr>
        </p:nvSpPr>
        <p:spPr>
          <a:ln/>
        </p:spPr>
      </p:sp>
      <p:sp>
        <p:nvSpPr>
          <p:cNvPr id="419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84996" name="Header Placeholder 3"/>
          <p:cNvSpPr>
            <a:spLocks noGrp="1"/>
          </p:cNvSpPr>
          <p:nvPr>
            <p:ph type="hdr" sz="quarter"/>
          </p:nvPr>
        </p:nvSpPr>
        <p:spPr>
          <a:noFill/>
        </p:spPr>
        <p:txBody>
          <a:bodyPr/>
          <a:lstStyle/>
          <a:p>
            <a:r>
              <a:rPr lang="en-US" smtClean="0">
                <a:latin typeface="Arial" pitchFamily="34" charset="0"/>
              </a:rPr>
              <a:t>Brand Transformation Presentation</a:t>
            </a:r>
          </a:p>
        </p:txBody>
      </p:sp>
      <p:sp>
        <p:nvSpPr>
          <p:cNvPr id="84997" name="Slide Number Placeholder 4"/>
          <p:cNvSpPr>
            <a:spLocks noGrp="1"/>
          </p:cNvSpPr>
          <p:nvPr>
            <p:ph type="sldNum" sz="quarter" idx="5"/>
          </p:nvPr>
        </p:nvSpPr>
        <p:spPr>
          <a:noFill/>
        </p:spPr>
        <p:txBody>
          <a:bodyPr/>
          <a:lstStyle/>
          <a:p>
            <a:fld id="{6A340AD5-1394-43CB-AE96-D3D157F9AE70}" type="slidenum">
              <a:rPr lang="en-US" smtClean="0">
                <a:latin typeface="Arial" pitchFamily="34" charset="0"/>
              </a:rPr>
              <a:pPr/>
              <a:t>17</a:t>
            </a:fld>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BC7D89-6594-41E8-B69D-A764963BDD6E}"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84996" name="Header Placeholder 3"/>
          <p:cNvSpPr>
            <a:spLocks noGrp="1"/>
          </p:cNvSpPr>
          <p:nvPr>
            <p:ph type="hdr" sz="quarter"/>
          </p:nvPr>
        </p:nvSpPr>
        <p:spPr>
          <a:noFill/>
        </p:spPr>
        <p:txBody>
          <a:bodyPr/>
          <a:lstStyle/>
          <a:p>
            <a:r>
              <a:rPr lang="en-US" smtClean="0">
                <a:latin typeface="Arial" pitchFamily="34" charset="0"/>
              </a:rPr>
              <a:t>Brand Transformation Presentation</a:t>
            </a:r>
          </a:p>
        </p:txBody>
      </p:sp>
      <p:sp>
        <p:nvSpPr>
          <p:cNvPr id="84997" name="Slide Number Placeholder 4"/>
          <p:cNvSpPr>
            <a:spLocks noGrp="1"/>
          </p:cNvSpPr>
          <p:nvPr>
            <p:ph type="sldNum" sz="quarter" idx="5"/>
          </p:nvPr>
        </p:nvSpPr>
        <p:spPr>
          <a:noFill/>
        </p:spPr>
        <p:txBody>
          <a:bodyPr/>
          <a:lstStyle/>
          <a:p>
            <a:fld id="{6A340AD5-1394-43CB-AE96-D3D157F9AE70}" type="slidenum">
              <a:rPr lang="en-US" smtClean="0">
                <a:latin typeface="Arial" pitchFamily="34" charset="0"/>
              </a:rPr>
              <a:pPr/>
              <a:t>19</a:t>
            </a:fld>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84996" name="Header Placeholder 3"/>
          <p:cNvSpPr>
            <a:spLocks noGrp="1"/>
          </p:cNvSpPr>
          <p:nvPr>
            <p:ph type="hdr" sz="quarter"/>
          </p:nvPr>
        </p:nvSpPr>
        <p:spPr>
          <a:noFill/>
        </p:spPr>
        <p:txBody>
          <a:bodyPr/>
          <a:lstStyle/>
          <a:p>
            <a:r>
              <a:rPr lang="en-US" smtClean="0">
                <a:latin typeface="Arial" pitchFamily="34" charset="0"/>
              </a:rPr>
              <a:t>Brand Transformation Presentation</a:t>
            </a:r>
          </a:p>
        </p:txBody>
      </p:sp>
      <p:sp>
        <p:nvSpPr>
          <p:cNvPr id="84997" name="Slide Number Placeholder 4"/>
          <p:cNvSpPr>
            <a:spLocks noGrp="1"/>
          </p:cNvSpPr>
          <p:nvPr>
            <p:ph type="sldNum" sz="quarter" idx="5"/>
          </p:nvPr>
        </p:nvSpPr>
        <p:spPr>
          <a:noFill/>
        </p:spPr>
        <p:txBody>
          <a:bodyPr/>
          <a:lstStyle/>
          <a:p>
            <a:fld id="{6A340AD5-1394-43CB-AE96-D3D157F9AE70}" type="slidenum">
              <a:rPr lang="en-US" smtClean="0">
                <a:latin typeface="Arial" pitchFamily="34" charset="0"/>
              </a:rPr>
              <a:pPr/>
              <a:t>20</a:t>
            </a:fld>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pPr eaLnBrk="1" hangingPunct="1">
              <a:spcBef>
                <a:spcPct val="0"/>
              </a:spcBef>
            </a:pPr>
            <a:endParaRPr lang="en-US" smtClean="0">
              <a:latin typeface="Segoe"/>
            </a:endParaRPr>
          </a:p>
        </p:txBody>
      </p:sp>
      <p:sp>
        <p:nvSpPr>
          <p:cNvPr id="91140" name="Slide Number Placeholder 6"/>
          <p:cNvSpPr>
            <a:spLocks noGrp="1"/>
          </p:cNvSpPr>
          <p:nvPr>
            <p:ph type="sldNum" sz="quarter" idx="5"/>
          </p:nvPr>
        </p:nvSpPr>
        <p:spPr>
          <a:noFill/>
        </p:spPr>
        <p:txBody>
          <a:bodyPr/>
          <a:lstStyle/>
          <a:p>
            <a:pPr defTabSz="964740"/>
            <a:fld id="{E2FFFBFD-C8B1-4252-A447-F176FE9F9701}" type="slidenum">
              <a:rPr lang="en-US" smtClean="0">
                <a:latin typeface="Arial" pitchFamily="34" charset="0"/>
              </a:rPr>
              <a:pPr defTabSz="964740"/>
              <a:t>21</a:t>
            </a:fld>
            <a:endParaRPr lang="en-US" dirty="0" smtClean="0">
              <a:latin typeface="Arial" pitchFamily="34" charset="0"/>
            </a:endParaRPr>
          </a:p>
        </p:txBody>
      </p:sp>
      <p:sp>
        <p:nvSpPr>
          <p:cNvPr id="91141" name="Footer Placeholder 7"/>
          <p:cNvSpPr>
            <a:spLocks noGrp="1"/>
          </p:cNvSpPr>
          <p:nvPr>
            <p:ph type="ftr" sz="quarter" idx="4"/>
          </p:nvPr>
        </p:nvSpPr>
        <p:spPr>
          <a:noFill/>
        </p:spPr>
        <p:txBody>
          <a:bodyPr/>
          <a:lstStyle/>
          <a:p>
            <a:pPr defTabSz="964740"/>
            <a:r>
              <a:rPr lang="en-US" dirty="0" smtClean="0">
                <a:latin typeface="Segoe"/>
              </a:rPr>
              <a:t>© 2008 Microsoft Corporation. All rights reserved. Microsoft, Windows, Windows Vista and other product names are or may be registered trademarks and/or trademarks in the U.S. and/or other countries.</a:t>
            </a:r>
          </a:p>
          <a:p>
            <a:pPr defTabSz="964740"/>
            <a:r>
              <a:rPr lang="en-US" dirty="0"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a:rPr>
            </a:br>
            <a:r>
              <a:rPr lang="en-US" dirty="0" smtClean="0">
                <a:latin typeface="Segoe"/>
              </a:rPr>
              <a:t>MICROSOFT MAKES NO WARRANTIES, EXPRESS, IMPLIED OR STATUTORY, AS TO THE INFORMATION IN THIS PRESENTATION.</a:t>
            </a:r>
          </a:p>
        </p:txBody>
      </p:sp>
      <p:sp>
        <p:nvSpPr>
          <p:cNvPr id="91142" name="Date Placeholder 8"/>
          <p:cNvSpPr>
            <a:spLocks noGrp="1"/>
          </p:cNvSpPr>
          <p:nvPr>
            <p:ph type="dt" sz="quarter" idx="1"/>
          </p:nvPr>
        </p:nvSpPr>
        <p:spPr>
          <a:noFill/>
        </p:spPr>
        <p:txBody>
          <a:bodyPr/>
          <a:lstStyle/>
          <a:p>
            <a:pPr defTabSz="964740"/>
            <a:fld id="{DCDFC4F9-367A-46E5-B6F2-126C054789D9}" type="datetime1">
              <a:rPr lang="en-US" smtClean="0">
                <a:latin typeface="Arial" pitchFamily="34" charset="0"/>
              </a:rPr>
              <a:pPr defTabSz="964740"/>
              <a:t>12/7/2008</a:t>
            </a:fld>
            <a:endParaRPr lang="en-US" dirty="0" smtClean="0">
              <a:latin typeface="Arial" pitchFamily="34" charset="0"/>
            </a:endParaRPr>
          </a:p>
        </p:txBody>
      </p:sp>
      <p:sp>
        <p:nvSpPr>
          <p:cNvPr id="91143" name="Header Placeholder 9"/>
          <p:cNvSpPr>
            <a:spLocks noGrp="1"/>
          </p:cNvSpPr>
          <p:nvPr>
            <p:ph type="hdr" sz="quarter"/>
          </p:nvPr>
        </p:nvSpPr>
        <p:spPr>
          <a:noFill/>
        </p:spPr>
        <p:txBody>
          <a:bodyPr/>
          <a:lstStyle/>
          <a:p>
            <a:pPr defTabSz="964740"/>
            <a:endParaRPr lang="en-US" dirty="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pPr eaLnBrk="1" hangingPunct="1">
              <a:spcBef>
                <a:spcPct val="0"/>
              </a:spcBef>
            </a:pPr>
            <a:endParaRPr lang="en-US" smtClean="0">
              <a:latin typeface="Segoe"/>
            </a:endParaRPr>
          </a:p>
        </p:txBody>
      </p:sp>
      <p:sp>
        <p:nvSpPr>
          <p:cNvPr id="91140" name="Slide Number Placeholder 6"/>
          <p:cNvSpPr>
            <a:spLocks noGrp="1"/>
          </p:cNvSpPr>
          <p:nvPr>
            <p:ph type="sldNum" sz="quarter" idx="5"/>
          </p:nvPr>
        </p:nvSpPr>
        <p:spPr>
          <a:noFill/>
        </p:spPr>
        <p:txBody>
          <a:bodyPr/>
          <a:lstStyle/>
          <a:p>
            <a:pPr defTabSz="964740"/>
            <a:fld id="{E2FFFBFD-C8B1-4252-A447-F176FE9F9701}" type="slidenum">
              <a:rPr lang="en-US" smtClean="0">
                <a:latin typeface="Arial" pitchFamily="34" charset="0"/>
              </a:rPr>
              <a:pPr defTabSz="964740"/>
              <a:t>22</a:t>
            </a:fld>
            <a:endParaRPr lang="en-US" dirty="0" smtClean="0">
              <a:latin typeface="Arial" pitchFamily="34" charset="0"/>
            </a:endParaRPr>
          </a:p>
        </p:txBody>
      </p:sp>
      <p:sp>
        <p:nvSpPr>
          <p:cNvPr id="91141" name="Footer Placeholder 7"/>
          <p:cNvSpPr>
            <a:spLocks noGrp="1"/>
          </p:cNvSpPr>
          <p:nvPr>
            <p:ph type="ftr" sz="quarter" idx="4"/>
          </p:nvPr>
        </p:nvSpPr>
        <p:spPr>
          <a:noFill/>
        </p:spPr>
        <p:txBody>
          <a:bodyPr/>
          <a:lstStyle/>
          <a:p>
            <a:pPr defTabSz="964740"/>
            <a:r>
              <a:rPr lang="en-US" dirty="0" smtClean="0">
                <a:latin typeface="Segoe"/>
              </a:rPr>
              <a:t>© 2008 Microsoft Corporation. All rights reserved. Microsoft, Windows, Windows Vista and other product names are or may be registered trademarks and/or trademarks in the U.S. and/or other countries.</a:t>
            </a:r>
          </a:p>
          <a:p>
            <a:pPr defTabSz="964740"/>
            <a:r>
              <a:rPr lang="en-US" dirty="0"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a:rPr>
            </a:br>
            <a:r>
              <a:rPr lang="en-US" dirty="0" smtClean="0">
                <a:latin typeface="Segoe"/>
              </a:rPr>
              <a:t>MICROSOFT MAKES NO WARRANTIES, EXPRESS, IMPLIED OR STATUTORY, AS TO THE INFORMATION IN THIS PRESENTATION.</a:t>
            </a:r>
          </a:p>
        </p:txBody>
      </p:sp>
      <p:sp>
        <p:nvSpPr>
          <p:cNvPr id="91142" name="Date Placeholder 8"/>
          <p:cNvSpPr>
            <a:spLocks noGrp="1"/>
          </p:cNvSpPr>
          <p:nvPr>
            <p:ph type="dt" sz="quarter" idx="1"/>
          </p:nvPr>
        </p:nvSpPr>
        <p:spPr>
          <a:noFill/>
        </p:spPr>
        <p:txBody>
          <a:bodyPr/>
          <a:lstStyle/>
          <a:p>
            <a:pPr defTabSz="964740"/>
            <a:fld id="{DCDFC4F9-367A-46E5-B6F2-126C054789D9}" type="datetime1">
              <a:rPr lang="en-US" smtClean="0">
                <a:latin typeface="Arial" pitchFamily="34" charset="0"/>
              </a:rPr>
              <a:pPr defTabSz="964740"/>
              <a:t>12/7/2008</a:t>
            </a:fld>
            <a:endParaRPr lang="en-US" dirty="0" smtClean="0">
              <a:latin typeface="Arial" pitchFamily="34" charset="0"/>
            </a:endParaRPr>
          </a:p>
        </p:txBody>
      </p:sp>
      <p:sp>
        <p:nvSpPr>
          <p:cNvPr id="91143" name="Header Placeholder 9"/>
          <p:cNvSpPr>
            <a:spLocks noGrp="1"/>
          </p:cNvSpPr>
          <p:nvPr>
            <p:ph type="hdr" sz="quarter"/>
          </p:nvPr>
        </p:nvSpPr>
        <p:spPr>
          <a:noFill/>
        </p:spPr>
        <p:txBody>
          <a:bodyPr/>
          <a:lstStyle/>
          <a:p>
            <a:pPr defTabSz="964740"/>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Large data sets are here, solutions are not</a:t>
            </a:r>
          </a:p>
          <a:p>
            <a:endParaRPr lang="en-US" dirty="0" smtClean="0"/>
          </a:p>
          <a:p>
            <a:r>
              <a:rPr lang="en-US" dirty="0" smtClean="0"/>
              <a:t>Exponential data growth</a:t>
            </a:r>
          </a:p>
          <a:p>
            <a:pPr lvl="1"/>
            <a:r>
              <a:rPr lang="en-US" dirty="0" smtClean="0"/>
              <a:t>&gt; data will be never co-located</a:t>
            </a:r>
          </a:p>
          <a:p>
            <a:endParaRPr lang="en-US" dirty="0" smtClean="0"/>
          </a:p>
          <a:p>
            <a:r>
              <a:rPr lang="en-US" dirty="0" smtClean="0"/>
              <a:t>Sociological trends:</a:t>
            </a:r>
          </a:p>
          <a:p>
            <a:pPr lvl="1"/>
            <a:r>
              <a:rPr lang="en-US" dirty="0" smtClean="0"/>
              <a:t>Data collection in ever  larger collaborations (VO)</a:t>
            </a:r>
          </a:p>
          <a:p>
            <a:pPr lvl="1"/>
            <a:r>
              <a:rPr lang="en-US" dirty="0" smtClean="0"/>
              <a:t>Analysis decoupled, off archived data by smaller groups</a:t>
            </a:r>
          </a:p>
          <a:p>
            <a:pPr lvl="1"/>
            <a:endParaRPr lang="en-US" dirty="0" smtClean="0"/>
          </a:p>
          <a:p>
            <a:r>
              <a:rPr lang="en-US" dirty="0" smtClean="0"/>
              <a:t>Even HPC projects choking on IO</a:t>
            </a:r>
          </a:p>
          <a:p>
            <a:pPr lvl="1"/>
            <a:r>
              <a:rPr lang="en-US" dirty="0" smtClean="0"/>
              <a:t>Comprehensive array support is needed</a:t>
            </a:r>
          </a:p>
          <a:p>
            <a:endParaRPr lang="en-US" dirty="0"/>
          </a:p>
        </p:txBody>
      </p:sp>
      <p:sp>
        <p:nvSpPr>
          <p:cNvPr id="4" name="Slide Number Placeholder 3"/>
          <p:cNvSpPr>
            <a:spLocks noGrp="1"/>
          </p:cNvSpPr>
          <p:nvPr>
            <p:ph type="sldNum" sz="quarter" idx="10"/>
          </p:nvPr>
        </p:nvSpPr>
        <p:spPr/>
        <p:txBody>
          <a:bodyPr/>
          <a:lstStyle/>
          <a:p>
            <a:fld id="{7FBC7D89-6594-41E8-B69D-A764963BDD6E}"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pPr eaLnBrk="1" hangingPunct="1">
              <a:spcBef>
                <a:spcPct val="0"/>
              </a:spcBef>
            </a:pPr>
            <a:endParaRPr lang="en-US" smtClean="0">
              <a:latin typeface="Segoe"/>
            </a:endParaRPr>
          </a:p>
        </p:txBody>
      </p:sp>
      <p:sp>
        <p:nvSpPr>
          <p:cNvPr id="91140" name="Slide Number Placeholder 6"/>
          <p:cNvSpPr>
            <a:spLocks noGrp="1"/>
          </p:cNvSpPr>
          <p:nvPr>
            <p:ph type="sldNum" sz="quarter" idx="5"/>
          </p:nvPr>
        </p:nvSpPr>
        <p:spPr>
          <a:noFill/>
        </p:spPr>
        <p:txBody>
          <a:bodyPr/>
          <a:lstStyle/>
          <a:p>
            <a:pPr defTabSz="964740"/>
            <a:fld id="{E2FFFBFD-C8B1-4252-A447-F176FE9F9701}" type="slidenum">
              <a:rPr lang="en-US" smtClean="0">
                <a:latin typeface="Arial" pitchFamily="34" charset="0"/>
              </a:rPr>
              <a:pPr defTabSz="964740"/>
              <a:t>23</a:t>
            </a:fld>
            <a:endParaRPr lang="en-US" dirty="0" smtClean="0">
              <a:latin typeface="Arial" pitchFamily="34" charset="0"/>
            </a:endParaRPr>
          </a:p>
        </p:txBody>
      </p:sp>
      <p:sp>
        <p:nvSpPr>
          <p:cNvPr id="91141" name="Footer Placeholder 7"/>
          <p:cNvSpPr>
            <a:spLocks noGrp="1"/>
          </p:cNvSpPr>
          <p:nvPr>
            <p:ph type="ftr" sz="quarter" idx="4"/>
          </p:nvPr>
        </p:nvSpPr>
        <p:spPr>
          <a:noFill/>
        </p:spPr>
        <p:txBody>
          <a:bodyPr/>
          <a:lstStyle/>
          <a:p>
            <a:pPr defTabSz="964740"/>
            <a:r>
              <a:rPr lang="en-US" dirty="0" smtClean="0">
                <a:latin typeface="Segoe"/>
              </a:rPr>
              <a:t>© 2008 Microsoft Corporation. All rights reserved. Microsoft, Windows, Windows Vista and other product names are or may be registered trademarks and/or trademarks in the U.S. and/or other countries.</a:t>
            </a:r>
          </a:p>
          <a:p>
            <a:pPr defTabSz="964740"/>
            <a:r>
              <a:rPr lang="en-US" dirty="0"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a:rPr>
            </a:br>
            <a:r>
              <a:rPr lang="en-US" dirty="0" smtClean="0">
                <a:latin typeface="Segoe"/>
              </a:rPr>
              <a:t>MICROSOFT MAKES NO WARRANTIES, EXPRESS, IMPLIED OR STATUTORY, AS TO THE INFORMATION IN THIS PRESENTATION.</a:t>
            </a:r>
          </a:p>
        </p:txBody>
      </p:sp>
      <p:sp>
        <p:nvSpPr>
          <p:cNvPr id="91142" name="Date Placeholder 8"/>
          <p:cNvSpPr>
            <a:spLocks noGrp="1"/>
          </p:cNvSpPr>
          <p:nvPr>
            <p:ph type="dt" sz="quarter" idx="1"/>
          </p:nvPr>
        </p:nvSpPr>
        <p:spPr>
          <a:noFill/>
        </p:spPr>
        <p:txBody>
          <a:bodyPr/>
          <a:lstStyle/>
          <a:p>
            <a:pPr defTabSz="964740"/>
            <a:fld id="{DCDFC4F9-367A-46E5-B6F2-126C054789D9}" type="datetime1">
              <a:rPr lang="en-US" smtClean="0">
                <a:latin typeface="Arial" pitchFamily="34" charset="0"/>
              </a:rPr>
              <a:pPr defTabSz="964740"/>
              <a:t>12/7/2008</a:t>
            </a:fld>
            <a:endParaRPr lang="en-US" dirty="0" smtClean="0">
              <a:latin typeface="Arial" pitchFamily="34" charset="0"/>
            </a:endParaRPr>
          </a:p>
        </p:txBody>
      </p:sp>
      <p:sp>
        <p:nvSpPr>
          <p:cNvPr id="91143" name="Header Placeholder 9"/>
          <p:cNvSpPr>
            <a:spLocks noGrp="1"/>
          </p:cNvSpPr>
          <p:nvPr>
            <p:ph type="hdr" sz="quarter"/>
          </p:nvPr>
        </p:nvSpPr>
        <p:spPr>
          <a:noFill/>
        </p:spPr>
        <p:txBody>
          <a:bodyPr/>
          <a:lstStyle/>
          <a:p>
            <a:pPr defTabSz="964740"/>
            <a:endParaRPr lang="en-US" dirty="0"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endParaRPr lang="en-US" sz="2400" dirty="0" smtClean="0"/>
          </a:p>
        </p:txBody>
      </p:sp>
      <p:sp>
        <p:nvSpPr>
          <p:cNvPr id="96260" name="Header Placeholder 3"/>
          <p:cNvSpPr>
            <a:spLocks noGrp="1"/>
          </p:cNvSpPr>
          <p:nvPr>
            <p:ph type="hdr" sz="quarter"/>
          </p:nvPr>
        </p:nvSpPr>
        <p:spPr>
          <a:noFill/>
        </p:spPr>
        <p:txBody>
          <a:bodyPr/>
          <a:lstStyle/>
          <a:p>
            <a:r>
              <a:rPr lang="en-US" smtClean="0">
                <a:latin typeface="Arial" pitchFamily="34" charset="0"/>
              </a:rPr>
              <a:t>Brand Transformation Presentation</a:t>
            </a:r>
          </a:p>
        </p:txBody>
      </p:sp>
      <p:sp>
        <p:nvSpPr>
          <p:cNvPr id="96261" name="Slide Number Placeholder 4"/>
          <p:cNvSpPr>
            <a:spLocks noGrp="1"/>
          </p:cNvSpPr>
          <p:nvPr>
            <p:ph type="sldNum" sz="quarter" idx="5"/>
          </p:nvPr>
        </p:nvSpPr>
        <p:spPr>
          <a:noFill/>
        </p:spPr>
        <p:txBody>
          <a:bodyPr/>
          <a:lstStyle/>
          <a:p>
            <a:fld id="{CAA3F306-F8BC-4986-B21A-B8193F60783B}" type="slidenum">
              <a:rPr lang="en-US" smtClean="0">
                <a:latin typeface="Arial" pitchFamily="34" charset="0"/>
              </a:rPr>
              <a:pPr/>
              <a:t>24</a:t>
            </a:fld>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Scientists are “cheap”</a:t>
            </a:r>
          </a:p>
          <a:p>
            <a:pPr lvl="1"/>
            <a:r>
              <a:rPr lang="en-US" dirty="0" smtClean="0"/>
              <a:t>They will not pay for license, rather write it themselves</a:t>
            </a:r>
          </a:p>
          <a:p>
            <a:pPr lvl="1"/>
            <a:r>
              <a:rPr lang="en-US" dirty="0" smtClean="0"/>
              <a:t>Giving them SW is not enough, need recipe for solutions</a:t>
            </a:r>
          </a:p>
          <a:p>
            <a:endParaRPr lang="en-US" dirty="0"/>
          </a:p>
        </p:txBody>
      </p:sp>
      <p:sp>
        <p:nvSpPr>
          <p:cNvPr id="4" name="Slide Number Placeholder 3"/>
          <p:cNvSpPr>
            <a:spLocks noGrp="1"/>
          </p:cNvSpPr>
          <p:nvPr>
            <p:ph type="sldNum" sz="quarter" idx="10"/>
          </p:nvPr>
        </p:nvSpPr>
        <p:spPr/>
        <p:txBody>
          <a:bodyPr/>
          <a:lstStyle/>
          <a:p>
            <a:fld id="{7FBC7D89-6594-41E8-B69D-A764963BDD6E}"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Scientists are “cheap”</a:t>
            </a:r>
          </a:p>
          <a:p>
            <a:pPr lvl="1"/>
            <a:r>
              <a:rPr lang="en-US" dirty="0" smtClean="0"/>
              <a:t>They will not pay for license, rather write it themselves</a:t>
            </a:r>
          </a:p>
          <a:p>
            <a:pPr lvl="1"/>
            <a:r>
              <a:rPr lang="en-US" dirty="0" smtClean="0"/>
              <a:t>Giving them SW is not enough, need recipe for solutions</a:t>
            </a:r>
          </a:p>
          <a:p>
            <a:endParaRPr lang="en-US" dirty="0"/>
          </a:p>
        </p:txBody>
      </p:sp>
      <p:sp>
        <p:nvSpPr>
          <p:cNvPr id="4" name="Slide Number Placeholder 3"/>
          <p:cNvSpPr>
            <a:spLocks noGrp="1"/>
          </p:cNvSpPr>
          <p:nvPr>
            <p:ph type="sldNum" sz="quarter" idx="10"/>
          </p:nvPr>
        </p:nvSpPr>
        <p:spPr/>
        <p:txBody>
          <a:bodyPr/>
          <a:lstStyle/>
          <a:p>
            <a:fld id="{7FBC7D89-6594-41E8-B69D-A764963BDD6E}"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BC7D89-6594-41E8-B69D-A764963BDD6E}"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7FBC7D89-6594-41E8-B69D-A764963BDD6E}"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73A78438-E420-4AB4-A150-3A75BEE24B51}" type="slidenum">
              <a:rPr lang="en-US" smtClean="0">
                <a:latin typeface="Arial" pitchFamily="34" charset="0"/>
              </a:rPr>
              <a:pPr/>
              <a:t>8</a:t>
            </a:fld>
            <a:endParaRPr lang="en-US" smtClean="0">
              <a:latin typeface="Arial" pitchFamily="34" charset="0"/>
            </a:endParaRPr>
          </a:p>
        </p:txBody>
      </p:sp>
      <p:sp>
        <p:nvSpPr>
          <p:cNvPr id="72707" name="Rectangle 2"/>
          <p:cNvSpPr>
            <a:spLocks noGrp="1" noRot="1" noChangeAspect="1" noChangeArrowheads="1" noTextEdit="1"/>
          </p:cNvSpPr>
          <p:nvPr>
            <p:ph type="sldImg"/>
          </p:nvPr>
        </p:nvSpPr>
        <p:spPr>
          <a:ln/>
        </p:spPr>
      </p:sp>
      <p:sp>
        <p:nvSpPr>
          <p:cNvPr id="72708" name="Rectangle 4"/>
          <p:cNvSpPr>
            <a:spLocks noGrp="1" noChangeArrowheads="1"/>
          </p:cNvSpPr>
          <p:nvPr>
            <p:ph type="body" idx="1"/>
          </p:nvPr>
        </p:nvSpPr>
        <p:spPr>
          <a:noFill/>
          <a:ln/>
        </p:spPr>
        <p:txBody>
          <a:bodyPr/>
          <a:lstStyle/>
          <a:p>
            <a:pPr eaLnBrk="1" hangingPunct="1"/>
            <a:r>
              <a:rPr lang="en-US" dirty="0" smtClean="0">
                <a:latin typeface="Arial" pitchFamily="34" charset="0"/>
              </a:rPr>
              <a:t>Pan-STARRS</a:t>
            </a:r>
          </a:p>
          <a:p>
            <a:pPr lvl="1" eaLnBrk="1" hangingPunct="1"/>
            <a:r>
              <a:rPr lang="en-US" dirty="0" smtClean="0">
                <a:latin typeface="Arial" pitchFamily="34" charset="0"/>
              </a:rPr>
              <a:t>4 telescopes placed in Mauna Kea observing the same region of the sky simultaneously </a:t>
            </a:r>
          </a:p>
          <a:p>
            <a:pPr lvl="1" eaLnBrk="1" hangingPunct="1"/>
            <a:r>
              <a:rPr lang="en-US" dirty="0" smtClean="0">
                <a:latin typeface="Arial" pitchFamily="34" charset="0"/>
              </a:rPr>
              <a:t>PS1: Prototype composed of a single telescope placed in Haleakala (Maui)</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r>
              <a:rPr lang="en-US" dirty="0" smtClean="0">
                <a:solidFill>
                  <a:srgbClr val="FAFAFA"/>
                </a:solidFill>
                <a:latin typeface="Arial" pitchFamily="34" charset="0"/>
              </a:rPr>
              <a:t>Next Generation Sky Survey (3/4 of sky)</a:t>
            </a:r>
          </a:p>
          <a:p>
            <a:r>
              <a:rPr lang="en-US" dirty="0" smtClean="0">
                <a:latin typeface="Arial" pitchFamily="34" charset="0"/>
              </a:rPr>
              <a:t>CCD – Charge Coupled Devices</a:t>
            </a:r>
          </a:p>
          <a:p>
            <a:pPr lvl="1"/>
            <a:r>
              <a:rPr lang="en-US" dirty="0" smtClean="0">
                <a:latin typeface="Arial" pitchFamily="34" charset="0"/>
              </a:rPr>
              <a:t>Captured 50%-90% of photons</a:t>
            </a:r>
          </a:p>
          <a:p>
            <a:pPr lvl="1"/>
            <a:r>
              <a:rPr lang="en-US" dirty="0" smtClean="0">
                <a:latin typeface="Arial" pitchFamily="34" charset="0"/>
              </a:rPr>
              <a:t>Issue is resolution &amp; size</a:t>
            </a:r>
          </a:p>
          <a:p>
            <a:pPr lvl="1"/>
            <a:r>
              <a:rPr lang="en-US" dirty="0" smtClean="0">
                <a:latin typeface="Arial" pitchFamily="34" charset="0"/>
              </a:rPr>
              <a:t>2K X 4K today, bigger size is an issue</a:t>
            </a:r>
          </a:p>
          <a:p>
            <a:pPr lvl="1"/>
            <a:r>
              <a:rPr lang="en-US" dirty="0" smtClean="0">
                <a:latin typeface="Arial" pitchFamily="34" charset="0"/>
              </a:rPr>
              <a:t>Created mosaic of many smaller CCDs in contiguous </a:t>
            </a:r>
            <a:r>
              <a:rPr lang="en-US" dirty="0" err="1" smtClean="0">
                <a:latin typeface="Arial" pitchFamily="34" charset="0"/>
              </a:rPr>
              <a:t>layour</a:t>
            </a:r>
            <a:endParaRPr lang="en-US" dirty="0" smtClean="0">
              <a:latin typeface="Arial" pitchFamily="34" charset="0"/>
            </a:endParaRPr>
          </a:p>
          <a:p>
            <a:pPr lvl="1"/>
            <a:r>
              <a:rPr lang="en-US" dirty="0" smtClean="0">
                <a:latin typeface="Arial" pitchFamily="34" charset="0"/>
              </a:rPr>
              <a:t>Biggest = Sloan</a:t>
            </a:r>
          </a:p>
          <a:p>
            <a:pPr lvl="1"/>
            <a:r>
              <a:rPr lang="en-US" dirty="0" smtClean="0">
                <a:latin typeface="Arial" pitchFamily="34" charset="0"/>
              </a:rPr>
              <a:t>Pan-STARRS is 4X time faster and 4 filters</a:t>
            </a:r>
          </a:p>
          <a:p>
            <a:pPr lvl="1"/>
            <a:r>
              <a:rPr lang="en-US" dirty="0" smtClean="0">
                <a:latin typeface="Arial" pitchFamily="34" charset="0"/>
              </a:rPr>
              <a:t>Mosaic of many CCDs to make 1.4gigapixel camera, 2 bytes/pixel</a:t>
            </a:r>
          </a:p>
          <a:p>
            <a:pPr lvl="1"/>
            <a:endParaRPr lang="en-US" dirty="0" smtClean="0">
              <a:latin typeface="Arial" pitchFamily="34" charset="0"/>
            </a:endParaRPr>
          </a:p>
          <a:p>
            <a:pPr lvl="1"/>
            <a:r>
              <a:rPr lang="en-US" dirty="0" smtClean="0">
                <a:latin typeface="Arial" pitchFamily="34" charset="0"/>
              </a:rPr>
              <a:t>-- </a:t>
            </a:r>
            <a:r>
              <a:rPr lang="en-US" sz="1500" dirty="0" smtClean="0">
                <a:solidFill>
                  <a:srgbClr val="FAFAFA"/>
                </a:solidFill>
              </a:rPr>
              <a:t>(PSPS-ODM) Published Science Product Subsystem – Object Data Manager</a:t>
            </a:r>
            <a:endParaRPr lang="en-US" dirty="0" smtClean="0">
              <a:latin typeface="Arial" pitchFamily="34" charset="0"/>
            </a:endParaRPr>
          </a:p>
        </p:txBody>
      </p:sp>
      <p:sp>
        <p:nvSpPr>
          <p:cNvPr id="73732" name="Header Placeholder 3"/>
          <p:cNvSpPr>
            <a:spLocks noGrp="1"/>
          </p:cNvSpPr>
          <p:nvPr>
            <p:ph type="hdr" sz="quarter"/>
          </p:nvPr>
        </p:nvSpPr>
        <p:spPr>
          <a:noFill/>
        </p:spPr>
        <p:txBody>
          <a:bodyPr/>
          <a:lstStyle/>
          <a:p>
            <a:r>
              <a:rPr lang="en-US" smtClean="0">
                <a:latin typeface="Arial" pitchFamily="34" charset="0"/>
              </a:rPr>
              <a:t>Brand Transformation Presentation</a:t>
            </a:r>
          </a:p>
        </p:txBody>
      </p:sp>
      <p:sp>
        <p:nvSpPr>
          <p:cNvPr id="73733" name="Slide Number Placeholder 4"/>
          <p:cNvSpPr>
            <a:spLocks noGrp="1"/>
          </p:cNvSpPr>
          <p:nvPr>
            <p:ph type="sldNum" sz="quarter" idx="5"/>
          </p:nvPr>
        </p:nvSpPr>
        <p:spPr>
          <a:noFill/>
        </p:spPr>
        <p:txBody>
          <a:bodyPr/>
          <a:lstStyle/>
          <a:p>
            <a:fld id="{C1F3DD12-AA5B-4DEE-99B6-8BE80AE3AAC5}" type="slidenum">
              <a:rPr lang="en-US" smtClean="0">
                <a:latin typeface="Arial" pitchFamily="34" charset="0"/>
              </a:rPr>
              <a:pPr/>
              <a:t>9</a:t>
            </a:fld>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r>
              <a:rPr lang="en-US" sz="1500" dirty="0" smtClean="0">
                <a:latin typeface="Arial" charset="0"/>
              </a:rPr>
              <a:t>PS1 is step 1 to validate approach before PS4</a:t>
            </a:r>
          </a:p>
          <a:p>
            <a:r>
              <a:rPr lang="en-US" sz="1500" dirty="0" smtClean="0">
                <a:latin typeface="Arial" charset="0"/>
              </a:rPr>
              <a:t>The PS4 enclosure concept</a:t>
            </a:r>
            <a:endParaRPr lang="en-US" dirty="0" smtClean="0">
              <a:latin typeface="Arial" pitchFamily="34" charset="0"/>
            </a:endParaRPr>
          </a:p>
        </p:txBody>
      </p:sp>
      <p:sp>
        <p:nvSpPr>
          <p:cNvPr id="73732" name="Header Placeholder 3"/>
          <p:cNvSpPr>
            <a:spLocks noGrp="1"/>
          </p:cNvSpPr>
          <p:nvPr>
            <p:ph type="hdr" sz="quarter"/>
          </p:nvPr>
        </p:nvSpPr>
        <p:spPr>
          <a:noFill/>
        </p:spPr>
        <p:txBody>
          <a:bodyPr/>
          <a:lstStyle/>
          <a:p>
            <a:r>
              <a:rPr lang="en-US" smtClean="0">
                <a:latin typeface="Arial" pitchFamily="34" charset="0"/>
              </a:rPr>
              <a:t>Brand Transformation Presentation</a:t>
            </a:r>
          </a:p>
        </p:txBody>
      </p:sp>
      <p:sp>
        <p:nvSpPr>
          <p:cNvPr id="73733" name="Slide Number Placeholder 4"/>
          <p:cNvSpPr>
            <a:spLocks noGrp="1"/>
          </p:cNvSpPr>
          <p:nvPr>
            <p:ph type="sldNum" sz="quarter" idx="5"/>
          </p:nvPr>
        </p:nvSpPr>
        <p:spPr>
          <a:noFill/>
        </p:spPr>
        <p:txBody>
          <a:bodyPr/>
          <a:lstStyle/>
          <a:p>
            <a:fld id="{C1F3DD12-AA5B-4DEE-99B6-8BE80AE3AAC5}" type="slidenum">
              <a:rPr lang="en-US" smtClean="0">
                <a:latin typeface="Arial" pitchFamily="34" charset="0"/>
              </a:rPr>
              <a:pPr/>
              <a:t>10</a:t>
            </a:fld>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3A2F69-0E5F-4475-91BE-AF9155C4BFAC}" type="datetime1">
              <a:rPr lang="en-US" smtClean="0"/>
              <a:pPr/>
              <a:t>12/7/2008</a:t>
            </a:fld>
            <a:endParaRPr lang="en-US"/>
          </a:p>
        </p:txBody>
      </p:sp>
      <p:sp>
        <p:nvSpPr>
          <p:cNvPr id="5" name="Footer Placeholder 4"/>
          <p:cNvSpPr>
            <a:spLocks noGrp="1"/>
          </p:cNvSpPr>
          <p:nvPr>
            <p:ph type="ftr" sz="quarter" idx="11"/>
          </p:nvPr>
        </p:nvSpPr>
        <p:spPr/>
        <p:txBody>
          <a:bodyPr/>
          <a:lstStyle/>
          <a:p>
            <a:r>
              <a:rPr lang="es-ES" smtClean="0"/>
              <a:t>María Nieto Santisteban, ADASS 2008, Québec City, Canada</a:t>
            </a:r>
            <a:endParaRPr lang="en-US"/>
          </a:p>
        </p:txBody>
      </p:sp>
      <p:sp>
        <p:nvSpPr>
          <p:cNvPr id="6" name="Slide Number Placeholder 5"/>
          <p:cNvSpPr>
            <a:spLocks noGrp="1"/>
          </p:cNvSpPr>
          <p:nvPr>
            <p:ph type="sldNum" sz="quarter" idx="12"/>
          </p:nvPr>
        </p:nvSpPr>
        <p:spPr/>
        <p:txBody>
          <a:bodyPr/>
          <a:lstStyle/>
          <a:p>
            <a:fld id="{65FB8673-437C-49BC-B3F7-7A5C83EBB86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7F7EBF-BBF6-430C-B7AB-2B3AF4C04BB4}" type="datetime1">
              <a:rPr lang="en-US" smtClean="0"/>
              <a:pPr/>
              <a:t>12/7/2008</a:t>
            </a:fld>
            <a:endParaRPr lang="en-US"/>
          </a:p>
        </p:txBody>
      </p:sp>
      <p:sp>
        <p:nvSpPr>
          <p:cNvPr id="5" name="Footer Placeholder 4"/>
          <p:cNvSpPr>
            <a:spLocks noGrp="1"/>
          </p:cNvSpPr>
          <p:nvPr>
            <p:ph type="ftr" sz="quarter" idx="11"/>
          </p:nvPr>
        </p:nvSpPr>
        <p:spPr/>
        <p:txBody>
          <a:bodyPr/>
          <a:lstStyle/>
          <a:p>
            <a:r>
              <a:rPr lang="es-ES" smtClean="0"/>
              <a:t>María Nieto Santisteban, ADASS 2008, Québec City, Canada</a:t>
            </a:r>
            <a:endParaRPr lang="en-US"/>
          </a:p>
        </p:txBody>
      </p:sp>
      <p:sp>
        <p:nvSpPr>
          <p:cNvPr id="6" name="Slide Number Placeholder 5"/>
          <p:cNvSpPr>
            <a:spLocks noGrp="1"/>
          </p:cNvSpPr>
          <p:nvPr>
            <p:ph type="sldNum" sz="quarter" idx="12"/>
          </p:nvPr>
        </p:nvSpPr>
        <p:spPr/>
        <p:txBody>
          <a:bodyPr/>
          <a:lstStyle/>
          <a:p>
            <a:fld id="{65FB8673-437C-49BC-B3F7-7A5C83EBB8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73C52F-CBFE-46F5-A004-6AFA42B82704}" type="datetime1">
              <a:rPr lang="en-US" smtClean="0"/>
              <a:pPr/>
              <a:t>12/7/2008</a:t>
            </a:fld>
            <a:endParaRPr lang="en-US"/>
          </a:p>
        </p:txBody>
      </p:sp>
      <p:sp>
        <p:nvSpPr>
          <p:cNvPr id="5" name="Footer Placeholder 4"/>
          <p:cNvSpPr>
            <a:spLocks noGrp="1"/>
          </p:cNvSpPr>
          <p:nvPr>
            <p:ph type="ftr" sz="quarter" idx="11"/>
          </p:nvPr>
        </p:nvSpPr>
        <p:spPr/>
        <p:txBody>
          <a:bodyPr/>
          <a:lstStyle/>
          <a:p>
            <a:r>
              <a:rPr lang="es-ES" smtClean="0"/>
              <a:t>María Nieto Santisteban, ADASS 2008, Québec City, Canada</a:t>
            </a:r>
            <a:endParaRPr lang="en-US"/>
          </a:p>
        </p:txBody>
      </p:sp>
      <p:sp>
        <p:nvSpPr>
          <p:cNvPr id="6" name="Slide Number Placeholder 5"/>
          <p:cNvSpPr>
            <a:spLocks noGrp="1"/>
          </p:cNvSpPr>
          <p:nvPr>
            <p:ph type="sldNum" sz="quarter" idx="12"/>
          </p:nvPr>
        </p:nvSpPr>
        <p:spPr/>
        <p:txBody>
          <a:bodyPr/>
          <a:lstStyle/>
          <a:p>
            <a:fld id="{65FB8673-437C-49BC-B3F7-7A5C83EBB86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4DC65-59AD-4C50-9660-3902370CC35F}" type="datetime1">
              <a:rPr lang="en-US" smtClean="0"/>
              <a:pPr/>
              <a:t>12/7/2008</a:t>
            </a:fld>
            <a:endParaRPr lang="en-US"/>
          </a:p>
        </p:txBody>
      </p:sp>
      <p:sp>
        <p:nvSpPr>
          <p:cNvPr id="5" name="Footer Placeholder 4"/>
          <p:cNvSpPr>
            <a:spLocks noGrp="1"/>
          </p:cNvSpPr>
          <p:nvPr>
            <p:ph type="ftr" sz="quarter" idx="11"/>
          </p:nvPr>
        </p:nvSpPr>
        <p:spPr/>
        <p:txBody>
          <a:bodyPr/>
          <a:lstStyle/>
          <a:p>
            <a:r>
              <a:rPr lang="es-ES" smtClean="0"/>
              <a:t>María Nieto Santisteban, ADASS 2008, Québec City, Canada</a:t>
            </a:r>
            <a:endParaRPr lang="en-US"/>
          </a:p>
        </p:txBody>
      </p:sp>
      <p:sp>
        <p:nvSpPr>
          <p:cNvPr id="6" name="Slide Number Placeholder 5"/>
          <p:cNvSpPr>
            <a:spLocks noGrp="1"/>
          </p:cNvSpPr>
          <p:nvPr>
            <p:ph type="sldNum" sz="quarter" idx="12"/>
          </p:nvPr>
        </p:nvSpPr>
        <p:spPr/>
        <p:txBody>
          <a:bodyPr/>
          <a:lstStyle/>
          <a:p>
            <a:fld id="{65FB8673-437C-49BC-B3F7-7A5C83EBB8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08BDCD-83F8-4614-88A5-FECCB96C09D2}" type="datetime1">
              <a:rPr lang="en-US" smtClean="0"/>
              <a:pPr/>
              <a:t>12/7/2008</a:t>
            </a:fld>
            <a:endParaRPr lang="en-US"/>
          </a:p>
        </p:txBody>
      </p:sp>
      <p:sp>
        <p:nvSpPr>
          <p:cNvPr id="5" name="Footer Placeholder 4"/>
          <p:cNvSpPr>
            <a:spLocks noGrp="1"/>
          </p:cNvSpPr>
          <p:nvPr>
            <p:ph type="ftr" sz="quarter" idx="11"/>
          </p:nvPr>
        </p:nvSpPr>
        <p:spPr/>
        <p:txBody>
          <a:bodyPr/>
          <a:lstStyle/>
          <a:p>
            <a:r>
              <a:rPr lang="es-ES" smtClean="0"/>
              <a:t>María Nieto Santisteban, ADASS 2008, Québec City, Canada</a:t>
            </a:r>
            <a:endParaRPr lang="en-US"/>
          </a:p>
        </p:txBody>
      </p:sp>
      <p:sp>
        <p:nvSpPr>
          <p:cNvPr id="6" name="Slide Number Placeholder 5"/>
          <p:cNvSpPr>
            <a:spLocks noGrp="1"/>
          </p:cNvSpPr>
          <p:nvPr>
            <p:ph type="sldNum" sz="quarter" idx="12"/>
          </p:nvPr>
        </p:nvSpPr>
        <p:spPr/>
        <p:txBody>
          <a:bodyPr/>
          <a:lstStyle/>
          <a:p>
            <a:fld id="{65FB8673-437C-49BC-B3F7-7A5C83EBB8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8F58F8-B889-4691-A013-DC22FD0F4A9E}" type="datetime1">
              <a:rPr lang="en-US" smtClean="0"/>
              <a:pPr/>
              <a:t>12/7/2008</a:t>
            </a:fld>
            <a:endParaRPr lang="en-US"/>
          </a:p>
        </p:txBody>
      </p:sp>
      <p:sp>
        <p:nvSpPr>
          <p:cNvPr id="6" name="Footer Placeholder 5"/>
          <p:cNvSpPr>
            <a:spLocks noGrp="1"/>
          </p:cNvSpPr>
          <p:nvPr>
            <p:ph type="ftr" sz="quarter" idx="11"/>
          </p:nvPr>
        </p:nvSpPr>
        <p:spPr/>
        <p:txBody>
          <a:bodyPr/>
          <a:lstStyle/>
          <a:p>
            <a:r>
              <a:rPr lang="es-ES" smtClean="0"/>
              <a:t>María Nieto Santisteban, ADASS 2008, Québec City, Canada</a:t>
            </a:r>
            <a:endParaRPr lang="en-US"/>
          </a:p>
        </p:txBody>
      </p:sp>
      <p:sp>
        <p:nvSpPr>
          <p:cNvPr id="7" name="Slide Number Placeholder 6"/>
          <p:cNvSpPr>
            <a:spLocks noGrp="1"/>
          </p:cNvSpPr>
          <p:nvPr>
            <p:ph type="sldNum" sz="quarter" idx="12"/>
          </p:nvPr>
        </p:nvSpPr>
        <p:spPr/>
        <p:txBody>
          <a:bodyPr/>
          <a:lstStyle/>
          <a:p>
            <a:fld id="{65FB8673-437C-49BC-B3F7-7A5C83EBB8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103532-8158-481B-85E7-C9D90A20F59C}" type="datetime1">
              <a:rPr lang="en-US" smtClean="0"/>
              <a:pPr/>
              <a:t>12/7/2008</a:t>
            </a:fld>
            <a:endParaRPr lang="en-US"/>
          </a:p>
        </p:txBody>
      </p:sp>
      <p:sp>
        <p:nvSpPr>
          <p:cNvPr id="8" name="Footer Placeholder 7"/>
          <p:cNvSpPr>
            <a:spLocks noGrp="1"/>
          </p:cNvSpPr>
          <p:nvPr>
            <p:ph type="ftr" sz="quarter" idx="11"/>
          </p:nvPr>
        </p:nvSpPr>
        <p:spPr/>
        <p:txBody>
          <a:bodyPr/>
          <a:lstStyle/>
          <a:p>
            <a:r>
              <a:rPr lang="es-ES" smtClean="0"/>
              <a:t>María Nieto Santisteban, ADASS 2008, Québec City, Canada</a:t>
            </a:r>
            <a:endParaRPr lang="en-US"/>
          </a:p>
        </p:txBody>
      </p:sp>
      <p:sp>
        <p:nvSpPr>
          <p:cNvPr id="9" name="Slide Number Placeholder 8"/>
          <p:cNvSpPr>
            <a:spLocks noGrp="1"/>
          </p:cNvSpPr>
          <p:nvPr>
            <p:ph type="sldNum" sz="quarter" idx="12"/>
          </p:nvPr>
        </p:nvSpPr>
        <p:spPr/>
        <p:txBody>
          <a:bodyPr/>
          <a:lstStyle/>
          <a:p>
            <a:fld id="{65FB8673-437C-49BC-B3F7-7A5C83EBB8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620C11-A27D-4288-9034-4DF1EC480FCC}" type="datetime1">
              <a:rPr lang="en-US" smtClean="0"/>
              <a:pPr/>
              <a:t>12/7/2008</a:t>
            </a:fld>
            <a:endParaRPr lang="en-US"/>
          </a:p>
        </p:txBody>
      </p:sp>
      <p:sp>
        <p:nvSpPr>
          <p:cNvPr id="4" name="Footer Placeholder 3"/>
          <p:cNvSpPr>
            <a:spLocks noGrp="1"/>
          </p:cNvSpPr>
          <p:nvPr>
            <p:ph type="ftr" sz="quarter" idx="11"/>
          </p:nvPr>
        </p:nvSpPr>
        <p:spPr/>
        <p:txBody>
          <a:bodyPr/>
          <a:lstStyle/>
          <a:p>
            <a:r>
              <a:rPr lang="es-ES" smtClean="0"/>
              <a:t>María Nieto Santisteban, ADASS 2008, Québec City, Canada</a:t>
            </a:r>
            <a:endParaRPr lang="en-US"/>
          </a:p>
        </p:txBody>
      </p:sp>
      <p:sp>
        <p:nvSpPr>
          <p:cNvPr id="5" name="Slide Number Placeholder 4"/>
          <p:cNvSpPr>
            <a:spLocks noGrp="1"/>
          </p:cNvSpPr>
          <p:nvPr>
            <p:ph type="sldNum" sz="quarter" idx="12"/>
          </p:nvPr>
        </p:nvSpPr>
        <p:spPr/>
        <p:txBody>
          <a:bodyPr/>
          <a:lstStyle/>
          <a:p>
            <a:fld id="{65FB8673-437C-49BC-B3F7-7A5C83EBB8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5A660F-A371-4497-85B3-E424687B2859}" type="datetime1">
              <a:rPr lang="en-US" smtClean="0"/>
              <a:pPr/>
              <a:t>12/7/2008</a:t>
            </a:fld>
            <a:endParaRPr lang="en-US"/>
          </a:p>
        </p:txBody>
      </p:sp>
      <p:sp>
        <p:nvSpPr>
          <p:cNvPr id="3" name="Footer Placeholder 2"/>
          <p:cNvSpPr>
            <a:spLocks noGrp="1"/>
          </p:cNvSpPr>
          <p:nvPr>
            <p:ph type="ftr" sz="quarter" idx="11"/>
          </p:nvPr>
        </p:nvSpPr>
        <p:spPr/>
        <p:txBody>
          <a:bodyPr/>
          <a:lstStyle/>
          <a:p>
            <a:r>
              <a:rPr lang="es-ES" smtClean="0"/>
              <a:t>María Nieto Santisteban, ADASS 2008, Québec City, Canada</a:t>
            </a:r>
            <a:endParaRPr lang="en-US"/>
          </a:p>
        </p:txBody>
      </p:sp>
      <p:sp>
        <p:nvSpPr>
          <p:cNvPr id="4" name="Slide Number Placeholder 3"/>
          <p:cNvSpPr>
            <a:spLocks noGrp="1"/>
          </p:cNvSpPr>
          <p:nvPr>
            <p:ph type="sldNum" sz="quarter" idx="12"/>
          </p:nvPr>
        </p:nvSpPr>
        <p:spPr/>
        <p:txBody>
          <a:bodyPr/>
          <a:lstStyle/>
          <a:p>
            <a:fld id="{65FB8673-437C-49BC-B3F7-7A5C83EBB8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0AB7CA-7CDF-4234-8286-483EDBE0BB22}" type="datetime1">
              <a:rPr lang="en-US" smtClean="0"/>
              <a:pPr/>
              <a:t>12/7/2008</a:t>
            </a:fld>
            <a:endParaRPr lang="en-US"/>
          </a:p>
        </p:txBody>
      </p:sp>
      <p:sp>
        <p:nvSpPr>
          <p:cNvPr id="6" name="Footer Placeholder 5"/>
          <p:cNvSpPr>
            <a:spLocks noGrp="1"/>
          </p:cNvSpPr>
          <p:nvPr>
            <p:ph type="ftr" sz="quarter" idx="11"/>
          </p:nvPr>
        </p:nvSpPr>
        <p:spPr/>
        <p:txBody>
          <a:bodyPr/>
          <a:lstStyle/>
          <a:p>
            <a:r>
              <a:rPr lang="es-ES" smtClean="0"/>
              <a:t>María Nieto Santisteban, ADASS 2008, Québec City, Canada</a:t>
            </a:r>
            <a:endParaRPr lang="en-US"/>
          </a:p>
        </p:txBody>
      </p:sp>
      <p:sp>
        <p:nvSpPr>
          <p:cNvPr id="7" name="Slide Number Placeholder 6"/>
          <p:cNvSpPr>
            <a:spLocks noGrp="1"/>
          </p:cNvSpPr>
          <p:nvPr>
            <p:ph type="sldNum" sz="quarter" idx="12"/>
          </p:nvPr>
        </p:nvSpPr>
        <p:spPr/>
        <p:txBody>
          <a:bodyPr/>
          <a:lstStyle/>
          <a:p>
            <a:fld id="{65FB8673-437C-49BC-B3F7-7A5C83EBB86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5FF2A9-1E38-433E-9FF4-6A77229E3CA9}" type="datetime1">
              <a:rPr lang="en-US" smtClean="0"/>
              <a:pPr/>
              <a:t>12/7/2008</a:t>
            </a:fld>
            <a:endParaRPr lang="en-US"/>
          </a:p>
        </p:txBody>
      </p:sp>
      <p:sp>
        <p:nvSpPr>
          <p:cNvPr id="6" name="Footer Placeholder 5"/>
          <p:cNvSpPr>
            <a:spLocks noGrp="1"/>
          </p:cNvSpPr>
          <p:nvPr>
            <p:ph type="ftr" sz="quarter" idx="11"/>
          </p:nvPr>
        </p:nvSpPr>
        <p:spPr/>
        <p:txBody>
          <a:bodyPr/>
          <a:lstStyle/>
          <a:p>
            <a:r>
              <a:rPr lang="es-ES" smtClean="0"/>
              <a:t>María Nieto Santisteban, ADASS 2008, Québec City, Canada</a:t>
            </a:r>
            <a:endParaRPr lang="en-US"/>
          </a:p>
        </p:txBody>
      </p:sp>
      <p:sp>
        <p:nvSpPr>
          <p:cNvPr id="7" name="Slide Number Placeholder 6"/>
          <p:cNvSpPr>
            <a:spLocks noGrp="1"/>
          </p:cNvSpPr>
          <p:nvPr>
            <p:ph type="sldNum" sz="quarter" idx="12"/>
          </p:nvPr>
        </p:nvSpPr>
        <p:spPr/>
        <p:txBody>
          <a:bodyPr/>
          <a:lstStyle/>
          <a:p>
            <a:fld id="{65FB8673-437C-49BC-B3F7-7A5C83EBB86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C91440-2943-4B34-B1C1-B33F2ED271B3}" type="datetime1">
              <a:rPr lang="en-US" smtClean="0"/>
              <a:pPr/>
              <a:t>12/7/2008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t>María Nieto Santisteban, ADASS 2008, Québec City, Canada</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FB8673-437C-49BC-B3F7-7A5C83EBB86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76201"/>
            <a:ext cx="8458200" cy="1676400"/>
          </a:xfrm>
        </p:spPr>
        <p:txBody>
          <a:bodyPr>
            <a:normAutofit/>
          </a:bodyPr>
          <a:lstStyle/>
          <a:p>
            <a:r>
              <a:rPr lang="en-US" dirty="0" smtClean="0"/>
              <a:t>Pan-STARRS:</a:t>
            </a:r>
            <a:br>
              <a:rPr lang="en-US" dirty="0" smtClean="0"/>
            </a:br>
            <a:r>
              <a:rPr lang="en-US" dirty="0" smtClean="0"/>
              <a:t>Learning to Ride the Data Tsunami</a:t>
            </a:r>
            <a:endParaRPr lang="en-US" dirty="0"/>
          </a:p>
        </p:txBody>
      </p:sp>
      <p:sp>
        <p:nvSpPr>
          <p:cNvPr id="3" name="Subtitle 2"/>
          <p:cNvSpPr>
            <a:spLocks noGrp="1"/>
          </p:cNvSpPr>
          <p:nvPr>
            <p:ph type="subTitle" idx="1"/>
          </p:nvPr>
        </p:nvSpPr>
        <p:spPr>
          <a:xfrm>
            <a:off x="457200" y="1524000"/>
            <a:ext cx="8229600" cy="4343400"/>
          </a:xfrm>
        </p:spPr>
        <p:txBody>
          <a:bodyPr>
            <a:noAutofit/>
          </a:bodyPr>
          <a:lstStyle/>
          <a:p>
            <a:r>
              <a:rPr lang="en-US" sz="2800" i="1" dirty="0" err="1" smtClean="0">
                <a:solidFill>
                  <a:schemeClr val="tx1"/>
                </a:solidFill>
              </a:rPr>
              <a:t>María</a:t>
            </a:r>
            <a:r>
              <a:rPr lang="en-US" sz="2800" i="1" dirty="0" smtClean="0">
                <a:solidFill>
                  <a:schemeClr val="tx1"/>
                </a:solidFill>
              </a:rPr>
              <a:t> </a:t>
            </a:r>
            <a:r>
              <a:rPr lang="en-US" sz="2800" i="1" dirty="0">
                <a:solidFill>
                  <a:schemeClr val="tx1"/>
                </a:solidFill>
              </a:rPr>
              <a:t>A. </a:t>
            </a:r>
            <a:r>
              <a:rPr lang="en-US" sz="2800" i="1" dirty="0" smtClean="0">
                <a:solidFill>
                  <a:schemeClr val="tx1"/>
                </a:solidFill>
              </a:rPr>
              <a:t>Nieto-Santisteban</a:t>
            </a:r>
            <a:r>
              <a:rPr lang="en-US" sz="2800" i="1" baseline="30000" dirty="0" smtClean="0">
                <a:solidFill>
                  <a:schemeClr val="tx1"/>
                </a:solidFill>
              </a:rPr>
              <a:t>1</a:t>
            </a:r>
            <a:r>
              <a:rPr lang="en-US" sz="2800" i="1" dirty="0" smtClean="0">
                <a:solidFill>
                  <a:schemeClr val="tx1"/>
                </a:solidFill>
              </a:rPr>
              <a:t>, </a:t>
            </a:r>
            <a:endParaRPr lang="en-US" sz="800" i="1" dirty="0" smtClean="0">
              <a:solidFill>
                <a:schemeClr val="tx1"/>
              </a:solidFill>
            </a:endParaRPr>
          </a:p>
          <a:p>
            <a:endParaRPr lang="en-US" sz="800" i="1" dirty="0" smtClean="0">
              <a:solidFill>
                <a:schemeClr val="tx1"/>
              </a:solidFill>
            </a:endParaRPr>
          </a:p>
          <a:p>
            <a:pPr algn="l"/>
            <a:r>
              <a:rPr lang="en-US" sz="2400" i="1" dirty="0" err="1" smtClean="0">
                <a:solidFill>
                  <a:schemeClr val="tx1"/>
                </a:solidFill>
              </a:rPr>
              <a:t>Yogesh</a:t>
            </a:r>
            <a:r>
              <a:rPr lang="en-US" sz="2400" i="1" dirty="0" smtClean="0">
                <a:solidFill>
                  <a:schemeClr val="tx1"/>
                </a:solidFill>
              </a:rPr>
              <a:t> Simmhan</a:t>
            </a:r>
            <a:r>
              <a:rPr lang="en-US" sz="2400" i="1" baseline="30000" dirty="0" smtClean="0">
                <a:solidFill>
                  <a:schemeClr val="tx1"/>
                </a:solidFill>
              </a:rPr>
              <a:t>3</a:t>
            </a:r>
            <a:r>
              <a:rPr lang="en-US" sz="2400" i="1" dirty="0" smtClean="0">
                <a:solidFill>
                  <a:schemeClr val="tx1"/>
                </a:solidFill>
              </a:rPr>
              <a:t>, Roger Barga</a:t>
            </a:r>
            <a:r>
              <a:rPr lang="en-US" sz="2400" i="1" baseline="30000" dirty="0" smtClean="0">
                <a:solidFill>
                  <a:schemeClr val="tx1"/>
                </a:solidFill>
              </a:rPr>
              <a:t>3</a:t>
            </a:r>
            <a:r>
              <a:rPr lang="en-US" sz="2400" i="1" dirty="0" smtClean="0">
                <a:solidFill>
                  <a:schemeClr val="tx1"/>
                </a:solidFill>
              </a:rPr>
              <a:t>, </a:t>
            </a:r>
            <a:r>
              <a:rPr lang="en-US" sz="2400" i="1" dirty="0" err="1" smtClean="0">
                <a:solidFill>
                  <a:schemeClr val="tx1"/>
                </a:solidFill>
              </a:rPr>
              <a:t>Tamas</a:t>
            </a:r>
            <a:r>
              <a:rPr lang="en-US" sz="2400" i="1" dirty="0" smtClean="0">
                <a:solidFill>
                  <a:schemeClr val="tx1"/>
                </a:solidFill>
              </a:rPr>
              <a:t> Budávari</a:t>
            </a:r>
            <a:r>
              <a:rPr lang="en-US" sz="2400" i="1" baseline="30000" dirty="0" smtClean="0">
                <a:solidFill>
                  <a:schemeClr val="tx1"/>
                </a:solidFill>
              </a:rPr>
              <a:t>1</a:t>
            </a:r>
            <a:r>
              <a:rPr lang="en-US" sz="2400" i="1" dirty="0" smtClean="0">
                <a:solidFill>
                  <a:schemeClr val="tx1"/>
                </a:solidFill>
              </a:rPr>
              <a:t>, </a:t>
            </a:r>
            <a:r>
              <a:rPr lang="en-US" sz="2400" i="1" dirty="0" err="1" smtClean="0">
                <a:solidFill>
                  <a:schemeClr val="tx1"/>
                </a:solidFill>
              </a:rPr>
              <a:t>László</a:t>
            </a:r>
            <a:r>
              <a:rPr lang="en-US" sz="2400" i="1" dirty="0" smtClean="0">
                <a:solidFill>
                  <a:schemeClr val="tx1"/>
                </a:solidFill>
              </a:rPr>
              <a:t> Dobos</a:t>
            </a:r>
            <a:r>
              <a:rPr lang="en-US" sz="2400" i="1" baseline="30000" dirty="0" smtClean="0">
                <a:solidFill>
                  <a:schemeClr val="tx1"/>
                </a:solidFill>
              </a:rPr>
              <a:t>1</a:t>
            </a:r>
            <a:r>
              <a:rPr lang="en-US" sz="2400" i="1" dirty="0" smtClean="0">
                <a:solidFill>
                  <a:schemeClr val="tx1"/>
                </a:solidFill>
              </a:rPr>
              <a:t>, Nolan Li</a:t>
            </a:r>
            <a:r>
              <a:rPr lang="en-US" sz="2400" i="1" baseline="30000" dirty="0" smtClean="0">
                <a:solidFill>
                  <a:schemeClr val="tx1"/>
                </a:solidFill>
              </a:rPr>
              <a:t>1</a:t>
            </a:r>
            <a:r>
              <a:rPr lang="en-US" sz="2400" i="1" dirty="0" smtClean="0">
                <a:solidFill>
                  <a:schemeClr val="tx1"/>
                </a:solidFill>
              </a:rPr>
              <a:t>, Jim Heasley</a:t>
            </a:r>
            <a:r>
              <a:rPr lang="en-US" sz="2400" i="1" baseline="30000" dirty="0">
                <a:solidFill>
                  <a:schemeClr val="tx1"/>
                </a:solidFill>
              </a:rPr>
              <a:t>2</a:t>
            </a:r>
            <a:r>
              <a:rPr lang="en-US" sz="2400" i="1" dirty="0" smtClean="0">
                <a:solidFill>
                  <a:schemeClr val="tx1"/>
                </a:solidFill>
              </a:rPr>
              <a:t>, Conrad Holmberg</a:t>
            </a:r>
            <a:r>
              <a:rPr lang="en-US" sz="2400" i="1" baseline="30000" dirty="0" smtClean="0">
                <a:solidFill>
                  <a:schemeClr val="tx1"/>
                </a:solidFill>
              </a:rPr>
              <a:t>2</a:t>
            </a:r>
            <a:r>
              <a:rPr lang="en-US" sz="2400" i="1" dirty="0" smtClean="0">
                <a:solidFill>
                  <a:schemeClr val="tx1"/>
                </a:solidFill>
              </a:rPr>
              <a:t>, Michael Shipway</a:t>
            </a:r>
            <a:r>
              <a:rPr lang="en-US" sz="2400" i="1" baseline="30000" dirty="0" smtClean="0">
                <a:solidFill>
                  <a:schemeClr val="tx1"/>
                </a:solidFill>
              </a:rPr>
              <a:t>1</a:t>
            </a:r>
            <a:r>
              <a:rPr lang="en-US" sz="2400" i="1" dirty="0" smtClean="0">
                <a:solidFill>
                  <a:schemeClr val="tx1"/>
                </a:solidFill>
              </a:rPr>
              <a:t>, Alexander Szalay</a:t>
            </a:r>
            <a:r>
              <a:rPr lang="en-US" sz="2400" i="1" baseline="30000" dirty="0" smtClean="0">
                <a:solidFill>
                  <a:schemeClr val="tx1"/>
                </a:solidFill>
              </a:rPr>
              <a:t>1</a:t>
            </a:r>
            <a:r>
              <a:rPr lang="en-US" sz="2400" i="1" dirty="0" smtClean="0">
                <a:solidFill>
                  <a:schemeClr val="tx1"/>
                </a:solidFill>
              </a:rPr>
              <a:t>, </a:t>
            </a:r>
            <a:r>
              <a:rPr lang="en-US" sz="2400" i="1" dirty="0" err="1" smtClean="0">
                <a:solidFill>
                  <a:schemeClr val="tx1"/>
                </a:solidFill>
              </a:rPr>
              <a:t>Ani</a:t>
            </a:r>
            <a:r>
              <a:rPr lang="en-US" sz="2400" i="1" dirty="0" smtClean="0">
                <a:solidFill>
                  <a:schemeClr val="tx1"/>
                </a:solidFill>
              </a:rPr>
              <a:t> Thakar</a:t>
            </a:r>
            <a:r>
              <a:rPr lang="en-US" sz="2400" i="1" baseline="30000" dirty="0" smtClean="0">
                <a:solidFill>
                  <a:schemeClr val="tx1"/>
                </a:solidFill>
              </a:rPr>
              <a:t>1</a:t>
            </a:r>
            <a:r>
              <a:rPr lang="en-US" sz="2400" i="1" dirty="0" smtClean="0">
                <a:solidFill>
                  <a:schemeClr val="tx1"/>
                </a:solidFill>
              </a:rPr>
              <a:t>, Michael Thomassy</a:t>
            </a:r>
            <a:r>
              <a:rPr lang="en-US" sz="2400" i="1" baseline="30000" dirty="0" smtClean="0">
                <a:solidFill>
                  <a:schemeClr val="tx1"/>
                </a:solidFill>
              </a:rPr>
              <a:t>4</a:t>
            </a:r>
            <a:r>
              <a:rPr lang="en-US" sz="2400" i="1" dirty="0" smtClean="0">
                <a:solidFill>
                  <a:schemeClr val="tx1"/>
                </a:solidFill>
              </a:rPr>
              <a:t>, Jan vandenBerg</a:t>
            </a:r>
            <a:r>
              <a:rPr lang="en-US" sz="2400" i="1" baseline="30000" dirty="0" smtClean="0">
                <a:solidFill>
                  <a:schemeClr val="tx1"/>
                </a:solidFill>
              </a:rPr>
              <a:t>1</a:t>
            </a:r>
            <a:r>
              <a:rPr lang="en-US" sz="2400" i="1" dirty="0" smtClean="0">
                <a:solidFill>
                  <a:schemeClr val="tx1"/>
                </a:solidFill>
              </a:rPr>
              <a:t>, Catharine van Ingen</a:t>
            </a:r>
            <a:r>
              <a:rPr lang="en-US" sz="2400" i="1" baseline="30000" dirty="0" smtClean="0">
                <a:solidFill>
                  <a:schemeClr val="tx1"/>
                </a:solidFill>
              </a:rPr>
              <a:t>3 </a:t>
            </a:r>
            <a:r>
              <a:rPr lang="en-US" sz="2400" i="1" dirty="0" smtClean="0">
                <a:solidFill>
                  <a:schemeClr val="tx1"/>
                </a:solidFill>
              </a:rPr>
              <a:t>, Suzanne Werner</a:t>
            </a:r>
            <a:r>
              <a:rPr lang="en-US" sz="2400" i="1" baseline="30000" dirty="0" smtClean="0">
                <a:solidFill>
                  <a:schemeClr val="tx1"/>
                </a:solidFill>
              </a:rPr>
              <a:t>1</a:t>
            </a:r>
            <a:r>
              <a:rPr lang="en-US" sz="2400" i="1" dirty="0" smtClean="0">
                <a:solidFill>
                  <a:schemeClr val="tx1"/>
                </a:solidFill>
              </a:rPr>
              <a:t>, Richard Wilton</a:t>
            </a:r>
            <a:r>
              <a:rPr lang="en-US" sz="2400" i="1" baseline="30000" dirty="0" smtClean="0">
                <a:solidFill>
                  <a:schemeClr val="tx1"/>
                </a:solidFill>
              </a:rPr>
              <a:t>1</a:t>
            </a:r>
            <a:r>
              <a:rPr lang="en-US" sz="2400" i="1" dirty="0" smtClean="0">
                <a:solidFill>
                  <a:schemeClr val="tx1"/>
                </a:solidFill>
              </a:rPr>
              <a:t>,</a:t>
            </a:r>
            <a:r>
              <a:rPr lang="en-US" sz="2400" i="1" baseline="30000" dirty="0">
                <a:solidFill>
                  <a:schemeClr val="tx1"/>
                </a:solidFill>
              </a:rPr>
              <a:t> </a:t>
            </a:r>
            <a:r>
              <a:rPr lang="en-US" sz="2400" i="1" dirty="0" err="1" smtClean="0">
                <a:solidFill>
                  <a:schemeClr val="tx1"/>
                </a:solidFill>
              </a:rPr>
              <a:t>Alainna</a:t>
            </a:r>
            <a:r>
              <a:rPr lang="en-US" sz="2400" i="1" dirty="0" smtClean="0">
                <a:solidFill>
                  <a:schemeClr val="tx1"/>
                </a:solidFill>
              </a:rPr>
              <a:t> Wonders</a:t>
            </a:r>
            <a:r>
              <a:rPr lang="en-US" sz="2400" i="1" baseline="30000" dirty="0" smtClean="0">
                <a:solidFill>
                  <a:schemeClr val="tx1"/>
                </a:solidFill>
              </a:rPr>
              <a:t>1</a:t>
            </a:r>
            <a:endParaRPr lang="en-US" sz="2400" i="1" dirty="0" smtClean="0">
              <a:solidFill>
                <a:schemeClr val="tx1"/>
              </a:solidFill>
            </a:endParaRPr>
          </a:p>
          <a:p>
            <a:endParaRPr lang="en-US" sz="1000" i="1" dirty="0" smtClean="0">
              <a:solidFill>
                <a:schemeClr val="tx1"/>
              </a:solidFill>
            </a:endParaRPr>
          </a:p>
          <a:p>
            <a:r>
              <a:rPr lang="en-US" sz="2000" dirty="0" smtClean="0">
                <a:solidFill>
                  <a:schemeClr val="tx1"/>
                </a:solidFill>
              </a:rPr>
              <a:t>1. Johns Hopkins University</a:t>
            </a:r>
          </a:p>
          <a:p>
            <a:r>
              <a:rPr lang="en-US" sz="2000" dirty="0" smtClean="0">
                <a:solidFill>
                  <a:schemeClr val="tx1"/>
                </a:solidFill>
              </a:rPr>
              <a:t>2. University of Hawaii</a:t>
            </a:r>
            <a:endParaRPr lang="en-US" sz="2000" dirty="0">
              <a:solidFill>
                <a:schemeClr val="tx1"/>
              </a:solidFill>
            </a:endParaRPr>
          </a:p>
          <a:p>
            <a:r>
              <a:rPr lang="en-US" sz="2000" dirty="0" smtClean="0">
                <a:solidFill>
                  <a:schemeClr val="tx1"/>
                </a:solidFill>
              </a:rPr>
              <a:t>3. Microsoft Research</a:t>
            </a:r>
          </a:p>
          <a:p>
            <a:r>
              <a:rPr lang="en-US" sz="2000" dirty="0" smtClean="0">
                <a:solidFill>
                  <a:schemeClr val="tx1"/>
                </a:solidFill>
              </a:rPr>
              <a:t>4. Microsoft SQL Server CAT </a:t>
            </a:r>
          </a:p>
          <a:p>
            <a:endParaRPr lang="en-US" sz="2400" i="1" dirty="0" smtClean="0">
              <a:solidFill>
                <a:schemeClr val="tx1"/>
              </a:solidFill>
            </a:endParaRPr>
          </a:p>
          <a:p>
            <a:endParaRPr lang="en-US" sz="2400" i="1" dirty="0" smtClean="0">
              <a:solidFill>
                <a:schemeClr val="tx1"/>
              </a:solidFill>
            </a:endParaRPr>
          </a:p>
        </p:txBody>
      </p:sp>
      <p:sp>
        <p:nvSpPr>
          <p:cNvPr id="4" name="Subtitle 2"/>
          <p:cNvSpPr txBox="1">
            <a:spLocks/>
          </p:cNvSpPr>
          <p:nvPr/>
        </p:nvSpPr>
        <p:spPr>
          <a:xfrm>
            <a:off x="1676400" y="5943600"/>
            <a:ext cx="5943600" cy="762000"/>
          </a:xfrm>
          <a:prstGeom prst="rect">
            <a:avLst/>
          </a:prstGeom>
        </p:spPr>
        <p:txBody>
          <a:bodyPr vert="horz" lIns="91440" tIns="45720" rIns="91440" bIns="45720" rtlCol="0">
            <a:noAutofit/>
          </a:bodyPr>
          <a:lstStyle/>
          <a:p>
            <a:pPr algn="ctr">
              <a:spcBef>
                <a:spcPct val="20000"/>
              </a:spcBef>
            </a:pPr>
            <a:r>
              <a:rPr kumimoji="0" lang="en-US" sz="2000" b="1" u="none" strike="noStrike" kern="1200" cap="none" spc="0" normalizeH="0" baseline="0" noProof="0" dirty="0" smtClean="0">
                <a:ln>
                  <a:noFill/>
                </a:ln>
                <a:effectLst/>
                <a:uLnTx/>
                <a:uFillTx/>
                <a:latin typeface="+mn-lt"/>
                <a:ea typeface="+mn-ea"/>
                <a:cs typeface="+mn-cs"/>
              </a:rPr>
              <a:t>Microsoft </a:t>
            </a:r>
            <a:r>
              <a:rPr kumimoji="0" lang="en-US" sz="2000" b="1" u="none" strike="noStrike" kern="1200" cap="none" spc="0" normalizeH="0" baseline="0" noProof="0" dirty="0" err="1" smtClean="0">
                <a:ln>
                  <a:noFill/>
                </a:ln>
                <a:effectLst/>
                <a:uLnTx/>
                <a:uFillTx/>
                <a:latin typeface="+mn-lt"/>
                <a:ea typeface="+mn-ea"/>
                <a:cs typeface="+mn-cs"/>
              </a:rPr>
              <a:t>eScience</a:t>
            </a:r>
            <a:r>
              <a:rPr kumimoji="0" lang="en-US" sz="2000" b="1" u="none" strike="noStrike" kern="1200" cap="none" spc="0" normalizeH="0" baseline="0" noProof="0" dirty="0" smtClean="0">
                <a:ln>
                  <a:noFill/>
                </a:ln>
                <a:effectLst/>
                <a:uLnTx/>
                <a:uFillTx/>
                <a:latin typeface="+mn-lt"/>
                <a:ea typeface="+mn-ea"/>
                <a:cs typeface="+mn-cs"/>
              </a:rPr>
              <a:t> </a:t>
            </a:r>
            <a:r>
              <a:rPr kumimoji="0" lang="en-US" sz="2000" b="1" u="none" strike="noStrike" kern="1200" cap="none" spc="0" normalizeH="0" baseline="0" noProof="0" dirty="0" smtClean="0">
                <a:ln>
                  <a:noFill/>
                </a:ln>
                <a:effectLst/>
                <a:uLnTx/>
                <a:uFillTx/>
                <a:latin typeface="+mn-lt"/>
                <a:ea typeface="+mn-ea"/>
                <a:cs typeface="+mn-cs"/>
              </a:rPr>
              <a:t>Workshop,</a:t>
            </a:r>
          </a:p>
          <a:p>
            <a:pPr algn="ctr">
              <a:spcBef>
                <a:spcPct val="20000"/>
              </a:spcBef>
            </a:pPr>
            <a:r>
              <a:rPr lang="en-US" sz="2000" b="1" dirty="0" smtClean="0"/>
              <a:t>D</a:t>
            </a:r>
            <a:r>
              <a:rPr kumimoji="0" lang="en-US" sz="2000" b="1" u="none" strike="noStrike" kern="1200" cap="none" spc="0" normalizeH="0" noProof="0" dirty="0" err="1" smtClean="0">
                <a:ln>
                  <a:noFill/>
                </a:ln>
                <a:effectLst/>
                <a:uLnTx/>
                <a:uFillTx/>
                <a:latin typeface="+mn-lt"/>
                <a:ea typeface="+mn-ea"/>
                <a:cs typeface="+mn-cs"/>
              </a:rPr>
              <a:t>ecember</a:t>
            </a:r>
            <a:r>
              <a:rPr kumimoji="0" lang="en-US" sz="2000" b="1" u="none" strike="noStrike" kern="1200" cap="none" spc="0" normalizeH="0" noProof="0" dirty="0" smtClean="0">
                <a:ln>
                  <a:noFill/>
                </a:ln>
                <a:effectLst/>
                <a:uLnTx/>
                <a:uFillTx/>
                <a:latin typeface="+mn-lt"/>
                <a:ea typeface="+mn-ea"/>
                <a:cs typeface="+mn-cs"/>
              </a:rPr>
              <a:t> </a:t>
            </a:r>
            <a:r>
              <a:rPr lang="en-US" sz="2000" b="1" dirty="0" smtClean="0"/>
              <a:t>8</a:t>
            </a:r>
            <a:r>
              <a:rPr kumimoji="0" lang="en-US" sz="2000" b="1" u="none" strike="noStrike" kern="1200" cap="none" spc="0" normalizeH="0" baseline="30000" noProof="0" dirty="0" err="1" smtClean="0">
                <a:ln>
                  <a:noFill/>
                </a:ln>
                <a:effectLst/>
                <a:uLnTx/>
                <a:uFillTx/>
                <a:latin typeface="+mn-lt"/>
                <a:ea typeface="+mn-ea"/>
                <a:cs typeface="+mn-cs"/>
              </a:rPr>
              <a:t>th</a:t>
            </a:r>
            <a:r>
              <a:rPr kumimoji="0" lang="en-US" sz="2000" b="1" u="none" strike="noStrike" kern="1200" cap="none" spc="0" normalizeH="0" noProof="0" dirty="0" smtClean="0">
                <a:ln>
                  <a:noFill/>
                </a:ln>
                <a:effectLst/>
                <a:uLnTx/>
                <a:uFillTx/>
                <a:latin typeface="+mn-lt"/>
                <a:ea typeface="+mn-ea"/>
                <a:cs typeface="+mn-cs"/>
              </a:rPr>
              <a:t>  2008, Indianapolis, </a:t>
            </a:r>
            <a:r>
              <a:rPr kumimoji="0" lang="en-US" sz="2000" b="1" u="none" strike="noStrike" kern="1200" cap="none" spc="0" normalizeH="0" noProof="0" dirty="0" smtClean="0">
                <a:ln>
                  <a:noFill/>
                </a:ln>
                <a:effectLst/>
                <a:uLnTx/>
                <a:uFillTx/>
                <a:latin typeface="+mn-lt"/>
                <a:ea typeface="+mn-ea"/>
                <a:cs typeface="+mn-cs"/>
              </a:rPr>
              <a:t>IN, U.S.A</a:t>
            </a:r>
            <a:r>
              <a:rPr kumimoji="0" lang="en-US" sz="2000" b="1" u="none" strike="noStrike" kern="1200" cap="none" spc="0" normalizeH="0" noProof="0" dirty="0" smtClean="0">
                <a:ln>
                  <a:noFill/>
                </a:ln>
                <a:effectLst/>
                <a:uLnTx/>
                <a:uFillTx/>
                <a:latin typeface="+mn-lt"/>
                <a:ea typeface="+mn-ea"/>
                <a:cs typeface="+mn-cs"/>
              </a:rPr>
              <a:t>.</a:t>
            </a:r>
            <a:endParaRPr kumimoji="0" lang="en-US" sz="2000" b="1"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423863" y="1752600"/>
            <a:ext cx="4719637" cy="2181225"/>
          </a:xfrm>
        </p:spPr>
        <p:txBody>
          <a:bodyPr>
            <a:normAutofit fontScale="92500" lnSpcReduction="10000"/>
          </a:bodyPr>
          <a:lstStyle/>
          <a:p>
            <a:pPr eaLnBrk="1" hangingPunct="1"/>
            <a:r>
              <a:rPr lang="en-US" dirty="0" smtClean="0"/>
              <a:t>PS1 is phase 1</a:t>
            </a:r>
          </a:p>
          <a:p>
            <a:pPr eaLnBrk="1" hangingPunct="1"/>
            <a:r>
              <a:rPr lang="en-US" dirty="0" smtClean="0"/>
              <a:t>PS4: 4 identical telescopes in year 2012</a:t>
            </a:r>
          </a:p>
          <a:p>
            <a:pPr lvl="1" eaLnBrk="1" hangingPunct="1"/>
            <a:r>
              <a:rPr lang="en-US" sz="2400" dirty="0" smtClean="0"/>
              <a:t> 4 PB / year in image data</a:t>
            </a:r>
          </a:p>
          <a:p>
            <a:pPr lvl="1" eaLnBrk="1" hangingPunct="1"/>
            <a:r>
              <a:rPr lang="en-US" sz="2400" dirty="0" smtClean="0"/>
              <a:t> 400 TB / year into a database</a:t>
            </a:r>
          </a:p>
        </p:txBody>
      </p:sp>
      <p:pic>
        <p:nvPicPr>
          <p:cNvPr id="95236" name="Picture 4" descr="PanSTARRS Enclosure 01162007-10"/>
          <p:cNvPicPr>
            <a:picLocks noChangeAspect="1" noChangeArrowheads="1"/>
          </p:cNvPicPr>
          <p:nvPr/>
        </p:nvPicPr>
        <p:blipFill>
          <a:blip r:embed="rId3"/>
          <a:srcRect l="20593" t="5628" r="18999" b="14159"/>
          <a:stretch>
            <a:fillRect/>
          </a:stretch>
        </p:blipFill>
        <p:spPr bwMode="auto">
          <a:xfrm>
            <a:off x="5057775" y="1285875"/>
            <a:ext cx="3971925" cy="3733800"/>
          </a:xfrm>
          <a:prstGeom prst="rect">
            <a:avLst/>
          </a:prstGeom>
          <a:noFill/>
          <a:ln w="9525">
            <a:noFill/>
            <a:miter lim="800000"/>
            <a:headEnd/>
            <a:tailEnd/>
          </a:ln>
        </p:spPr>
      </p:pic>
      <p:sp>
        <p:nvSpPr>
          <p:cNvPr id="10" name="TextBox 9"/>
          <p:cNvSpPr txBox="1"/>
          <p:nvPr/>
        </p:nvSpPr>
        <p:spPr>
          <a:xfrm>
            <a:off x="6257925" y="5076051"/>
            <a:ext cx="1695450" cy="261610"/>
          </a:xfrm>
          <a:prstGeom prst="rect">
            <a:avLst/>
          </a:prstGeom>
          <a:noFill/>
        </p:spPr>
        <p:txBody>
          <a:bodyPr wrap="square" rtlCol="0">
            <a:spAutoFit/>
          </a:bodyPr>
          <a:lstStyle/>
          <a:p>
            <a:r>
              <a:rPr lang="en-US" sz="1100" dirty="0" smtClean="0"/>
              <a:t>PS4 Enclosure concept</a:t>
            </a:r>
            <a:endParaRPr lang="en-US" sz="1100" dirty="0"/>
          </a:p>
        </p:txBody>
      </p:sp>
      <p:pic>
        <p:nvPicPr>
          <p:cNvPr id="11" name="Picture 4" descr="PS1 building drawing"/>
          <p:cNvPicPr>
            <a:picLocks noChangeAspect="1" noChangeArrowheads="1"/>
          </p:cNvPicPr>
          <p:nvPr/>
        </p:nvPicPr>
        <p:blipFill>
          <a:blip r:embed="rId4"/>
          <a:stretch>
            <a:fillRect/>
          </a:stretch>
        </p:blipFill>
        <p:spPr bwMode="auto">
          <a:xfrm>
            <a:off x="971549" y="3936682"/>
            <a:ext cx="1571625" cy="2692718"/>
          </a:xfrm>
          <a:prstGeom prst="rect">
            <a:avLst/>
          </a:prstGeom>
          <a:noFill/>
          <a:ln w="9525">
            <a:noFill/>
            <a:miter lim="800000"/>
            <a:headEnd/>
            <a:tailEnd/>
          </a:ln>
        </p:spPr>
      </p:pic>
      <p:sp>
        <p:nvSpPr>
          <p:cNvPr id="7" name="Slide Number Placeholder 5"/>
          <p:cNvSpPr>
            <a:spLocks noGrp="1"/>
          </p:cNvSpPr>
          <p:nvPr>
            <p:ph type="sldNum" sz="quarter" idx="12"/>
          </p:nvPr>
        </p:nvSpPr>
        <p:spPr>
          <a:xfrm>
            <a:off x="6553200" y="6356350"/>
            <a:ext cx="2133600" cy="365125"/>
          </a:xfrm>
        </p:spPr>
        <p:txBody>
          <a:bodyPr/>
          <a:lstStyle/>
          <a:p>
            <a:fld id="{65FB8673-437C-49BC-B3F7-7A5C83EBB869}" type="slidenum">
              <a:rPr lang="en-US" smtClean="0">
                <a:solidFill>
                  <a:schemeClr val="tx1"/>
                </a:solidFill>
              </a:rPr>
              <a:pPr/>
              <a:t>10</a:t>
            </a:fld>
            <a:endParaRPr lang="en-US" dirty="0">
              <a:solidFill>
                <a:schemeClr val="tx1"/>
              </a:solidFill>
            </a:endParaRPr>
          </a:p>
        </p:txBody>
      </p:sp>
      <p:sp>
        <p:nvSpPr>
          <p:cNvPr id="9" name="Footer Placeholder 6"/>
          <p:cNvSpPr>
            <a:spLocks noGrp="1"/>
          </p:cNvSpPr>
          <p:nvPr>
            <p:ph type="ftr" sz="quarter" idx="11"/>
          </p:nvPr>
        </p:nvSpPr>
        <p:spPr>
          <a:xfrm>
            <a:off x="1676400" y="6280150"/>
            <a:ext cx="5791200" cy="501650"/>
          </a:xfrm>
        </p:spPr>
        <p:txBody>
          <a:bodyPr/>
          <a:lstStyle/>
          <a:p>
            <a:r>
              <a:rPr lang="es-ES" dirty="0" smtClean="0">
                <a:solidFill>
                  <a:schemeClr val="tx1"/>
                </a:solidFill>
              </a:rPr>
              <a:t>María Nieto Santisteban, </a:t>
            </a:r>
            <a:r>
              <a:rPr lang="es-ES" dirty="0" smtClean="0">
                <a:solidFill>
                  <a:schemeClr val="tx1"/>
                </a:solidFill>
              </a:rPr>
              <a:t>2008 Microsoft </a:t>
            </a:r>
            <a:r>
              <a:rPr lang="es-ES" dirty="0" err="1" smtClean="0">
                <a:solidFill>
                  <a:schemeClr val="tx1"/>
                </a:solidFill>
              </a:rPr>
              <a:t>eScience</a:t>
            </a:r>
            <a:r>
              <a:rPr lang="es-ES" dirty="0" smtClean="0">
                <a:solidFill>
                  <a:schemeClr val="tx1"/>
                </a:solidFill>
              </a:rPr>
              <a:t>  </a:t>
            </a:r>
            <a:r>
              <a:rPr lang="es-ES" dirty="0" err="1" smtClean="0">
                <a:solidFill>
                  <a:schemeClr val="tx1"/>
                </a:solidFill>
              </a:rPr>
              <a:t>Workshop</a:t>
            </a:r>
            <a:endParaRPr lang="en-US" dirty="0">
              <a:solidFill>
                <a:schemeClr val="tx1"/>
              </a:solidFill>
            </a:endParaRPr>
          </a:p>
        </p:txBody>
      </p:sp>
      <p:sp>
        <p:nvSpPr>
          <p:cNvPr id="12" name="Rectangle 2"/>
          <p:cNvSpPr>
            <a:spLocks noGrp="1" noChangeArrowheads="1"/>
          </p:cNvSpPr>
          <p:nvPr>
            <p:ph type="title"/>
          </p:nvPr>
        </p:nvSpPr>
        <p:spPr>
          <a:xfrm>
            <a:off x="2286000" y="0"/>
            <a:ext cx="4572000" cy="868362"/>
          </a:xfrm>
        </p:spPr>
        <p:txBody>
          <a:bodyPr>
            <a:noAutofit/>
          </a:bodyPr>
          <a:lstStyle/>
          <a:p>
            <a:pPr eaLnBrk="1" hangingPunct="1"/>
            <a:r>
              <a:rPr lang="en-US" dirty="0" smtClean="0"/>
              <a:t/>
            </a:r>
            <a:br>
              <a:rPr lang="en-US" dirty="0" smtClean="0"/>
            </a:br>
            <a:r>
              <a:rPr lang="en-US" dirty="0" smtClean="0"/>
              <a:t>Pan-STARRS </a:t>
            </a:r>
            <a:r>
              <a:rPr lang="en-US" dirty="0" smtClean="0"/>
              <a:t>PS4</a:t>
            </a:r>
            <a:r>
              <a:rPr lang="en-US" dirty="0" smtClean="0"/>
              <a:t/>
            </a:r>
            <a:br>
              <a:rPr lang="en-US" dirty="0" smtClean="0"/>
            </a:b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normAutofit fontScale="90000"/>
          </a:bodyPr>
          <a:lstStyle/>
          <a:p>
            <a:r>
              <a:rPr lang="en-US" dirty="0" smtClean="0"/>
              <a:t>Pan-STARRS System Architecture</a:t>
            </a:r>
            <a:br>
              <a:rPr lang="en-US" dirty="0" smtClean="0"/>
            </a:br>
            <a:endParaRPr lang="en-US" sz="2800" dirty="0"/>
          </a:p>
        </p:txBody>
      </p:sp>
      <p:grpSp>
        <p:nvGrpSpPr>
          <p:cNvPr id="2" name="Group 4"/>
          <p:cNvGrpSpPr>
            <a:grpSpLocks/>
          </p:cNvGrpSpPr>
          <p:nvPr/>
        </p:nvGrpSpPr>
        <p:grpSpPr bwMode="auto">
          <a:xfrm>
            <a:off x="6591300" y="3195638"/>
            <a:ext cx="1095375" cy="598487"/>
            <a:chOff x="2441" y="1476"/>
            <a:chExt cx="543" cy="297"/>
          </a:xfrm>
        </p:grpSpPr>
        <p:sp>
          <p:nvSpPr>
            <p:cNvPr id="300037" name="Rectangle 5"/>
            <p:cNvSpPr>
              <a:spLocks noChangeArrowheads="1"/>
            </p:cNvSpPr>
            <p:nvPr/>
          </p:nvSpPr>
          <p:spPr bwMode="auto">
            <a:xfrm>
              <a:off x="2441" y="1476"/>
              <a:ext cx="543" cy="297"/>
            </a:xfrm>
            <a:prstGeom prst="rect">
              <a:avLst/>
            </a:prstGeom>
            <a:noFill/>
            <a:ln w="25400">
              <a:solidFill>
                <a:schemeClr val="tx1"/>
              </a:solidFill>
              <a:miter lim="800000"/>
              <a:headEnd/>
              <a:tailEnd/>
            </a:ln>
            <a:effectLst/>
          </p:spPr>
          <p:txBody>
            <a:bodyPr wrap="none" anchor="ctr"/>
            <a:lstStyle/>
            <a:p>
              <a:endParaRPr lang="en-US"/>
            </a:p>
          </p:txBody>
        </p:sp>
        <p:sp>
          <p:nvSpPr>
            <p:cNvPr id="300038" name="Text Box 6"/>
            <p:cNvSpPr txBox="1">
              <a:spLocks noChangeArrowheads="1"/>
            </p:cNvSpPr>
            <p:nvPr/>
          </p:nvSpPr>
          <p:spPr bwMode="auto">
            <a:xfrm>
              <a:off x="2496" y="1521"/>
              <a:ext cx="427" cy="167"/>
            </a:xfrm>
            <a:prstGeom prst="rect">
              <a:avLst/>
            </a:prstGeom>
            <a:noFill/>
            <a:ln w="12700">
              <a:noFill/>
              <a:miter lim="800000"/>
              <a:headEnd/>
              <a:tailEnd/>
            </a:ln>
            <a:effectLst/>
          </p:spPr>
          <p:txBody>
            <a:bodyPr>
              <a:spAutoFit/>
            </a:bodyPr>
            <a:lstStyle/>
            <a:p>
              <a:pPr algn="ctr">
                <a:lnSpc>
                  <a:spcPct val="100000"/>
                </a:lnSpc>
                <a:spcBef>
                  <a:spcPct val="50000"/>
                </a:spcBef>
                <a:buClrTx/>
                <a:buSzTx/>
                <a:buFontTx/>
                <a:buNone/>
              </a:pPr>
              <a:r>
                <a:rPr lang="en-US" sz="1600"/>
                <a:t>DRL</a:t>
              </a:r>
            </a:p>
          </p:txBody>
        </p:sp>
      </p:grpSp>
      <p:grpSp>
        <p:nvGrpSpPr>
          <p:cNvPr id="3" name="Group 7"/>
          <p:cNvGrpSpPr>
            <a:grpSpLocks/>
          </p:cNvGrpSpPr>
          <p:nvPr/>
        </p:nvGrpSpPr>
        <p:grpSpPr bwMode="auto">
          <a:xfrm>
            <a:off x="5859462" y="2160588"/>
            <a:ext cx="1093788" cy="600075"/>
            <a:chOff x="2441" y="1476"/>
            <a:chExt cx="543" cy="297"/>
          </a:xfrm>
        </p:grpSpPr>
        <p:sp>
          <p:nvSpPr>
            <p:cNvPr id="300040" name="Rectangle 8"/>
            <p:cNvSpPr>
              <a:spLocks noChangeArrowheads="1"/>
            </p:cNvSpPr>
            <p:nvPr/>
          </p:nvSpPr>
          <p:spPr bwMode="auto">
            <a:xfrm>
              <a:off x="2441" y="1476"/>
              <a:ext cx="543" cy="297"/>
            </a:xfrm>
            <a:prstGeom prst="rect">
              <a:avLst/>
            </a:prstGeom>
            <a:noFill/>
            <a:ln w="25400">
              <a:solidFill>
                <a:schemeClr val="tx1"/>
              </a:solidFill>
              <a:miter lim="800000"/>
              <a:headEnd/>
              <a:tailEnd/>
            </a:ln>
            <a:effectLst/>
          </p:spPr>
          <p:txBody>
            <a:bodyPr wrap="none" anchor="ctr"/>
            <a:lstStyle/>
            <a:p>
              <a:endParaRPr lang="en-US"/>
            </a:p>
          </p:txBody>
        </p:sp>
        <p:sp>
          <p:nvSpPr>
            <p:cNvPr id="300041" name="Text Box 9"/>
            <p:cNvSpPr txBox="1">
              <a:spLocks noChangeArrowheads="1"/>
            </p:cNvSpPr>
            <p:nvPr/>
          </p:nvSpPr>
          <p:spPr bwMode="auto">
            <a:xfrm>
              <a:off x="2496" y="1521"/>
              <a:ext cx="427" cy="166"/>
            </a:xfrm>
            <a:prstGeom prst="rect">
              <a:avLst/>
            </a:prstGeom>
            <a:noFill/>
            <a:ln w="12700">
              <a:noFill/>
              <a:miter lim="800000"/>
              <a:headEnd/>
              <a:tailEnd/>
            </a:ln>
            <a:effectLst/>
          </p:spPr>
          <p:txBody>
            <a:bodyPr>
              <a:spAutoFit/>
            </a:bodyPr>
            <a:lstStyle/>
            <a:p>
              <a:pPr algn="ctr">
                <a:lnSpc>
                  <a:spcPct val="100000"/>
                </a:lnSpc>
                <a:spcBef>
                  <a:spcPct val="50000"/>
                </a:spcBef>
                <a:buClrTx/>
                <a:buSzTx/>
                <a:buFontTx/>
                <a:buNone/>
              </a:pPr>
              <a:r>
                <a:rPr lang="en-US" sz="1600"/>
                <a:t>WBI</a:t>
              </a:r>
            </a:p>
          </p:txBody>
        </p:sp>
      </p:grpSp>
      <p:grpSp>
        <p:nvGrpSpPr>
          <p:cNvPr id="5" name="Group 13"/>
          <p:cNvGrpSpPr>
            <a:grpSpLocks/>
          </p:cNvGrpSpPr>
          <p:nvPr/>
        </p:nvGrpSpPr>
        <p:grpSpPr bwMode="auto">
          <a:xfrm>
            <a:off x="5880100" y="990600"/>
            <a:ext cx="1062037" cy="752475"/>
            <a:chOff x="880" y="1986"/>
            <a:chExt cx="527" cy="373"/>
          </a:xfrm>
        </p:grpSpPr>
        <p:sp>
          <p:nvSpPr>
            <p:cNvPr id="300046" name="Oval 14"/>
            <p:cNvSpPr>
              <a:spLocks noChangeArrowheads="1"/>
            </p:cNvSpPr>
            <p:nvPr/>
          </p:nvSpPr>
          <p:spPr bwMode="auto">
            <a:xfrm>
              <a:off x="949" y="1986"/>
              <a:ext cx="390" cy="373"/>
            </a:xfrm>
            <a:prstGeom prst="ellipse">
              <a:avLst/>
            </a:prstGeom>
            <a:noFill/>
            <a:ln w="25400">
              <a:solidFill>
                <a:schemeClr val="tx1"/>
              </a:solidFill>
              <a:round/>
              <a:headEnd/>
              <a:tailEnd/>
            </a:ln>
            <a:effectLst/>
          </p:spPr>
          <p:txBody>
            <a:bodyPr wrap="none" anchor="ctr"/>
            <a:lstStyle/>
            <a:p>
              <a:endParaRPr lang="en-US"/>
            </a:p>
          </p:txBody>
        </p:sp>
        <p:sp>
          <p:nvSpPr>
            <p:cNvPr id="300047" name="Text Box 15"/>
            <p:cNvSpPr txBox="1">
              <a:spLocks noChangeArrowheads="1"/>
            </p:cNvSpPr>
            <p:nvPr/>
          </p:nvSpPr>
          <p:spPr bwMode="auto">
            <a:xfrm>
              <a:off x="880" y="2076"/>
              <a:ext cx="527" cy="153"/>
            </a:xfrm>
            <a:prstGeom prst="rect">
              <a:avLst/>
            </a:prstGeom>
            <a:noFill/>
            <a:ln w="12700">
              <a:noFill/>
              <a:miter lim="800000"/>
              <a:headEnd/>
              <a:tailEnd/>
            </a:ln>
            <a:effectLst/>
          </p:spPr>
          <p:txBody>
            <a:bodyPr>
              <a:spAutoFit/>
            </a:bodyPr>
            <a:lstStyle/>
            <a:p>
              <a:pPr algn="ctr">
                <a:lnSpc>
                  <a:spcPct val="100000"/>
                </a:lnSpc>
                <a:spcBef>
                  <a:spcPct val="50000"/>
                </a:spcBef>
                <a:buClrTx/>
                <a:buSzTx/>
                <a:buFontTx/>
                <a:buNone/>
              </a:pPr>
              <a:r>
                <a:rPr lang="en-US" sz="1400"/>
                <a:t>Human</a:t>
              </a:r>
            </a:p>
          </p:txBody>
        </p:sp>
      </p:grpSp>
      <p:sp>
        <p:nvSpPr>
          <p:cNvPr id="300048" name="Rectangle 16"/>
          <p:cNvSpPr>
            <a:spLocks noChangeArrowheads="1"/>
          </p:cNvSpPr>
          <p:nvPr/>
        </p:nvSpPr>
        <p:spPr bwMode="auto">
          <a:xfrm>
            <a:off x="5265737" y="4213225"/>
            <a:ext cx="1093788" cy="598488"/>
          </a:xfrm>
          <a:prstGeom prst="rect">
            <a:avLst/>
          </a:prstGeom>
          <a:solidFill>
            <a:schemeClr val="accent2">
              <a:lumMod val="60000"/>
              <a:lumOff val="40000"/>
            </a:schemeClr>
          </a:solidFill>
          <a:ln w="25400">
            <a:solidFill>
              <a:schemeClr val="tx1"/>
            </a:solidFill>
            <a:miter lim="800000"/>
            <a:headEnd/>
            <a:tailEnd/>
          </a:ln>
          <a:effectLst/>
        </p:spPr>
        <p:txBody>
          <a:bodyPr wrap="none" anchor="ctr"/>
          <a:lstStyle/>
          <a:p>
            <a:endParaRPr lang="en-US"/>
          </a:p>
        </p:txBody>
      </p:sp>
      <p:sp useBgFill="1">
        <p:nvSpPr>
          <p:cNvPr id="300049" name="Text Box 17"/>
          <p:cNvSpPr txBox="1">
            <a:spLocks noChangeArrowheads="1"/>
          </p:cNvSpPr>
          <p:nvPr/>
        </p:nvSpPr>
        <p:spPr bwMode="auto">
          <a:xfrm>
            <a:off x="5376862" y="4303713"/>
            <a:ext cx="860425" cy="336550"/>
          </a:xfrm>
          <a:prstGeom prst="rect">
            <a:avLst/>
          </a:prstGeom>
          <a:ln w="12700">
            <a:solidFill>
              <a:schemeClr val="accent1">
                <a:lumMod val="60000"/>
                <a:lumOff val="40000"/>
              </a:schemeClr>
            </a:solidFill>
            <a:miter lim="800000"/>
            <a:headEnd/>
            <a:tailEnd/>
          </a:ln>
          <a:effectLst/>
        </p:spPr>
        <p:txBody>
          <a:bodyPr>
            <a:spAutoFit/>
          </a:bodyPr>
          <a:lstStyle/>
          <a:p>
            <a:pPr algn="ctr">
              <a:lnSpc>
                <a:spcPct val="100000"/>
              </a:lnSpc>
              <a:spcBef>
                <a:spcPct val="50000"/>
              </a:spcBef>
              <a:buClrTx/>
              <a:buSzTx/>
              <a:buFontTx/>
              <a:buNone/>
            </a:pPr>
            <a:r>
              <a:rPr lang="en-US" sz="1600"/>
              <a:t>ODM</a:t>
            </a:r>
          </a:p>
        </p:txBody>
      </p:sp>
      <p:sp>
        <p:nvSpPr>
          <p:cNvPr id="300050" name="Rectangle 18"/>
          <p:cNvSpPr>
            <a:spLocks noChangeArrowheads="1"/>
          </p:cNvSpPr>
          <p:nvPr/>
        </p:nvSpPr>
        <p:spPr bwMode="auto">
          <a:xfrm>
            <a:off x="6662737" y="4213225"/>
            <a:ext cx="1093788" cy="598488"/>
          </a:xfrm>
          <a:prstGeom prst="rect">
            <a:avLst/>
          </a:prstGeom>
          <a:noFill/>
          <a:ln w="25400">
            <a:solidFill>
              <a:schemeClr val="tx1"/>
            </a:solidFill>
            <a:miter lim="800000"/>
            <a:headEnd/>
            <a:tailEnd/>
          </a:ln>
          <a:effectLst/>
        </p:spPr>
        <p:txBody>
          <a:bodyPr wrap="none" lIns="0" rIns="0" anchor="ctr"/>
          <a:lstStyle/>
          <a:p>
            <a:endParaRPr lang="en-US"/>
          </a:p>
        </p:txBody>
      </p:sp>
      <p:sp>
        <p:nvSpPr>
          <p:cNvPr id="300051" name="Text Box 19"/>
          <p:cNvSpPr txBox="1">
            <a:spLocks noChangeArrowheads="1"/>
          </p:cNvSpPr>
          <p:nvPr/>
        </p:nvSpPr>
        <p:spPr bwMode="auto">
          <a:xfrm>
            <a:off x="6773862" y="4303713"/>
            <a:ext cx="860425" cy="336550"/>
          </a:xfrm>
          <a:prstGeom prst="rect">
            <a:avLst/>
          </a:prstGeom>
          <a:noFill/>
          <a:ln w="12700">
            <a:noFill/>
            <a:miter lim="800000"/>
            <a:headEnd/>
            <a:tailEnd/>
          </a:ln>
          <a:effectLst/>
        </p:spPr>
        <p:txBody>
          <a:bodyPr lIns="0" rIns="0">
            <a:spAutoFit/>
          </a:bodyPr>
          <a:lstStyle/>
          <a:p>
            <a:pPr algn="ctr">
              <a:lnSpc>
                <a:spcPct val="100000"/>
              </a:lnSpc>
              <a:spcBef>
                <a:spcPct val="50000"/>
              </a:spcBef>
              <a:buClrTx/>
              <a:buSzTx/>
              <a:buFontTx/>
              <a:buNone/>
            </a:pPr>
            <a:r>
              <a:rPr lang="en-US" sz="1600"/>
              <a:t>SSDM</a:t>
            </a:r>
          </a:p>
        </p:txBody>
      </p:sp>
      <p:grpSp>
        <p:nvGrpSpPr>
          <p:cNvPr id="6" name="Group 20"/>
          <p:cNvGrpSpPr>
            <a:grpSpLocks/>
          </p:cNvGrpSpPr>
          <p:nvPr/>
        </p:nvGrpSpPr>
        <p:grpSpPr bwMode="auto">
          <a:xfrm>
            <a:off x="7975600" y="4222750"/>
            <a:ext cx="1093787" cy="598488"/>
            <a:chOff x="2097" y="2940"/>
            <a:chExt cx="689" cy="377"/>
          </a:xfrm>
          <a:noFill/>
        </p:grpSpPr>
        <p:sp>
          <p:nvSpPr>
            <p:cNvPr id="300053" name="Rectangle 21"/>
            <p:cNvSpPr>
              <a:spLocks noChangeArrowheads="1"/>
            </p:cNvSpPr>
            <p:nvPr/>
          </p:nvSpPr>
          <p:spPr bwMode="auto">
            <a:xfrm>
              <a:off x="2097" y="2940"/>
              <a:ext cx="689" cy="377"/>
            </a:xfrm>
            <a:prstGeom prst="rect">
              <a:avLst/>
            </a:prstGeom>
            <a:grpFill/>
            <a:ln w="25400">
              <a:solidFill>
                <a:schemeClr val="tx1"/>
              </a:solidFill>
              <a:miter lim="800000"/>
              <a:headEnd/>
              <a:tailEnd/>
            </a:ln>
            <a:effectLst/>
          </p:spPr>
          <p:txBody>
            <a:bodyPr wrap="none" anchor="ctr"/>
            <a:lstStyle/>
            <a:p>
              <a:endParaRPr lang="en-US"/>
            </a:p>
          </p:txBody>
        </p:sp>
        <p:sp>
          <p:nvSpPr>
            <p:cNvPr id="300054" name="Text Box 22"/>
            <p:cNvSpPr txBox="1">
              <a:spLocks noChangeArrowheads="1"/>
            </p:cNvSpPr>
            <p:nvPr/>
          </p:nvSpPr>
          <p:spPr bwMode="auto">
            <a:xfrm>
              <a:off x="2160" y="2965"/>
              <a:ext cx="542" cy="155"/>
            </a:xfrm>
            <a:prstGeom prst="rect">
              <a:avLst/>
            </a:prstGeom>
            <a:grpFill/>
            <a:ln w="12700">
              <a:noFill/>
              <a:miter lim="800000"/>
              <a:headEnd/>
              <a:tailEnd/>
            </a:ln>
            <a:effectLst/>
          </p:spPr>
          <p:txBody>
            <a:bodyPr lIns="0" tIns="0" rIns="0" bIns="0">
              <a:spAutoFit/>
            </a:bodyPr>
            <a:lstStyle/>
            <a:p>
              <a:pPr algn="ctr">
                <a:lnSpc>
                  <a:spcPct val="100000"/>
                </a:lnSpc>
                <a:spcBef>
                  <a:spcPct val="50000"/>
                </a:spcBef>
                <a:buClrTx/>
                <a:buSzTx/>
                <a:buFontTx/>
                <a:buNone/>
              </a:pPr>
              <a:r>
                <a:rPr lang="en-US" sz="1600" dirty="0"/>
                <a:t>Other DM</a:t>
              </a:r>
            </a:p>
          </p:txBody>
        </p:sp>
      </p:grpSp>
      <p:sp>
        <p:nvSpPr>
          <p:cNvPr id="300055" name="Line 23"/>
          <p:cNvSpPr>
            <a:spLocks noChangeShapeType="1"/>
          </p:cNvSpPr>
          <p:nvPr/>
        </p:nvSpPr>
        <p:spPr bwMode="auto">
          <a:xfrm>
            <a:off x="6405562" y="1768475"/>
            <a:ext cx="0" cy="388938"/>
          </a:xfrm>
          <a:prstGeom prst="line">
            <a:avLst/>
          </a:prstGeom>
          <a:noFill/>
          <a:ln w="25400">
            <a:solidFill>
              <a:schemeClr val="tx1"/>
            </a:solidFill>
            <a:round/>
            <a:headEnd type="arrow" w="med" len="med"/>
            <a:tailEnd type="arrow" w="med" len="med"/>
          </a:ln>
          <a:effectLst/>
        </p:spPr>
        <p:txBody>
          <a:bodyPr/>
          <a:lstStyle/>
          <a:p>
            <a:endParaRPr lang="en-US">
              <a:ln>
                <a:solidFill>
                  <a:schemeClr val="tx1"/>
                </a:solidFill>
              </a:ln>
            </a:endParaRPr>
          </a:p>
        </p:txBody>
      </p:sp>
      <p:sp>
        <p:nvSpPr>
          <p:cNvPr id="300056" name="Line 24"/>
          <p:cNvSpPr>
            <a:spLocks noChangeShapeType="1"/>
          </p:cNvSpPr>
          <p:nvPr/>
        </p:nvSpPr>
        <p:spPr bwMode="auto">
          <a:xfrm>
            <a:off x="6791325" y="2768600"/>
            <a:ext cx="0" cy="388938"/>
          </a:xfrm>
          <a:prstGeom prst="line">
            <a:avLst/>
          </a:prstGeom>
          <a:noFill/>
          <a:ln w="25400">
            <a:solidFill>
              <a:schemeClr val="tx1"/>
            </a:solidFill>
            <a:round/>
            <a:headEnd type="arrow" w="med" len="med"/>
            <a:tailEnd type="arrow" w="med" len="med"/>
          </a:ln>
          <a:effectLst/>
        </p:spPr>
        <p:txBody>
          <a:bodyPr/>
          <a:lstStyle/>
          <a:p>
            <a:endParaRPr lang="en-US"/>
          </a:p>
        </p:txBody>
      </p:sp>
      <p:sp>
        <p:nvSpPr>
          <p:cNvPr id="300057" name="Line 25"/>
          <p:cNvSpPr>
            <a:spLocks noChangeShapeType="1"/>
          </p:cNvSpPr>
          <p:nvPr/>
        </p:nvSpPr>
        <p:spPr bwMode="auto">
          <a:xfrm>
            <a:off x="7473950" y="2779713"/>
            <a:ext cx="0" cy="388937"/>
          </a:xfrm>
          <a:prstGeom prst="line">
            <a:avLst/>
          </a:prstGeom>
          <a:noFill/>
          <a:ln w="25400">
            <a:solidFill>
              <a:schemeClr val="tx1"/>
            </a:solidFill>
            <a:round/>
            <a:headEnd type="arrow" w="med" len="med"/>
            <a:tailEnd type="arrow" w="med" len="med"/>
          </a:ln>
          <a:effectLst/>
        </p:spPr>
        <p:txBody>
          <a:bodyPr/>
          <a:lstStyle/>
          <a:p>
            <a:endParaRPr lang="en-US"/>
          </a:p>
        </p:txBody>
      </p:sp>
      <p:sp>
        <p:nvSpPr>
          <p:cNvPr id="300058" name="Line 26"/>
          <p:cNvSpPr>
            <a:spLocks noChangeShapeType="1"/>
          </p:cNvSpPr>
          <p:nvPr/>
        </p:nvSpPr>
        <p:spPr bwMode="auto">
          <a:xfrm flipH="1">
            <a:off x="6323012" y="3800475"/>
            <a:ext cx="519113" cy="411163"/>
          </a:xfrm>
          <a:prstGeom prst="line">
            <a:avLst/>
          </a:prstGeom>
          <a:noFill/>
          <a:ln w="25400">
            <a:solidFill>
              <a:schemeClr val="tx1"/>
            </a:solidFill>
            <a:round/>
            <a:headEnd type="arrow" w="med" len="med"/>
            <a:tailEnd type="arrow" w="med" len="med"/>
          </a:ln>
          <a:effectLst/>
        </p:spPr>
        <p:txBody>
          <a:bodyPr/>
          <a:lstStyle/>
          <a:p>
            <a:endParaRPr lang="en-US"/>
          </a:p>
        </p:txBody>
      </p:sp>
      <p:sp>
        <p:nvSpPr>
          <p:cNvPr id="300059" name="Line 27"/>
          <p:cNvSpPr>
            <a:spLocks noChangeShapeType="1"/>
          </p:cNvSpPr>
          <p:nvPr/>
        </p:nvSpPr>
        <p:spPr bwMode="auto">
          <a:xfrm>
            <a:off x="7575550" y="3817938"/>
            <a:ext cx="465137" cy="388937"/>
          </a:xfrm>
          <a:prstGeom prst="line">
            <a:avLst/>
          </a:prstGeom>
          <a:noFill/>
          <a:ln w="25400">
            <a:solidFill>
              <a:schemeClr val="tx1"/>
            </a:solidFill>
            <a:round/>
            <a:headEnd type="arrow" w="med" len="med"/>
            <a:tailEnd type="arrow" w="med" len="med"/>
          </a:ln>
          <a:effectLst/>
        </p:spPr>
        <p:txBody>
          <a:bodyPr/>
          <a:lstStyle/>
          <a:p>
            <a:endParaRPr lang="en-US"/>
          </a:p>
        </p:txBody>
      </p:sp>
      <p:sp>
        <p:nvSpPr>
          <p:cNvPr id="300060" name="Line 28"/>
          <p:cNvSpPr>
            <a:spLocks noChangeShapeType="1"/>
          </p:cNvSpPr>
          <p:nvPr/>
        </p:nvSpPr>
        <p:spPr bwMode="auto">
          <a:xfrm flipH="1">
            <a:off x="7145337" y="3797300"/>
            <a:ext cx="0" cy="400050"/>
          </a:xfrm>
          <a:prstGeom prst="line">
            <a:avLst/>
          </a:prstGeom>
          <a:noFill/>
          <a:ln w="25400">
            <a:solidFill>
              <a:schemeClr val="tx1"/>
            </a:solidFill>
            <a:round/>
            <a:headEnd type="arrow" w="med" len="med"/>
            <a:tailEnd type="arrow" w="med" len="med"/>
          </a:ln>
          <a:effectLst/>
        </p:spPr>
        <p:txBody>
          <a:bodyPr/>
          <a:lstStyle/>
          <a:p>
            <a:endParaRPr lang="en-US"/>
          </a:p>
        </p:txBody>
      </p:sp>
      <p:grpSp>
        <p:nvGrpSpPr>
          <p:cNvPr id="7" name="Group 29"/>
          <p:cNvGrpSpPr>
            <a:grpSpLocks/>
          </p:cNvGrpSpPr>
          <p:nvPr/>
        </p:nvGrpSpPr>
        <p:grpSpPr bwMode="auto">
          <a:xfrm>
            <a:off x="5281612" y="5140325"/>
            <a:ext cx="1093788" cy="598488"/>
            <a:chOff x="2441" y="1476"/>
            <a:chExt cx="543" cy="297"/>
          </a:xfrm>
        </p:grpSpPr>
        <p:sp>
          <p:nvSpPr>
            <p:cNvPr id="300062" name="Rectangle 30"/>
            <p:cNvSpPr>
              <a:spLocks noChangeArrowheads="1"/>
            </p:cNvSpPr>
            <p:nvPr/>
          </p:nvSpPr>
          <p:spPr bwMode="auto">
            <a:xfrm>
              <a:off x="2441" y="1476"/>
              <a:ext cx="543" cy="297"/>
            </a:xfrm>
            <a:prstGeom prst="rect">
              <a:avLst/>
            </a:prstGeom>
            <a:noFill/>
            <a:ln w="25400">
              <a:solidFill>
                <a:schemeClr val="tx1"/>
              </a:solidFill>
              <a:miter lim="800000"/>
              <a:headEnd/>
              <a:tailEnd/>
            </a:ln>
            <a:effectLst/>
          </p:spPr>
          <p:txBody>
            <a:bodyPr wrap="none" anchor="ctr"/>
            <a:lstStyle/>
            <a:p>
              <a:endParaRPr lang="en-US"/>
            </a:p>
          </p:txBody>
        </p:sp>
        <p:sp>
          <p:nvSpPr>
            <p:cNvPr id="300063" name="Text Box 31"/>
            <p:cNvSpPr txBox="1">
              <a:spLocks noChangeArrowheads="1"/>
            </p:cNvSpPr>
            <p:nvPr/>
          </p:nvSpPr>
          <p:spPr bwMode="auto">
            <a:xfrm>
              <a:off x="2496" y="1521"/>
              <a:ext cx="427" cy="167"/>
            </a:xfrm>
            <a:prstGeom prst="rect">
              <a:avLst/>
            </a:prstGeom>
            <a:noFill/>
            <a:ln w="12700">
              <a:noFill/>
              <a:miter lim="800000"/>
              <a:headEnd/>
              <a:tailEnd/>
            </a:ln>
            <a:effectLst/>
          </p:spPr>
          <p:txBody>
            <a:bodyPr>
              <a:spAutoFit/>
            </a:bodyPr>
            <a:lstStyle/>
            <a:p>
              <a:pPr algn="ctr">
                <a:lnSpc>
                  <a:spcPct val="100000"/>
                </a:lnSpc>
                <a:spcBef>
                  <a:spcPct val="50000"/>
                </a:spcBef>
                <a:buClrTx/>
                <a:buSzTx/>
                <a:buFontTx/>
                <a:buNone/>
              </a:pPr>
              <a:r>
                <a:rPr lang="en-US" sz="1600" dirty="0"/>
                <a:t>IPP</a:t>
              </a:r>
            </a:p>
          </p:txBody>
        </p:sp>
      </p:grpSp>
      <p:grpSp>
        <p:nvGrpSpPr>
          <p:cNvPr id="8" name="Group 32"/>
          <p:cNvGrpSpPr>
            <a:grpSpLocks/>
          </p:cNvGrpSpPr>
          <p:nvPr/>
        </p:nvGrpSpPr>
        <p:grpSpPr bwMode="auto">
          <a:xfrm>
            <a:off x="6657975" y="5140325"/>
            <a:ext cx="1093787" cy="598488"/>
            <a:chOff x="2441" y="1476"/>
            <a:chExt cx="543" cy="297"/>
          </a:xfrm>
        </p:grpSpPr>
        <p:sp>
          <p:nvSpPr>
            <p:cNvPr id="300065" name="Rectangle 33"/>
            <p:cNvSpPr>
              <a:spLocks noChangeArrowheads="1"/>
            </p:cNvSpPr>
            <p:nvPr/>
          </p:nvSpPr>
          <p:spPr bwMode="auto">
            <a:xfrm>
              <a:off x="2441" y="1476"/>
              <a:ext cx="543" cy="297"/>
            </a:xfrm>
            <a:prstGeom prst="rect">
              <a:avLst/>
            </a:prstGeom>
            <a:noFill/>
            <a:ln w="25400">
              <a:solidFill>
                <a:schemeClr val="tx1"/>
              </a:solidFill>
              <a:miter lim="800000"/>
              <a:headEnd/>
              <a:tailEnd/>
            </a:ln>
            <a:effectLst/>
          </p:spPr>
          <p:txBody>
            <a:bodyPr wrap="none" anchor="ctr"/>
            <a:lstStyle/>
            <a:p>
              <a:endParaRPr lang="en-US"/>
            </a:p>
          </p:txBody>
        </p:sp>
        <p:sp>
          <p:nvSpPr>
            <p:cNvPr id="300066" name="Text Box 34"/>
            <p:cNvSpPr txBox="1">
              <a:spLocks noChangeArrowheads="1"/>
            </p:cNvSpPr>
            <p:nvPr/>
          </p:nvSpPr>
          <p:spPr bwMode="auto">
            <a:xfrm>
              <a:off x="2496" y="1521"/>
              <a:ext cx="427" cy="167"/>
            </a:xfrm>
            <a:prstGeom prst="rect">
              <a:avLst/>
            </a:prstGeom>
            <a:noFill/>
            <a:ln w="12700">
              <a:noFill/>
              <a:miter lim="800000"/>
              <a:headEnd/>
              <a:tailEnd/>
            </a:ln>
            <a:effectLst/>
          </p:spPr>
          <p:txBody>
            <a:bodyPr lIns="0" rIns="0">
              <a:spAutoFit/>
            </a:bodyPr>
            <a:lstStyle/>
            <a:p>
              <a:pPr algn="ctr">
                <a:lnSpc>
                  <a:spcPct val="100000"/>
                </a:lnSpc>
                <a:spcBef>
                  <a:spcPct val="50000"/>
                </a:spcBef>
                <a:buClrTx/>
                <a:buSzTx/>
                <a:buFontTx/>
                <a:buNone/>
              </a:pPr>
              <a:r>
                <a:rPr lang="en-US" sz="1600" dirty="0"/>
                <a:t>MOPS</a:t>
              </a:r>
            </a:p>
          </p:txBody>
        </p:sp>
      </p:grpSp>
      <p:sp>
        <p:nvSpPr>
          <p:cNvPr id="300067" name="Line 35"/>
          <p:cNvSpPr>
            <a:spLocks noChangeShapeType="1"/>
          </p:cNvSpPr>
          <p:nvPr/>
        </p:nvSpPr>
        <p:spPr bwMode="auto">
          <a:xfrm flipH="1" flipV="1">
            <a:off x="5835650" y="4819650"/>
            <a:ext cx="0" cy="296863"/>
          </a:xfrm>
          <a:prstGeom prst="line">
            <a:avLst/>
          </a:prstGeom>
          <a:noFill/>
          <a:ln w="25400">
            <a:solidFill>
              <a:schemeClr val="tx1"/>
            </a:solidFill>
            <a:round/>
            <a:headEnd/>
            <a:tailEnd type="arrow" w="med" len="med"/>
          </a:ln>
          <a:effectLst/>
        </p:spPr>
        <p:txBody>
          <a:bodyPr/>
          <a:lstStyle/>
          <a:p>
            <a:endParaRPr lang="en-US"/>
          </a:p>
        </p:txBody>
      </p:sp>
      <p:sp>
        <p:nvSpPr>
          <p:cNvPr id="300068" name="Line 36"/>
          <p:cNvSpPr>
            <a:spLocks noChangeShapeType="1"/>
          </p:cNvSpPr>
          <p:nvPr/>
        </p:nvSpPr>
        <p:spPr bwMode="auto">
          <a:xfrm flipH="1" flipV="1">
            <a:off x="7200900" y="4813300"/>
            <a:ext cx="0" cy="296863"/>
          </a:xfrm>
          <a:prstGeom prst="line">
            <a:avLst/>
          </a:prstGeom>
          <a:noFill/>
          <a:ln w="25400">
            <a:solidFill>
              <a:schemeClr val="tx1"/>
            </a:solidFill>
            <a:round/>
            <a:headEnd/>
            <a:tailEnd type="arrow" w="med" len="med"/>
          </a:ln>
          <a:effectLst/>
        </p:spPr>
        <p:txBody>
          <a:bodyPr/>
          <a:lstStyle/>
          <a:p>
            <a:endParaRPr lang="en-US"/>
          </a:p>
        </p:txBody>
      </p:sp>
      <p:grpSp>
        <p:nvGrpSpPr>
          <p:cNvPr id="9" name="Group 37"/>
          <p:cNvGrpSpPr>
            <a:grpSpLocks/>
          </p:cNvGrpSpPr>
          <p:nvPr/>
        </p:nvGrpSpPr>
        <p:grpSpPr bwMode="auto">
          <a:xfrm>
            <a:off x="5006975" y="1992313"/>
            <a:ext cx="2844800" cy="2965450"/>
            <a:chOff x="173" y="1541"/>
            <a:chExt cx="1792" cy="1868"/>
          </a:xfrm>
        </p:grpSpPr>
        <p:sp>
          <p:nvSpPr>
            <p:cNvPr id="300070" name="Line 38"/>
            <p:cNvSpPr>
              <a:spLocks noChangeShapeType="1"/>
            </p:cNvSpPr>
            <p:nvPr/>
          </p:nvSpPr>
          <p:spPr bwMode="auto">
            <a:xfrm>
              <a:off x="176" y="1544"/>
              <a:ext cx="1344" cy="0"/>
            </a:xfrm>
            <a:prstGeom prst="line">
              <a:avLst/>
            </a:prstGeom>
            <a:noFill/>
            <a:ln w="28575">
              <a:solidFill>
                <a:schemeClr val="accent1">
                  <a:lumMod val="75000"/>
                </a:schemeClr>
              </a:solidFill>
              <a:round/>
              <a:headEnd/>
              <a:tailEnd/>
            </a:ln>
            <a:effectLst/>
          </p:spPr>
          <p:txBody>
            <a:bodyPr/>
            <a:lstStyle/>
            <a:p>
              <a:endParaRPr lang="en-US"/>
            </a:p>
          </p:txBody>
        </p:sp>
        <p:sp>
          <p:nvSpPr>
            <p:cNvPr id="300071" name="Line 39"/>
            <p:cNvSpPr>
              <a:spLocks noChangeShapeType="1"/>
            </p:cNvSpPr>
            <p:nvPr/>
          </p:nvSpPr>
          <p:spPr bwMode="auto">
            <a:xfrm>
              <a:off x="1520" y="1543"/>
              <a:ext cx="0" cy="654"/>
            </a:xfrm>
            <a:prstGeom prst="line">
              <a:avLst/>
            </a:prstGeom>
            <a:noFill/>
            <a:ln w="28575">
              <a:solidFill>
                <a:schemeClr val="accent1">
                  <a:lumMod val="75000"/>
                </a:schemeClr>
              </a:solidFill>
              <a:round/>
              <a:headEnd/>
              <a:tailEnd/>
            </a:ln>
            <a:effectLst/>
          </p:spPr>
          <p:txBody>
            <a:bodyPr/>
            <a:lstStyle/>
            <a:p>
              <a:endParaRPr lang="en-US"/>
            </a:p>
          </p:txBody>
        </p:sp>
        <p:sp>
          <p:nvSpPr>
            <p:cNvPr id="300072" name="Line 40"/>
            <p:cNvSpPr>
              <a:spLocks noChangeShapeType="1"/>
            </p:cNvSpPr>
            <p:nvPr/>
          </p:nvSpPr>
          <p:spPr bwMode="auto">
            <a:xfrm>
              <a:off x="1519" y="2200"/>
              <a:ext cx="438" cy="0"/>
            </a:xfrm>
            <a:prstGeom prst="line">
              <a:avLst/>
            </a:prstGeom>
            <a:noFill/>
            <a:ln w="28575">
              <a:solidFill>
                <a:schemeClr val="accent1">
                  <a:lumMod val="75000"/>
                </a:schemeClr>
              </a:solidFill>
              <a:round/>
              <a:headEnd/>
              <a:tailEnd/>
            </a:ln>
            <a:effectLst/>
          </p:spPr>
          <p:txBody>
            <a:bodyPr/>
            <a:lstStyle/>
            <a:p>
              <a:endParaRPr lang="en-US"/>
            </a:p>
          </p:txBody>
        </p:sp>
        <p:sp>
          <p:nvSpPr>
            <p:cNvPr id="300073" name="Line 41"/>
            <p:cNvSpPr>
              <a:spLocks noChangeShapeType="1"/>
            </p:cNvSpPr>
            <p:nvPr/>
          </p:nvSpPr>
          <p:spPr bwMode="auto">
            <a:xfrm>
              <a:off x="1960" y="2195"/>
              <a:ext cx="0" cy="1214"/>
            </a:xfrm>
            <a:prstGeom prst="line">
              <a:avLst/>
            </a:prstGeom>
            <a:noFill/>
            <a:ln w="28575">
              <a:solidFill>
                <a:schemeClr val="accent1">
                  <a:lumMod val="75000"/>
                </a:schemeClr>
              </a:solidFill>
              <a:round/>
              <a:headEnd/>
              <a:tailEnd/>
            </a:ln>
            <a:effectLst/>
          </p:spPr>
          <p:txBody>
            <a:bodyPr/>
            <a:lstStyle/>
            <a:p>
              <a:endParaRPr lang="en-US"/>
            </a:p>
          </p:txBody>
        </p:sp>
        <p:sp>
          <p:nvSpPr>
            <p:cNvPr id="300074" name="Line 42"/>
            <p:cNvSpPr>
              <a:spLocks noChangeShapeType="1"/>
            </p:cNvSpPr>
            <p:nvPr/>
          </p:nvSpPr>
          <p:spPr bwMode="auto">
            <a:xfrm flipH="1">
              <a:off x="173" y="3408"/>
              <a:ext cx="1792" cy="0"/>
            </a:xfrm>
            <a:prstGeom prst="line">
              <a:avLst/>
            </a:prstGeom>
            <a:noFill/>
            <a:ln w="28575">
              <a:solidFill>
                <a:schemeClr val="accent1">
                  <a:lumMod val="75000"/>
                </a:schemeClr>
              </a:solidFill>
              <a:round/>
              <a:headEnd/>
              <a:tailEnd/>
            </a:ln>
            <a:effectLst/>
          </p:spPr>
          <p:txBody>
            <a:bodyPr/>
            <a:lstStyle/>
            <a:p>
              <a:endParaRPr lang="en-US"/>
            </a:p>
          </p:txBody>
        </p:sp>
        <p:sp>
          <p:nvSpPr>
            <p:cNvPr id="300075" name="Line 43"/>
            <p:cNvSpPr>
              <a:spLocks noChangeShapeType="1"/>
            </p:cNvSpPr>
            <p:nvPr/>
          </p:nvSpPr>
          <p:spPr bwMode="auto">
            <a:xfrm>
              <a:off x="176" y="1541"/>
              <a:ext cx="0" cy="1867"/>
            </a:xfrm>
            <a:prstGeom prst="line">
              <a:avLst/>
            </a:prstGeom>
            <a:noFill/>
            <a:ln w="28575">
              <a:solidFill>
                <a:schemeClr val="accent1">
                  <a:lumMod val="75000"/>
                </a:schemeClr>
              </a:solidFill>
              <a:round/>
              <a:headEnd/>
              <a:tailEnd/>
            </a:ln>
            <a:effectLst/>
          </p:spPr>
          <p:txBody>
            <a:bodyPr/>
            <a:lstStyle/>
            <a:p>
              <a:endParaRPr lang="en-US"/>
            </a:p>
          </p:txBody>
        </p:sp>
      </p:grpSp>
      <p:pic>
        <p:nvPicPr>
          <p:cNvPr id="45" name="Picture 4" descr="PSoverview"/>
          <p:cNvPicPr>
            <a:picLocks noChangeAspect="1" noChangeArrowheads="1"/>
          </p:cNvPicPr>
          <p:nvPr/>
        </p:nvPicPr>
        <p:blipFill>
          <a:blip r:embed="rId3"/>
          <a:srcRect/>
          <a:stretch>
            <a:fillRect/>
          </a:stretch>
        </p:blipFill>
        <p:spPr bwMode="auto">
          <a:xfrm>
            <a:off x="42862" y="1085851"/>
            <a:ext cx="4529138" cy="5221287"/>
          </a:xfrm>
          <a:prstGeom prst="rect">
            <a:avLst/>
          </a:prstGeom>
          <a:noFill/>
        </p:spPr>
      </p:pic>
      <p:cxnSp>
        <p:nvCxnSpPr>
          <p:cNvPr id="47" name="Straight Arrow Connector 46"/>
          <p:cNvCxnSpPr/>
          <p:nvPr/>
        </p:nvCxnSpPr>
        <p:spPr>
          <a:xfrm flipV="1">
            <a:off x="2714625" y="1992313"/>
            <a:ext cx="2297113" cy="21558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2762250" y="4538663"/>
            <a:ext cx="2249488" cy="417513"/>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46" name="Group 7"/>
          <p:cNvGrpSpPr>
            <a:grpSpLocks/>
          </p:cNvGrpSpPr>
          <p:nvPr/>
        </p:nvGrpSpPr>
        <p:grpSpPr bwMode="auto">
          <a:xfrm>
            <a:off x="7212012" y="2166938"/>
            <a:ext cx="1398588" cy="600075"/>
            <a:chOff x="2441" y="1476"/>
            <a:chExt cx="543" cy="297"/>
          </a:xfrm>
        </p:grpSpPr>
        <p:sp>
          <p:nvSpPr>
            <p:cNvPr id="48" name="Rectangle 8"/>
            <p:cNvSpPr>
              <a:spLocks noChangeArrowheads="1"/>
            </p:cNvSpPr>
            <p:nvPr/>
          </p:nvSpPr>
          <p:spPr bwMode="auto">
            <a:xfrm>
              <a:off x="2441" y="1476"/>
              <a:ext cx="543" cy="297"/>
            </a:xfrm>
            <a:prstGeom prst="rect">
              <a:avLst/>
            </a:prstGeom>
            <a:noFill/>
            <a:ln w="25400">
              <a:solidFill>
                <a:schemeClr val="tx1"/>
              </a:solidFill>
              <a:miter lim="800000"/>
              <a:headEnd/>
              <a:tailEnd/>
            </a:ln>
            <a:effectLst/>
          </p:spPr>
          <p:txBody>
            <a:bodyPr wrap="none" anchor="ctr"/>
            <a:lstStyle/>
            <a:p>
              <a:endParaRPr lang="en-US"/>
            </a:p>
          </p:txBody>
        </p:sp>
        <p:sp>
          <p:nvSpPr>
            <p:cNvPr id="50" name="Text Box 9"/>
            <p:cNvSpPr txBox="1">
              <a:spLocks noChangeArrowheads="1"/>
            </p:cNvSpPr>
            <p:nvPr/>
          </p:nvSpPr>
          <p:spPr bwMode="auto">
            <a:xfrm>
              <a:off x="2496" y="1476"/>
              <a:ext cx="427" cy="289"/>
            </a:xfrm>
            <a:prstGeom prst="rect">
              <a:avLst/>
            </a:prstGeom>
            <a:noFill/>
            <a:ln w="12700">
              <a:noFill/>
              <a:miter lim="800000"/>
              <a:headEnd/>
              <a:tailEnd/>
            </a:ln>
            <a:effectLst/>
          </p:spPr>
          <p:txBody>
            <a:bodyPr>
              <a:spAutoFit/>
            </a:bodyPr>
            <a:lstStyle/>
            <a:p>
              <a:pPr algn="ctr">
                <a:lnSpc>
                  <a:spcPct val="100000"/>
                </a:lnSpc>
                <a:spcBef>
                  <a:spcPct val="50000"/>
                </a:spcBef>
                <a:buClrTx/>
                <a:buSzTx/>
                <a:buFontTx/>
                <a:buNone/>
              </a:pPr>
              <a:r>
                <a:rPr lang="en-US" sz="1600" dirty="0" smtClean="0"/>
                <a:t>Other SW Clients</a:t>
              </a:r>
              <a:endParaRPr lang="en-US" sz="1600" dirty="0"/>
            </a:p>
          </p:txBody>
        </p:sp>
      </p:grpSp>
      <p:sp>
        <p:nvSpPr>
          <p:cNvPr id="51" name="Slide Number Placeholder 5"/>
          <p:cNvSpPr>
            <a:spLocks noGrp="1"/>
          </p:cNvSpPr>
          <p:nvPr>
            <p:ph type="sldNum" sz="quarter" idx="12"/>
          </p:nvPr>
        </p:nvSpPr>
        <p:spPr>
          <a:xfrm>
            <a:off x="6553200" y="6356350"/>
            <a:ext cx="2133600" cy="365125"/>
          </a:xfrm>
        </p:spPr>
        <p:txBody>
          <a:bodyPr/>
          <a:lstStyle/>
          <a:p>
            <a:fld id="{65FB8673-437C-49BC-B3F7-7A5C83EBB869}" type="slidenum">
              <a:rPr lang="en-US" smtClean="0">
                <a:solidFill>
                  <a:schemeClr val="tx1"/>
                </a:solidFill>
              </a:rPr>
              <a:pPr/>
              <a:t>11</a:t>
            </a:fld>
            <a:endParaRPr lang="en-US" dirty="0">
              <a:solidFill>
                <a:schemeClr val="tx1"/>
              </a:solidFill>
            </a:endParaRPr>
          </a:p>
        </p:txBody>
      </p:sp>
      <p:sp>
        <p:nvSpPr>
          <p:cNvPr id="52" name="Footer Placeholder 6"/>
          <p:cNvSpPr>
            <a:spLocks noGrp="1"/>
          </p:cNvSpPr>
          <p:nvPr>
            <p:ph type="ftr" sz="quarter" idx="11"/>
          </p:nvPr>
        </p:nvSpPr>
        <p:spPr>
          <a:xfrm>
            <a:off x="1676400" y="6280150"/>
            <a:ext cx="5791200" cy="501650"/>
          </a:xfrm>
        </p:spPr>
        <p:txBody>
          <a:bodyPr/>
          <a:lstStyle/>
          <a:p>
            <a:r>
              <a:rPr lang="es-ES" dirty="0" smtClean="0">
                <a:solidFill>
                  <a:schemeClr val="tx1"/>
                </a:solidFill>
              </a:rPr>
              <a:t>María Nieto Santisteban, </a:t>
            </a:r>
            <a:r>
              <a:rPr lang="es-ES" dirty="0" smtClean="0">
                <a:solidFill>
                  <a:schemeClr val="tx1"/>
                </a:solidFill>
              </a:rPr>
              <a:t>2008 Microsoft </a:t>
            </a:r>
            <a:r>
              <a:rPr lang="es-ES" dirty="0" err="1" smtClean="0">
                <a:solidFill>
                  <a:schemeClr val="tx1"/>
                </a:solidFill>
              </a:rPr>
              <a:t>eScience</a:t>
            </a:r>
            <a:r>
              <a:rPr lang="es-ES" dirty="0" smtClean="0">
                <a:solidFill>
                  <a:schemeClr val="tx1"/>
                </a:solidFill>
              </a:rPr>
              <a:t>  </a:t>
            </a:r>
            <a:r>
              <a:rPr lang="es-ES" dirty="0" err="1" smtClean="0">
                <a:solidFill>
                  <a:schemeClr val="tx1"/>
                </a:solidFill>
              </a:rPr>
              <a:t>Workshop</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76200"/>
            <a:ext cx="8229600" cy="1143000"/>
          </a:xfrm>
        </p:spPr>
        <p:txBody>
          <a:bodyPr/>
          <a:lstStyle/>
          <a:p>
            <a:pPr eaLnBrk="1" hangingPunct="1"/>
            <a:r>
              <a:rPr lang="en-US" dirty="0" smtClean="0"/>
              <a:t>SDSS/</a:t>
            </a:r>
            <a:r>
              <a:rPr lang="en-US" dirty="0" err="1" smtClean="0"/>
              <a:t>SkyServer</a:t>
            </a:r>
            <a:endParaRPr lang="en-US" dirty="0" smtClean="0"/>
          </a:p>
        </p:txBody>
      </p:sp>
      <p:sp>
        <p:nvSpPr>
          <p:cNvPr id="25603" name="Rectangle 3"/>
          <p:cNvSpPr>
            <a:spLocks noGrp="1" noChangeArrowheads="1"/>
          </p:cNvSpPr>
          <p:nvPr>
            <p:ph type="body" idx="1"/>
          </p:nvPr>
        </p:nvSpPr>
        <p:spPr>
          <a:xfrm>
            <a:off x="0" y="990600"/>
            <a:ext cx="8388350" cy="5226050"/>
          </a:xfrm>
        </p:spPr>
        <p:txBody>
          <a:bodyPr>
            <a:normAutofit/>
          </a:bodyPr>
          <a:lstStyle/>
          <a:p>
            <a:pPr eaLnBrk="1" hangingPunct="1"/>
            <a:r>
              <a:rPr lang="en-US" dirty="0" smtClean="0"/>
              <a:t>Pioneer in very large data publishing</a:t>
            </a:r>
          </a:p>
          <a:p>
            <a:pPr lvl="1" eaLnBrk="1" hangingPunct="1">
              <a:spcBef>
                <a:spcPct val="10000"/>
              </a:spcBef>
            </a:pPr>
            <a:r>
              <a:rPr lang="en-US" dirty="0" smtClean="0"/>
              <a:t>470 million web hits in 6 years</a:t>
            </a:r>
          </a:p>
          <a:p>
            <a:pPr lvl="1" eaLnBrk="1" hangingPunct="1">
              <a:spcBef>
                <a:spcPct val="10000"/>
              </a:spcBef>
            </a:pPr>
            <a:r>
              <a:rPr lang="en-US" dirty="0" smtClean="0"/>
              <a:t>930,000 distinct users</a:t>
            </a:r>
            <a:br>
              <a:rPr lang="en-US" dirty="0" smtClean="0"/>
            </a:br>
            <a:r>
              <a:rPr lang="en-US" dirty="0" err="1" smtClean="0"/>
              <a:t>vs</a:t>
            </a:r>
            <a:r>
              <a:rPr lang="en-US" dirty="0" smtClean="0"/>
              <a:t> 15,000 astronomers</a:t>
            </a:r>
          </a:p>
          <a:p>
            <a:pPr lvl="1" eaLnBrk="1" hangingPunct="1">
              <a:spcBef>
                <a:spcPct val="10000"/>
              </a:spcBef>
            </a:pPr>
            <a:r>
              <a:rPr lang="en-US" dirty="0" smtClean="0"/>
              <a:t>Delivered 50,000 hours</a:t>
            </a:r>
            <a:br>
              <a:rPr lang="en-US" dirty="0" smtClean="0"/>
            </a:br>
            <a:r>
              <a:rPr lang="en-US" dirty="0" smtClean="0"/>
              <a:t>of lectures to high schools</a:t>
            </a:r>
          </a:p>
          <a:p>
            <a:pPr lvl="1" eaLnBrk="1" hangingPunct="1">
              <a:spcBef>
                <a:spcPct val="10000"/>
              </a:spcBef>
            </a:pPr>
            <a:r>
              <a:rPr lang="en-US" dirty="0" smtClean="0"/>
              <a:t>Delivered &gt;100B rows of data</a:t>
            </a:r>
          </a:p>
          <a:p>
            <a:pPr lvl="1" eaLnBrk="1" hangingPunct="1">
              <a:spcBef>
                <a:spcPct val="10000"/>
              </a:spcBef>
            </a:pPr>
            <a:r>
              <a:rPr lang="en-US" dirty="0" smtClean="0"/>
              <a:t>Everything is a power law</a:t>
            </a:r>
          </a:p>
          <a:p>
            <a:pPr lvl="1" eaLnBrk="1" hangingPunct="1">
              <a:spcBef>
                <a:spcPct val="10000"/>
              </a:spcBef>
            </a:pPr>
            <a:r>
              <a:rPr lang="en-US" dirty="0" smtClean="0"/>
              <a:t>Over 2,000 ‘power users’, more than 2000 refereed papers</a:t>
            </a:r>
          </a:p>
        </p:txBody>
      </p:sp>
      <p:pic>
        <p:nvPicPr>
          <p:cNvPr id="25604" name="Picture 4" descr="skyserver"/>
          <p:cNvPicPr>
            <a:picLocks noGrp="1" noChangeAspect="1" noChangeArrowheads="1"/>
          </p:cNvPicPr>
          <p:nvPr>
            <p:ph sz="quarter" idx="4294967295"/>
          </p:nvPr>
        </p:nvPicPr>
        <p:blipFill>
          <a:blip r:embed="rId3"/>
          <a:srcRect/>
          <a:stretch>
            <a:fillRect/>
          </a:stretch>
        </p:blipFill>
        <p:spPr>
          <a:xfrm>
            <a:off x="5181600" y="1905000"/>
            <a:ext cx="3886200" cy="2798762"/>
          </a:xfrm>
          <a:noFill/>
        </p:spPr>
      </p:pic>
      <p:sp>
        <p:nvSpPr>
          <p:cNvPr id="7" name="Slide Number Placeholder 5"/>
          <p:cNvSpPr>
            <a:spLocks noGrp="1"/>
          </p:cNvSpPr>
          <p:nvPr>
            <p:ph type="sldNum" sz="quarter" idx="12"/>
          </p:nvPr>
        </p:nvSpPr>
        <p:spPr>
          <a:xfrm>
            <a:off x="6553200" y="6356350"/>
            <a:ext cx="2133600" cy="365125"/>
          </a:xfrm>
        </p:spPr>
        <p:txBody>
          <a:bodyPr/>
          <a:lstStyle/>
          <a:p>
            <a:fld id="{65FB8673-437C-49BC-B3F7-7A5C83EBB869}" type="slidenum">
              <a:rPr lang="en-US" smtClean="0">
                <a:solidFill>
                  <a:schemeClr val="tx1"/>
                </a:solidFill>
              </a:rPr>
              <a:pPr/>
              <a:t>12</a:t>
            </a:fld>
            <a:endParaRPr lang="en-US" dirty="0">
              <a:solidFill>
                <a:schemeClr val="tx1"/>
              </a:solidFill>
            </a:endParaRPr>
          </a:p>
        </p:txBody>
      </p:sp>
      <p:sp>
        <p:nvSpPr>
          <p:cNvPr id="6" name="Footer Placeholder 6"/>
          <p:cNvSpPr>
            <a:spLocks noGrp="1"/>
          </p:cNvSpPr>
          <p:nvPr>
            <p:ph type="ftr" sz="quarter" idx="11"/>
          </p:nvPr>
        </p:nvSpPr>
        <p:spPr>
          <a:xfrm>
            <a:off x="1676400" y="6280150"/>
            <a:ext cx="5791200" cy="501650"/>
          </a:xfrm>
        </p:spPr>
        <p:txBody>
          <a:bodyPr/>
          <a:lstStyle/>
          <a:p>
            <a:r>
              <a:rPr lang="es-ES" dirty="0" smtClean="0">
                <a:solidFill>
                  <a:schemeClr val="tx1"/>
                </a:solidFill>
              </a:rPr>
              <a:t>María Nieto Santisteban, </a:t>
            </a:r>
            <a:r>
              <a:rPr lang="es-ES" dirty="0" smtClean="0">
                <a:solidFill>
                  <a:schemeClr val="tx1"/>
                </a:solidFill>
              </a:rPr>
              <a:t>2008 Microsoft </a:t>
            </a:r>
            <a:r>
              <a:rPr lang="es-ES" dirty="0" err="1" smtClean="0">
                <a:solidFill>
                  <a:schemeClr val="tx1"/>
                </a:solidFill>
              </a:rPr>
              <a:t>eScience</a:t>
            </a:r>
            <a:r>
              <a:rPr lang="es-ES" dirty="0" smtClean="0">
                <a:solidFill>
                  <a:schemeClr val="tx1"/>
                </a:solidFill>
              </a:rPr>
              <a:t>  </a:t>
            </a:r>
            <a:r>
              <a:rPr lang="es-ES" dirty="0" err="1" smtClean="0">
                <a:solidFill>
                  <a:schemeClr val="tx1"/>
                </a:solidFill>
              </a:rPr>
              <a:t>Workshop</a:t>
            </a:r>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0"/>
            <a:ext cx="8229600" cy="1143000"/>
          </a:xfrm>
        </p:spPr>
        <p:txBody>
          <a:bodyPr>
            <a:normAutofit fontScale="90000"/>
          </a:bodyPr>
          <a:lstStyle/>
          <a:p>
            <a:r>
              <a:rPr lang="en-US" dirty="0" smtClean="0"/>
              <a:t/>
            </a:r>
            <a:br>
              <a:rPr lang="en-US" dirty="0" smtClean="0"/>
            </a:br>
            <a:r>
              <a:rPr lang="en-US" dirty="0" smtClean="0"/>
              <a:t>Similarities </a:t>
            </a:r>
            <a:r>
              <a:rPr lang="en-US" dirty="0" smtClean="0"/>
              <a:t>with SDSS </a:t>
            </a:r>
            <a:br>
              <a:rPr lang="en-US" dirty="0" smtClean="0"/>
            </a:br>
            <a:endParaRPr lang="en-US" dirty="0" smtClean="0"/>
          </a:p>
        </p:txBody>
      </p:sp>
      <p:sp>
        <p:nvSpPr>
          <p:cNvPr id="30723" name="Rectangle 3"/>
          <p:cNvSpPr>
            <a:spLocks noGrp="1" noChangeArrowheads="1"/>
          </p:cNvSpPr>
          <p:nvPr>
            <p:ph type="body" idx="1"/>
          </p:nvPr>
        </p:nvSpPr>
        <p:spPr>
          <a:xfrm>
            <a:off x="304800" y="838200"/>
            <a:ext cx="8610600" cy="5059363"/>
          </a:xfrm>
        </p:spPr>
        <p:txBody>
          <a:bodyPr>
            <a:noAutofit/>
          </a:bodyPr>
          <a:lstStyle/>
          <a:p>
            <a:r>
              <a:rPr lang="en-US" sz="3000" dirty="0" smtClean="0"/>
              <a:t>Strong requirements on Spatial queries</a:t>
            </a:r>
          </a:p>
          <a:p>
            <a:pPr lvl="1"/>
            <a:r>
              <a:rPr lang="en-US" sz="2200" dirty="0" smtClean="0"/>
              <a:t>HTM, Zones, Algebra on regions in SQL Server</a:t>
            </a:r>
          </a:p>
          <a:p>
            <a:r>
              <a:rPr lang="en-US" sz="3000" dirty="0" smtClean="0"/>
              <a:t>The “20 queries” design methodology</a:t>
            </a:r>
          </a:p>
          <a:p>
            <a:pPr lvl="1"/>
            <a:r>
              <a:rPr lang="en-US" sz="2200" dirty="0" smtClean="0"/>
              <a:t>Queries from PAN-STARSS scientists – the 20 queries sample queries</a:t>
            </a:r>
          </a:p>
          <a:p>
            <a:pPr lvl="1"/>
            <a:r>
              <a:rPr lang="en-US" sz="2200" dirty="0" smtClean="0"/>
              <a:t>Two objectives</a:t>
            </a:r>
          </a:p>
          <a:p>
            <a:pPr lvl="2"/>
            <a:r>
              <a:rPr lang="en-US" sz="2000" dirty="0" smtClean="0"/>
              <a:t>Find potential holes/issues in schema</a:t>
            </a:r>
          </a:p>
          <a:p>
            <a:pPr lvl="2"/>
            <a:r>
              <a:rPr lang="en-US" sz="2000" dirty="0" smtClean="0"/>
              <a:t>Serve as test queries for integrity and performance</a:t>
            </a:r>
          </a:p>
          <a:p>
            <a:r>
              <a:rPr lang="en-US" sz="3000" dirty="0" smtClean="0"/>
              <a:t>Query Manager, PS1 Data Retrieval Layer of the database, </a:t>
            </a:r>
            <a:r>
              <a:rPr lang="en-US" sz="3000" dirty="0" err="1" smtClean="0"/>
              <a:t>MyDB</a:t>
            </a:r>
            <a:endParaRPr lang="en-US" sz="3000" dirty="0" smtClean="0"/>
          </a:p>
          <a:p>
            <a:pPr lvl="1"/>
            <a:r>
              <a:rPr lang="en-US" sz="2200" dirty="0" smtClean="0"/>
              <a:t>Astronomers and Scientists get their own Sandbox</a:t>
            </a:r>
          </a:p>
          <a:p>
            <a:pPr lvl="1"/>
            <a:r>
              <a:rPr lang="en-US" sz="2200" dirty="0" smtClean="0"/>
              <a:t>Data is available over the internet</a:t>
            </a:r>
          </a:p>
          <a:p>
            <a:pPr lvl="1"/>
            <a:r>
              <a:rPr lang="en-US" sz="2200" dirty="0" smtClean="0"/>
              <a:t>Provides a place to share</a:t>
            </a:r>
          </a:p>
        </p:txBody>
      </p:sp>
      <p:sp>
        <p:nvSpPr>
          <p:cNvPr id="5" name="Slide Number Placeholder 5"/>
          <p:cNvSpPr>
            <a:spLocks noGrp="1"/>
          </p:cNvSpPr>
          <p:nvPr>
            <p:ph type="sldNum" sz="quarter" idx="12"/>
          </p:nvPr>
        </p:nvSpPr>
        <p:spPr>
          <a:xfrm>
            <a:off x="6553200" y="6356350"/>
            <a:ext cx="2133600" cy="365125"/>
          </a:xfrm>
        </p:spPr>
        <p:txBody>
          <a:bodyPr/>
          <a:lstStyle/>
          <a:p>
            <a:fld id="{65FB8673-437C-49BC-B3F7-7A5C83EBB869}" type="slidenum">
              <a:rPr lang="en-US" smtClean="0">
                <a:solidFill>
                  <a:schemeClr val="tx1"/>
                </a:solidFill>
              </a:rPr>
              <a:pPr/>
              <a:t>13</a:t>
            </a:fld>
            <a:endParaRPr lang="en-US" dirty="0">
              <a:solidFill>
                <a:schemeClr val="tx1"/>
              </a:solidFill>
            </a:endParaRPr>
          </a:p>
        </p:txBody>
      </p:sp>
      <p:sp>
        <p:nvSpPr>
          <p:cNvPr id="6" name="Footer Placeholder 6"/>
          <p:cNvSpPr>
            <a:spLocks noGrp="1"/>
          </p:cNvSpPr>
          <p:nvPr>
            <p:ph type="ftr" sz="quarter" idx="11"/>
          </p:nvPr>
        </p:nvSpPr>
        <p:spPr>
          <a:xfrm>
            <a:off x="1676400" y="6280150"/>
            <a:ext cx="5791200" cy="501650"/>
          </a:xfrm>
        </p:spPr>
        <p:txBody>
          <a:bodyPr/>
          <a:lstStyle/>
          <a:p>
            <a:r>
              <a:rPr lang="es-ES" dirty="0" smtClean="0">
                <a:solidFill>
                  <a:schemeClr val="tx1"/>
                </a:solidFill>
              </a:rPr>
              <a:t>María Nieto Santisteban, </a:t>
            </a:r>
            <a:r>
              <a:rPr lang="es-ES" dirty="0" smtClean="0">
                <a:solidFill>
                  <a:schemeClr val="tx1"/>
                </a:solidFill>
              </a:rPr>
              <a:t>2008 Microsoft </a:t>
            </a:r>
            <a:r>
              <a:rPr lang="es-ES" dirty="0" err="1" smtClean="0">
                <a:solidFill>
                  <a:schemeClr val="tx1"/>
                </a:solidFill>
              </a:rPr>
              <a:t>eScience</a:t>
            </a:r>
            <a:r>
              <a:rPr lang="es-ES" dirty="0" smtClean="0">
                <a:solidFill>
                  <a:schemeClr val="tx1"/>
                </a:solidFill>
              </a:rPr>
              <a:t>  </a:t>
            </a:r>
            <a:r>
              <a:rPr lang="es-ES" dirty="0" err="1" smtClean="0">
                <a:solidFill>
                  <a:schemeClr val="tx1"/>
                </a:solidFill>
              </a:rPr>
              <a:t>Workshop</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title"/>
          </p:nvPr>
        </p:nvSpPr>
        <p:spPr>
          <a:xfrm>
            <a:off x="457200" y="0"/>
            <a:ext cx="8229600" cy="1143000"/>
          </a:xfrm>
        </p:spPr>
        <p:txBody>
          <a:bodyPr>
            <a:normAutofit fontScale="90000"/>
          </a:bodyPr>
          <a:lstStyle/>
          <a:p>
            <a:r>
              <a:rPr lang="en-US" dirty="0" smtClean="0"/>
              <a:t/>
            </a:r>
            <a:br>
              <a:rPr lang="en-US" dirty="0" smtClean="0"/>
            </a:br>
            <a:r>
              <a:rPr lang="en-US" dirty="0" smtClean="0"/>
              <a:t>Differences </a:t>
            </a:r>
            <a:r>
              <a:rPr lang="en-US" dirty="0" smtClean="0"/>
              <a:t>with SDSS</a:t>
            </a:r>
            <a:br>
              <a:rPr lang="en-US" dirty="0" smtClean="0"/>
            </a:br>
            <a:endParaRPr lang="en-US" dirty="0" smtClean="0"/>
          </a:p>
        </p:txBody>
      </p:sp>
      <p:sp>
        <p:nvSpPr>
          <p:cNvPr id="31747" name="Rectangle 3"/>
          <p:cNvSpPr>
            <a:spLocks noGrp="1" noChangeArrowheads="1"/>
          </p:cNvSpPr>
          <p:nvPr>
            <p:ph type="body" idx="1"/>
          </p:nvPr>
        </p:nvSpPr>
        <p:spPr>
          <a:xfrm>
            <a:off x="457200" y="1066800"/>
            <a:ext cx="8229600" cy="5135563"/>
          </a:xfrm>
        </p:spPr>
        <p:txBody>
          <a:bodyPr>
            <a:normAutofit fontScale="92500" lnSpcReduction="20000"/>
          </a:bodyPr>
          <a:lstStyle/>
          <a:p>
            <a:r>
              <a:rPr lang="en-US" dirty="0" smtClean="0"/>
              <a:t>Time dimension </a:t>
            </a:r>
          </a:p>
          <a:p>
            <a:pPr lvl="1"/>
            <a:r>
              <a:rPr lang="en-US" dirty="0" smtClean="0"/>
              <a:t>Most regions will be observed multiple times (~60)</a:t>
            </a:r>
          </a:p>
          <a:p>
            <a:pPr lvl="1"/>
            <a:r>
              <a:rPr lang="en-US" dirty="0" smtClean="0"/>
              <a:t>Must store and provide access to temporal history for variability studies</a:t>
            </a:r>
          </a:p>
          <a:p>
            <a:r>
              <a:rPr lang="en-US" dirty="0" smtClean="0"/>
              <a:t>Goes deeper and fainter: contains information from co-added  images</a:t>
            </a:r>
          </a:p>
          <a:p>
            <a:r>
              <a:rPr lang="en-US" dirty="0" smtClean="0"/>
              <a:t>Loading process</a:t>
            </a:r>
          </a:p>
          <a:p>
            <a:pPr lvl="1"/>
            <a:r>
              <a:rPr lang="en-US" dirty="0" smtClean="0"/>
              <a:t>Demanding and sophisticated</a:t>
            </a:r>
          </a:p>
          <a:p>
            <a:pPr lvl="2"/>
            <a:r>
              <a:rPr lang="en-US" dirty="0" smtClean="0"/>
              <a:t>Higher data volume to ingest</a:t>
            </a:r>
          </a:p>
          <a:p>
            <a:pPr lvl="2"/>
            <a:r>
              <a:rPr lang="en-US" dirty="0" smtClean="0"/>
              <a:t>Must add ~120 million new detections per day</a:t>
            </a:r>
          </a:p>
          <a:p>
            <a:pPr lvl="2"/>
            <a:r>
              <a:rPr lang="en-US" dirty="0" smtClean="0"/>
              <a:t>Must provide updated object information monthly (we plan on weekly)</a:t>
            </a:r>
          </a:p>
          <a:p>
            <a:r>
              <a:rPr lang="en-US" dirty="0" smtClean="0"/>
              <a:t>Database size =  100 TB</a:t>
            </a:r>
          </a:p>
        </p:txBody>
      </p:sp>
      <p:sp>
        <p:nvSpPr>
          <p:cNvPr id="4" name="Slide Number Placeholder 5"/>
          <p:cNvSpPr>
            <a:spLocks noGrp="1"/>
          </p:cNvSpPr>
          <p:nvPr>
            <p:ph type="sldNum" sz="quarter" idx="12"/>
          </p:nvPr>
        </p:nvSpPr>
        <p:spPr>
          <a:xfrm>
            <a:off x="6553200" y="6356350"/>
            <a:ext cx="2133600" cy="365125"/>
          </a:xfrm>
        </p:spPr>
        <p:txBody>
          <a:bodyPr/>
          <a:lstStyle/>
          <a:p>
            <a:fld id="{65FB8673-437C-49BC-B3F7-7A5C83EBB869}" type="slidenum">
              <a:rPr lang="en-US" smtClean="0">
                <a:solidFill>
                  <a:schemeClr val="tx1"/>
                </a:solidFill>
              </a:rPr>
              <a:pPr/>
              <a:t>14</a:t>
            </a:fld>
            <a:endParaRPr lang="en-US" dirty="0">
              <a:solidFill>
                <a:schemeClr val="tx1"/>
              </a:solidFill>
            </a:endParaRPr>
          </a:p>
        </p:txBody>
      </p:sp>
      <p:sp>
        <p:nvSpPr>
          <p:cNvPr id="5" name="Footer Placeholder 6"/>
          <p:cNvSpPr>
            <a:spLocks noGrp="1"/>
          </p:cNvSpPr>
          <p:nvPr>
            <p:ph type="ftr" sz="quarter" idx="11"/>
          </p:nvPr>
        </p:nvSpPr>
        <p:spPr>
          <a:xfrm>
            <a:off x="1676400" y="6280150"/>
            <a:ext cx="5791200" cy="501650"/>
          </a:xfrm>
        </p:spPr>
        <p:txBody>
          <a:bodyPr/>
          <a:lstStyle/>
          <a:p>
            <a:r>
              <a:rPr lang="es-ES" dirty="0" smtClean="0">
                <a:solidFill>
                  <a:schemeClr val="tx1"/>
                </a:solidFill>
              </a:rPr>
              <a:t>María Nieto Santisteban, </a:t>
            </a:r>
            <a:r>
              <a:rPr lang="es-ES" dirty="0" smtClean="0">
                <a:solidFill>
                  <a:schemeClr val="tx1"/>
                </a:solidFill>
              </a:rPr>
              <a:t>2008 Microsoft </a:t>
            </a:r>
            <a:r>
              <a:rPr lang="es-ES" dirty="0" err="1" smtClean="0">
                <a:solidFill>
                  <a:schemeClr val="tx1"/>
                </a:solidFill>
              </a:rPr>
              <a:t>eScience</a:t>
            </a:r>
            <a:r>
              <a:rPr lang="es-ES" dirty="0" smtClean="0">
                <a:solidFill>
                  <a:schemeClr val="tx1"/>
                </a:solidFill>
              </a:rPr>
              <a:t>  </a:t>
            </a:r>
            <a:r>
              <a:rPr lang="es-ES" dirty="0" err="1" smtClean="0">
                <a:solidFill>
                  <a:schemeClr val="tx1"/>
                </a:solidFill>
              </a:rPr>
              <a:t>Workshop</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Pan-STARRS PS1 - </a:t>
            </a:r>
            <a:r>
              <a:rPr lang="en-US" dirty="0" err="1" smtClean="0"/>
              <a:t>monolothic</a:t>
            </a:r>
            <a:endParaRPr lang="en-US" dirty="0"/>
          </a:p>
        </p:txBody>
      </p:sp>
      <p:graphicFrame>
        <p:nvGraphicFramePr>
          <p:cNvPr id="8" name="Group 4"/>
          <p:cNvGraphicFramePr>
            <a:graphicFrameLocks noGrp="1"/>
          </p:cNvGraphicFramePr>
          <p:nvPr>
            <p:ph idx="1"/>
          </p:nvPr>
        </p:nvGraphicFramePr>
        <p:xfrm>
          <a:off x="1447800" y="1371600"/>
          <a:ext cx="6372225" cy="3657600"/>
        </p:xfrm>
        <a:graphic>
          <a:graphicData uri="http://schemas.openxmlformats.org/drawingml/2006/table">
            <a:tbl>
              <a:tblPr/>
              <a:tblGrid>
                <a:gridCol w="2160587"/>
                <a:gridCol w="996950"/>
                <a:gridCol w="1042988"/>
                <a:gridCol w="971550"/>
                <a:gridCol w="1200150"/>
              </a:tblGrid>
              <a:tr h="239713">
                <a:tc>
                  <a:txBody>
                    <a:bodyPr/>
                    <a:lstStyle/>
                    <a:p>
                      <a:pPr marL="0" marR="0" lvl="0" indent="0" algn="l" defTabSz="914400" rtl="0" eaLnBrk="0" fontAlgn="base" latinLnBrk="0" hangingPunct="0">
                        <a:lnSpc>
                          <a:spcPct val="100000"/>
                        </a:lnSpc>
                        <a:spcBef>
                          <a:spcPct val="20000"/>
                        </a:spcBef>
                        <a:spcAft>
                          <a:spcPct val="0"/>
                        </a:spcAft>
                        <a:buClr>
                          <a:srgbClr val="0237BC"/>
                        </a:buClr>
                        <a:buSzPct val="100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Table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237BC"/>
                        </a:buClr>
                        <a:buSzPct val="100000"/>
                        <a:buFont typeface="Wingdings" pitchFamily="2" charset="2"/>
                        <a:buNone/>
                        <a:tabLst/>
                      </a:pPr>
                      <a:r>
                        <a:rPr kumimoji="0" lang="en-US" sz="1800" b="1" i="0" u="none" strike="noStrike" cap="none" normalizeH="0" baseline="0" smtClean="0">
                          <a:ln>
                            <a:noFill/>
                          </a:ln>
                          <a:solidFill>
                            <a:schemeClr val="tx1"/>
                          </a:solidFill>
                          <a:effectLst/>
                          <a:latin typeface="Arial" charset="0"/>
                        </a:rPr>
                        <a:t>Year 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237BC"/>
                        </a:buClr>
                        <a:buSzPct val="100000"/>
                        <a:buFont typeface="Wingdings" pitchFamily="2" charset="2"/>
                        <a:buNone/>
                        <a:tabLst/>
                      </a:pPr>
                      <a:r>
                        <a:rPr kumimoji="0" lang="en-US" sz="1800" b="1" i="0" u="none" strike="noStrike" cap="none" normalizeH="0" baseline="0" smtClean="0">
                          <a:ln>
                            <a:noFill/>
                          </a:ln>
                          <a:solidFill>
                            <a:schemeClr val="tx1"/>
                          </a:solidFill>
                          <a:effectLst/>
                          <a:latin typeface="Arial" charset="0"/>
                        </a:rPr>
                        <a:t>Year 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237BC"/>
                        </a:buClr>
                        <a:buSzPct val="100000"/>
                        <a:buFont typeface="Wingdings" pitchFamily="2" charset="2"/>
                        <a:buNone/>
                        <a:tabLst/>
                      </a:pPr>
                      <a:r>
                        <a:rPr kumimoji="0" lang="en-US" sz="1800" b="1" i="0" u="none" strike="noStrike" cap="none" normalizeH="0" baseline="0" smtClean="0">
                          <a:ln>
                            <a:noFill/>
                          </a:ln>
                          <a:solidFill>
                            <a:schemeClr val="tx1"/>
                          </a:solidFill>
                          <a:effectLst/>
                          <a:latin typeface="Arial" charset="0"/>
                        </a:rPr>
                        <a:t>Year 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237BC"/>
                        </a:buClr>
                        <a:buSzPct val="100000"/>
                        <a:buFont typeface="Wingdings" pitchFamily="2" charset="2"/>
                        <a:buNone/>
                        <a:tabLst/>
                      </a:pPr>
                      <a:r>
                        <a:rPr kumimoji="0" lang="en-US" sz="1800" b="1" i="0" u="none" strike="noStrike" cap="none" normalizeH="0" baseline="0" smtClean="0">
                          <a:ln>
                            <a:noFill/>
                          </a:ln>
                          <a:solidFill>
                            <a:schemeClr val="tx1"/>
                          </a:solidFill>
                          <a:effectLst/>
                          <a:latin typeface="Arial" charset="0"/>
                        </a:rPr>
                        <a:t>Year 3.5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22263">
                <a:tc>
                  <a:txBody>
                    <a:bodyPr/>
                    <a:lstStyle/>
                    <a:p>
                      <a:pPr marL="0" marR="0" lvl="0" indent="0" algn="l" defTabSz="914400" rtl="0" eaLnBrk="0" fontAlgn="base" latinLnBrk="0" hangingPunct="0">
                        <a:lnSpc>
                          <a:spcPct val="100000"/>
                        </a:lnSpc>
                        <a:spcBef>
                          <a:spcPct val="20000"/>
                        </a:spcBef>
                        <a:spcAft>
                          <a:spcPct val="0"/>
                        </a:spcAft>
                        <a:buClr>
                          <a:srgbClr val="0237BC"/>
                        </a:buClr>
                        <a:buSzPct val="10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Objects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237BC"/>
                        </a:buClr>
                        <a:buSzPct val="100000"/>
                        <a:buFont typeface="Wingdings" pitchFamily="2" charset="2"/>
                        <a:buNone/>
                        <a:tabLst/>
                      </a:pPr>
                      <a:r>
                        <a:rPr kumimoji="0" lang="en-US" sz="1800" b="0" i="0" u="none" strike="noStrike" cap="none" normalizeH="0" baseline="0" smtClean="0">
                          <a:ln>
                            <a:noFill/>
                          </a:ln>
                          <a:solidFill>
                            <a:schemeClr val="tx1"/>
                          </a:solidFill>
                          <a:effectLst/>
                          <a:latin typeface="Arial" charset="0"/>
                        </a:rPr>
                        <a:t> 2.03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237BC"/>
                        </a:buClr>
                        <a:buSzPct val="100000"/>
                        <a:buFont typeface="Wingdings" pitchFamily="2" charset="2"/>
                        <a:buNone/>
                        <a:tabLst/>
                      </a:pPr>
                      <a:r>
                        <a:rPr kumimoji="0" lang="en-US" sz="1800" b="0" i="0" u="none" strike="noStrike" cap="none" normalizeH="0" baseline="0" smtClean="0">
                          <a:ln>
                            <a:noFill/>
                          </a:ln>
                          <a:solidFill>
                            <a:schemeClr val="tx1"/>
                          </a:solidFill>
                          <a:effectLst/>
                          <a:latin typeface="Arial" charset="0"/>
                        </a:rPr>
                        <a:t>  2.03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237BC"/>
                        </a:buClr>
                        <a:buSzPct val="100000"/>
                        <a:buFont typeface="Wingdings" pitchFamily="2" charset="2"/>
                        <a:buNone/>
                        <a:tabLst/>
                      </a:pPr>
                      <a:r>
                        <a:rPr kumimoji="0" lang="en-US" sz="1800" b="0" i="0" u="none" strike="noStrike" cap="none" normalizeH="0" baseline="0" smtClean="0">
                          <a:ln>
                            <a:noFill/>
                          </a:ln>
                          <a:solidFill>
                            <a:schemeClr val="tx1"/>
                          </a:solidFill>
                          <a:effectLst/>
                          <a:latin typeface="Arial" charset="0"/>
                        </a:rPr>
                        <a:t> 2.03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237BC"/>
                        </a:buClr>
                        <a:buSzPct val="100000"/>
                        <a:buFont typeface="Wingdings" pitchFamily="2" charset="2"/>
                        <a:buNone/>
                        <a:tabLst/>
                      </a:pPr>
                      <a:r>
                        <a:rPr kumimoji="0" lang="en-US" sz="1800" b="0" i="0" u="none" strike="noStrike" cap="none" normalizeH="0" baseline="0" smtClean="0">
                          <a:ln>
                            <a:noFill/>
                          </a:ln>
                          <a:solidFill>
                            <a:schemeClr val="tx1"/>
                          </a:solidFill>
                          <a:effectLst/>
                          <a:latin typeface="Arial" charset="0"/>
                        </a:rPr>
                        <a:t> 2.03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2263">
                <a:tc>
                  <a:txBody>
                    <a:bodyPr/>
                    <a:lstStyle/>
                    <a:p>
                      <a:pPr marL="0" marR="0" lvl="0" indent="0" algn="l" defTabSz="914400" rtl="0" eaLnBrk="0" fontAlgn="base" latinLnBrk="0" hangingPunct="0">
                        <a:lnSpc>
                          <a:spcPct val="100000"/>
                        </a:lnSpc>
                        <a:spcBef>
                          <a:spcPct val="20000"/>
                        </a:spcBef>
                        <a:spcAft>
                          <a:spcPct val="0"/>
                        </a:spcAft>
                        <a:buClr>
                          <a:srgbClr val="0237BC"/>
                        </a:buClr>
                        <a:buSzPct val="100000"/>
                        <a:buFont typeface="Wingdings" pitchFamily="2" charset="2"/>
                        <a:buNone/>
                        <a:tabLst/>
                      </a:pPr>
                      <a:r>
                        <a:rPr kumimoji="0" lang="en-US" sz="1800" b="0" i="0" u="none" strike="noStrike" cap="none" normalizeH="0" baseline="0" dirty="0" err="1" smtClean="0">
                          <a:ln>
                            <a:noFill/>
                          </a:ln>
                          <a:solidFill>
                            <a:schemeClr val="tx1"/>
                          </a:solidFill>
                          <a:effectLst/>
                          <a:latin typeface="Arial" charset="0"/>
                        </a:rPr>
                        <a:t>StackDetection</a:t>
                      </a:r>
                      <a:endParaRPr kumimoji="0" lang="en-US"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237BC"/>
                        </a:buClr>
                        <a:buSzPct val="100000"/>
                        <a:buFont typeface="Wingdings" pitchFamily="2" charset="2"/>
                        <a:buNone/>
                        <a:tabLst/>
                      </a:pPr>
                      <a:r>
                        <a:rPr kumimoji="0" lang="en-US" sz="1800" b="1" i="0" u="none" strike="noStrike" cap="none" normalizeH="0" baseline="0" dirty="0" smtClean="0">
                          <a:ln>
                            <a:noFill/>
                          </a:ln>
                          <a:solidFill>
                            <a:srgbClr val="FF0000"/>
                          </a:solidFill>
                          <a:effectLst/>
                          <a:latin typeface="Arial" charset="0"/>
                          <a:sym typeface="Symbol" pitchFamily="18" charset="2"/>
                        </a:rPr>
                        <a:t> 6.78</a:t>
                      </a:r>
                      <a:endParaRPr kumimoji="0" lang="en-US" sz="1800" b="1" i="0" u="none" strike="noStrike" cap="none" normalizeH="0" baseline="0" dirty="0" smtClean="0">
                        <a:ln>
                          <a:noFill/>
                        </a:ln>
                        <a:solidFill>
                          <a:srgbClr val="FF0000"/>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237BC"/>
                        </a:buClr>
                        <a:buSzPct val="100000"/>
                        <a:buFont typeface="Wingdings" pitchFamily="2" charset="2"/>
                        <a:buNone/>
                        <a:tabLst/>
                      </a:pPr>
                      <a:r>
                        <a:rPr kumimoji="0" lang="en-US" sz="1800" b="1" i="0" u="none" strike="noStrike" cap="none" normalizeH="0" baseline="0" dirty="0" smtClean="0">
                          <a:ln>
                            <a:noFill/>
                          </a:ln>
                          <a:solidFill>
                            <a:srgbClr val="FF0000"/>
                          </a:solidFill>
                          <a:effectLst/>
                          <a:latin typeface="Arial" charset="0"/>
                          <a:sym typeface="Symbol" pitchFamily="18" charset="2"/>
                        </a:rPr>
                        <a:t>13.56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237BC"/>
                        </a:buClr>
                        <a:buSzPct val="100000"/>
                        <a:buFont typeface="Wingdings" pitchFamily="2" charset="2"/>
                        <a:buNone/>
                        <a:tabLst/>
                      </a:pPr>
                      <a:r>
                        <a:rPr kumimoji="0" lang="en-US" sz="1800" b="1" i="0" u="none" strike="noStrike" cap="none" normalizeH="0" baseline="0" dirty="0" smtClean="0">
                          <a:ln>
                            <a:noFill/>
                          </a:ln>
                          <a:solidFill>
                            <a:srgbClr val="FF0000"/>
                          </a:solidFill>
                          <a:effectLst/>
                          <a:latin typeface="Arial" charset="0"/>
                          <a:sym typeface="Symbol" pitchFamily="18" charset="2"/>
                        </a:rPr>
                        <a:t>20.34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237BC"/>
                        </a:buClr>
                        <a:buSzPct val="100000"/>
                        <a:buFont typeface="Wingdings" pitchFamily="2" charset="2"/>
                        <a:buNone/>
                        <a:tabLst/>
                      </a:pPr>
                      <a:r>
                        <a:rPr kumimoji="0" lang="en-US" sz="1800" b="1" i="0" u="none" strike="noStrike" cap="none" normalizeH="0" baseline="0" dirty="0" smtClean="0">
                          <a:ln>
                            <a:noFill/>
                          </a:ln>
                          <a:solidFill>
                            <a:srgbClr val="FF0000"/>
                          </a:solidFill>
                          <a:effectLst/>
                          <a:latin typeface="Arial" charset="0"/>
                          <a:sym typeface="Symbol" pitchFamily="18" charset="2"/>
                        </a:rPr>
                        <a:t>23.73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2263">
                <a:tc>
                  <a:txBody>
                    <a:bodyPr/>
                    <a:lstStyle/>
                    <a:p>
                      <a:pPr marL="0" marR="0" lvl="0" indent="0" algn="l" defTabSz="914400" rtl="0" eaLnBrk="0" fontAlgn="base" latinLnBrk="0" hangingPunct="0">
                        <a:lnSpc>
                          <a:spcPct val="100000"/>
                        </a:lnSpc>
                        <a:spcBef>
                          <a:spcPct val="20000"/>
                        </a:spcBef>
                        <a:spcAft>
                          <a:spcPct val="0"/>
                        </a:spcAft>
                        <a:buClr>
                          <a:srgbClr val="0237BC"/>
                        </a:buClr>
                        <a:buSzPct val="100000"/>
                        <a:buFont typeface="Wingdings" pitchFamily="2" charset="2"/>
                        <a:buNone/>
                        <a:tabLst/>
                      </a:pPr>
                      <a:r>
                        <a:rPr kumimoji="0" lang="en-US" sz="1800" b="0" i="0" u="none" strike="noStrike" cap="none" normalizeH="0" baseline="0" dirty="0" err="1" smtClean="0">
                          <a:ln>
                            <a:noFill/>
                          </a:ln>
                          <a:solidFill>
                            <a:schemeClr val="tx1"/>
                          </a:solidFill>
                          <a:effectLst/>
                          <a:latin typeface="Arial" charset="0"/>
                        </a:rPr>
                        <a:t>StackApFlx</a:t>
                      </a:r>
                      <a:endParaRPr kumimoji="0" lang="en-US"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237BC"/>
                        </a:buClr>
                        <a:buSzPct val="10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sym typeface="Symbol" pitchFamily="18" charset="2"/>
                        </a:rPr>
                        <a:t> 0.62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237BC"/>
                        </a:buClr>
                        <a:buSzPct val="10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sym typeface="Symbol" pitchFamily="18" charset="2"/>
                        </a:rPr>
                        <a:t> 1.24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237BC"/>
                        </a:buClr>
                        <a:buSzPct val="10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sym typeface="Symbol" pitchFamily="18" charset="2"/>
                        </a:rPr>
                        <a:t> 1.86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237BC"/>
                        </a:buClr>
                        <a:buSzPct val="10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 2.17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2263">
                <a:tc>
                  <a:txBody>
                    <a:bodyPr/>
                    <a:lstStyle/>
                    <a:p>
                      <a:pPr marL="0" marR="0" lvl="0" indent="0" algn="l" defTabSz="914400" rtl="0" eaLnBrk="0" fontAlgn="base" latinLnBrk="0" hangingPunct="0">
                        <a:lnSpc>
                          <a:spcPct val="100000"/>
                        </a:lnSpc>
                        <a:spcBef>
                          <a:spcPct val="20000"/>
                        </a:spcBef>
                        <a:spcAft>
                          <a:spcPct val="0"/>
                        </a:spcAft>
                        <a:buClr>
                          <a:srgbClr val="0237BC"/>
                        </a:buClr>
                        <a:buSzPct val="10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StackModelFits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237BC"/>
                        </a:buClr>
                        <a:buSzPct val="100000"/>
                        <a:buFont typeface="Wingdings" pitchFamily="2" charset="2"/>
                        <a:buNone/>
                        <a:tabLst/>
                      </a:pPr>
                      <a:r>
                        <a:rPr kumimoji="0" lang="en-US" sz="1800" b="0" i="0" u="none" strike="noStrike" cap="none" normalizeH="0" baseline="0" smtClean="0">
                          <a:ln>
                            <a:noFill/>
                          </a:ln>
                          <a:solidFill>
                            <a:schemeClr val="tx1"/>
                          </a:solidFill>
                          <a:effectLst/>
                          <a:latin typeface="Arial" charset="0"/>
                          <a:sym typeface="Symbol" pitchFamily="18" charset="2"/>
                        </a:rPr>
                        <a:t> 1.22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237BC"/>
                        </a:buClr>
                        <a:buSzPct val="100000"/>
                        <a:buFont typeface="Wingdings" pitchFamily="2" charset="2"/>
                        <a:buNone/>
                        <a:tabLst/>
                      </a:pPr>
                      <a:r>
                        <a:rPr kumimoji="0" lang="en-US" sz="1800" b="0" i="0" u="none" strike="noStrike" cap="none" normalizeH="0" baseline="0" smtClean="0">
                          <a:ln>
                            <a:noFill/>
                          </a:ln>
                          <a:solidFill>
                            <a:schemeClr val="tx1"/>
                          </a:solidFill>
                          <a:effectLst/>
                          <a:latin typeface="Arial" charset="0"/>
                          <a:sym typeface="Symbol" pitchFamily="18" charset="2"/>
                        </a:rPr>
                        <a:t> 2.44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237BC"/>
                        </a:buClr>
                        <a:buSzPct val="100000"/>
                        <a:buFont typeface="Wingdings" pitchFamily="2" charset="2"/>
                        <a:buNone/>
                        <a:tabLst/>
                      </a:pPr>
                      <a:r>
                        <a:rPr kumimoji="0" lang="en-US" sz="1800" b="0" i="0" u="none" strike="noStrike" cap="none" normalizeH="0" baseline="0" smtClean="0">
                          <a:ln>
                            <a:noFill/>
                          </a:ln>
                          <a:solidFill>
                            <a:schemeClr val="tx1"/>
                          </a:solidFill>
                          <a:effectLst/>
                          <a:latin typeface="Arial" charset="0"/>
                          <a:sym typeface="Symbol" pitchFamily="18" charset="2"/>
                        </a:rPr>
                        <a:t> 3.66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237BC"/>
                        </a:buClr>
                        <a:buSzPct val="10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sym typeface="Symbol" pitchFamily="18" charset="2"/>
                        </a:rPr>
                        <a:t> </a:t>
                      </a:r>
                      <a:r>
                        <a:rPr kumimoji="0" lang="en-US" sz="1800" b="1" i="0" u="none" strike="noStrike" cap="none" normalizeH="0" baseline="0" dirty="0" smtClean="0">
                          <a:ln>
                            <a:noFill/>
                          </a:ln>
                          <a:solidFill>
                            <a:srgbClr val="FF0000"/>
                          </a:solidFill>
                          <a:effectLst/>
                          <a:latin typeface="Arial" charset="0"/>
                          <a:sym typeface="Symbol" pitchFamily="18" charset="2"/>
                        </a:rPr>
                        <a:t>4.27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0" fontAlgn="base" latinLnBrk="0" hangingPunct="0">
                        <a:lnSpc>
                          <a:spcPct val="100000"/>
                        </a:lnSpc>
                        <a:spcBef>
                          <a:spcPct val="20000"/>
                        </a:spcBef>
                        <a:spcAft>
                          <a:spcPct val="0"/>
                        </a:spcAft>
                        <a:buClr>
                          <a:srgbClr val="0237BC"/>
                        </a:buClr>
                        <a:buSzPct val="100000"/>
                        <a:buFont typeface="Wingdings" pitchFamily="2" charset="2"/>
                        <a:buNone/>
                        <a:tabLst/>
                      </a:pPr>
                      <a:r>
                        <a:rPr kumimoji="0" lang="en-US" sz="1800" b="0" i="0" u="none" strike="noStrike" cap="none" normalizeH="0" baseline="0" smtClean="0">
                          <a:ln>
                            <a:noFill/>
                          </a:ln>
                          <a:solidFill>
                            <a:schemeClr val="tx1"/>
                          </a:solidFill>
                          <a:effectLst/>
                          <a:latin typeface="Arial" charset="0"/>
                        </a:rPr>
                        <a:t>P2Detection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237BC"/>
                        </a:buClr>
                        <a:buSzPct val="100000"/>
                        <a:buFont typeface="Wingdings" pitchFamily="2" charset="2"/>
                        <a:buNone/>
                        <a:tabLst/>
                      </a:pPr>
                      <a:r>
                        <a:rPr kumimoji="0" lang="en-US" sz="1800" b="1" i="0" u="none" strike="noStrike" cap="none" normalizeH="0" baseline="0" dirty="0" smtClean="0">
                          <a:ln>
                            <a:noFill/>
                          </a:ln>
                          <a:solidFill>
                            <a:srgbClr val="FF0000"/>
                          </a:solidFill>
                          <a:effectLst/>
                          <a:latin typeface="Arial" charset="0"/>
                          <a:sym typeface="Symbol" pitchFamily="18" charset="2"/>
                        </a:rPr>
                        <a:t> 8.02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237BC"/>
                        </a:buClr>
                        <a:buSzPct val="100000"/>
                        <a:buFont typeface="Wingdings" pitchFamily="2" charset="2"/>
                        <a:buNone/>
                        <a:tabLst/>
                      </a:pPr>
                      <a:r>
                        <a:rPr kumimoji="0" lang="en-US" sz="1800" b="1" i="0" u="none" strike="noStrike" cap="none" normalizeH="0" baseline="0" dirty="0" smtClean="0">
                          <a:ln>
                            <a:noFill/>
                          </a:ln>
                          <a:solidFill>
                            <a:srgbClr val="FF0000"/>
                          </a:solidFill>
                          <a:effectLst/>
                          <a:latin typeface="Arial" charset="0"/>
                          <a:sym typeface="Symbol" pitchFamily="18" charset="2"/>
                        </a:rPr>
                        <a:t>16.03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237BC"/>
                        </a:buClr>
                        <a:buSzPct val="100000"/>
                        <a:buFont typeface="Wingdings" pitchFamily="2" charset="2"/>
                        <a:buNone/>
                        <a:tabLst/>
                      </a:pPr>
                      <a:r>
                        <a:rPr kumimoji="0" lang="en-US" sz="1800" b="1" i="0" u="none" strike="noStrike" cap="none" normalizeH="0" baseline="0" dirty="0" smtClean="0">
                          <a:ln>
                            <a:noFill/>
                          </a:ln>
                          <a:solidFill>
                            <a:srgbClr val="FF0000"/>
                          </a:solidFill>
                          <a:effectLst/>
                          <a:latin typeface="Arial" charset="0"/>
                          <a:sym typeface="Symbol" pitchFamily="18" charset="2"/>
                        </a:rPr>
                        <a:t>24.05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237BC"/>
                        </a:buClr>
                        <a:buSzPct val="100000"/>
                        <a:buFont typeface="Wingdings" pitchFamily="2" charset="2"/>
                        <a:buNone/>
                        <a:tabLst/>
                      </a:pPr>
                      <a:r>
                        <a:rPr kumimoji="0" lang="en-US" sz="1800" b="1" i="0" u="none" strike="noStrike" cap="none" normalizeH="0" baseline="0" dirty="0" smtClean="0">
                          <a:ln>
                            <a:noFill/>
                          </a:ln>
                          <a:solidFill>
                            <a:srgbClr val="FF0000"/>
                          </a:solidFill>
                          <a:effectLst/>
                          <a:latin typeface="Arial" charset="0"/>
                          <a:sym typeface="Symbol" pitchFamily="18" charset="2"/>
                        </a:rPr>
                        <a:t>28.06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2263">
                <a:tc>
                  <a:txBody>
                    <a:bodyPr/>
                    <a:lstStyle/>
                    <a:p>
                      <a:pPr marL="0" marR="0" lvl="0" indent="0" algn="l" defTabSz="914400" rtl="0" eaLnBrk="0" fontAlgn="base" latinLnBrk="0" hangingPunct="0">
                        <a:lnSpc>
                          <a:spcPct val="100000"/>
                        </a:lnSpc>
                        <a:spcBef>
                          <a:spcPct val="20000"/>
                        </a:spcBef>
                        <a:spcAft>
                          <a:spcPct val="0"/>
                        </a:spcAft>
                        <a:buClr>
                          <a:srgbClr val="0237BC"/>
                        </a:buClr>
                        <a:buSzPct val="100000"/>
                        <a:buFont typeface="Wingdings" pitchFamily="2" charset="2"/>
                        <a:buNone/>
                        <a:tabLst/>
                      </a:pPr>
                      <a:r>
                        <a:rPr kumimoji="0" lang="en-US" sz="1800" b="0" i="0" u="none" strike="noStrike" cap="none" normalizeH="0" baseline="0" smtClean="0">
                          <a:ln>
                            <a:noFill/>
                          </a:ln>
                          <a:solidFill>
                            <a:schemeClr val="tx1"/>
                          </a:solidFill>
                          <a:effectLst/>
                          <a:latin typeface="Arial" charset="0"/>
                        </a:rPr>
                        <a:t>StackHighSigDelta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237BC"/>
                        </a:buClr>
                        <a:buSzPct val="100000"/>
                        <a:buFont typeface="Wingdings" pitchFamily="2" charset="2"/>
                        <a:buNone/>
                        <a:tabLst/>
                      </a:pPr>
                      <a:r>
                        <a:rPr kumimoji="0" lang="en-US" sz="1800" b="0" i="0" u="none" strike="noStrike" cap="none" normalizeH="0" baseline="0" smtClean="0">
                          <a:ln>
                            <a:noFill/>
                          </a:ln>
                          <a:solidFill>
                            <a:schemeClr val="tx1"/>
                          </a:solidFill>
                          <a:effectLst/>
                          <a:latin typeface="Arial" charset="0"/>
                        </a:rPr>
                        <a:t> 1.76</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237BC"/>
                        </a:buClr>
                        <a:buSzPct val="100000"/>
                        <a:buFont typeface="Wingdings" pitchFamily="2" charset="2"/>
                        <a:buNone/>
                        <a:tabLst/>
                      </a:pPr>
                      <a:r>
                        <a:rPr kumimoji="0" lang="en-US" sz="1800" b="0" i="0" u="none" strike="noStrike" cap="none" normalizeH="0" baseline="0" smtClean="0">
                          <a:ln>
                            <a:noFill/>
                          </a:ln>
                          <a:solidFill>
                            <a:schemeClr val="tx1"/>
                          </a:solidFill>
                          <a:effectLst/>
                          <a:latin typeface="Arial" charset="0"/>
                        </a:rPr>
                        <a:t> 3.51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237BC"/>
                        </a:buClr>
                        <a:buSzPct val="100000"/>
                        <a:buFont typeface="Wingdings" pitchFamily="2" charset="2"/>
                        <a:buNone/>
                        <a:tabLst/>
                      </a:pPr>
                      <a:r>
                        <a:rPr kumimoji="0" lang="en-US" sz="1800" b="1" i="0" u="none" strike="noStrike" cap="none" normalizeH="0" baseline="0" dirty="0" smtClean="0">
                          <a:ln>
                            <a:noFill/>
                          </a:ln>
                          <a:solidFill>
                            <a:srgbClr val="FF0000"/>
                          </a:solidFill>
                          <a:effectLst/>
                          <a:latin typeface="Arial" charset="0"/>
                        </a:rPr>
                        <a:t> 5.27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237BC"/>
                        </a:buClr>
                        <a:buSzPct val="100000"/>
                        <a:buFont typeface="Wingdings" pitchFamily="2" charset="2"/>
                        <a:buNone/>
                        <a:tabLst/>
                      </a:pPr>
                      <a:r>
                        <a:rPr kumimoji="0" lang="en-US" sz="1800" b="1" i="0" u="none" strike="noStrike" cap="none" normalizeH="0" baseline="0" dirty="0" smtClean="0">
                          <a:ln>
                            <a:noFill/>
                          </a:ln>
                          <a:solidFill>
                            <a:srgbClr val="FF0000"/>
                          </a:solidFill>
                          <a:effectLst/>
                          <a:latin typeface="Arial" charset="0"/>
                        </a:rPr>
                        <a:t> 6.15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20000"/>
                        </a:spcBef>
                        <a:spcAft>
                          <a:spcPct val="0"/>
                        </a:spcAft>
                        <a:buClr>
                          <a:srgbClr val="0237BC"/>
                        </a:buClr>
                        <a:buSzPct val="100000"/>
                        <a:buFont typeface="Wingdings" pitchFamily="2" charset="2"/>
                        <a:buNone/>
                        <a:tabLst/>
                      </a:pPr>
                      <a:r>
                        <a:rPr kumimoji="0" lang="en-US" sz="1800" b="0" i="1" u="none" strike="noStrike" cap="none" normalizeH="0" baseline="0" smtClean="0">
                          <a:ln>
                            <a:noFill/>
                          </a:ln>
                          <a:solidFill>
                            <a:schemeClr val="tx1"/>
                          </a:solidFill>
                          <a:effectLst/>
                          <a:latin typeface="Arial" charset="0"/>
                        </a:rPr>
                        <a:t>Other Tables</a:t>
                      </a:r>
                      <a:endParaRPr kumimoji="0" lang="en-US" sz="18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237BC"/>
                        </a:buClr>
                        <a:buSzPct val="100000"/>
                        <a:buFont typeface="Wingdings" pitchFamily="2" charset="2"/>
                        <a:buNone/>
                        <a:tabLst/>
                      </a:pPr>
                      <a:r>
                        <a:rPr kumimoji="0" lang="en-US" sz="1800" b="0" i="1" u="none" strike="noStrike" cap="none" normalizeH="0" baseline="0" smtClean="0">
                          <a:ln>
                            <a:noFill/>
                          </a:ln>
                          <a:solidFill>
                            <a:schemeClr val="tx1"/>
                          </a:solidFill>
                          <a:effectLst/>
                          <a:latin typeface="Arial" charset="0"/>
                        </a:rPr>
                        <a:t> 1.78</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237BC"/>
                        </a:buClr>
                        <a:buSzPct val="100000"/>
                        <a:buFont typeface="Wingdings" pitchFamily="2" charset="2"/>
                        <a:buNone/>
                        <a:tabLst/>
                      </a:pPr>
                      <a:r>
                        <a:rPr kumimoji="0" lang="en-US" sz="1800" b="0" i="1" u="none" strike="noStrike" cap="none" normalizeH="0" baseline="0" smtClean="0">
                          <a:ln>
                            <a:noFill/>
                          </a:ln>
                          <a:solidFill>
                            <a:schemeClr val="tx1"/>
                          </a:solidFill>
                          <a:effectLst/>
                          <a:latin typeface="Arial" charset="0"/>
                        </a:rPr>
                        <a:t>2.07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237BC"/>
                        </a:buClr>
                        <a:buSzPct val="100000"/>
                        <a:buFont typeface="Wingdings" pitchFamily="2" charset="2"/>
                        <a:buNone/>
                        <a:tabLst/>
                      </a:pPr>
                      <a:r>
                        <a:rPr kumimoji="0" lang="en-US" sz="1800" b="0" i="1" u="none" strike="noStrike" cap="none" normalizeH="0" baseline="0" smtClean="0">
                          <a:ln>
                            <a:noFill/>
                          </a:ln>
                          <a:solidFill>
                            <a:schemeClr val="tx1"/>
                          </a:solidFill>
                          <a:effectLst/>
                          <a:latin typeface="Arial" charset="0"/>
                        </a:rPr>
                        <a:t>2.37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237BC"/>
                        </a:buClr>
                        <a:buSzPct val="100000"/>
                        <a:buFont typeface="Wingdings" pitchFamily="2" charset="2"/>
                        <a:buNone/>
                        <a:tabLst/>
                      </a:pPr>
                      <a:r>
                        <a:rPr kumimoji="0" lang="en-US" sz="1800" b="0" i="1" u="none" strike="noStrike" cap="none" normalizeH="0" baseline="0" smtClean="0">
                          <a:ln>
                            <a:noFill/>
                          </a:ln>
                          <a:solidFill>
                            <a:schemeClr val="tx1"/>
                          </a:solidFill>
                          <a:effectLst/>
                          <a:latin typeface="Arial" charset="0"/>
                        </a:rPr>
                        <a:t>2.52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2263">
                <a:tc>
                  <a:txBody>
                    <a:bodyPr/>
                    <a:lstStyle/>
                    <a:p>
                      <a:pPr marL="0" marR="0" lvl="0" indent="0" algn="l" defTabSz="914400" rtl="0" eaLnBrk="0" fontAlgn="base" latinLnBrk="0" hangingPunct="0">
                        <a:lnSpc>
                          <a:spcPct val="100000"/>
                        </a:lnSpc>
                        <a:spcBef>
                          <a:spcPct val="20000"/>
                        </a:spcBef>
                        <a:spcAft>
                          <a:spcPct val="0"/>
                        </a:spcAft>
                        <a:buClr>
                          <a:srgbClr val="0237BC"/>
                        </a:buClr>
                        <a:buSzPct val="100000"/>
                        <a:buFont typeface="Wingdings" pitchFamily="2" charset="2"/>
                        <a:buNone/>
                        <a:tabLst/>
                      </a:pPr>
                      <a:r>
                        <a:rPr kumimoji="0" lang="en-US" sz="1800" b="0" i="1" u="none" strike="noStrike" cap="none" normalizeH="0" baseline="0" smtClean="0">
                          <a:ln>
                            <a:noFill/>
                          </a:ln>
                          <a:solidFill>
                            <a:schemeClr val="tx1"/>
                          </a:solidFill>
                          <a:effectLst/>
                          <a:latin typeface="Arial" charset="0"/>
                        </a:rPr>
                        <a:t>Indexes (+20%)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237BC"/>
                        </a:buClr>
                        <a:buSzPct val="100000"/>
                        <a:buFont typeface="Wingdings" pitchFamily="2" charset="2"/>
                        <a:buNone/>
                        <a:tabLst/>
                      </a:pPr>
                      <a:r>
                        <a:rPr kumimoji="0" lang="en-US" sz="1800" b="0" i="1" u="none" strike="noStrike" cap="none" normalizeH="0" baseline="0" smtClean="0">
                          <a:ln>
                            <a:noFill/>
                          </a:ln>
                          <a:solidFill>
                            <a:schemeClr val="tx1"/>
                          </a:solidFill>
                          <a:effectLst/>
                          <a:latin typeface="Arial" charset="0"/>
                        </a:rPr>
                        <a:t>4.44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237BC"/>
                        </a:buClr>
                        <a:buSzPct val="100000"/>
                        <a:buFont typeface="Wingdings" pitchFamily="2" charset="2"/>
                        <a:buNone/>
                        <a:tabLst/>
                      </a:pPr>
                      <a:r>
                        <a:rPr kumimoji="0" lang="en-US" sz="1800" b="0" i="1" u="none" strike="noStrike" cap="none" normalizeH="0" baseline="0" smtClean="0">
                          <a:ln>
                            <a:noFill/>
                          </a:ln>
                          <a:solidFill>
                            <a:schemeClr val="tx1"/>
                          </a:solidFill>
                          <a:effectLst/>
                          <a:latin typeface="Arial" charset="0"/>
                        </a:rPr>
                        <a:t>8.18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237BC"/>
                        </a:buClr>
                        <a:buSzPct val="100000"/>
                        <a:buFont typeface="Wingdings" pitchFamily="2" charset="2"/>
                        <a:buNone/>
                        <a:tabLst/>
                      </a:pPr>
                      <a:r>
                        <a:rPr kumimoji="0" lang="en-US" sz="1800" b="0" i="1" u="none" strike="noStrike" cap="none" normalizeH="0" baseline="0" smtClean="0">
                          <a:ln>
                            <a:noFill/>
                          </a:ln>
                          <a:solidFill>
                            <a:schemeClr val="tx1"/>
                          </a:solidFill>
                          <a:effectLst/>
                          <a:latin typeface="Arial" charset="0"/>
                        </a:rPr>
                        <a:t>11.20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237BC"/>
                        </a:buClr>
                        <a:buSzPct val="100000"/>
                        <a:buFont typeface="Wingdings" pitchFamily="2" charset="2"/>
                        <a:buNone/>
                        <a:tabLst/>
                      </a:pPr>
                      <a:r>
                        <a:rPr kumimoji="0" lang="en-US" sz="1800" b="0" i="1" u="none" strike="noStrike" cap="none" normalizeH="0" baseline="0" smtClean="0">
                          <a:ln>
                            <a:noFill/>
                          </a:ln>
                          <a:solidFill>
                            <a:schemeClr val="tx1"/>
                          </a:solidFill>
                          <a:effectLst/>
                          <a:latin typeface="Arial" charset="0"/>
                        </a:rPr>
                        <a:t>13.78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2263">
                <a:tc>
                  <a:txBody>
                    <a:bodyPr/>
                    <a:lstStyle/>
                    <a:p>
                      <a:pPr marL="0" marR="0" lvl="0" indent="0" algn="l" defTabSz="914400" rtl="0" eaLnBrk="0" fontAlgn="base" latinLnBrk="0" hangingPunct="0">
                        <a:lnSpc>
                          <a:spcPct val="100000"/>
                        </a:lnSpc>
                        <a:spcBef>
                          <a:spcPct val="20000"/>
                        </a:spcBef>
                        <a:spcAft>
                          <a:spcPct val="0"/>
                        </a:spcAft>
                        <a:buClr>
                          <a:srgbClr val="0237BC"/>
                        </a:buClr>
                        <a:buSzPct val="100000"/>
                        <a:buFont typeface="Wingdings" pitchFamily="2" charset="2"/>
                        <a:buNone/>
                        <a:tabLst/>
                      </a:pPr>
                      <a:r>
                        <a:rPr kumimoji="0" lang="en-US" sz="1800" b="1" i="0" u="none" strike="noStrike" cap="none" normalizeH="0" baseline="0" smtClean="0">
                          <a:ln>
                            <a:noFill/>
                          </a:ln>
                          <a:solidFill>
                            <a:schemeClr val="tx1"/>
                          </a:solidFill>
                          <a:effectLst/>
                          <a:latin typeface="Arial" charset="0"/>
                        </a:rPr>
                        <a:t>Total</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237BC"/>
                        </a:buClr>
                        <a:buSzPct val="100000"/>
                        <a:buFont typeface="Wingdings" pitchFamily="2" charset="2"/>
                        <a:buNone/>
                        <a:tabLst/>
                      </a:pPr>
                      <a:r>
                        <a:rPr kumimoji="0" lang="en-US" sz="1800" b="1" i="0" u="none" strike="noStrike" cap="none" normalizeH="0" baseline="0" smtClean="0">
                          <a:ln>
                            <a:noFill/>
                          </a:ln>
                          <a:solidFill>
                            <a:schemeClr val="tx1"/>
                          </a:solidFill>
                          <a:effectLst/>
                          <a:latin typeface="Arial" charset="0"/>
                        </a:rPr>
                        <a:t>26.65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237BC"/>
                        </a:buClr>
                        <a:buSzPct val="100000"/>
                        <a:buFont typeface="Wingdings" pitchFamily="2" charset="2"/>
                        <a:buNone/>
                        <a:tabLst/>
                      </a:pPr>
                      <a:r>
                        <a:rPr kumimoji="0" lang="en-US" sz="1800" b="1" i="0" u="none" strike="noStrike" cap="none" normalizeH="0" baseline="0" smtClean="0">
                          <a:ln>
                            <a:noFill/>
                          </a:ln>
                          <a:solidFill>
                            <a:schemeClr val="tx1"/>
                          </a:solidFill>
                          <a:effectLst/>
                          <a:latin typeface="Arial" charset="0"/>
                        </a:rPr>
                        <a:t>49.07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237BC"/>
                        </a:buClr>
                        <a:buSzPct val="100000"/>
                        <a:buFont typeface="Wingdings" pitchFamily="2" charset="2"/>
                        <a:buNone/>
                        <a:tabLst/>
                      </a:pPr>
                      <a:r>
                        <a:rPr kumimoji="0" lang="en-US" sz="1800" b="1" i="0" u="none" strike="noStrike" cap="none" normalizeH="0" baseline="0" smtClean="0">
                          <a:ln>
                            <a:noFill/>
                          </a:ln>
                          <a:solidFill>
                            <a:schemeClr val="tx1"/>
                          </a:solidFill>
                          <a:effectLst/>
                          <a:latin typeface="Arial" charset="0"/>
                        </a:rPr>
                        <a:t>71.50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237BC"/>
                        </a:buClr>
                        <a:buSzPct val="100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82.71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Slide Number Placeholder 5"/>
          <p:cNvSpPr>
            <a:spLocks noGrp="1"/>
          </p:cNvSpPr>
          <p:nvPr>
            <p:ph type="sldNum" sz="quarter" idx="12"/>
          </p:nvPr>
        </p:nvSpPr>
        <p:spPr/>
        <p:txBody>
          <a:bodyPr/>
          <a:lstStyle/>
          <a:p>
            <a:fld id="{65FB8673-437C-49BC-B3F7-7A5C83EBB869}" type="slidenum">
              <a:rPr lang="en-US" smtClean="0">
                <a:solidFill>
                  <a:schemeClr val="tx1"/>
                </a:solidFill>
              </a:rPr>
              <a:pPr/>
              <a:t>15</a:t>
            </a:fld>
            <a:endParaRPr lang="en-US" dirty="0">
              <a:solidFill>
                <a:schemeClr val="tx1"/>
              </a:solidFill>
            </a:endParaRPr>
          </a:p>
        </p:txBody>
      </p:sp>
      <p:sp>
        <p:nvSpPr>
          <p:cNvPr id="10" name="Text Box 72"/>
          <p:cNvSpPr txBox="1">
            <a:spLocks noChangeArrowheads="1"/>
          </p:cNvSpPr>
          <p:nvPr/>
        </p:nvSpPr>
        <p:spPr bwMode="auto">
          <a:xfrm>
            <a:off x="3592513" y="5681663"/>
            <a:ext cx="1925637" cy="385762"/>
          </a:xfrm>
          <a:prstGeom prst="rect">
            <a:avLst/>
          </a:prstGeom>
          <a:noFill/>
          <a:ln w="19050">
            <a:solidFill>
              <a:schemeClr val="tx1"/>
            </a:solidFill>
            <a:miter lim="800000"/>
            <a:headEnd/>
            <a:tailEnd/>
          </a:ln>
          <a:effectLst/>
        </p:spPr>
        <p:txBody>
          <a:bodyPr wrap="none">
            <a:spAutoFit/>
          </a:bodyPr>
          <a:lstStyle/>
          <a:p>
            <a:pPr>
              <a:buFontTx/>
              <a:buNone/>
            </a:pPr>
            <a:r>
              <a:rPr lang="en-US" sz="2000" dirty="0"/>
              <a:t>Sizes are in TB</a:t>
            </a:r>
            <a:endParaRPr lang="en-US" dirty="0"/>
          </a:p>
        </p:txBody>
      </p:sp>
      <p:pic>
        <p:nvPicPr>
          <p:cNvPr id="11" name="Picture 13" descr="PS1_dome_sky"/>
          <p:cNvPicPr>
            <a:picLocks noChangeAspect="1" noChangeArrowheads="1"/>
          </p:cNvPicPr>
          <p:nvPr/>
        </p:nvPicPr>
        <p:blipFill>
          <a:blip r:embed="rId3"/>
          <a:srcRect/>
          <a:stretch>
            <a:fillRect/>
          </a:stretch>
        </p:blipFill>
        <p:spPr>
          <a:xfrm>
            <a:off x="0" y="5257799"/>
            <a:ext cx="2158341" cy="1600201"/>
          </a:xfrm>
          <a:prstGeom prst="rect">
            <a:avLst/>
          </a:prstGeom>
          <a:noFill/>
          <a:ln/>
        </p:spPr>
      </p:pic>
      <p:sp>
        <p:nvSpPr>
          <p:cNvPr id="7" name="Footer Placeholder 6"/>
          <p:cNvSpPr>
            <a:spLocks noGrp="1"/>
          </p:cNvSpPr>
          <p:nvPr>
            <p:ph type="ftr" sz="quarter" idx="11"/>
          </p:nvPr>
        </p:nvSpPr>
        <p:spPr>
          <a:xfrm>
            <a:off x="1676400" y="6280150"/>
            <a:ext cx="5791200" cy="501650"/>
          </a:xfrm>
        </p:spPr>
        <p:txBody>
          <a:bodyPr/>
          <a:lstStyle/>
          <a:p>
            <a:r>
              <a:rPr lang="es-ES" dirty="0" smtClean="0">
                <a:solidFill>
                  <a:schemeClr val="tx1"/>
                </a:solidFill>
              </a:rPr>
              <a:t>María Nieto Santisteban, </a:t>
            </a:r>
            <a:r>
              <a:rPr lang="es-ES" dirty="0" smtClean="0">
                <a:solidFill>
                  <a:schemeClr val="tx1"/>
                </a:solidFill>
              </a:rPr>
              <a:t>2008 Microsoft </a:t>
            </a:r>
            <a:r>
              <a:rPr lang="es-ES" dirty="0" err="1" smtClean="0">
                <a:solidFill>
                  <a:schemeClr val="tx1"/>
                </a:solidFill>
              </a:rPr>
              <a:t>eScience</a:t>
            </a:r>
            <a:r>
              <a:rPr lang="es-ES" dirty="0" smtClean="0">
                <a:solidFill>
                  <a:schemeClr val="tx1"/>
                </a:solidFill>
              </a:rPr>
              <a:t>  </a:t>
            </a:r>
            <a:r>
              <a:rPr lang="es-ES" dirty="0" err="1" smtClean="0">
                <a:solidFill>
                  <a:schemeClr val="tx1"/>
                </a:solidFill>
              </a:rPr>
              <a:t>Workshop</a:t>
            </a:r>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a:xfrm>
            <a:off x="457200" y="76200"/>
            <a:ext cx="8229600" cy="1143000"/>
          </a:xfrm>
        </p:spPr>
        <p:txBody>
          <a:bodyPr/>
          <a:lstStyle/>
          <a:p>
            <a:r>
              <a:rPr lang="en-US" dirty="0"/>
              <a:t>Distributed Architecture</a:t>
            </a:r>
          </a:p>
        </p:txBody>
      </p:sp>
      <p:sp>
        <p:nvSpPr>
          <p:cNvPr id="418819" name="Rectangle 3"/>
          <p:cNvSpPr>
            <a:spLocks noGrp="1" noChangeArrowheads="1"/>
          </p:cNvSpPr>
          <p:nvPr>
            <p:ph type="body" idx="1"/>
          </p:nvPr>
        </p:nvSpPr>
        <p:spPr>
          <a:xfrm>
            <a:off x="571500" y="1333500"/>
            <a:ext cx="7785100" cy="4991100"/>
          </a:xfrm>
        </p:spPr>
        <p:txBody>
          <a:bodyPr>
            <a:normAutofit fontScale="92500" lnSpcReduction="10000"/>
          </a:bodyPr>
          <a:lstStyle/>
          <a:p>
            <a:r>
              <a:rPr lang="en-US" dirty="0"/>
              <a:t>The bigger tables </a:t>
            </a:r>
            <a:r>
              <a:rPr lang="en-US" dirty="0" smtClean="0"/>
              <a:t>are </a:t>
            </a:r>
            <a:r>
              <a:rPr lang="en-US" dirty="0"/>
              <a:t>spatially </a:t>
            </a:r>
            <a:r>
              <a:rPr lang="en-US" dirty="0" smtClean="0"/>
              <a:t>distributed </a:t>
            </a:r>
            <a:r>
              <a:rPr lang="en-US" dirty="0"/>
              <a:t>across servers called </a:t>
            </a:r>
            <a:r>
              <a:rPr lang="en-US" b="1" i="1" dirty="0" smtClean="0"/>
              <a:t>Slices</a:t>
            </a:r>
            <a:endParaRPr lang="en-US" sz="2000" dirty="0"/>
          </a:p>
          <a:p>
            <a:r>
              <a:rPr lang="en-US" dirty="0"/>
              <a:t>Using slices improves system </a:t>
            </a:r>
            <a:r>
              <a:rPr lang="en-US" dirty="0" smtClean="0"/>
              <a:t>scalability</a:t>
            </a:r>
          </a:p>
          <a:p>
            <a:r>
              <a:rPr lang="en-US" dirty="0" smtClean="0"/>
              <a:t>Spatial information is embedded in </a:t>
            </a:r>
            <a:r>
              <a:rPr lang="en-US" dirty="0" err="1" smtClean="0"/>
              <a:t>ObjectID</a:t>
            </a:r>
            <a:endParaRPr lang="en-US" dirty="0"/>
          </a:p>
          <a:p>
            <a:r>
              <a:rPr lang="en-US" dirty="0"/>
              <a:t>Tables are sliced into ranges of </a:t>
            </a:r>
            <a:r>
              <a:rPr lang="en-US" dirty="0" err="1"/>
              <a:t>ObjectID</a:t>
            </a:r>
            <a:r>
              <a:rPr lang="en-US" dirty="0"/>
              <a:t>, which correspond to broad declination ranges</a:t>
            </a:r>
          </a:p>
          <a:p>
            <a:r>
              <a:rPr lang="en-US" dirty="0" err="1"/>
              <a:t>ObjectID</a:t>
            </a:r>
            <a:r>
              <a:rPr lang="en-US" dirty="0"/>
              <a:t> boundaries are selected so that each slice has a similar number of objects</a:t>
            </a:r>
          </a:p>
          <a:p>
            <a:r>
              <a:rPr lang="en-US" dirty="0"/>
              <a:t>Distributed Partitioned Views “glue” the data together</a:t>
            </a:r>
          </a:p>
          <a:p>
            <a:pPr>
              <a:buFont typeface="Wingdings" pitchFamily="2" charset="2"/>
              <a:buNone/>
            </a:pPr>
            <a:endParaRPr lang="en-US" dirty="0"/>
          </a:p>
        </p:txBody>
      </p:sp>
      <p:sp>
        <p:nvSpPr>
          <p:cNvPr id="4" name="Slide Number Placeholder 5"/>
          <p:cNvSpPr>
            <a:spLocks noGrp="1"/>
          </p:cNvSpPr>
          <p:nvPr>
            <p:ph type="sldNum" sz="quarter" idx="12"/>
          </p:nvPr>
        </p:nvSpPr>
        <p:spPr>
          <a:xfrm>
            <a:off x="6553200" y="6356350"/>
            <a:ext cx="2133600" cy="365125"/>
          </a:xfrm>
        </p:spPr>
        <p:txBody>
          <a:bodyPr/>
          <a:lstStyle/>
          <a:p>
            <a:fld id="{65FB8673-437C-49BC-B3F7-7A5C83EBB869}" type="slidenum">
              <a:rPr lang="en-US" smtClean="0">
                <a:solidFill>
                  <a:schemeClr val="tx1"/>
                </a:solidFill>
              </a:rPr>
              <a:pPr/>
              <a:t>16</a:t>
            </a:fld>
            <a:endParaRPr lang="en-US" dirty="0">
              <a:solidFill>
                <a:schemeClr val="tx1"/>
              </a:solidFill>
            </a:endParaRPr>
          </a:p>
        </p:txBody>
      </p:sp>
      <p:sp>
        <p:nvSpPr>
          <p:cNvPr id="5" name="Footer Placeholder 6"/>
          <p:cNvSpPr>
            <a:spLocks noGrp="1"/>
          </p:cNvSpPr>
          <p:nvPr>
            <p:ph type="ftr" sz="quarter" idx="11"/>
          </p:nvPr>
        </p:nvSpPr>
        <p:spPr>
          <a:xfrm>
            <a:off x="1676400" y="6280150"/>
            <a:ext cx="5791200" cy="501650"/>
          </a:xfrm>
        </p:spPr>
        <p:txBody>
          <a:bodyPr/>
          <a:lstStyle/>
          <a:p>
            <a:r>
              <a:rPr lang="es-ES" dirty="0" smtClean="0">
                <a:solidFill>
                  <a:schemeClr val="tx1"/>
                </a:solidFill>
              </a:rPr>
              <a:t>María Nieto Santisteban, </a:t>
            </a:r>
            <a:r>
              <a:rPr lang="es-ES" dirty="0" smtClean="0">
                <a:solidFill>
                  <a:schemeClr val="tx1"/>
                </a:solidFill>
              </a:rPr>
              <a:t>2008 Microsoft </a:t>
            </a:r>
            <a:r>
              <a:rPr lang="es-ES" dirty="0" err="1" smtClean="0">
                <a:solidFill>
                  <a:schemeClr val="tx1"/>
                </a:solidFill>
              </a:rPr>
              <a:t>eScience</a:t>
            </a:r>
            <a:r>
              <a:rPr lang="es-ES" dirty="0" smtClean="0">
                <a:solidFill>
                  <a:schemeClr val="tx1"/>
                </a:solidFill>
              </a:rPr>
              <a:t>  </a:t>
            </a:r>
            <a:r>
              <a:rPr lang="es-ES" dirty="0" err="1" smtClean="0">
                <a:solidFill>
                  <a:schemeClr val="tx1"/>
                </a:solidFill>
              </a:rPr>
              <a:t>Workshop</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76200"/>
            <a:ext cx="8229600" cy="1143000"/>
          </a:xfrm>
        </p:spPr>
        <p:txBody>
          <a:bodyPr>
            <a:noAutofit/>
          </a:bodyPr>
          <a:lstStyle/>
          <a:p>
            <a:r>
              <a:rPr lang="en-US" dirty="0" smtClean="0"/>
              <a:t/>
            </a:r>
            <a:br>
              <a:rPr lang="en-US" dirty="0" smtClean="0"/>
            </a:br>
            <a:r>
              <a:rPr lang="en-US" dirty="0" smtClean="0"/>
              <a:t>Design decisions</a:t>
            </a:r>
            <a:br>
              <a:rPr lang="en-US" dirty="0" smtClean="0"/>
            </a:br>
            <a:endParaRPr lang="en-US" dirty="0" smtClean="0"/>
          </a:p>
        </p:txBody>
      </p:sp>
      <p:sp>
        <p:nvSpPr>
          <p:cNvPr id="41987" name="Rectangle 3"/>
          <p:cNvSpPr>
            <a:spLocks noGrp="1" noChangeArrowheads="1"/>
          </p:cNvSpPr>
          <p:nvPr>
            <p:ph type="body" idx="1"/>
          </p:nvPr>
        </p:nvSpPr>
        <p:spPr>
          <a:xfrm>
            <a:off x="457200" y="1143000"/>
            <a:ext cx="8305800" cy="5181600"/>
          </a:xfrm>
        </p:spPr>
        <p:txBody>
          <a:bodyPr>
            <a:normAutofit fontScale="92500" lnSpcReduction="20000"/>
          </a:bodyPr>
          <a:lstStyle/>
          <a:p>
            <a:r>
              <a:rPr lang="en-US" dirty="0" smtClean="0"/>
              <a:t>Objects are distributed across slices </a:t>
            </a:r>
          </a:p>
          <a:p>
            <a:r>
              <a:rPr lang="en-US" dirty="0" smtClean="0"/>
              <a:t>Objects, and metadata tables are duplicated in the slices to provide parallelization of queries, and facilitate recovery</a:t>
            </a:r>
          </a:p>
          <a:p>
            <a:r>
              <a:rPr lang="en-US" dirty="0" smtClean="0"/>
              <a:t>Detections belong into their object’s slice</a:t>
            </a:r>
          </a:p>
          <a:p>
            <a:r>
              <a:rPr lang="en-US" dirty="0" smtClean="0"/>
              <a:t>Orphans belong to the slice where their position would allocate them</a:t>
            </a:r>
          </a:p>
          <a:p>
            <a:pPr lvl="1"/>
            <a:r>
              <a:rPr lang="en-US" dirty="0" smtClean="0"/>
              <a:t>Orphans near slices’ boundaries will need special treatment</a:t>
            </a:r>
          </a:p>
          <a:p>
            <a:r>
              <a:rPr lang="en-US" dirty="0" smtClean="0"/>
              <a:t>Objects keep their original object identifier</a:t>
            </a:r>
          </a:p>
          <a:p>
            <a:pPr lvl="1"/>
            <a:r>
              <a:rPr lang="en-US" dirty="0" smtClean="0"/>
              <a:t>Even though positional refinement might change their </a:t>
            </a:r>
            <a:r>
              <a:rPr lang="en-US" dirty="0" err="1" smtClean="0"/>
              <a:t>objectID</a:t>
            </a:r>
            <a:endParaRPr lang="en-US" dirty="0" smtClean="0"/>
          </a:p>
        </p:txBody>
      </p:sp>
      <p:sp>
        <p:nvSpPr>
          <p:cNvPr id="4" name="Slide Number Placeholder 5"/>
          <p:cNvSpPr>
            <a:spLocks noGrp="1"/>
          </p:cNvSpPr>
          <p:nvPr>
            <p:ph type="sldNum" sz="quarter" idx="12"/>
          </p:nvPr>
        </p:nvSpPr>
        <p:spPr>
          <a:xfrm>
            <a:off x="6553200" y="6356350"/>
            <a:ext cx="2133600" cy="365125"/>
          </a:xfrm>
        </p:spPr>
        <p:txBody>
          <a:bodyPr/>
          <a:lstStyle/>
          <a:p>
            <a:fld id="{65FB8673-437C-49BC-B3F7-7A5C83EBB869}" type="slidenum">
              <a:rPr lang="en-US" smtClean="0">
                <a:solidFill>
                  <a:schemeClr val="tx1"/>
                </a:solidFill>
              </a:rPr>
              <a:pPr/>
              <a:t>17</a:t>
            </a:fld>
            <a:endParaRPr lang="en-US" dirty="0">
              <a:solidFill>
                <a:schemeClr val="tx1"/>
              </a:solidFill>
            </a:endParaRPr>
          </a:p>
        </p:txBody>
      </p:sp>
      <p:sp>
        <p:nvSpPr>
          <p:cNvPr id="5" name="Footer Placeholder 6"/>
          <p:cNvSpPr>
            <a:spLocks noGrp="1"/>
          </p:cNvSpPr>
          <p:nvPr>
            <p:ph type="ftr" sz="quarter" idx="11"/>
          </p:nvPr>
        </p:nvSpPr>
        <p:spPr>
          <a:xfrm>
            <a:off x="1676400" y="6280150"/>
            <a:ext cx="5791200" cy="501650"/>
          </a:xfrm>
        </p:spPr>
        <p:txBody>
          <a:bodyPr/>
          <a:lstStyle/>
          <a:p>
            <a:r>
              <a:rPr lang="es-ES" dirty="0" smtClean="0">
                <a:solidFill>
                  <a:schemeClr val="tx1"/>
                </a:solidFill>
              </a:rPr>
              <a:t>María Nieto Santisteban, </a:t>
            </a:r>
            <a:r>
              <a:rPr lang="es-ES" dirty="0" smtClean="0">
                <a:solidFill>
                  <a:schemeClr val="tx1"/>
                </a:solidFill>
              </a:rPr>
              <a:t>2008 Microsoft </a:t>
            </a:r>
            <a:r>
              <a:rPr lang="es-ES" dirty="0" err="1" smtClean="0">
                <a:solidFill>
                  <a:schemeClr val="tx1"/>
                </a:solidFill>
              </a:rPr>
              <a:t>eScience</a:t>
            </a:r>
            <a:r>
              <a:rPr lang="es-ES" dirty="0" smtClean="0">
                <a:solidFill>
                  <a:schemeClr val="tx1"/>
                </a:solidFill>
              </a:rPr>
              <a:t>  </a:t>
            </a:r>
            <a:r>
              <a:rPr lang="es-ES" dirty="0" err="1" smtClean="0">
                <a:solidFill>
                  <a:schemeClr val="tx1"/>
                </a:solidFill>
              </a:rPr>
              <a:t>Workshop</a:t>
            </a:r>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Pan-STARRS</a:t>
            </a:r>
            <a:endParaRPr lang="en-US" dirty="0"/>
          </a:p>
        </p:txBody>
      </p:sp>
      <p:sp>
        <p:nvSpPr>
          <p:cNvPr id="3" name="Content Placeholder 2"/>
          <p:cNvSpPr>
            <a:spLocks noGrp="1"/>
          </p:cNvSpPr>
          <p:nvPr>
            <p:ph idx="1"/>
          </p:nvPr>
        </p:nvSpPr>
        <p:spPr>
          <a:xfrm>
            <a:off x="457200" y="1295400"/>
            <a:ext cx="8229600" cy="4876800"/>
          </a:xfrm>
        </p:spPr>
        <p:txBody>
          <a:bodyPr/>
          <a:lstStyle/>
          <a:p>
            <a:pPr>
              <a:buNone/>
            </a:pPr>
            <a:endParaRPr lang="en-US" dirty="0" smtClean="0"/>
          </a:p>
          <a:p>
            <a:endParaRPr lang="en-US" dirty="0" smtClean="0"/>
          </a:p>
          <a:p>
            <a:endParaRPr lang="en-US" dirty="0" smtClean="0"/>
          </a:p>
        </p:txBody>
      </p:sp>
      <p:sp>
        <p:nvSpPr>
          <p:cNvPr id="6" name="Slide Number Placeholder 5"/>
          <p:cNvSpPr>
            <a:spLocks noGrp="1"/>
          </p:cNvSpPr>
          <p:nvPr>
            <p:ph type="sldNum" sz="quarter" idx="12"/>
          </p:nvPr>
        </p:nvSpPr>
        <p:spPr/>
        <p:txBody>
          <a:bodyPr/>
          <a:lstStyle/>
          <a:p>
            <a:fld id="{65FB8673-437C-49BC-B3F7-7A5C83EBB869}" type="slidenum">
              <a:rPr lang="en-US" smtClean="0">
                <a:solidFill>
                  <a:schemeClr val="tx1"/>
                </a:solidFill>
              </a:rPr>
              <a:pPr/>
              <a:t>18</a:t>
            </a:fld>
            <a:endParaRPr lang="en-US" dirty="0">
              <a:solidFill>
                <a:schemeClr val="tx1"/>
              </a:solidFill>
            </a:endParaRPr>
          </a:p>
        </p:txBody>
      </p:sp>
      <p:sp>
        <p:nvSpPr>
          <p:cNvPr id="8" name="Line 2"/>
          <p:cNvSpPr>
            <a:spLocks noChangeShapeType="1"/>
          </p:cNvSpPr>
          <p:nvPr/>
        </p:nvSpPr>
        <p:spPr bwMode="auto">
          <a:xfrm>
            <a:off x="4594225" y="4686300"/>
            <a:ext cx="3175" cy="871538"/>
          </a:xfrm>
          <a:prstGeom prst="line">
            <a:avLst/>
          </a:prstGeom>
          <a:noFill/>
          <a:ln w="50800">
            <a:solidFill>
              <a:schemeClr val="tx1"/>
            </a:solidFill>
            <a:round/>
            <a:headEnd type="triangle" w="med" len="med"/>
            <a:tailEnd type="triangle" w="med" len="med"/>
          </a:ln>
        </p:spPr>
        <p:txBody>
          <a:bodyPr/>
          <a:lstStyle/>
          <a:p>
            <a:endParaRPr lang="en-US"/>
          </a:p>
        </p:txBody>
      </p:sp>
      <p:sp>
        <p:nvSpPr>
          <p:cNvPr id="9" name="AutoShape 4"/>
          <p:cNvSpPr>
            <a:spLocks noChangeArrowheads="1"/>
          </p:cNvSpPr>
          <p:nvPr/>
        </p:nvSpPr>
        <p:spPr bwMode="auto">
          <a:xfrm>
            <a:off x="2963863" y="5557838"/>
            <a:ext cx="3260725" cy="438150"/>
          </a:xfrm>
          <a:prstGeom prst="roundRect">
            <a:avLst>
              <a:gd name="adj" fmla="val 16667"/>
            </a:avLst>
          </a:prstGeom>
          <a:noFill/>
          <a:ln w="25400">
            <a:solidFill>
              <a:schemeClr val="tx1"/>
            </a:solidFill>
            <a:round/>
            <a:headEnd/>
            <a:tailEnd/>
          </a:ln>
        </p:spPr>
        <p:txBody>
          <a:bodyPr wrap="none" anchor="ctr"/>
          <a:lstStyle/>
          <a:p>
            <a:pPr algn="ctr"/>
            <a:r>
              <a:rPr lang="en-US"/>
              <a:t>Web Based Interface (WBI)</a:t>
            </a:r>
          </a:p>
        </p:txBody>
      </p:sp>
      <p:sp>
        <p:nvSpPr>
          <p:cNvPr id="10" name="AutoShape 5"/>
          <p:cNvSpPr>
            <a:spLocks noChangeArrowheads="1"/>
          </p:cNvSpPr>
          <p:nvPr/>
        </p:nvSpPr>
        <p:spPr bwMode="auto">
          <a:xfrm>
            <a:off x="198438" y="1154113"/>
            <a:ext cx="8732837" cy="3532187"/>
          </a:xfrm>
          <a:prstGeom prst="roundRect">
            <a:avLst>
              <a:gd name="adj" fmla="val 16667"/>
            </a:avLst>
          </a:prstGeom>
          <a:noFill/>
          <a:ln w="25400">
            <a:solidFill>
              <a:schemeClr val="tx1"/>
            </a:solidFill>
            <a:round/>
            <a:headEnd/>
            <a:tailEnd/>
          </a:ln>
        </p:spPr>
        <p:txBody>
          <a:bodyPr wrap="none" anchor="ctr"/>
          <a:lstStyle/>
          <a:p>
            <a:pPr algn="ctr"/>
            <a:endParaRPr lang="en-US"/>
          </a:p>
        </p:txBody>
      </p:sp>
      <p:sp>
        <p:nvSpPr>
          <p:cNvPr id="11" name="Rectangle 6"/>
          <p:cNvSpPr>
            <a:spLocks noChangeArrowheads="1"/>
          </p:cNvSpPr>
          <p:nvPr/>
        </p:nvSpPr>
        <p:spPr bwMode="auto">
          <a:xfrm>
            <a:off x="547688" y="4171950"/>
            <a:ext cx="8077200" cy="381000"/>
          </a:xfrm>
          <a:prstGeom prst="rect">
            <a:avLst/>
          </a:prstGeom>
          <a:noFill/>
          <a:ln w="9525">
            <a:solidFill>
              <a:schemeClr val="tx1"/>
            </a:solidFill>
            <a:miter lim="800000"/>
            <a:headEnd/>
            <a:tailEnd/>
          </a:ln>
        </p:spPr>
        <p:txBody>
          <a:bodyPr wrap="none" anchor="ctr"/>
          <a:lstStyle/>
          <a:p>
            <a:pPr algn="ctr"/>
            <a:r>
              <a:rPr lang="en-US"/>
              <a:t>Query Manager (QM)</a:t>
            </a:r>
          </a:p>
        </p:txBody>
      </p:sp>
      <p:sp>
        <p:nvSpPr>
          <p:cNvPr id="15" name="Line 11"/>
          <p:cNvSpPr>
            <a:spLocks noChangeShapeType="1"/>
          </p:cNvSpPr>
          <p:nvPr/>
        </p:nvSpPr>
        <p:spPr bwMode="auto">
          <a:xfrm flipH="1">
            <a:off x="4572000" y="3771900"/>
            <a:ext cx="3175" cy="400050"/>
          </a:xfrm>
          <a:prstGeom prst="line">
            <a:avLst/>
          </a:prstGeom>
          <a:noFill/>
          <a:ln w="50800">
            <a:solidFill>
              <a:schemeClr val="tx1"/>
            </a:solidFill>
            <a:round/>
            <a:headEnd type="triangle" w="med" len="med"/>
            <a:tailEnd type="triangle" w="med" len="med"/>
          </a:ln>
        </p:spPr>
        <p:txBody>
          <a:bodyPr/>
          <a:lstStyle/>
          <a:p>
            <a:endParaRPr lang="en-US"/>
          </a:p>
        </p:txBody>
      </p:sp>
      <p:sp>
        <p:nvSpPr>
          <p:cNvPr id="17" name="Line 14"/>
          <p:cNvSpPr>
            <a:spLocks noChangeShapeType="1"/>
          </p:cNvSpPr>
          <p:nvPr/>
        </p:nvSpPr>
        <p:spPr bwMode="auto">
          <a:xfrm flipH="1">
            <a:off x="763588" y="1728788"/>
            <a:ext cx="0" cy="2433637"/>
          </a:xfrm>
          <a:prstGeom prst="line">
            <a:avLst/>
          </a:prstGeom>
          <a:noFill/>
          <a:ln w="50800">
            <a:solidFill>
              <a:schemeClr val="tx1"/>
            </a:solidFill>
            <a:round/>
            <a:headEnd type="triangle" w="med" len="med"/>
            <a:tailEnd type="triangle" w="med" len="med"/>
          </a:ln>
        </p:spPr>
        <p:txBody>
          <a:bodyPr/>
          <a:lstStyle/>
          <a:p>
            <a:endParaRPr lang="en-US"/>
          </a:p>
        </p:txBody>
      </p:sp>
      <p:sp>
        <p:nvSpPr>
          <p:cNvPr id="18" name="Rectangle 15"/>
          <p:cNvSpPr>
            <a:spLocks noChangeArrowheads="1"/>
          </p:cNvSpPr>
          <p:nvPr/>
        </p:nvSpPr>
        <p:spPr bwMode="auto">
          <a:xfrm>
            <a:off x="7788275" y="2157413"/>
            <a:ext cx="395288" cy="1481137"/>
          </a:xfrm>
          <a:prstGeom prst="rect">
            <a:avLst/>
          </a:prstGeom>
          <a:noFill/>
          <a:ln w="9525">
            <a:solidFill>
              <a:schemeClr val="tx1"/>
            </a:solidFill>
            <a:miter lim="800000"/>
            <a:headEnd/>
            <a:tailEnd/>
          </a:ln>
        </p:spPr>
        <p:txBody>
          <a:bodyPr vert="eaVert" wrap="none" anchor="ctr"/>
          <a:lstStyle/>
          <a:p>
            <a:pPr algn="ctr"/>
            <a:r>
              <a:rPr lang="en-US"/>
              <a:t>Perf. Monitor</a:t>
            </a:r>
          </a:p>
        </p:txBody>
      </p:sp>
      <p:sp>
        <p:nvSpPr>
          <p:cNvPr id="19" name="Line 16"/>
          <p:cNvSpPr>
            <a:spLocks noChangeShapeType="1"/>
          </p:cNvSpPr>
          <p:nvPr/>
        </p:nvSpPr>
        <p:spPr bwMode="auto">
          <a:xfrm>
            <a:off x="7962900" y="1733550"/>
            <a:ext cx="11113" cy="417513"/>
          </a:xfrm>
          <a:prstGeom prst="line">
            <a:avLst/>
          </a:prstGeom>
          <a:noFill/>
          <a:ln w="50800">
            <a:solidFill>
              <a:schemeClr val="tx1"/>
            </a:solidFill>
            <a:round/>
            <a:headEnd type="triangle" w="med" len="med"/>
            <a:tailEnd type="triangle" w="med" len="med"/>
          </a:ln>
        </p:spPr>
        <p:txBody>
          <a:bodyPr/>
          <a:lstStyle/>
          <a:p>
            <a:endParaRPr lang="en-US"/>
          </a:p>
        </p:txBody>
      </p:sp>
      <p:sp>
        <p:nvSpPr>
          <p:cNvPr id="20" name="Line 17"/>
          <p:cNvSpPr>
            <a:spLocks noChangeShapeType="1"/>
          </p:cNvSpPr>
          <p:nvPr/>
        </p:nvSpPr>
        <p:spPr bwMode="auto">
          <a:xfrm flipV="1">
            <a:off x="7366000" y="2789238"/>
            <a:ext cx="423863" cy="9525"/>
          </a:xfrm>
          <a:prstGeom prst="line">
            <a:avLst/>
          </a:prstGeom>
          <a:noFill/>
          <a:ln w="50800">
            <a:solidFill>
              <a:schemeClr val="tx1"/>
            </a:solidFill>
            <a:round/>
            <a:headEnd type="triangle" w="med" len="med"/>
            <a:tailEnd type="triangle" w="med" len="med"/>
          </a:ln>
        </p:spPr>
        <p:txBody>
          <a:bodyPr/>
          <a:lstStyle/>
          <a:p>
            <a:endParaRPr lang="en-US"/>
          </a:p>
        </p:txBody>
      </p:sp>
      <p:sp>
        <p:nvSpPr>
          <p:cNvPr id="31" name="Line 38"/>
          <p:cNvSpPr>
            <a:spLocks noChangeShapeType="1"/>
          </p:cNvSpPr>
          <p:nvPr/>
        </p:nvSpPr>
        <p:spPr bwMode="auto">
          <a:xfrm flipH="1">
            <a:off x="1441450" y="1724025"/>
            <a:ext cx="3175" cy="400050"/>
          </a:xfrm>
          <a:prstGeom prst="line">
            <a:avLst/>
          </a:prstGeom>
          <a:noFill/>
          <a:ln w="50800">
            <a:solidFill>
              <a:schemeClr val="tx1"/>
            </a:solidFill>
            <a:round/>
            <a:headEnd type="triangle" w="med" len="med"/>
            <a:tailEnd type="triangle" w="med" len="med"/>
          </a:ln>
        </p:spPr>
        <p:txBody>
          <a:bodyPr/>
          <a:lstStyle/>
          <a:p>
            <a:endParaRPr lang="en-US"/>
          </a:p>
        </p:txBody>
      </p:sp>
      <p:sp>
        <p:nvSpPr>
          <p:cNvPr id="32" name="Line 39"/>
          <p:cNvSpPr>
            <a:spLocks noChangeShapeType="1"/>
          </p:cNvSpPr>
          <p:nvPr/>
        </p:nvSpPr>
        <p:spPr bwMode="auto">
          <a:xfrm flipH="1">
            <a:off x="6988175" y="1724025"/>
            <a:ext cx="3175" cy="400050"/>
          </a:xfrm>
          <a:prstGeom prst="line">
            <a:avLst/>
          </a:prstGeom>
          <a:noFill/>
          <a:ln w="50800">
            <a:solidFill>
              <a:schemeClr val="tx1"/>
            </a:solidFill>
            <a:round/>
            <a:headEnd type="triangle" w="med" len="med"/>
            <a:tailEnd type="triangle" w="med" len="med"/>
          </a:ln>
        </p:spPr>
        <p:txBody>
          <a:bodyPr/>
          <a:lstStyle/>
          <a:p>
            <a:endParaRPr lang="en-US"/>
          </a:p>
        </p:txBody>
      </p:sp>
      <p:sp>
        <p:nvSpPr>
          <p:cNvPr id="22" name="AutoShape 20"/>
          <p:cNvSpPr>
            <a:spLocks noChangeArrowheads="1"/>
          </p:cNvSpPr>
          <p:nvPr/>
        </p:nvSpPr>
        <p:spPr bwMode="auto">
          <a:xfrm>
            <a:off x="4062413" y="4957763"/>
            <a:ext cx="1082675" cy="346075"/>
          </a:xfrm>
          <a:prstGeom prst="roundRect">
            <a:avLst>
              <a:gd name="adj" fmla="val 16667"/>
            </a:avLst>
          </a:prstGeom>
          <a:solidFill>
            <a:schemeClr val="bg2"/>
          </a:solidFill>
          <a:ln w="25400">
            <a:solidFill>
              <a:schemeClr val="tx1"/>
            </a:solidFill>
            <a:round/>
            <a:headEnd/>
            <a:tailEnd/>
          </a:ln>
        </p:spPr>
        <p:txBody>
          <a:bodyPr wrap="none" anchor="ctr"/>
          <a:lstStyle/>
          <a:p>
            <a:pPr algn="ctr"/>
            <a:r>
              <a:rPr lang="en-US"/>
              <a:t>DRL</a:t>
            </a:r>
          </a:p>
        </p:txBody>
      </p:sp>
      <p:grpSp>
        <p:nvGrpSpPr>
          <p:cNvPr id="61" name="Group 11"/>
          <p:cNvGrpSpPr>
            <a:grpSpLocks/>
          </p:cNvGrpSpPr>
          <p:nvPr/>
        </p:nvGrpSpPr>
        <p:grpSpPr bwMode="auto">
          <a:xfrm>
            <a:off x="1066800" y="2133599"/>
            <a:ext cx="6480816" cy="1676398"/>
            <a:chOff x="806" y="1495"/>
            <a:chExt cx="4034" cy="1258"/>
          </a:xfrm>
        </p:grpSpPr>
        <p:sp>
          <p:nvSpPr>
            <p:cNvPr id="62" name="AutoShape 12"/>
            <p:cNvSpPr>
              <a:spLocks noChangeArrowheads="1"/>
            </p:cNvSpPr>
            <p:nvPr/>
          </p:nvSpPr>
          <p:spPr bwMode="auto">
            <a:xfrm>
              <a:off x="2813" y="2064"/>
              <a:ext cx="365" cy="594"/>
            </a:xfrm>
            <a:prstGeom prst="can">
              <a:avLst>
                <a:gd name="adj" fmla="val 40685"/>
              </a:avLst>
            </a:prstGeom>
            <a:noFill/>
            <a:ln w="9525">
              <a:solidFill>
                <a:schemeClr val="tx1"/>
              </a:solidFill>
              <a:round/>
              <a:headEnd/>
              <a:tailEnd/>
            </a:ln>
            <a:effectLst/>
          </p:spPr>
          <p:txBody>
            <a:bodyPr wrap="none" anchor="ctr"/>
            <a:lstStyle/>
            <a:p>
              <a:pPr algn="ctr" eaLnBrk="1" hangingPunct="1">
                <a:lnSpc>
                  <a:spcPct val="100000"/>
                </a:lnSpc>
                <a:spcBef>
                  <a:spcPct val="0"/>
                </a:spcBef>
                <a:buClrTx/>
                <a:buSzTx/>
                <a:buFontTx/>
                <a:buNone/>
              </a:pPr>
              <a:r>
                <a:rPr lang="en-US" sz="1400" b="1" dirty="0">
                  <a:solidFill>
                    <a:srgbClr val="0066FF"/>
                  </a:solidFill>
                </a:rPr>
                <a:t>PS1</a:t>
              </a:r>
            </a:p>
          </p:txBody>
        </p:sp>
        <p:sp>
          <p:nvSpPr>
            <p:cNvPr id="63" name="AutoShape 13"/>
            <p:cNvSpPr>
              <a:spLocks noChangeArrowheads="1"/>
            </p:cNvSpPr>
            <p:nvPr/>
          </p:nvSpPr>
          <p:spPr bwMode="auto">
            <a:xfrm>
              <a:off x="2846" y="1615"/>
              <a:ext cx="288" cy="430"/>
            </a:xfrm>
            <a:prstGeom prst="downArrow">
              <a:avLst>
                <a:gd name="adj1" fmla="val 50000"/>
                <a:gd name="adj2" fmla="val 37326"/>
              </a:avLst>
            </a:prstGeom>
            <a:solidFill>
              <a:schemeClr val="bg2"/>
            </a:solidFill>
            <a:ln w="9525">
              <a:solidFill>
                <a:schemeClr val="tx1"/>
              </a:solidFill>
              <a:miter lim="800000"/>
              <a:headEnd/>
              <a:tailEnd/>
            </a:ln>
            <a:effectLst/>
          </p:spPr>
          <p:txBody>
            <a:bodyPr wrap="none" anchor="ctr"/>
            <a:lstStyle/>
            <a:p>
              <a:endParaRPr lang="en-US"/>
            </a:p>
          </p:txBody>
        </p:sp>
        <p:sp>
          <p:nvSpPr>
            <p:cNvPr id="64" name="Text Box 14"/>
            <p:cNvSpPr txBox="1">
              <a:spLocks noChangeArrowheads="1"/>
            </p:cNvSpPr>
            <p:nvPr/>
          </p:nvSpPr>
          <p:spPr bwMode="auto">
            <a:xfrm>
              <a:off x="2229" y="2124"/>
              <a:ext cx="720" cy="554"/>
            </a:xfrm>
            <a:prstGeom prst="rect">
              <a:avLst/>
            </a:prstGeom>
            <a:noFill/>
            <a:ln w="9525">
              <a:noFill/>
              <a:miter lim="800000"/>
              <a:headEnd/>
              <a:tailEnd/>
            </a:ln>
            <a:effectLst/>
          </p:spPr>
          <p:txBody>
            <a:bodyPr>
              <a:spAutoFit/>
            </a:bodyPr>
            <a:lstStyle/>
            <a:p>
              <a:pPr>
                <a:spcBef>
                  <a:spcPct val="50000"/>
                </a:spcBef>
              </a:pPr>
              <a:r>
                <a:rPr lang="en-US" sz="1400" b="1" dirty="0" smtClean="0">
                  <a:solidFill>
                    <a:srgbClr val="FF3300"/>
                  </a:solidFill>
                </a:rPr>
                <a:t>Objects </a:t>
              </a:r>
              <a:r>
                <a:rPr lang="en-US" sz="1400" b="1" dirty="0" smtClean="0">
                  <a:solidFill>
                    <a:srgbClr val="008000"/>
                  </a:solidFill>
                </a:rPr>
                <a:t>Detections </a:t>
              </a:r>
              <a:r>
                <a:rPr lang="en-US" sz="1400" b="1" dirty="0" smtClean="0">
                  <a:solidFill>
                    <a:srgbClr val="FF3300"/>
                  </a:solidFill>
                </a:rPr>
                <a:t>Meta</a:t>
              </a:r>
              <a:endParaRPr lang="en-US" sz="1400" b="1" dirty="0">
                <a:solidFill>
                  <a:srgbClr val="FF3300"/>
                </a:solidFill>
              </a:endParaRPr>
            </a:p>
          </p:txBody>
        </p:sp>
        <p:sp>
          <p:nvSpPr>
            <p:cNvPr id="65" name="Text Box 15"/>
            <p:cNvSpPr txBox="1">
              <a:spLocks noChangeArrowheads="1"/>
            </p:cNvSpPr>
            <p:nvPr/>
          </p:nvSpPr>
          <p:spPr bwMode="auto">
            <a:xfrm>
              <a:off x="3842" y="1816"/>
              <a:ext cx="998" cy="716"/>
            </a:xfrm>
            <a:prstGeom prst="rect">
              <a:avLst/>
            </a:prstGeom>
            <a:noFill/>
            <a:ln w="9525">
              <a:noFill/>
              <a:miter lim="800000"/>
              <a:headEnd/>
              <a:tailEnd/>
            </a:ln>
            <a:effectLst/>
          </p:spPr>
          <p:txBody>
            <a:bodyPr>
              <a:spAutoFit/>
            </a:bodyPr>
            <a:lstStyle/>
            <a:p>
              <a:pPr eaLnBrk="1" hangingPunct="1">
                <a:lnSpc>
                  <a:spcPct val="100000"/>
                </a:lnSpc>
                <a:spcBef>
                  <a:spcPct val="50000"/>
                </a:spcBef>
                <a:buClrTx/>
                <a:buSzTx/>
                <a:buFontTx/>
                <a:buNone/>
              </a:pPr>
              <a:r>
                <a:rPr lang="en-US" sz="1400" b="1" dirty="0">
                  <a:solidFill>
                    <a:srgbClr val="FF3300"/>
                  </a:solidFill>
                </a:rPr>
                <a:t>[</a:t>
              </a:r>
              <a:r>
                <a:rPr lang="en-US" sz="1400" b="1" dirty="0" err="1" smtClean="0">
                  <a:solidFill>
                    <a:srgbClr val="FF3300"/>
                  </a:solidFill>
                </a:rPr>
                <a:t>Objects_s</a:t>
              </a:r>
              <a:r>
                <a:rPr lang="en-US" sz="1050" b="1" dirty="0" err="1" smtClean="0">
                  <a:solidFill>
                    <a:srgbClr val="FF3300"/>
                  </a:solidFill>
                </a:rPr>
                <a:t>m</a:t>
              </a:r>
              <a:r>
                <a:rPr lang="en-US" sz="1400" b="1" dirty="0">
                  <a:solidFill>
                    <a:srgbClr val="FF3300"/>
                  </a:solidFill>
                </a:rPr>
                <a:t>]</a:t>
              </a:r>
            </a:p>
            <a:p>
              <a:pPr eaLnBrk="1" hangingPunct="1">
                <a:lnSpc>
                  <a:spcPct val="100000"/>
                </a:lnSpc>
                <a:spcBef>
                  <a:spcPct val="50000"/>
                </a:spcBef>
                <a:buClrTx/>
                <a:buSzTx/>
                <a:buFontTx/>
                <a:buNone/>
              </a:pPr>
              <a:r>
                <a:rPr lang="en-US" sz="1400" b="1" dirty="0">
                  <a:solidFill>
                    <a:srgbClr val="FF3300"/>
                  </a:solidFill>
                </a:rPr>
                <a:t>[</a:t>
              </a:r>
              <a:r>
                <a:rPr lang="en-US" sz="1400" b="1" dirty="0" err="1" smtClean="0">
                  <a:solidFill>
                    <a:srgbClr val="FF3300"/>
                  </a:solidFill>
                </a:rPr>
                <a:t>Detections_s</a:t>
              </a:r>
              <a:r>
                <a:rPr lang="en-US" sz="1050" b="1" dirty="0" err="1" smtClean="0">
                  <a:solidFill>
                    <a:srgbClr val="FF3300"/>
                  </a:solidFill>
                </a:rPr>
                <a:t>m</a:t>
              </a:r>
              <a:r>
                <a:rPr lang="en-US" sz="1400" b="1" dirty="0">
                  <a:solidFill>
                    <a:srgbClr val="FF3300"/>
                  </a:solidFill>
                </a:rPr>
                <a:t>]</a:t>
              </a:r>
            </a:p>
            <a:p>
              <a:pPr eaLnBrk="1" hangingPunct="1">
                <a:lnSpc>
                  <a:spcPct val="100000"/>
                </a:lnSpc>
                <a:spcBef>
                  <a:spcPct val="50000"/>
                </a:spcBef>
                <a:buClrTx/>
                <a:buSzTx/>
                <a:buFontTx/>
                <a:buNone/>
              </a:pPr>
              <a:r>
                <a:rPr lang="en-US" sz="1400" b="1" dirty="0">
                  <a:solidFill>
                    <a:srgbClr val="FF3300"/>
                  </a:solidFill>
                </a:rPr>
                <a:t>Meta</a:t>
              </a:r>
            </a:p>
          </p:txBody>
        </p:sp>
        <p:sp>
          <p:nvSpPr>
            <p:cNvPr id="67" name="Rectangle 17"/>
            <p:cNvSpPr>
              <a:spLocks noChangeArrowheads="1"/>
            </p:cNvSpPr>
            <p:nvPr/>
          </p:nvSpPr>
          <p:spPr bwMode="auto">
            <a:xfrm>
              <a:off x="806" y="1495"/>
              <a:ext cx="3917" cy="1258"/>
            </a:xfrm>
            <a:prstGeom prst="rect">
              <a:avLst/>
            </a:prstGeom>
            <a:noFill/>
            <a:ln w="9525">
              <a:solidFill>
                <a:schemeClr val="tx1"/>
              </a:solidFill>
              <a:miter lim="800000"/>
              <a:headEnd/>
              <a:tailEnd/>
            </a:ln>
            <a:effectLst/>
          </p:spPr>
          <p:txBody>
            <a:bodyPr wrap="none" anchor="ctr"/>
            <a:lstStyle/>
            <a:p>
              <a:pPr algn="ctr" eaLnBrk="1" hangingPunct="1">
                <a:lnSpc>
                  <a:spcPct val="100000"/>
                </a:lnSpc>
                <a:spcBef>
                  <a:spcPct val="0"/>
                </a:spcBef>
                <a:buClrTx/>
                <a:buSzTx/>
                <a:buFontTx/>
                <a:buNone/>
              </a:pPr>
              <a:endParaRPr lang="en-US" sz="1800"/>
            </a:p>
          </p:txBody>
        </p:sp>
        <p:sp>
          <p:nvSpPr>
            <p:cNvPr id="69" name="Text Box 19"/>
            <p:cNvSpPr txBox="1">
              <a:spLocks noChangeArrowheads="1"/>
            </p:cNvSpPr>
            <p:nvPr/>
          </p:nvSpPr>
          <p:spPr bwMode="auto">
            <a:xfrm>
              <a:off x="836" y="2516"/>
              <a:ext cx="1008" cy="231"/>
            </a:xfrm>
            <a:prstGeom prst="rect">
              <a:avLst/>
            </a:prstGeom>
            <a:noFill/>
            <a:ln w="9525">
              <a:noFill/>
              <a:miter lim="800000"/>
              <a:headEnd/>
              <a:tailEnd/>
            </a:ln>
            <a:effectLst/>
          </p:spPr>
          <p:txBody>
            <a:bodyPr wrap="none">
              <a:spAutoFit/>
            </a:bodyPr>
            <a:lstStyle/>
            <a:p>
              <a:pPr eaLnBrk="1" hangingPunct="1">
                <a:lnSpc>
                  <a:spcPct val="100000"/>
                </a:lnSpc>
                <a:spcBef>
                  <a:spcPct val="0"/>
                </a:spcBef>
                <a:buClrTx/>
                <a:buSzTx/>
                <a:buFontTx/>
                <a:buNone/>
              </a:pPr>
              <a:r>
                <a:rPr lang="en-US" sz="1800"/>
                <a:t>PS1 database</a:t>
              </a:r>
            </a:p>
          </p:txBody>
        </p:sp>
        <p:sp>
          <p:nvSpPr>
            <p:cNvPr id="70" name="AutoShape 20"/>
            <p:cNvSpPr>
              <a:spLocks noChangeArrowheads="1"/>
            </p:cNvSpPr>
            <p:nvPr/>
          </p:nvSpPr>
          <p:spPr bwMode="auto">
            <a:xfrm>
              <a:off x="3557" y="1781"/>
              <a:ext cx="279" cy="479"/>
            </a:xfrm>
            <a:prstGeom prst="can">
              <a:avLst>
                <a:gd name="adj" fmla="val 42921"/>
              </a:avLst>
            </a:prstGeom>
            <a:noFill/>
            <a:ln w="9525">
              <a:solidFill>
                <a:schemeClr val="tx1"/>
              </a:solidFill>
              <a:round/>
              <a:headEnd/>
              <a:tailEnd/>
            </a:ln>
            <a:effectLst/>
          </p:spPr>
          <p:txBody>
            <a:bodyPr wrap="none" anchor="ctr"/>
            <a:lstStyle/>
            <a:p>
              <a:pPr algn="ctr" eaLnBrk="1" hangingPunct="1">
                <a:lnSpc>
                  <a:spcPct val="100000"/>
                </a:lnSpc>
                <a:spcBef>
                  <a:spcPct val="0"/>
                </a:spcBef>
                <a:buClrTx/>
                <a:buSzTx/>
                <a:buFontTx/>
                <a:buNone/>
              </a:pPr>
              <a:r>
                <a:rPr lang="en-US" sz="1400" b="1" dirty="0" err="1" smtClean="0">
                  <a:solidFill>
                    <a:srgbClr val="0066FF"/>
                  </a:solidFill>
                </a:rPr>
                <a:t>P_</a:t>
              </a:r>
              <a:r>
                <a:rPr lang="en-US" sz="1100" b="1" dirty="0" err="1" smtClean="0">
                  <a:solidFill>
                    <a:srgbClr val="0066FF"/>
                  </a:solidFill>
                </a:rPr>
                <a:t>s</a:t>
              </a:r>
              <a:r>
                <a:rPr lang="en-US" sz="800" b="1" dirty="0" err="1" smtClean="0">
                  <a:solidFill>
                    <a:srgbClr val="0066FF"/>
                  </a:solidFill>
                </a:rPr>
                <a:t>m</a:t>
              </a:r>
              <a:endParaRPr lang="en-US" sz="1400" b="1" dirty="0">
                <a:solidFill>
                  <a:srgbClr val="0066FF"/>
                </a:solidFill>
              </a:endParaRPr>
            </a:p>
          </p:txBody>
        </p:sp>
        <p:sp>
          <p:nvSpPr>
            <p:cNvPr id="71" name="AutoShape 21"/>
            <p:cNvSpPr>
              <a:spLocks noChangeArrowheads="1"/>
            </p:cNvSpPr>
            <p:nvPr/>
          </p:nvSpPr>
          <p:spPr bwMode="auto">
            <a:xfrm>
              <a:off x="1707" y="1781"/>
              <a:ext cx="279" cy="479"/>
            </a:xfrm>
            <a:prstGeom prst="can">
              <a:avLst>
                <a:gd name="adj" fmla="val 42921"/>
              </a:avLst>
            </a:prstGeom>
            <a:noFill/>
            <a:ln w="9525">
              <a:solidFill>
                <a:schemeClr val="tx1"/>
              </a:solidFill>
              <a:round/>
              <a:headEnd/>
              <a:tailEnd/>
            </a:ln>
            <a:effectLst/>
          </p:spPr>
          <p:txBody>
            <a:bodyPr wrap="none" anchor="ctr"/>
            <a:lstStyle/>
            <a:p>
              <a:pPr algn="ctr" eaLnBrk="1" hangingPunct="1">
                <a:lnSpc>
                  <a:spcPct val="100000"/>
                </a:lnSpc>
                <a:spcBef>
                  <a:spcPct val="0"/>
                </a:spcBef>
                <a:buClrTx/>
                <a:buSzTx/>
                <a:buFontTx/>
                <a:buNone/>
              </a:pPr>
              <a:r>
                <a:rPr lang="en-US" sz="1400" b="1" dirty="0" smtClean="0">
                  <a:solidFill>
                    <a:srgbClr val="0066FF"/>
                  </a:solidFill>
                </a:rPr>
                <a:t>P_</a:t>
              </a:r>
              <a:r>
                <a:rPr lang="en-US" sz="1100" b="1" dirty="0" smtClean="0">
                  <a:solidFill>
                    <a:srgbClr val="0066FF"/>
                  </a:solidFill>
                </a:rPr>
                <a:t>S</a:t>
              </a:r>
              <a:r>
                <a:rPr lang="en-US" sz="800" b="1" dirty="0" smtClean="0">
                  <a:solidFill>
                    <a:srgbClr val="0066FF"/>
                  </a:solidFill>
                </a:rPr>
                <a:t>1</a:t>
              </a:r>
              <a:endParaRPr lang="en-US" sz="1400" b="1" dirty="0">
                <a:solidFill>
                  <a:srgbClr val="0066FF"/>
                </a:solidFill>
              </a:endParaRPr>
            </a:p>
          </p:txBody>
        </p:sp>
        <p:sp>
          <p:nvSpPr>
            <p:cNvPr id="72" name="Text Box 22"/>
            <p:cNvSpPr txBox="1">
              <a:spLocks noChangeArrowheads="1"/>
            </p:cNvSpPr>
            <p:nvPr/>
          </p:nvSpPr>
          <p:spPr bwMode="auto">
            <a:xfrm>
              <a:off x="863" y="1781"/>
              <a:ext cx="998" cy="716"/>
            </a:xfrm>
            <a:prstGeom prst="rect">
              <a:avLst/>
            </a:prstGeom>
            <a:noFill/>
            <a:ln w="9525">
              <a:noFill/>
              <a:miter lim="800000"/>
              <a:headEnd/>
              <a:tailEnd/>
            </a:ln>
            <a:effectLst/>
          </p:spPr>
          <p:txBody>
            <a:bodyPr>
              <a:spAutoFit/>
            </a:bodyPr>
            <a:lstStyle/>
            <a:p>
              <a:pPr eaLnBrk="1" hangingPunct="1">
                <a:lnSpc>
                  <a:spcPct val="100000"/>
                </a:lnSpc>
                <a:spcBef>
                  <a:spcPct val="50000"/>
                </a:spcBef>
                <a:buClrTx/>
                <a:buSzTx/>
                <a:buFontTx/>
                <a:buNone/>
              </a:pPr>
              <a:r>
                <a:rPr lang="en-US" sz="1400" b="1" dirty="0">
                  <a:solidFill>
                    <a:srgbClr val="FF3300"/>
                  </a:solidFill>
                </a:rPr>
                <a:t>[</a:t>
              </a:r>
              <a:r>
                <a:rPr lang="en-US" sz="1400" b="1" dirty="0" smtClean="0">
                  <a:solidFill>
                    <a:srgbClr val="FF3300"/>
                  </a:solidFill>
                </a:rPr>
                <a:t>Objects_s</a:t>
              </a:r>
              <a:r>
                <a:rPr lang="en-US" sz="1050" b="1" dirty="0" smtClean="0">
                  <a:solidFill>
                    <a:srgbClr val="FF3300"/>
                  </a:solidFill>
                </a:rPr>
                <a:t>1</a:t>
              </a:r>
              <a:r>
                <a:rPr lang="en-US" sz="1400" b="1" dirty="0" smtClean="0">
                  <a:solidFill>
                    <a:srgbClr val="FF3300"/>
                  </a:solidFill>
                </a:rPr>
                <a:t>]</a:t>
              </a:r>
              <a:endParaRPr lang="en-US" sz="1400" b="1" dirty="0">
                <a:solidFill>
                  <a:srgbClr val="FF3300"/>
                </a:solidFill>
              </a:endParaRPr>
            </a:p>
            <a:p>
              <a:pPr eaLnBrk="1" hangingPunct="1">
                <a:lnSpc>
                  <a:spcPct val="100000"/>
                </a:lnSpc>
                <a:spcBef>
                  <a:spcPct val="50000"/>
                </a:spcBef>
                <a:buClrTx/>
                <a:buSzTx/>
                <a:buFontTx/>
                <a:buNone/>
              </a:pPr>
              <a:r>
                <a:rPr lang="en-US" sz="1400" b="1" dirty="0">
                  <a:solidFill>
                    <a:srgbClr val="FF3300"/>
                  </a:solidFill>
                </a:rPr>
                <a:t>[</a:t>
              </a:r>
              <a:r>
                <a:rPr lang="en-US" sz="1400" b="1" dirty="0" smtClean="0">
                  <a:solidFill>
                    <a:srgbClr val="FF3300"/>
                  </a:solidFill>
                </a:rPr>
                <a:t>Detections_s</a:t>
              </a:r>
              <a:r>
                <a:rPr lang="en-US" sz="1050" b="1" dirty="0" smtClean="0">
                  <a:solidFill>
                    <a:srgbClr val="FF3300"/>
                  </a:solidFill>
                </a:rPr>
                <a:t>1</a:t>
              </a:r>
              <a:r>
                <a:rPr lang="en-US" sz="1400" b="1" dirty="0" smtClean="0">
                  <a:solidFill>
                    <a:srgbClr val="FF3300"/>
                  </a:solidFill>
                </a:rPr>
                <a:t>]</a:t>
              </a:r>
              <a:endParaRPr lang="en-US" sz="1400" b="1" dirty="0">
                <a:solidFill>
                  <a:srgbClr val="FF3300"/>
                </a:solidFill>
              </a:endParaRPr>
            </a:p>
            <a:p>
              <a:pPr eaLnBrk="1" hangingPunct="1">
                <a:lnSpc>
                  <a:spcPct val="100000"/>
                </a:lnSpc>
                <a:spcBef>
                  <a:spcPct val="50000"/>
                </a:spcBef>
                <a:buClrTx/>
                <a:buSzTx/>
                <a:buFontTx/>
                <a:buNone/>
              </a:pPr>
              <a:r>
                <a:rPr lang="en-US" sz="1400" b="1" dirty="0">
                  <a:solidFill>
                    <a:srgbClr val="FF3300"/>
                  </a:solidFill>
                </a:rPr>
                <a:t>Meta</a:t>
              </a:r>
            </a:p>
          </p:txBody>
        </p:sp>
      </p:grpSp>
      <p:sp>
        <p:nvSpPr>
          <p:cNvPr id="73" name="Text Box 3"/>
          <p:cNvSpPr txBox="1">
            <a:spLocks noChangeArrowheads="1"/>
          </p:cNvSpPr>
          <p:nvPr/>
        </p:nvSpPr>
        <p:spPr bwMode="auto">
          <a:xfrm>
            <a:off x="6418263" y="4748212"/>
            <a:ext cx="2636837" cy="1271588"/>
          </a:xfrm>
          <a:prstGeom prst="rect">
            <a:avLst/>
          </a:prstGeom>
          <a:noFill/>
          <a:ln w="9525">
            <a:solidFill>
              <a:schemeClr val="tx1"/>
            </a:solidFill>
            <a:miter lim="800000"/>
            <a:headEnd/>
            <a:tailEnd/>
          </a:ln>
          <a:effectLst/>
        </p:spPr>
        <p:txBody>
          <a:bodyPr>
            <a:spAutoFit/>
          </a:bodyPr>
          <a:lstStyle/>
          <a:p>
            <a:pPr algn="r" eaLnBrk="1" hangingPunct="1">
              <a:lnSpc>
                <a:spcPct val="100000"/>
              </a:lnSpc>
              <a:spcBef>
                <a:spcPct val="50000"/>
              </a:spcBef>
              <a:buClrTx/>
              <a:buSzTx/>
              <a:buFontTx/>
              <a:buNone/>
            </a:pPr>
            <a:r>
              <a:rPr lang="en-US" sz="1400" b="1" u="sng" dirty="0"/>
              <a:t>Legend</a:t>
            </a:r>
          </a:p>
          <a:p>
            <a:pPr eaLnBrk="1" hangingPunct="1">
              <a:lnSpc>
                <a:spcPct val="100000"/>
              </a:lnSpc>
              <a:spcBef>
                <a:spcPct val="50000"/>
              </a:spcBef>
              <a:buClrTx/>
              <a:buSzTx/>
              <a:buFontTx/>
              <a:buNone/>
            </a:pPr>
            <a:r>
              <a:rPr lang="en-US" sz="1400" b="1" dirty="0">
                <a:solidFill>
                  <a:srgbClr val="0066FF"/>
                </a:solidFill>
              </a:rPr>
              <a:t>Database </a:t>
            </a:r>
          </a:p>
          <a:p>
            <a:pPr eaLnBrk="1" hangingPunct="1">
              <a:lnSpc>
                <a:spcPct val="100000"/>
              </a:lnSpc>
              <a:spcBef>
                <a:spcPct val="50000"/>
              </a:spcBef>
              <a:buClrTx/>
              <a:buSzTx/>
              <a:buFontTx/>
              <a:buNone/>
            </a:pPr>
            <a:r>
              <a:rPr lang="en-US" sz="1400" b="1" dirty="0">
                <a:solidFill>
                  <a:srgbClr val="FF3300"/>
                </a:solidFill>
              </a:rPr>
              <a:t>Full table 	</a:t>
            </a:r>
            <a:r>
              <a:rPr lang="en-US" sz="1400" b="1" dirty="0" smtClean="0">
                <a:solidFill>
                  <a:srgbClr val="FF3300"/>
                </a:solidFill>
              </a:rPr>
              <a:t>[</a:t>
            </a:r>
            <a:r>
              <a:rPr lang="en-US" sz="1400" b="1" dirty="0" err="1" smtClean="0">
                <a:solidFill>
                  <a:srgbClr val="FF3300"/>
                </a:solidFill>
              </a:rPr>
              <a:t>Sliced_table</a:t>
            </a:r>
            <a:r>
              <a:rPr lang="en-US" sz="1400" b="1" dirty="0">
                <a:solidFill>
                  <a:srgbClr val="FF3300"/>
                </a:solidFill>
              </a:rPr>
              <a:t>]</a:t>
            </a:r>
          </a:p>
          <a:p>
            <a:pPr eaLnBrk="1" hangingPunct="1">
              <a:lnSpc>
                <a:spcPct val="100000"/>
              </a:lnSpc>
              <a:spcBef>
                <a:spcPct val="50000"/>
              </a:spcBef>
              <a:buClrTx/>
              <a:buSzTx/>
              <a:buFontTx/>
              <a:buNone/>
            </a:pPr>
            <a:r>
              <a:rPr lang="en-US" sz="1400" b="1" dirty="0">
                <a:solidFill>
                  <a:srgbClr val="008000"/>
                </a:solidFill>
              </a:rPr>
              <a:t>Partitioned View</a:t>
            </a:r>
          </a:p>
        </p:txBody>
      </p:sp>
      <p:sp>
        <p:nvSpPr>
          <p:cNvPr id="77" name="Rectangle 7"/>
          <p:cNvSpPr>
            <a:spLocks noChangeArrowheads="1"/>
          </p:cNvSpPr>
          <p:nvPr/>
        </p:nvSpPr>
        <p:spPr bwMode="auto">
          <a:xfrm>
            <a:off x="534988" y="1346200"/>
            <a:ext cx="3379787" cy="381000"/>
          </a:xfrm>
          <a:prstGeom prst="rect">
            <a:avLst/>
          </a:prstGeom>
          <a:noFill/>
          <a:ln w="9525">
            <a:solidFill>
              <a:schemeClr val="tx1"/>
            </a:solidFill>
            <a:miter lim="800000"/>
            <a:headEnd/>
            <a:tailEnd/>
          </a:ln>
        </p:spPr>
        <p:txBody>
          <a:bodyPr wrap="none" anchor="ctr"/>
          <a:lstStyle/>
          <a:p>
            <a:pPr algn="ctr"/>
            <a:r>
              <a:rPr lang="en-US"/>
              <a:t>Workflow Manager (WFM)</a:t>
            </a:r>
          </a:p>
        </p:txBody>
      </p:sp>
      <p:sp>
        <p:nvSpPr>
          <p:cNvPr id="78" name="Rectangle 8"/>
          <p:cNvSpPr>
            <a:spLocks noChangeArrowheads="1"/>
          </p:cNvSpPr>
          <p:nvPr/>
        </p:nvSpPr>
        <p:spPr bwMode="auto">
          <a:xfrm>
            <a:off x="5232400" y="1344613"/>
            <a:ext cx="3413125" cy="381000"/>
          </a:xfrm>
          <a:prstGeom prst="rect">
            <a:avLst/>
          </a:prstGeom>
          <a:noFill/>
          <a:ln w="9525">
            <a:solidFill>
              <a:schemeClr val="tx1"/>
            </a:solidFill>
            <a:miter lim="800000"/>
            <a:headEnd/>
            <a:tailEnd/>
          </a:ln>
        </p:spPr>
        <p:txBody>
          <a:bodyPr wrap="none" anchor="ctr"/>
          <a:lstStyle/>
          <a:p>
            <a:pPr algn="ctr"/>
            <a:r>
              <a:rPr lang="en-US" dirty="0"/>
              <a:t>Cluster Manager (</a:t>
            </a:r>
            <a:r>
              <a:rPr lang="en-US" dirty="0" smtClean="0"/>
              <a:t>CSM)</a:t>
            </a:r>
            <a:endParaRPr lang="en-US" dirty="0"/>
          </a:p>
        </p:txBody>
      </p:sp>
      <p:sp>
        <p:nvSpPr>
          <p:cNvPr id="79" name="Line 12"/>
          <p:cNvSpPr>
            <a:spLocks noChangeShapeType="1"/>
          </p:cNvSpPr>
          <p:nvPr/>
        </p:nvSpPr>
        <p:spPr bwMode="auto">
          <a:xfrm flipH="1">
            <a:off x="3914775" y="1538288"/>
            <a:ext cx="1298575" cy="0"/>
          </a:xfrm>
          <a:prstGeom prst="line">
            <a:avLst/>
          </a:prstGeom>
          <a:noFill/>
          <a:ln w="50800">
            <a:solidFill>
              <a:schemeClr val="tx1"/>
            </a:solidFill>
            <a:round/>
            <a:headEnd type="triangle" w="med" len="med"/>
            <a:tailEnd type="triangle" w="med" len="med"/>
          </a:ln>
        </p:spPr>
        <p:txBody>
          <a:bodyPr/>
          <a:lstStyle/>
          <a:p>
            <a:endParaRPr lang="en-US"/>
          </a:p>
        </p:txBody>
      </p:sp>
      <p:sp>
        <p:nvSpPr>
          <p:cNvPr id="80" name="Line 14"/>
          <p:cNvSpPr>
            <a:spLocks noChangeShapeType="1"/>
          </p:cNvSpPr>
          <p:nvPr/>
        </p:nvSpPr>
        <p:spPr bwMode="auto">
          <a:xfrm flipH="1">
            <a:off x="8382000" y="1752600"/>
            <a:ext cx="0" cy="2433637"/>
          </a:xfrm>
          <a:prstGeom prst="line">
            <a:avLst/>
          </a:prstGeom>
          <a:noFill/>
          <a:ln w="50800">
            <a:solidFill>
              <a:schemeClr val="tx1"/>
            </a:solidFill>
            <a:round/>
            <a:headEnd type="triangle" w="med" len="med"/>
            <a:tailEnd type="triangle" w="med" len="med"/>
          </a:ln>
        </p:spPr>
        <p:txBody>
          <a:bodyPr/>
          <a:lstStyle/>
          <a:p>
            <a:endParaRPr lang="en-US"/>
          </a:p>
        </p:txBody>
      </p:sp>
      <p:sp>
        <p:nvSpPr>
          <p:cNvPr id="34" name="AutoShape 25"/>
          <p:cNvSpPr>
            <a:spLocks noChangeArrowheads="1"/>
          </p:cNvSpPr>
          <p:nvPr/>
        </p:nvSpPr>
        <p:spPr bwMode="auto">
          <a:xfrm>
            <a:off x="1220788" y="2176463"/>
            <a:ext cx="5989637" cy="292100"/>
          </a:xfrm>
          <a:prstGeom prst="leftRightArrow">
            <a:avLst>
              <a:gd name="adj1" fmla="val 57287"/>
              <a:gd name="adj2" fmla="val 76895"/>
            </a:avLst>
          </a:prstGeom>
          <a:solidFill>
            <a:schemeClr val="bg2"/>
          </a:solidFill>
          <a:ln w="9525">
            <a:solidFill>
              <a:schemeClr val="tx1"/>
            </a:solidFill>
            <a:miter lim="800000"/>
            <a:headEnd/>
            <a:tailEnd/>
          </a:ln>
        </p:spPr>
        <p:txBody>
          <a:bodyPr wrap="none" anchor="ctr"/>
          <a:lstStyle/>
          <a:p>
            <a:pPr algn="ctr"/>
            <a:r>
              <a:rPr lang="en-US" sz="1400" dirty="0" smtClean="0">
                <a:solidFill>
                  <a:srgbClr val="171413"/>
                </a:solidFill>
              </a:rPr>
              <a:t>                  Linked </a:t>
            </a:r>
            <a:r>
              <a:rPr lang="en-US" sz="1400" dirty="0">
                <a:solidFill>
                  <a:srgbClr val="171413"/>
                </a:solidFill>
              </a:rPr>
              <a:t>Servers</a:t>
            </a:r>
          </a:p>
        </p:txBody>
      </p:sp>
      <p:sp>
        <p:nvSpPr>
          <p:cNvPr id="33" name="Footer Placeholder 6"/>
          <p:cNvSpPr>
            <a:spLocks noGrp="1"/>
          </p:cNvSpPr>
          <p:nvPr>
            <p:ph type="ftr" sz="quarter" idx="11"/>
          </p:nvPr>
        </p:nvSpPr>
        <p:spPr>
          <a:xfrm>
            <a:off x="1676400" y="6280150"/>
            <a:ext cx="5791200" cy="501650"/>
          </a:xfrm>
        </p:spPr>
        <p:txBody>
          <a:bodyPr/>
          <a:lstStyle/>
          <a:p>
            <a:r>
              <a:rPr lang="es-ES" dirty="0" smtClean="0">
                <a:solidFill>
                  <a:schemeClr val="tx1"/>
                </a:solidFill>
              </a:rPr>
              <a:t>María Nieto Santisteban, </a:t>
            </a:r>
            <a:r>
              <a:rPr lang="es-ES" dirty="0" smtClean="0">
                <a:solidFill>
                  <a:schemeClr val="tx1"/>
                </a:solidFill>
              </a:rPr>
              <a:t>2008 Microsoft </a:t>
            </a:r>
            <a:r>
              <a:rPr lang="es-ES" dirty="0" err="1" smtClean="0">
                <a:solidFill>
                  <a:schemeClr val="tx1"/>
                </a:solidFill>
              </a:rPr>
              <a:t>eScience</a:t>
            </a:r>
            <a:r>
              <a:rPr lang="es-ES" dirty="0" smtClean="0">
                <a:solidFill>
                  <a:schemeClr val="tx1"/>
                </a:solidFill>
              </a:rPr>
              <a:t>  </a:t>
            </a:r>
            <a:r>
              <a:rPr lang="es-ES" dirty="0" err="1" smtClean="0">
                <a:solidFill>
                  <a:schemeClr val="tx1"/>
                </a:solidFill>
              </a:rPr>
              <a:t>Workshop</a:t>
            </a:r>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r>
              <a:rPr lang="en-US" dirty="0" smtClean="0"/>
              <a:t>Partitioning</a:t>
            </a:r>
            <a:br>
              <a:rPr lang="en-US" dirty="0" smtClean="0"/>
            </a:br>
            <a:endParaRPr lang="en-US" dirty="0" smtClean="0"/>
          </a:p>
        </p:txBody>
      </p:sp>
      <p:sp>
        <p:nvSpPr>
          <p:cNvPr id="5" name="Rectangle 3"/>
          <p:cNvSpPr txBox="1">
            <a:spLocks noChangeArrowheads="1"/>
          </p:cNvSpPr>
          <p:nvPr/>
        </p:nvSpPr>
        <p:spPr bwMode="auto">
          <a:xfrm>
            <a:off x="604838" y="914401"/>
            <a:ext cx="8253412" cy="114299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28600" marR="0" lvl="0" indent="-228600" algn="l" defTabSz="914400" rtl="0" eaLnBrk="0" fontAlgn="base" latinLnBrk="0" hangingPunct="0">
              <a:lnSpc>
                <a:spcPct val="85000"/>
              </a:lnSpc>
              <a:spcBef>
                <a:spcPct val="35000"/>
              </a:spcBef>
              <a:spcAft>
                <a:spcPct val="10000"/>
              </a:spcAft>
              <a:buClr>
                <a:schemeClr val="accent1"/>
              </a:buClr>
              <a:buSzPct val="90000"/>
              <a:buFont typeface="Wingdings" pitchFamily="2" charset="2"/>
              <a:buChar char="§"/>
              <a:tabLst/>
              <a:defRPr/>
            </a:pPr>
            <a:r>
              <a:rPr kumimoji="0" lang="en-US" sz="2400" b="0" i="0" u="none" strike="noStrike" kern="0" cap="none" spc="0" normalizeH="0" baseline="0" noProof="0" dirty="0" smtClean="0">
                <a:ln>
                  <a:noFill/>
                </a:ln>
                <a:effectLst/>
                <a:uLnTx/>
                <a:uFillTx/>
                <a:latin typeface="+mn-lt"/>
                <a:ea typeface="+mn-ea"/>
                <a:cs typeface="+mn-cs"/>
              </a:rPr>
              <a:t>Objects and Detections are partitioned by </a:t>
            </a:r>
            <a:r>
              <a:rPr kumimoji="0" lang="en-US" sz="2400" b="0" i="0" u="none" strike="noStrike" kern="0" cap="none" spc="0" normalizeH="0" baseline="0" noProof="0" dirty="0" err="1" smtClean="0">
                <a:ln>
                  <a:noFill/>
                </a:ln>
                <a:effectLst/>
                <a:uLnTx/>
                <a:uFillTx/>
                <a:latin typeface="+mn-lt"/>
                <a:ea typeface="+mn-ea"/>
                <a:cs typeface="+mn-cs"/>
              </a:rPr>
              <a:t>ObjectID</a:t>
            </a:r>
            <a:endParaRPr kumimoji="0" lang="en-US" sz="2400" b="0" i="0" u="none" strike="noStrike" kern="0" cap="none" spc="0" normalizeH="0" baseline="0" noProof="0" dirty="0" smtClean="0">
              <a:ln>
                <a:noFill/>
              </a:ln>
              <a:effectLst/>
              <a:uLnTx/>
              <a:uFillTx/>
              <a:latin typeface="+mn-lt"/>
              <a:ea typeface="+mn-ea"/>
              <a:cs typeface="+mn-cs"/>
            </a:endParaRPr>
          </a:p>
          <a:p>
            <a:pPr marL="228600" marR="0" lvl="0" indent="-228600" algn="l" defTabSz="914400" rtl="0" eaLnBrk="0" fontAlgn="base" latinLnBrk="0" hangingPunct="0">
              <a:lnSpc>
                <a:spcPct val="85000"/>
              </a:lnSpc>
              <a:spcBef>
                <a:spcPct val="35000"/>
              </a:spcBef>
              <a:spcAft>
                <a:spcPct val="10000"/>
              </a:spcAft>
              <a:buClr>
                <a:schemeClr val="accent1"/>
              </a:buClr>
              <a:buSzPct val="90000"/>
              <a:buFont typeface="Wingdings" pitchFamily="2" charset="2"/>
              <a:buChar char="§"/>
              <a:tabLst/>
              <a:defRPr/>
            </a:pPr>
            <a:r>
              <a:rPr lang="en-US" sz="2400" kern="0" noProof="0" dirty="0" smtClean="0">
                <a:latin typeface="+mn-lt"/>
              </a:rPr>
              <a:t>Object partitions in main server correspond to whole slices</a:t>
            </a:r>
            <a:endParaRPr kumimoji="0" lang="en-US" sz="2400" b="0" i="0" u="none" strike="noStrike" kern="0" cap="none" spc="0" normalizeH="0" noProof="0" dirty="0" smtClean="0">
              <a:ln>
                <a:noFill/>
              </a:ln>
              <a:effectLst/>
              <a:uLnTx/>
              <a:uFillTx/>
              <a:latin typeface="+mn-lt"/>
              <a:ea typeface="+mn-ea"/>
              <a:cs typeface="+mn-cs"/>
            </a:endParaRPr>
          </a:p>
        </p:txBody>
      </p:sp>
      <p:sp>
        <p:nvSpPr>
          <p:cNvPr id="11" name="AutoShape 2"/>
          <p:cNvSpPr>
            <a:spLocks noChangeArrowheads="1"/>
          </p:cNvSpPr>
          <p:nvPr/>
        </p:nvSpPr>
        <p:spPr bwMode="auto">
          <a:xfrm>
            <a:off x="4038600" y="3136900"/>
            <a:ext cx="990600" cy="1371600"/>
          </a:xfrm>
          <a:prstGeom prst="can">
            <a:avLst>
              <a:gd name="adj" fmla="val 34615"/>
            </a:avLst>
          </a:prstGeom>
          <a:noFill/>
          <a:ln w="9525">
            <a:solidFill>
              <a:schemeClr val="tx1"/>
            </a:solidFill>
            <a:round/>
            <a:headEnd/>
            <a:tailEnd/>
          </a:ln>
        </p:spPr>
        <p:txBody>
          <a:bodyPr wrap="none" anchor="ctr"/>
          <a:lstStyle/>
          <a:p>
            <a:pPr algn="ctr"/>
            <a:r>
              <a:rPr lang="en-US" sz="1400" b="1" dirty="0" smtClean="0">
                <a:solidFill>
                  <a:srgbClr val="0066FF"/>
                </a:solidFill>
              </a:rPr>
              <a:t>PS1</a:t>
            </a:r>
            <a:endParaRPr lang="en-US" sz="1400" b="1" dirty="0">
              <a:solidFill>
                <a:srgbClr val="0066FF"/>
              </a:solidFill>
            </a:endParaRPr>
          </a:p>
        </p:txBody>
      </p:sp>
      <p:sp>
        <p:nvSpPr>
          <p:cNvPr id="12" name="AutoShape 3"/>
          <p:cNvSpPr>
            <a:spLocks noChangeArrowheads="1"/>
          </p:cNvSpPr>
          <p:nvPr/>
        </p:nvSpPr>
        <p:spPr bwMode="auto">
          <a:xfrm>
            <a:off x="4343400" y="2832100"/>
            <a:ext cx="457200" cy="396875"/>
          </a:xfrm>
          <a:prstGeom prst="downArrow">
            <a:avLst>
              <a:gd name="adj1" fmla="val 50000"/>
              <a:gd name="adj2" fmla="val 25000"/>
            </a:avLst>
          </a:prstGeom>
          <a:solidFill>
            <a:schemeClr val="bg2"/>
          </a:solidFill>
          <a:ln w="9525">
            <a:solidFill>
              <a:schemeClr val="tx1"/>
            </a:solidFill>
            <a:miter lim="800000"/>
            <a:headEnd/>
            <a:tailEnd/>
          </a:ln>
        </p:spPr>
        <p:txBody>
          <a:bodyPr wrap="none" anchor="ctr"/>
          <a:lstStyle/>
          <a:p>
            <a:endParaRPr lang="en-US"/>
          </a:p>
        </p:txBody>
      </p:sp>
      <p:sp>
        <p:nvSpPr>
          <p:cNvPr id="13" name="AutoShape 4"/>
          <p:cNvSpPr>
            <a:spLocks noChangeArrowheads="1"/>
          </p:cNvSpPr>
          <p:nvPr/>
        </p:nvSpPr>
        <p:spPr bwMode="auto">
          <a:xfrm>
            <a:off x="1676400" y="2816225"/>
            <a:ext cx="762000" cy="838200"/>
          </a:xfrm>
          <a:prstGeom prst="can">
            <a:avLst>
              <a:gd name="adj" fmla="val 27500"/>
            </a:avLst>
          </a:prstGeom>
          <a:noFill/>
          <a:ln w="9525">
            <a:solidFill>
              <a:schemeClr val="tx1"/>
            </a:solidFill>
            <a:round/>
            <a:headEnd/>
            <a:tailEnd/>
          </a:ln>
        </p:spPr>
        <p:txBody>
          <a:bodyPr wrap="none" anchor="ctr"/>
          <a:lstStyle/>
          <a:p>
            <a:pPr algn="ctr"/>
            <a:r>
              <a:rPr lang="en-US" sz="1400" b="1" dirty="0" smtClean="0"/>
              <a:t>S</a:t>
            </a:r>
            <a:r>
              <a:rPr lang="en-US" sz="1400" b="1" baseline="-25000" dirty="0" smtClean="0"/>
              <a:t>1</a:t>
            </a:r>
            <a:endParaRPr lang="en-US" sz="1400" b="1" baseline="-25000" dirty="0"/>
          </a:p>
        </p:txBody>
      </p:sp>
      <p:sp>
        <p:nvSpPr>
          <p:cNvPr id="14" name="AutoShape 5"/>
          <p:cNvSpPr>
            <a:spLocks noChangeArrowheads="1"/>
          </p:cNvSpPr>
          <p:nvPr/>
        </p:nvSpPr>
        <p:spPr bwMode="auto">
          <a:xfrm>
            <a:off x="6629400" y="2816225"/>
            <a:ext cx="762000" cy="838200"/>
          </a:xfrm>
          <a:prstGeom prst="can">
            <a:avLst>
              <a:gd name="adj" fmla="val 27500"/>
            </a:avLst>
          </a:prstGeom>
          <a:noFill/>
          <a:ln w="9525">
            <a:solidFill>
              <a:schemeClr val="tx1"/>
            </a:solidFill>
            <a:round/>
            <a:headEnd/>
            <a:tailEnd/>
          </a:ln>
        </p:spPr>
        <p:txBody>
          <a:bodyPr wrap="none" anchor="ctr"/>
          <a:lstStyle/>
          <a:p>
            <a:pPr algn="ctr"/>
            <a:r>
              <a:rPr lang="en-US" sz="1400" b="1" dirty="0" err="1"/>
              <a:t>S</a:t>
            </a:r>
            <a:r>
              <a:rPr lang="en-US" sz="1400" b="1" baseline="-25000" dirty="0" err="1" smtClean="0"/>
              <a:t>m</a:t>
            </a:r>
            <a:endParaRPr lang="en-US" sz="1400" b="1" baseline="-25000" dirty="0"/>
          </a:p>
        </p:txBody>
      </p:sp>
      <p:sp>
        <p:nvSpPr>
          <p:cNvPr id="15" name="Rectangle 6"/>
          <p:cNvSpPr>
            <a:spLocks noChangeArrowheads="1"/>
          </p:cNvSpPr>
          <p:nvPr/>
        </p:nvSpPr>
        <p:spPr bwMode="auto">
          <a:xfrm>
            <a:off x="609600" y="2667000"/>
            <a:ext cx="7924800" cy="1981200"/>
          </a:xfrm>
          <a:prstGeom prst="rect">
            <a:avLst/>
          </a:prstGeom>
          <a:noFill/>
          <a:ln w="9525">
            <a:solidFill>
              <a:schemeClr val="tx1"/>
            </a:solidFill>
            <a:miter lim="800000"/>
            <a:headEnd/>
            <a:tailEnd/>
          </a:ln>
        </p:spPr>
        <p:txBody>
          <a:bodyPr wrap="none" anchor="ctr"/>
          <a:lstStyle/>
          <a:p>
            <a:pPr algn="ctr"/>
            <a:endParaRPr lang="en-US"/>
          </a:p>
        </p:txBody>
      </p:sp>
      <p:sp>
        <p:nvSpPr>
          <p:cNvPr id="16" name="AutoShape 7"/>
          <p:cNvSpPr>
            <a:spLocks noChangeArrowheads="1"/>
          </p:cNvSpPr>
          <p:nvPr/>
        </p:nvSpPr>
        <p:spPr bwMode="auto">
          <a:xfrm>
            <a:off x="2895600" y="6019800"/>
            <a:ext cx="3429000" cy="609600"/>
          </a:xfrm>
          <a:prstGeom prst="roundRect">
            <a:avLst>
              <a:gd name="adj" fmla="val 16667"/>
            </a:avLst>
          </a:prstGeom>
          <a:noFill/>
          <a:ln w="25400">
            <a:solidFill>
              <a:schemeClr val="tx1"/>
            </a:solidFill>
            <a:round/>
            <a:headEnd/>
            <a:tailEnd/>
          </a:ln>
        </p:spPr>
        <p:txBody>
          <a:bodyPr wrap="none" anchor="ctr"/>
          <a:lstStyle/>
          <a:p>
            <a:pPr algn="ctr"/>
            <a:r>
              <a:rPr lang="en-US"/>
              <a:t>Web Based Interface (WBI)</a:t>
            </a:r>
          </a:p>
        </p:txBody>
      </p:sp>
      <p:sp>
        <p:nvSpPr>
          <p:cNvPr id="17" name="AutoShape 8"/>
          <p:cNvSpPr>
            <a:spLocks noChangeArrowheads="1"/>
          </p:cNvSpPr>
          <p:nvPr/>
        </p:nvSpPr>
        <p:spPr bwMode="auto">
          <a:xfrm>
            <a:off x="457200" y="2362200"/>
            <a:ext cx="8229600" cy="3200400"/>
          </a:xfrm>
          <a:prstGeom prst="roundRect">
            <a:avLst>
              <a:gd name="adj" fmla="val 16667"/>
            </a:avLst>
          </a:prstGeom>
          <a:noFill/>
          <a:ln w="25400">
            <a:solidFill>
              <a:schemeClr val="tx1"/>
            </a:solidFill>
            <a:round/>
            <a:headEnd/>
            <a:tailEnd/>
          </a:ln>
        </p:spPr>
        <p:txBody>
          <a:bodyPr wrap="none" anchor="ctr"/>
          <a:lstStyle/>
          <a:p>
            <a:pPr algn="ctr"/>
            <a:endParaRPr lang="en-US"/>
          </a:p>
        </p:txBody>
      </p:sp>
      <p:sp>
        <p:nvSpPr>
          <p:cNvPr id="18" name="AutoShape 9"/>
          <p:cNvSpPr>
            <a:spLocks noChangeArrowheads="1"/>
          </p:cNvSpPr>
          <p:nvPr/>
        </p:nvSpPr>
        <p:spPr bwMode="auto">
          <a:xfrm>
            <a:off x="2362200" y="2755900"/>
            <a:ext cx="4343400" cy="304800"/>
          </a:xfrm>
          <a:prstGeom prst="leftRightArrow">
            <a:avLst>
              <a:gd name="adj1" fmla="val 57287"/>
              <a:gd name="adj2" fmla="val 53438"/>
            </a:avLst>
          </a:prstGeom>
          <a:solidFill>
            <a:schemeClr val="bg2"/>
          </a:solidFill>
          <a:ln w="9525">
            <a:solidFill>
              <a:schemeClr val="tx1"/>
            </a:solidFill>
            <a:miter lim="800000"/>
            <a:headEnd/>
            <a:tailEnd/>
          </a:ln>
        </p:spPr>
        <p:txBody>
          <a:bodyPr wrap="none" anchor="ctr"/>
          <a:lstStyle/>
          <a:p>
            <a:pPr algn="ctr"/>
            <a:r>
              <a:rPr lang="en-US" sz="900" b="1" dirty="0"/>
              <a:t>Linked servers</a:t>
            </a:r>
          </a:p>
        </p:txBody>
      </p:sp>
      <p:sp>
        <p:nvSpPr>
          <p:cNvPr id="19" name="Text Box 10"/>
          <p:cNvSpPr txBox="1">
            <a:spLocks noChangeArrowheads="1"/>
          </p:cNvSpPr>
          <p:nvPr/>
        </p:nvSpPr>
        <p:spPr bwMode="auto">
          <a:xfrm>
            <a:off x="593725" y="4332288"/>
            <a:ext cx="1431674" cy="369332"/>
          </a:xfrm>
          <a:prstGeom prst="rect">
            <a:avLst/>
          </a:prstGeom>
          <a:noFill/>
          <a:ln w="9525">
            <a:noFill/>
            <a:miter lim="800000"/>
            <a:headEnd/>
            <a:tailEnd/>
          </a:ln>
        </p:spPr>
        <p:txBody>
          <a:bodyPr wrap="none">
            <a:spAutoFit/>
          </a:bodyPr>
          <a:lstStyle/>
          <a:p>
            <a:r>
              <a:rPr lang="en-US"/>
              <a:t>PS1 database</a:t>
            </a:r>
          </a:p>
        </p:txBody>
      </p:sp>
      <p:grpSp>
        <p:nvGrpSpPr>
          <p:cNvPr id="2" name="Group 12"/>
          <p:cNvGrpSpPr>
            <a:grpSpLocks/>
          </p:cNvGrpSpPr>
          <p:nvPr/>
        </p:nvGrpSpPr>
        <p:grpSpPr bwMode="auto">
          <a:xfrm>
            <a:off x="2400300" y="2974975"/>
            <a:ext cx="2644775" cy="587375"/>
            <a:chOff x="1512" y="1856"/>
            <a:chExt cx="1666" cy="370"/>
          </a:xfrm>
        </p:grpSpPr>
        <p:sp>
          <p:nvSpPr>
            <p:cNvPr id="21" name="Line 13"/>
            <p:cNvSpPr>
              <a:spLocks noChangeShapeType="1"/>
            </p:cNvSpPr>
            <p:nvPr/>
          </p:nvSpPr>
          <p:spPr bwMode="auto">
            <a:xfrm>
              <a:off x="2545" y="2226"/>
              <a:ext cx="633" cy="0"/>
            </a:xfrm>
            <a:prstGeom prst="line">
              <a:avLst/>
            </a:prstGeom>
            <a:noFill/>
            <a:ln w="9525">
              <a:solidFill>
                <a:schemeClr val="tx1"/>
              </a:solidFill>
              <a:round/>
              <a:headEnd/>
              <a:tailEnd/>
            </a:ln>
          </p:spPr>
          <p:txBody>
            <a:bodyPr/>
            <a:lstStyle/>
            <a:p>
              <a:endParaRPr lang="en-US"/>
            </a:p>
          </p:txBody>
        </p:sp>
        <p:sp>
          <p:nvSpPr>
            <p:cNvPr id="22" name="Line 14"/>
            <p:cNvSpPr>
              <a:spLocks noChangeShapeType="1"/>
            </p:cNvSpPr>
            <p:nvPr/>
          </p:nvSpPr>
          <p:spPr bwMode="auto">
            <a:xfrm flipH="1">
              <a:off x="1544" y="2224"/>
              <a:ext cx="984" cy="0"/>
            </a:xfrm>
            <a:prstGeom prst="line">
              <a:avLst/>
            </a:prstGeom>
            <a:noFill/>
            <a:ln w="9525">
              <a:solidFill>
                <a:schemeClr val="tx1"/>
              </a:solidFill>
              <a:round/>
              <a:headEnd/>
              <a:tailEnd type="triangle" w="med" len="med"/>
            </a:ln>
          </p:spPr>
          <p:txBody>
            <a:bodyPr/>
            <a:lstStyle/>
            <a:p>
              <a:endParaRPr lang="en-US"/>
            </a:p>
          </p:txBody>
        </p:sp>
        <p:sp>
          <p:nvSpPr>
            <p:cNvPr id="23" name="Line 15"/>
            <p:cNvSpPr>
              <a:spLocks noChangeShapeType="1"/>
            </p:cNvSpPr>
            <p:nvPr/>
          </p:nvSpPr>
          <p:spPr bwMode="auto">
            <a:xfrm flipH="1" flipV="1">
              <a:off x="1512" y="1856"/>
              <a:ext cx="1032" cy="208"/>
            </a:xfrm>
            <a:prstGeom prst="line">
              <a:avLst/>
            </a:prstGeom>
            <a:noFill/>
            <a:ln w="9525">
              <a:solidFill>
                <a:schemeClr val="tx1"/>
              </a:solidFill>
              <a:round/>
              <a:headEnd/>
              <a:tailEnd type="triangle" w="med" len="med"/>
            </a:ln>
          </p:spPr>
          <p:txBody>
            <a:bodyPr/>
            <a:lstStyle/>
            <a:p>
              <a:endParaRPr lang="en-US"/>
            </a:p>
          </p:txBody>
        </p:sp>
      </p:grpSp>
      <p:grpSp>
        <p:nvGrpSpPr>
          <p:cNvPr id="3" name="Group 16"/>
          <p:cNvGrpSpPr>
            <a:grpSpLocks/>
          </p:cNvGrpSpPr>
          <p:nvPr/>
        </p:nvGrpSpPr>
        <p:grpSpPr bwMode="auto">
          <a:xfrm>
            <a:off x="4038600" y="2974975"/>
            <a:ext cx="2578100" cy="1384300"/>
            <a:chOff x="2544" y="1856"/>
            <a:chExt cx="1624" cy="872"/>
          </a:xfrm>
        </p:grpSpPr>
        <p:grpSp>
          <p:nvGrpSpPr>
            <p:cNvPr id="4" name="Group 17"/>
            <p:cNvGrpSpPr>
              <a:grpSpLocks/>
            </p:cNvGrpSpPr>
            <p:nvPr/>
          </p:nvGrpSpPr>
          <p:grpSpPr bwMode="auto">
            <a:xfrm>
              <a:off x="2544" y="2352"/>
              <a:ext cx="624" cy="280"/>
              <a:chOff x="2544" y="2376"/>
              <a:chExt cx="624" cy="280"/>
            </a:xfrm>
          </p:grpSpPr>
          <p:sp>
            <p:nvSpPr>
              <p:cNvPr id="28" name="Line 18"/>
              <p:cNvSpPr>
                <a:spLocks noChangeShapeType="1"/>
              </p:cNvSpPr>
              <p:nvPr/>
            </p:nvSpPr>
            <p:spPr bwMode="auto">
              <a:xfrm flipV="1">
                <a:off x="2544" y="2376"/>
                <a:ext cx="616" cy="8"/>
              </a:xfrm>
              <a:prstGeom prst="line">
                <a:avLst/>
              </a:prstGeom>
              <a:noFill/>
              <a:ln w="9525">
                <a:solidFill>
                  <a:schemeClr val="tx1"/>
                </a:solidFill>
                <a:round/>
                <a:headEnd/>
                <a:tailEnd/>
              </a:ln>
            </p:spPr>
            <p:txBody>
              <a:bodyPr/>
              <a:lstStyle/>
              <a:p>
                <a:endParaRPr lang="en-US"/>
              </a:p>
            </p:txBody>
          </p:sp>
          <p:sp>
            <p:nvSpPr>
              <p:cNvPr id="29" name="Line 19"/>
              <p:cNvSpPr>
                <a:spLocks noChangeShapeType="1"/>
              </p:cNvSpPr>
              <p:nvPr/>
            </p:nvSpPr>
            <p:spPr bwMode="auto">
              <a:xfrm>
                <a:off x="2544" y="2528"/>
                <a:ext cx="608" cy="0"/>
              </a:xfrm>
              <a:prstGeom prst="line">
                <a:avLst/>
              </a:prstGeom>
              <a:noFill/>
              <a:ln w="9525">
                <a:solidFill>
                  <a:schemeClr val="tx1"/>
                </a:solidFill>
                <a:round/>
                <a:headEnd/>
                <a:tailEnd/>
              </a:ln>
            </p:spPr>
            <p:txBody>
              <a:bodyPr/>
              <a:lstStyle/>
              <a:p>
                <a:endParaRPr lang="en-US"/>
              </a:p>
            </p:txBody>
          </p:sp>
          <p:sp>
            <p:nvSpPr>
              <p:cNvPr id="30" name="Line 20"/>
              <p:cNvSpPr>
                <a:spLocks noChangeShapeType="1"/>
              </p:cNvSpPr>
              <p:nvPr/>
            </p:nvSpPr>
            <p:spPr bwMode="auto">
              <a:xfrm>
                <a:off x="2544" y="2656"/>
                <a:ext cx="624" cy="0"/>
              </a:xfrm>
              <a:prstGeom prst="line">
                <a:avLst/>
              </a:prstGeom>
              <a:noFill/>
              <a:ln w="9525">
                <a:solidFill>
                  <a:schemeClr val="tx1"/>
                </a:solidFill>
                <a:round/>
                <a:headEnd/>
                <a:tailEnd/>
              </a:ln>
            </p:spPr>
            <p:txBody>
              <a:bodyPr/>
              <a:lstStyle/>
              <a:p>
                <a:endParaRPr lang="en-US"/>
              </a:p>
            </p:txBody>
          </p:sp>
        </p:grpSp>
        <p:sp>
          <p:nvSpPr>
            <p:cNvPr id="26" name="Line 21"/>
            <p:cNvSpPr>
              <a:spLocks noChangeShapeType="1"/>
            </p:cNvSpPr>
            <p:nvPr/>
          </p:nvSpPr>
          <p:spPr bwMode="auto">
            <a:xfrm flipV="1">
              <a:off x="3176" y="1856"/>
              <a:ext cx="992" cy="800"/>
            </a:xfrm>
            <a:prstGeom prst="line">
              <a:avLst/>
            </a:prstGeom>
            <a:noFill/>
            <a:ln w="9525">
              <a:solidFill>
                <a:schemeClr val="tx1"/>
              </a:solidFill>
              <a:round/>
              <a:headEnd/>
              <a:tailEnd type="triangle" w="med" len="med"/>
            </a:ln>
          </p:spPr>
          <p:txBody>
            <a:bodyPr/>
            <a:lstStyle/>
            <a:p>
              <a:endParaRPr lang="en-US"/>
            </a:p>
          </p:txBody>
        </p:sp>
        <p:sp>
          <p:nvSpPr>
            <p:cNvPr id="27" name="Line 22"/>
            <p:cNvSpPr>
              <a:spLocks noChangeShapeType="1"/>
            </p:cNvSpPr>
            <p:nvPr/>
          </p:nvSpPr>
          <p:spPr bwMode="auto">
            <a:xfrm flipV="1">
              <a:off x="3152" y="2232"/>
              <a:ext cx="1016" cy="496"/>
            </a:xfrm>
            <a:prstGeom prst="line">
              <a:avLst/>
            </a:prstGeom>
            <a:noFill/>
            <a:ln w="9525">
              <a:solidFill>
                <a:schemeClr val="tx1"/>
              </a:solidFill>
              <a:round/>
              <a:headEnd/>
              <a:tailEnd type="triangle" w="med" len="med"/>
            </a:ln>
          </p:spPr>
          <p:txBody>
            <a:bodyPr/>
            <a:lstStyle/>
            <a:p>
              <a:endParaRPr lang="en-US"/>
            </a:p>
          </p:txBody>
        </p:sp>
      </p:grpSp>
      <p:grpSp>
        <p:nvGrpSpPr>
          <p:cNvPr id="6" name="Group 23"/>
          <p:cNvGrpSpPr>
            <a:grpSpLocks/>
          </p:cNvGrpSpPr>
          <p:nvPr/>
        </p:nvGrpSpPr>
        <p:grpSpPr bwMode="auto">
          <a:xfrm>
            <a:off x="1670050" y="3063875"/>
            <a:ext cx="762000" cy="508000"/>
            <a:chOff x="1052" y="1912"/>
            <a:chExt cx="480" cy="320"/>
          </a:xfrm>
        </p:grpSpPr>
        <p:sp>
          <p:nvSpPr>
            <p:cNvPr id="32" name="Line 24"/>
            <p:cNvSpPr>
              <a:spLocks noChangeShapeType="1"/>
            </p:cNvSpPr>
            <p:nvPr/>
          </p:nvSpPr>
          <p:spPr bwMode="auto">
            <a:xfrm>
              <a:off x="1052" y="1912"/>
              <a:ext cx="480" cy="0"/>
            </a:xfrm>
            <a:prstGeom prst="line">
              <a:avLst/>
            </a:prstGeom>
            <a:noFill/>
            <a:ln w="9525">
              <a:solidFill>
                <a:schemeClr val="tx1"/>
              </a:solidFill>
              <a:round/>
              <a:headEnd/>
              <a:tailEnd/>
            </a:ln>
          </p:spPr>
          <p:txBody>
            <a:bodyPr/>
            <a:lstStyle/>
            <a:p>
              <a:endParaRPr lang="en-US"/>
            </a:p>
          </p:txBody>
        </p:sp>
        <p:sp>
          <p:nvSpPr>
            <p:cNvPr id="33" name="Line 25"/>
            <p:cNvSpPr>
              <a:spLocks noChangeShapeType="1"/>
            </p:cNvSpPr>
            <p:nvPr/>
          </p:nvSpPr>
          <p:spPr bwMode="auto">
            <a:xfrm>
              <a:off x="1052" y="1992"/>
              <a:ext cx="480" cy="0"/>
            </a:xfrm>
            <a:prstGeom prst="line">
              <a:avLst/>
            </a:prstGeom>
            <a:noFill/>
            <a:ln w="9525">
              <a:solidFill>
                <a:schemeClr val="tx1"/>
              </a:solidFill>
              <a:round/>
              <a:headEnd/>
              <a:tailEnd/>
            </a:ln>
          </p:spPr>
          <p:txBody>
            <a:bodyPr/>
            <a:lstStyle/>
            <a:p>
              <a:endParaRPr lang="en-US"/>
            </a:p>
          </p:txBody>
        </p:sp>
        <p:sp>
          <p:nvSpPr>
            <p:cNvPr id="34" name="Line 26"/>
            <p:cNvSpPr>
              <a:spLocks noChangeShapeType="1"/>
            </p:cNvSpPr>
            <p:nvPr/>
          </p:nvSpPr>
          <p:spPr bwMode="auto">
            <a:xfrm>
              <a:off x="1052" y="2160"/>
              <a:ext cx="480" cy="0"/>
            </a:xfrm>
            <a:prstGeom prst="line">
              <a:avLst/>
            </a:prstGeom>
            <a:noFill/>
            <a:ln w="9525">
              <a:solidFill>
                <a:schemeClr val="tx1"/>
              </a:solidFill>
              <a:round/>
              <a:headEnd/>
              <a:tailEnd/>
            </a:ln>
          </p:spPr>
          <p:txBody>
            <a:bodyPr/>
            <a:lstStyle/>
            <a:p>
              <a:endParaRPr lang="en-US"/>
            </a:p>
          </p:txBody>
        </p:sp>
        <p:sp>
          <p:nvSpPr>
            <p:cNvPr id="35" name="Line 27"/>
            <p:cNvSpPr>
              <a:spLocks noChangeShapeType="1"/>
            </p:cNvSpPr>
            <p:nvPr/>
          </p:nvSpPr>
          <p:spPr bwMode="auto">
            <a:xfrm>
              <a:off x="1052" y="2072"/>
              <a:ext cx="480" cy="0"/>
            </a:xfrm>
            <a:prstGeom prst="line">
              <a:avLst/>
            </a:prstGeom>
            <a:noFill/>
            <a:ln w="9525">
              <a:solidFill>
                <a:schemeClr val="tx1"/>
              </a:solidFill>
              <a:round/>
              <a:headEnd/>
              <a:tailEnd/>
            </a:ln>
          </p:spPr>
          <p:txBody>
            <a:bodyPr/>
            <a:lstStyle/>
            <a:p>
              <a:endParaRPr lang="en-US"/>
            </a:p>
          </p:txBody>
        </p:sp>
        <p:sp>
          <p:nvSpPr>
            <p:cNvPr id="36" name="Line 28"/>
            <p:cNvSpPr>
              <a:spLocks noChangeShapeType="1"/>
            </p:cNvSpPr>
            <p:nvPr/>
          </p:nvSpPr>
          <p:spPr bwMode="auto">
            <a:xfrm>
              <a:off x="1052" y="2232"/>
              <a:ext cx="480" cy="0"/>
            </a:xfrm>
            <a:prstGeom prst="line">
              <a:avLst/>
            </a:prstGeom>
            <a:noFill/>
            <a:ln w="9525">
              <a:solidFill>
                <a:schemeClr val="tx1"/>
              </a:solidFill>
              <a:round/>
              <a:headEnd/>
              <a:tailEnd/>
            </a:ln>
          </p:spPr>
          <p:txBody>
            <a:bodyPr/>
            <a:lstStyle/>
            <a:p>
              <a:endParaRPr lang="en-US"/>
            </a:p>
          </p:txBody>
        </p:sp>
      </p:grpSp>
      <p:grpSp>
        <p:nvGrpSpPr>
          <p:cNvPr id="7" name="Group 29"/>
          <p:cNvGrpSpPr>
            <a:grpSpLocks/>
          </p:cNvGrpSpPr>
          <p:nvPr/>
        </p:nvGrpSpPr>
        <p:grpSpPr bwMode="auto">
          <a:xfrm>
            <a:off x="6623050" y="3051175"/>
            <a:ext cx="762000" cy="508000"/>
            <a:chOff x="4172" y="1904"/>
            <a:chExt cx="480" cy="320"/>
          </a:xfrm>
        </p:grpSpPr>
        <p:sp>
          <p:nvSpPr>
            <p:cNvPr id="38" name="Line 30"/>
            <p:cNvSpPr>
              <a:spLocks noChangeShapeType="1"/>
            </p:cNvSpPr>
            <p:nvPr/>
          </p:nvSpPr>
          <p:spPr bwMode="auto">
            <a:xfrm>
              <a:off x="4172" y="1904"/>
              <a:ext cx="480" cy="0"/>
            </a:xfrm>
            <a:prstGeom prst="line">
              <a:avLst/>
            </a:prstGeom>
            <a:noFill/>
            <a:ln w="9525">
              <a:solidFill>
                <a:schemeClr val="tx1"/>
              </a:solidFill>
              <a:round/>
              <a:headEnd/>
              <a:tailEnd/>
            </a:ln>
          </p:spPr>
          <p:txBody>
            <a:bodyPr/>
            <a:lstStyle/>
            <a:p>
              <a:endParaRPr lang="en-US"/>
            </a:p>
          </p:txBody>
        </p:sp>
        <p:sp>
          <p:nvSpPr>
            <p:cNvPr id="39" name="Line 31"/>
            <p:cNvSpPr>
              <a:spLocks noChangeShapeType="1"/>
            </p:cNvSpPr>
            <p:nvPr/>
          </p:nvSpPr>
          <p:spPr bwMode="auto">
            <a:xfrm>
              <a:off x="4172" y="1984"/>
              <a:ext cx="480" cy="0"/>
            </a:xfrm>
            <a:prstGeom prst="line">
              <a:avLst/>
            </a:prstGeom>
            <a:noFill/>
            <a:ln w="9525">
              <a:solidFill>
                <a:schemeClr val="tx1"/>
              </a:solidFill>
              <a:round/>
              <a:headEnd/>
              <a:tailEnd/>
            </a:ln>
          </p:spPr>
          <p:txBody>
            <a:bodyPr/>
            <a:lstStyle/>
            <a:p>
              <a:endParaRPr lang="en-US"/>
            </a:p>
          </p:txBody>
        </p:sp>
        <p:sp>
          <p:nvSpPr>
            <p:cNvPr id="40" name="Line 32"/>
            <p:cNvSpPr>
              <a:spLocks noChangeShapeType="1"/>
            </p:cNvSpPr>
            <p:nvPr/>
          </p:nvSpPr>
          <p:spPr bwMode="auto">
            <a:xfrm>
              <a:off x="4172" y="2152"/>
              <a:ext cx="480" cy="0"/>
            </a:xfrm>
            <a:prstGeom prst="line">
              <a:avLst/>
            </a:prstGeom>
            <a:noFill/>
            <a:ln w="9525">
              <a:solidFill>
                <a:schemeClr val="tx1"/>
              </a:solidFill>
              <a:round/>
              <a:headEnd/>
              <a:tailEnd/>
            </a:ln>
          </p:spPr>
          <p:txBody>
            <a:bodyPr/>
            <a:lstStyle/>
            <a:p>
              <a:endParaRPr lang="en-US"/>
            </a:p>
          </p:txBody>
        </p:sp>
        <p:sp>
          <p:nvSpPr>
            <p:cNvPr id="41" name="Line 33"/>
            <p:cNvSpPr>
              <a:spLocks noChangeShapeType="1"/>
            </p:cNvSpPr>
            <p:nvPr/>
          </p:nvSpPr>
          <p:spPr bwMode="auto">
            <a:xfrm>
              <a:off x="4172" y="2064"/>
              <a:ext cx="480" cy="0"/>
            </a:xfrm>
            <a:prstGeom prst="line">
              <a:avLst/>
            </a:prstGeom>
            <a:noFill/>
            <a:ln w="9525">
              <a:solidFill>
                <a:schemeClr val="tx1"/>
              </a:solidFill>
              <a:round/>
              <a:headEnd/>
              <a:tailEnd/>
            </a:ln>
          </p:spPr>
          <p:txBody>
            <a:bodyPr/>
            <a:lstStyle/>
            <a:p>
              <a:endParaRPr lang="en-US"/>
            </a:p>
          </p:txBody>
        </p:sp>
        <p:sp>
          <p:nvSpPr>
            <p:cNvPr id="42" name="Line 34"/>
            <p:cNvSpPr>
              <a:spLocks noChangeShapeType="1"/>
            </p:cNvSpPr>
            <p:nvPr/>
          </p:nvSpPr>
          <p:spPr bwMode="auto">
            <a:xfrm>
              <a:off x="4172" y="2224"/>
              <a:ext cx="480" cy="0"/>
            </a:xfrm>
            <a:prstGeom prst="line">
              <a:avLst/>
            </a:prstGeom>
            <a:noFill/>
            <a:ln w="9525">
              <a:solidFill>
                <a:schemeClr val="tx1"/>
              </a:solidFill>
              <a:round/>
              <a:headEnd/>
              <a:tailEnd/>
            </a:ln>
          </p:spPr>
          <p:txBody>
            <a:bodyPr/>
            <a:lstStyle/>
            <a:p>
              <a:endParaRPr lang="en-US"/>
            </a:p>
          </p:txBody>
        </p:sp>
      </p:grpSp>
      <p:sp>
        <p:nvSpPr>
          <p:cNvPr id="43" name="Rectangle 37"/>
          <p:cNvSpPr>
            <a:spLocks noChangeArrowheads="1"/>
          </p:cNvSpPr>
          <p:nvPr/>
        </p:nvSpPr>
        <p:spPr bwMode="auto">
          <a:xfrm>
            <a:off x="1066800" y="4876800"/>
            <a:ext cx="7010400" cy="533400"/>
          </a:xfrm>
          <a:prstGeom prst="rect">
            <a:avLst/>
          </a:prstGeom>
          <a:noFill/>
          <a:ln w="9525">
            <a:solidFill>
              <a:schemeClr val="tx1"/>
            </a:solidFill>
            <a:miter lim="800000"/>
            <a:headEnd/>
            <a:tailEnd/>
          </a:ln>
        </p:spPr>
        <p:txBody>
          <a:bodyPr wrap="none" anchor="ctr"/>
          <a:lstStyle/>
          <a:p>
            <a:pPr algn="ctr"/>
            <a:r>
              <a:rPr lang="en-US"/>
              <a:t>Query Manager (QM)</a:t>
            </a:r>
          </a:p>
        </p:txBody>
      </p:sp>
      <p:sp>
        <p:nvSpPr>
          <p:cNvPr id="45" name="Line 39"/>
          <p:cNvSpPr>
            <a:spLocks noChangeShapeType="1"/>
          </p:cNvSpPr>
          <p:nvPr/>
        </p:nvSpPr>
        <p:spPr bwMode="auto">
          <a:xfrm>
            <a:off x="4572000" y="5562600"/>
            <a:ext cx="0" cy="457200"/>
          </a:xfrm>
          <a:prstGeom prst="line">
            <a:avLst/>
          </a:prstGeom>
          <a:noFill/>
          <a:ln w="50800">
            <a:solidFill>
              <a:schemeClr val="tx1"/>
            </a:solidFill>
            <a:round/>
            <a:headEnd type="triangle" w="med" len="med"/>
            <a:tailEnd type="triangle" w="med" len="med"/>
          </a:ln>
        </p:spPr>
        <p:txBody>
          <a:bodyPr/>
          <a:lstStyle/>
          <a:p>
            <a:endParaRPr lang="en-US"/>
          </a:p>
        </p:txBody>
      </p:sp>
      <p:sp>
        <p:nvSpPr>
          <p:cNvPr id="46" name="Line 39"/>
          <p:cNvSpPr>
            <a:spLocks noChangeShapeType="1"/>
          </p:cNvSpPr>
          <p:nvPr/>
        </p:nvSpPr>
        <p:spPr bwMode="auto">
          <a:xfrm>
            <a:off x="4572000" y="4495800"/>
            <a:ext cx="0" cy="457200"/>
          </a:xfrm>
          <a:prstGeom prst="line">
            <a:avLst/>
          </a:prstGeom>
          <a:noFill/>
          <a:ln w="50800">
            <a:solidFill>
              <a:schemeClr val="tx1"/>
            </a:solidFill>
            <a:round/>
            <a:headEnd type="triangle" w="med" len="med"/>
            <a:tailEnd type="triangle" w="med" len="med"/>
          </a:ln>
        </p:spPr>
        <p:txBody>
          <a:bodyPr/>
          <a:lstStyle/>
          <a:p>
            <a:endParaRPr lang="en-US"/>
          </a:p>
        </p:txBody>
      </p:sp>
      <p:sp>
        <p:nvSpPr>
          <p:cNvPr id="47" name="Slide Number Placeholder 5"/>
          <p:cNvSpPr>
            <a:spLocks noGrp="1"/>
          </p:cNvSpPr>
          <p:nvPr>
            <p:ph type="sldNum" sz="quarter" idx="12"/>
          </p:nvPr>
        </p:nvSpPr>
        <p:spPr>
          <a:xfrm>
            <a:off x="6553200" y="6356350"/>
            <a:ext cx="2133600" cy="365125"/>
          </a:xfrm>
        </p:spPr>
        <p:txBody>
          <a:bodyPr/>
          <a:lstStyle/>
          <a:p>
            <a:fld id="{65FB8673-437C-49BC-B3F7-7A5C83EBB869}" type="slidenum">
              <a:rPr lang="en-US" smtClean="0">
                <a:solidFill>
                  <a:schemeClr val="tx1"/>
                </a:solidFill>
              </a:rPr>
              <a:pPr/>
              <a:t>19</a:t>
            </a:fld>
            <a:endParaRPr lang="en-US"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Agenda</a:t>
            </a:r>
            <a:endParaRPr lang="en-US" dirty="0"/>
          </a:p>
        </p:txBody>
      </p:sp>
      <p:sp>
        <p:nvSpPr>
          <p:cNvPr id="3" name="Content Placeholder 2"/>
          <p:cNvSpPr>
            <a:spLocks noGrp="1"/>
          </p:cNvSpPr>
          <p:nvPr>
            <p:ph idx="1"/>
          </p:nvPr>
        </p:nvSpPr>
        <p:spPr>
          <a:xfrm>
            <a:off x="457200" y="1295400"/>
            <a:ext cx="8229600" cy="5029200"/>
          </a:xfrm>
        </p:spPr>
        <p:txBody>
          <a:bodyPr/>
          <a:lstStyle/>
          <a:p>
            <a:r>
              <a:rPr lang="en-US" dirty="0" err="1" smtClean="0"/>
              <a:t>GrayWulf</a:t>
            </a:r>
            <a:endParaRPr lang="en-US" dirty="0" smtClean="0"/>
          </a:p>
          <a:p>
            <a:pPr lvl="1"/>
            <a:r>
              <a:rPr lang="en-US" dirty="0" smtClean="0"/>
              <a:t>Software Architecture</a:t>
            </a:r>
          </a:p>
          <a:p>
            <a:r>
              <a:rPr lang="en-US" dirty="0" smtClean="0"/>
              <a:t>Pan-STARRS </a:t>
            </a:r>
          </a:p>
          <a:p>
            <a:pPr lvl="1"/>
            <a:r>
              <a:rPr lang="en-US" dirty="0" smtClean="0"/>
              <a:t>Riding the Data Tsunami</a:t>
            </a:r>
          </a:p>
        </p:txBody>
      </p:sp>
      <p:sp>
        <p:nvSpPr>
          <p:cNvPr id="6" name="Slide Number Placeholder 5"/>
          <p:cNvSpPr>
            <a:spLocks noGrp="1"/>
          </p:cNvSpPr>
          <p:nvPr>
            <p:ph type="sldNum" sz="quarter" idx="12"/>
          </p:nvPr>
        </p:nvSpPr>
        <p:spPr/>
        <p:txBody>
          <a:bodyPr/>
          <a:lstStyle/>
          <a:p>
            <a:fld id="{65FB8673-437C-49BC-B3F7-7A5C83EBB869}" type="slidenum">
              <a:rPr lang="en-US" smtClean="0">
                <a:solidFill>
                  <a:schemeClr val="tx1"/>
                </a:solidFill>
              </a:rPr>
              <a:pPr/>
              <a:t>2</a:t>
            </a:fld>
            <a:endParaRPr lang="en-US" dirty="0">
              <a:solidFill>
                <a:schemeClr val="tx1"/>
              </a:solidFill>
            </a:endParaRPr>
          </a:p>
        </p:txBody>
      </p:sp>
      <p:sp>
        <p:nvSpPr>
          <p:cNvPr id="5" name="Footer Placeholder 6"/>
          <p:cNvSpPr>
            <a:spLocks noGrp="1"/>
          </p:cNvSpPr>
          <p:nvPr>
            <p:ph type="ftr" sz="quarter" idx="11"/>
          </p:nvPr>
        </p:nvSpPr>
        <p:spPr>
          <a:xfrm>
            <a:off x="1676400" y="6280150"/>
            <a:ext cx="5791200" cy="501650"/>
          </a:xfrm>
        </p:spPr>
        <p:txBody>
          <a:bodyPr/>
          <a:lstStyle/>
          <a:p>
            <a:r>
              <a:rPr lang="es-ES" dirty="0" smtClean="0">
                <a:solidFill>
                  <a:schemeClr val="tx1"/>
                </a:solidFill>
              </a:rPr>
              <a:t>María Nieto Santisteban, </a:t>
            </a:r>
            <a:r>
              <a:rPr lang="es-ES" dirty="0" smtClean="0">
                <a:solidFill>
                  <a:schemeClr val="tx1"/>
                </a:solidFill>
              </a:rPr>
              <a:t>2008 Microsoft </a:t>
            </a:r>
            <a:r>
              <a:rPr lang="es-ES" dirty="0" err="1" smtClean="0">
                <a:solidFill>
                  <a:schemeClr val="tx1"/>
                </a:solidFill>
              </a:rPr>
              <a:t>eScience</a:t>
            </a:r>
            <a:r>
              <a:rPr lang="es-ES" dirty="0" smtClean="0">
                <a:solidFill>
                  <a:schemeClr val="tx1"/>
                </a:solidFill>
              </a:rPr>
              <a:t>  </a:t>
            </a:r>
            <a:r>
              <a:rPr lang="es-ES" dirty="0" err="1" smtClean="0">
                <a:solidFill>
                  <a:schemeClr val="tx1"/>
                </a:solidFill>
              </a:rPr>
              <a:t>Workshop</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0"/>
            <a:ext cx="8229600" cy="1143000"/>
          </a:xfrm>
        </p:spPr>
        <p:txBody>
          <a:bodyPr>
            <a:noAutofit/>
          </a:bodyPr>
          <a:lstStyle/>
          <a:p>
            <a:r>
              <a:rPr lang="en-US" dirty="0" smtClean="0"/>
              <a:t/>
            </a:r>
            <a:br>
              <a:rPr lang="en-US" dirty="0" smtClean="0"/>
            </a:br>
            <a:r>
              <a:rPr lang="en-US" dirty="0" smtClean="0"/>
              <a:t>Layered Architecture</a:t>
            </a:r>
            <a:br>
              <a:rPr lang="en-US" dirty="0" smtClean="0"/>
            </a:br>
            <a:endParaRPr lang="en-US" dirty="0" smtClean="0"/>
          </a:p>
        </p:txBody>
      </p:sp>
      <p:sp>
        <p:nvSpPr>
          <p:cNvPr id="41987" name="Rectangle 3"/>
          <p:cNvSpPr>
            <a:spLocks noGrp="1" noChangeArrowheads="1"/>
          </p:cNvSpPr>
          <p:nvPr>
            <p:ph type="body" idx="1"/>
          </p:nvPr>
        </p:nvSpPr>
        <p:spPr>
          <a:xfrm>
            <a:off x="433388" y="1143000"/>
            <a:ext cx="8253412" cy="4733925"/>
          </a:xfrm>
        </p:spPr>
        <p:txBody>
          <a:bodyPr>
            <a:normAutofit fontScale="85000" lnSpcReduction="20000"/>
          </a:bodyPr>
          <a:lstStyle/>
          <a:p>
            <a:r>
              <a:rPr lang="en-US" dirty="0" smtClean="0"/>
              <a:t>Layer 0</a:t>
            </a:r>
          </a:p>
          <a:p>
            <a:pPr lvl="1"/>
            <a:r>
              <a:rPr lang="en-US" dirty="0" smtClean="0"/>
              <a:t>Staging servers</a:t>
            </a:r>
          </a:p>
          <a:p>
            <a:pPr lvl="1"/>
            <a:r>
              <a:rPr lang="en-US" dirty="0" smtClean="0"/>
              <a:t>Data transformation</a:t>
            </a:r>
          </a:p>
          <a:p>
            <a:r>
              <a:rPr lang="en-US" dirty="0" smtClean="0"/>
              <a:t>Layer 1</a:t>
            </a:r>
          </a:p>
          <a:p>
            <a:pPr lvl="1"/>
            <a:r>
              <a:rPr lang="en-US" dirty="0" smtClean="0"/>
              <a:t>Loading/Merger servers</a:t>
            </a:r>
          </a:p>
          <a:p>
            <a:pPr lvl="1"/>
            <a:r>
              <a:rPr lang="en-US" dirty="0" smtClean="0"/>
              <a:t>Scrubbing, loading, merging, …</a:t>
            </a:r>
          </a:p>
          <a:p>
            <a:r>
              <a:rPr lang="en-US" dirty="0" smtClean="0"/>
              <a:t>Layer 2</a:t>
            </a:r>
          </a:p>
          <a:p>
            <a:pPr lvl="1"/>
            <a:r>
              <a:rPr lang="en-US" dirty="0" smtClean="0"/>
              <a:t>Slice and Head servers</a:t>
            </a:r>
          </a:p>
          <a:p>
            <a:pPr lvl="1"/>
            <a:r>
              <a:rPr lang="en-US" dirty="0" smtClean="0"/>
              <a:t>User queries</a:t>
            </a:r>
          </a:p>
          <a:p>
            <a:r>
              <a:rPr lang="en-US" dirty="0" smtClean="0"/>
              <a:t>Layer 3</a:t>
            </a:r>
          </a:p>
          <a:p>
            <a:pPr lvl="1"/>
            <a:r>
              <a:rPr lang="en-US" dirty="0" smtClean="0"/>
              <a:t>Admin, Query Manager, and </a:t>
            </a:r>
            <a:r>
              <a:rPr lang="en-US" dirty="0" err="1" smtClean="0"/>
              <a:t>MyDBs</a:t>
            </a:r>
            <a:r>
              <a:rPr lang="en-US" dirty="0" smtClean="0"/>
              <a:t> servers</a:t>
            </a:r>
          </a:p>
          <a:p>
            <a:pPr lvl="1"/>
            <a:r>
              <a:rPr lang="en-US" dirty="0" smtClean="0"/>
              <a:t>Workflows, Cluster management, user databases, …</a:t>
            </a:r>
          </a:p>
          <a:p>
            <a:pPr lvl="1"/>
            <a:endParaRPr lang="en-US" dirty="0" smtClean="0"/>
          </a:p>
          <a:p>
            <a:endParaRPr lang="en-US" dirty="0" smtClean="0"/>
          </a:p>
        </p:txBody>
      </p:sp>
      <p:sp>
        <p:nvSpPr>
          <p:cNvPr id="4" name="Slide Number Placeholder 5"/>
          <p:cNvSpPr>
            <a:spLocks noGrp="1"/>
          </p:cNvSpPr>
          <p:nvPr>
            <p:ph type="sldNum" sz="quarter" idx="12"/>
          </p:nvPr>
        </p:nvSpPr>
        <p:spPr>
          <a:xfrm>
            <a:off x="6553200" y="6356350"/>
            <a:ext cx="2133600" cy="365125"/>
          </a:xfrm>
        </p:spPr>
        <p:txBody>
          <a:bodyPr/>
          <a:lstStyle/>
          <a:p>
            <a:fld id="{65FB8673-437C-49BC-B3F7-7A5C83EBB869}" type="slidenum">
              <a:rPr lang="en-US" smtClean="0">
                <a:solidFill>
                  <a:schemeClr val="tx1"/>
                </a:solidFill>
              </a:rPr>
              <a:pPr/>
              <a:t>20</a:t>
            </a:fld>
            <a:endParaRPr lang="en-US" dirty="0">
              <a:solidFill>
                <a:schemeClr val="tx1"/>
              </a:solidFill>
            </a:endParaRPr>
          </a:p>
        </p:txBody>
      </p:sp>
      <p:sp>
        <p:nvSpPr>
          <p:cNvPr id="5" name="Footer Placeholder 6"/>
          <p:cNvSpPr>
            <a:spLocks noGrp="1"/>
          </p:cNvSpPr>
          <p:nvPr>
            <p:ph type="ftr" sz="quarter" idx="11"/>
          </p:nvPr>
        </p:nvSpPr>
        <p:spPr>
          <a:xfrm>
            <a:off x="1676400" y="6280150"/>
            <a:ext cx="5791200" cy="501650"/>
          </a:xfrm>
        </p:spPr>
        <p:txBody>
          <a:bodyPr/>
          <a:lstStyle/>
          <a:p>
            <a:r>
              <a:rPr lang="es-ES" dirty="0" smtClean="0">
                <a:solidFill>
                  <a:schemeClr val="tx1"/>
                </a:solidFill>
              </a:rPr>
              <a:t>María Nieto Santisteban, </a:t>
            </a:r>
            <a:r>
              <a:rPr lang="es-ES" dirty="0" smtClean="0">
                <a:solidFill>
                  <a:schemeClr val="tx1"/>
                </a:solidFill>
              </a:rPr>
              <a:t>2008 Microsoft </a:t>
            </a:r>
            <a:r>
              <a:rPr lang="es-ES" dirty="0" err="1" smtClean="0">
                <a:solidFill>
                  <a:schemeClr val="tx1"/>
                </a:solidFill>
              </a:rPr>
              <a:t>eScience</a:t>
            </a:r>
            <a:r>
              <a:rPr lang="es-ES" dirty="0" smtClean="0">
                <a:solidFill>
                  <a:schemeClr val="tx1"/>
                </a:solidFill>
              </a:rPr>
              <a:t>  </a:t>
            </a:r>
            <a:r>
              <a:rPr lang="es-ES" dirty="0" err="1" smtClean="0">
                <a:solidFill>
                  <a:schemeClr val="tx1"/>
                </a:solidFill>
              </a:rPr>
              <a:t>Workshop</a:t>
            </a:r>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62"/>
          <p:cNvGrpSpPr>
            <a:grpSpLocks/>
          </p:cNvGrpSpPr>
          <p:nvPr/>
        </p:nvGrpSpPr>
        <p:grpSpPr bwMode="auto">
          <a:xfrm>
            <a:off x="304800" y="4800600"/>
            <a:ext cx="8382000" cy="1905000"/>
            <a:chOff x="192" y="3024"/>
            <a:chExt cx="5280" cy="1200"/>
          </a:xfrm>
        </p:grpSpPr>
        <p:sp>
          <p:nvSpPr>
            <p:cNvPr id="48" name="Rectangle 97"/>
            <p:cNvSpPr>
              <a:spLocks noChangeArrowheads="1"/>
            </p:cNvSpPr>
            <p:nvPr/>
          </p:nvSpPr>
          <p:spPr bwMode="auto">
            <a:xfrm>
              <a:off x="954" y="3024"/>
              <a:ext cx="346" cy="34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en-US" dirty="0"/>
                <a:t>S</a:t>
              </a:r>
              <a:r>
                <a:rPr lang="en-US" baseline="-25000" dirty="0"/>
                <a:t>2</a:t>
              </a:r>
            </a:p>
          </p:txBody>
        </p:sp>
        <p:sp>
          <p:nvSpPr>
            <p:cNvPr id="49" name="Rectangle 98"/>
            <p:cNvSpPr>
              <a:spLocks noChangeArrowheads="1"/>
            </p:cNvSpPr>
            <p:nvPr/>
          </p:nvSpPr>
          <p:spPr bwMode="auto">
            <a:xfrm>
              <a:off x="1626" y="3024"/>
              <a:ext cx="346" cy="34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en-US"/>
                <a:t>S</a:t>
              </a:r>
              <a:r>
                <a:rPr lang="en-US" baseline="-25000"/>
                <a:t>3</a:t>
              </a:r>
            </a:p>
          </p:txBody>
        </p:sp>
        <p:sp>
          <p:nvSpPr>
            <p:cNvPr id="50" name="Rectangle 100"/>
            <p:cNvSpPr>
              <a:spLocks noChangeArrowheads="1"/>
            </p:cNvSpPr>
            <p:nvPr/>
          </p:nvSpPr>
          <p:spPr bwMode="auto">
            <a:xfrm>
              <a:off x="2298" y="3024"/>
              <a:ext cx="346" cy="34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en-US"/>
                <a:t>S</a:t>
              </a:r>
              <a:r>
                <a:rPr lang="en-US" baseline="-25000"/>
                <a:t>4</a:t>
              </a:r>
            </a:p>
          </p:txBody>
        </p:sp>
        <p:sp>
          <p:nvSpPr>
            <p:cNvPr id="51" name="Rectangle 101"/>
            <p:cNvSpPr>
              <a:spLocks noChangeArrowheads="1"/>
            </p:cNvSpPr>
            <p:nvPr/>
          </p:nvSpPr>
          <p:spPr bwMode="auto">
            <a:xfrm>
              <a:off x="2970" y="3024"/>
              <a:ext cx="346" cy="34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en-US"/>
                <a:t>S</a:t>
              </a:r>
              <a:r>
                <a:rPr lang="en-US" baseline="-25000"/>
                <a:t>5</a:t>
              </a:r>
            </a:p>
          </p:txBody>
        </p:sp>
        <p:sp>
          <p:nvSpPr>
            <p:cNvPr id="52" name="Rectangle 102"/>
            <p:cNvSpPr>
              <a:spLocks noChangeArrowheads="1"/>
            </p:cNvSpPr>
            <p:nvPr/>
          </p:nvSpPr>
          <p:spPr bwMode="auto">
            <a:xfrm>
              <a:off x="3642" y="3024"/>
              <a:ext cx="346" cy="34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en-US"/>
                <a:t>S</a:t>
              </a:r>
              <a:r>
                <a:rPr lang="en-US" baseline="-25000"/>
                <a:t>6</a:t>
              </a:r>
            </a:p>
          </p:txBody>
        </p:sp>
        <p:sp>
          <p:nvSpPr>
            <p:cNvPr id="53" name="Rectangle 103"/>
            <p:cNvSpPr>
              <a:spLocks noChangeArrowheads="1"/>
            </p:cNvSpPr>
            <p:nvPr/>
          </p:nvSpPr>
          <p:spPr bwMode="auto">
            <a:xfrm>
              <a:off x="4308" y="3024"/>
              <a:ext cx="346" cy="34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en-US"/>
                <a:t>S</a:t>
              </a:r>
              <a:r>
                <a:rPr lang="en-US" baseline="-25000"/>
                <a:t>7</a:t>
              </a:r>
            </a:p>
          </p:txBody>
        </p:sp>
        <p:sp>
          <p:nvSpPr>
            <p:cNvPr id="54" name="Rectangle 104"/>
            <p:cNvSpPr>
              <a:spLocks noChangeArrowheads="1"/>
            </p:cNvSpPr>
            <p:nvPr/>
          </p:nvSpPr>
          <p:spPr bwMode="auto">
            <a:xfrm>
              <a:off x="5034" y="3024"/>
              <a:ext cx="346" cy="34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en-US"/>
                <a:t>S</a:t>
              </a:r>
              <a:r>
                <a:rPr lang="en-US" baseline="-25000"/>
                <a:t>8</a:t>
              </a:r>
            </a:p>
          </p:txBody>
        </p:sp>
        <p:sp>
          <p:nvSpPr>
            <p:cNvPr id="55" name="AutoShape 107"/>
            <p:cNvSpPr>
              <a:spLocks noChangeArrowheads="1"/>
            </p:cNvSpPr>
            <p:nvPr/>
          </p:nvSpPr>
          <p:spPr bwMode="auto">
            <a:xfrm>
              <a:off x="192" y="3408"/>
              <a:ext cx="288" cy="384"/>
            </a:xfrm>
            <a:prstGeom prst="flowChartMagneticDisk">
              <a:avLst/>
            </a:prstGeom>
            <a:solidFill>
              <a:srgbClr val="FF0000"/>
            </a:solidFill>
            <a:ln w="9525">
              <a:solidFill>
                <a:schemeClr val="tx1"/>
              </a:solidFill>
              <a:round/>
              <a:headEnd/>
              <a:tailEnd/>
            </a:ln>
          </p:spPr>
          <p:txBody>
            <a:bodyPr wrap="none" anchor="ctr"/>
            <a:lstStyle/>
            <a:p>
              <a:pPr algn="ctr"/>
              <a:r>
                <a:rPr lang="en-US" sz="1600"/>
                <a:t>s</a:t>
              </a:r>
            </a:p>
            <a:p>
              <a:pPr algn="ctr"/>
              <a:r>
                <a:rPr lang="en-US" sz="1600"/>
                <a:t>1</a:t>
              </a:r>
            </a:p>
          </p:txBody>
        </p:sp>
        <p:sp>
          <p:nvSpPr>
            <p:cNvPr id="56" name="AutoShape 108"/>
            <p:cNvSpPr>
              <a:spLocks noChangeArrowheads="1"/>
            </p:cNvSpPr>
            <p:nvPr/>
          </p:nvSpPr>
          <p:spPr bwMode="auto">
            <a:xfrm>
              <a:off x="432" y="3408"/>
              <a:ext cx="288" cy="384"/>
            </a:xfrm>
            <a:prstGeom prst="flowChartMagneticDisk">
              <a:avLst/>
            </a:prstGeom>
            <a:solidFill>
              <a:srgbClr val="FF0000"/>
            </a:solidFill>
            <a:ln w="9525">
              <a:solidFill>
                <a:schemeClr val="tx1"/>
              </a:solidFill>
              <a:round/>
              <a:headEnd/>
              <a:tailEnd/>
            </a:ln>
          </p:spPr>
          <p:txBody>
            <a:bodyPr wrap="none" anchor="ctr"/>
            <a:lstStyle/>
            <a:p>
              <a:pPr algn="ctr"/>
              <a:r>
                <a:rPr lang="en-US" sz="1600"/>
                <a:t>s</a:t>
              </a:r>
            </a:p>
            <a:p>
              <a:pPr algn="ctr"/>
              <a:r>
                <a:rPr lang="en-US" sz="1600"/>
                <a:t>2</a:t>
              </a:r>
            </a:p>
          </p:txBody>
        </p:sp>
        <p:sp>
          <p:nvSpPr>
            <p:cNvPr id="57" name="AutoShape 109"/>
            <p:cNvSpPr>
              <a:spLocks noChangeArrowheads="1"/>
            </p:cNvSpPr>
            <p:nvPr/>
          </p:nvSpPr>
          <p:spPr bwMode="auto">
            <a:xfrm>
              <a:off x="864" y="3408"/>
              <a:ext cx="288" cy="384"/>
            </a:xfrm>
            <a:prstGeom prst="flowChartMagneticDisk">
              <a:avLst/>
            </a:prstGeom>
            <a:solidFill>
              <a:srgbClr val="FF0000"/>
            </a:solidFill>
            <a:ln w="9525">
              <a:solidFill>
                <a:schemeClr val="tx1"/>
              </a:solidFill>
              <a:round/>
              <a:headEnd/>
              <a:tailEnd/>
            </a:ln>
          </p:spPr>
          <p:txBody>
            <a:bodyPr wrap="none" anchor="ctr"/>
            <a:lstStyle/>
            <a:p>
              <a:pPr algn="ctr"/>
              <a:r>
                <a:rPr lang="en-US" sz="1600"/>
                <a:t>s</a:t>
              </a:r>
            </a:p>
            <a:p>
              <a:pPr algn="ctr"/>
              <a:r>
                <a:rPr lang="en-US" sz="1600"/>
                <a:t>3</a:t>
              </a:r>
            </a:p>
          </p:txBody>
        </p:sp>
        <p:sp>
          <p:nvSpPr>
            <p:cNvPr id="58" name="AutoShape 110"/>
            <p:cNvSpPr>
              <a:spLocks noChangeArrowheads="1"/>
            </p:cNvSpPr>
            <p:nvPr/>
          </p:nvSpPr>
          <p:spPr bwMode="auto">
            <a:xfrm>
              <a:off x="1104" y="3408"/>
              <a:ext cx="288" cy="384"/>
            </a:xfrm>
            <a:prstGeom prst="flowChartMagneticDisk">
              <a:avLst/>
            </a:prstGeom>
            <a:solidFill>
              <a:srgbClr val="FF0000"/>
            </a:solidFill>
            <a:ln w="9525">
              <a:solidFill>
                <a:schemeClr val="tx1"/>
              </a:solidFill>
              <a:round/>
              <a:headEnd/>
              <a:tailEnd/>
            </a:ln>
          </p:spPr>
          <p:txBody>
            <a:bodyPr wrap="none" anchor="ctr"/>
            <a:lstStyle/>
            <a:p>
              <a:pPr algn="ctr"/>
              <a:r>
                <a:rPr lang="en-US" sz="1600"/>
                <a:t>s</a:t>
              </a:r>
            </a:p>
            <a:p>
              <a:pPr algn="ctr"/>
              <a:r>
                <a:rPr lang="en-US" sz="1600"/>
                <a:t>4</a:t>
              </a:r>
            </a:p>
          </p:txBody>
        </p:sp>
        <p:sp>
          <p:nvSpPr>
            <p:cNvPr id="59" name="AutoShape 111"/>
            <p:cNvSpPr>
              <a:spLocks noChangeArrowheads="1"/>
            </p:cNvSpPr>
            <p:nvPr/>
          </p:nvSpPr>
          <p:spPr bwMode="auto">
            <a:xfrm>
              <a:off x="1536" y="3408"/>
              <a:ext cx="288" cy="384"/>
            </a:xfrm>
            <a:prstGeom prst="flowChartMagneticDisk">
              <a:avLst/>
            </a:prstGeom>
            <a:solidFill>
              <a:srgbClr val="FF0000"/>
            </a:solidFill>
            <a:ln w="9525">
              <a:solidFill>
                <a:schemeClr val="tx1"/>
              </a:solidFill>
              <a:round/>
              <a:headEnd/>
              <a:tailEnd/>
            </a:ln>
          </p:spPr>
          <p:txBody>
            <a:bodyPr wrap="none" anchor="ctr"/>
            <a:lstStyle/>
            <a:p>
              <a:pPr algn="ctr"/>
              <a:r>
                <a:rPr lang="en-US" sz="1600"/>
                <a:t>s</a:t>
              </a:r>
            </a:p>
            <a:p>
              <a:pPr algn="ctr"/>
              <a:r>
                <a:rPr lang="en-US" sz="1600"/>
                <a:t>5</a:t>
              </a:r>
            </a:p>
          </p:txBody>
        </p:sp>
        <p:sp>
          <p:nvSpPr>
            <p:cNvPr id="60" name="AutoShape 112"/>
            <p:cNvSpPr>
              <a:spLocks noChangeArrowheads="1"/>
            </p:cNvSpPr>
            <p:nvPr/>
          </p:nvSpPr>
          <p:spPr bwMode="auto">
            <a:xfrm>
              <a:off x="1776" y="3408"/>
              <a:ext cx="288" cy="384"/>
            </a:xfrm>
            <a:prstGeom prst="flowChartMagneticDisk">
              <a:avLst/>
            </a:prstGeom>
            <a:solidFill>
              <a:srgbClr val="FF0000"/>
            </a:solidFill>
            <a:ln w="9525">
              <a:solidFill>
                <a:schemeClr val="tx1"/>
              </a:solidFill>
              <a:round/>
              <a:headEnd/>
              <a:tailEnd/>
            </a:ln>
          </p:spPr>
          <p:txBody>
            <a:bodyPr wrap="none" anchor="ctr"/>
            <a:lstStyle/>
            <a:p>
              <a:pPr algn="ctr"/>
              <a:r>
                <a:rPr lang="en-US" sz="1600"/>
                <a:t>s</a:t>
              </a:r>
            </a:p>
            <a:p>
              <a:pPr algn="ctr"/>
              <a:r>
                <a:rPr lang="en-US" sz="1600"/>
                <a:t>6</a:t>
              </a:r>
            </a:p>
          </p:txBody>
        </p:sp>
        <p:sp>
          <p:nvSpPr>
            <p:cNvPr id="61" name="AutoShape 113"/>
            <p:cNvSpPr>
              <a:spLocks noChangeArrowheads="1"/>
            </p:cNvSpPr>
            <p:nvPr/>
          </p:nvSpPr>
          <p:spPr bwMode="auto">
            <a:xfrm>
              <a:off x="2208" y="3408"/>
              <a:ext cx="288" cy="384"/>
            </a:xfrm>
            <a:prstGeom prst="flowChartMagneticDisk">
              <a:avLst/>
            </a:prstGeom>
            <a:solidFill>
              <a:srgbClr val="FF0000"/>
            </a:solidFill>
            <a:ln w="9525">
              <a:solidFill>
                <a:schemeClr val="tx1"/>
              </a:solidFill>
              <a:round/>
              <a:headEnd/>
              <a:tailEnd/>
            </a:ln>
          </p:spPr>
          <p:txBody>
            <a:bodyPr wrap="none" anchor="ctr"/>
            <a:lstStyle/>
            <a:p>
              <a:pPr algn="ctr"/>
              <a:r>
                <a:rPr lang="en-US" sz="1600"/>
                <a:t>s</a:t>
              </a:r>
            </a:p>
            <a:p>
              <a:pPr algn="ctr"/>
              <a:r>
                <a:rPr lang="en-US" sz="1600"/>
                <a:t>7</a:t>
              </a:r>
            </a:p>
          </p:txBody>
        </p:sp>
        <p:sp>
          <p:nvSpPr>
            <p:cNvPr id="62" name="AutoShape 114"/>
            <p:cNvSpPr>
              <a:spLocks noChangeArrowheads="1"/>
            </p:cNvSpPr>
            <p:nvPr/>
          </p:nvSpPr>
          <p:spPr bwMode="auto">
            <a:xfrm>
              <a:off x="2448" y="3408"/>
              <a:ext cx="288" cy="384"/>
            </a:xfrm>
            <a:prstGeom prst="flowChartMagneticDisk">
              <a:avLst/>
            </a:prstGeom>
            <a:solidFill>
              <a:srgbClr val="FF0000"/>
            </a:solidFill>
            <a:ln w="9525">
              <a:solidFill>
                <a:schemeClr val="tx1"/>
              </a:solidFill>
              <a:round/>
              <a:headEnd/>
              <a:tailEnd/>
            </a:ln>
          </p:spPr>
          <p:txBody>
            <a:bodyPr wrap="none" anchor="ctr"/>
            <a:lstStyle/>
            <a:p>
              <a:pPr algn="ctr"/>
              <a:r>
                <a:rPr lang="en-US" sz="1600"/>
                <a:t>s</a:t>
              </a:r>
            </a:p>
            <a:p>
              <a:pPr algn="ctr"/>
              <a:r>
                <a:rPr lang="en-US" sz="1600"/>
                <a:t>8</a:t>
              </a:r>
            </a:p>
          </p:txBody>
        </p:sp>
        <p:sp>
          <p:nvSpPr>
            <p:cNvPr id="63" name="AutoShape 115"/>
            <p:cNvSpPr>
              <a:spLocks noChangeArrowheads="1"/>
            </p:cNvSpPr>
            <p:nvPr/>
          </p:nvSpPr>
          <p:spPr bwMode="auto">
            <a:xfrm>
              <a:off x="2880" y="3408"/>
              <a:ext cx="288" cy="384"/>
            </a:xfrm>
            <a:prstGeom prst="flowChartMagneticDisk">
              <a:avLst/>
            </a:prstGeom>
            <a:solidFill>
              <a:srgbClr val="FF0000"/>
            </a:solidFill>
            <a:ln w="9525">
              <a:solidFill>
                <a:schemeClr val="tx1"/>
              </a:solidFill>
              <a:round/>
              <a:headEnd/>
              <a:tailEnd/>
            </a:ln>
          </p:spPr>
          <p:txBody>
            <a:bodyPr wrap="none" anchor="ctr"/>
            <a:lstStyle/>
            <a:p>
              <a:pPr algn="ctr"/>
              <a:r>
                <a:rPr lang="en-US" sz="1600"/>
                <a:t>s</a:t>
              </a:r>
            </a:p>
            <a:p>
              <a:pPr algn="ctr"/>
              <a:r>
                <a:rPr lang="en-US" sz="1600"/>
                <a:t>9</a:t>
              </a:r>
            </a:p>
          </p:txBody>
        </p:sp>
        <p:sp>
          <p:nvSpPr>
            <p:cNvPr id="64" name="AutoShape 116"/>
            <p:cNvSpPr>
              <a:spLocks noChangeArrowheads="1"/>
            </p:cNvSpPr>
            <p:nvPr/>
          </p:nvSpPr>
          <p:spPr bwMode="auto">
            <a:xfrm>
              <a:off x="3120" y="3408"/>
              <a:ext cx="288" cy="384"/>
            </a:xfrm>
            <a:prstGeom prst="flowChartMagneticDisk">
              <a:avLst/>
            </a:prstGeom>
            <a:solidFill>
              <a:srgbClr val="FF0000"/>
            </a:solidFill>
            <a:ln w="9525">
              <a:solidFill>
                <a:schemeClr val="tx1"/>
              </a:solidFill>
              <a:round/>
              <a:headEnd/>
              <a:tailEnd/>
            </a:ln>
          </p:spPr>
          <p:txBody>
            <a:bodyPr wrap="none" anchor="ctr"/>
            <a:lstStyle/>
            <a:p>
              <a:pPr algn="ctr"/>
              <a:r>
                <a:rPr lang="en-US" sz="1600"/>
                <a:t>s</a:t>
              </a:r>
            </a:p>
            <a:p>
              <a:pPr algn="ctr"/>
              <a:r>
                <a:rPr lang="en-US" sz="1600"/>
                <a:t>10</a:t>
              </a:r>
            </a:p>
          </p:txBody>
        </p:sp>
        <p:sp>
          <p:nvSpPr>
            <p:cNvPr id="65" name="AutoShape 117"/>
            <p:cNvSpPr>
              <a:spLocks noChangeArrowheads="1"/>
            </p:cNvSpPr>
            <p:nvPr/>
          </p:nvSpPr>
          <p:spPr bwMode="auto">
            <a:xfrm>
              <a:off x="3552" y="3408"/>
              <a:ext cx="288" cy="384"/>
            </a:xfrm>
            <a:prstGeom prst="flowChartMagneticDisk">
              <a:avLst/>
            </a:prstGeom>
            <a:solidFill>
              <a:srgbClr val="FF0000"/>
            </a:solidFill>
            <a:ln w="9525">
              <a:solidFill>
                <a:schemeClr val="tx1"/>
              </a:solidFill>
              <a:round/>
              <a:headEnd/>
              <a:tailEnd/>
            </a:ln>
          </p:spPr>
          <p:txBody>
            <a:bodyPr wrap="none" anchor="ctr"/>
            <a:lstStyle/>
            <a:p>
              <a:pPr algn="ctr"/>
              <a:r>
                <a:rPr lang="en-US" sz="1600"/>
                <a:t>s</a:t>
              </a:r>
            </a:p>
            <a:p>
              <a:pPr algn="ctr"/>
              <a:r>
                <a:rPr lang="en-US" sz="1600"/>
                <a:t>11</a:t>
              </a:r>
            </a:p>
          </p:txBody>
        </p:sp>
        <p:sp>
          <p:nvSpPr>
            <p:cNvPr id="66" name="AutoShape 118"/>
            <p:cNvSpPr>
              <a:spLocks noChangeArrowheads="1"/>
            </p:cNvSpPr>
            <p:nvPr/>
          </p:nvSpPr>
          <p:spPr bwMode="auto">
            <a:xfrm>
              <a:off x="3792" y="3408"/>
              <a:ext cx="288" cy="384"/>
            </a:xfrm>
            <a:prstGeom prst="flowChartMagneticDisk">
              <a:avLst/>
            </a:prstGeom>
            <a:solidFill>
              <a:srgbClr val="FF0000"/>
            </a:solidFill>
            <a:ln w="9525">
              <a:solidFill>
                <a:schemeClr val="tx1"/>
              </a:solidFill>
              <a:round/>
              <a:headEnd/>
              <a:tailEnd/>
            </a:ln>
          </p:spPr>
          <p:txBody>
            <a:bodyPr wrap="none" anchor="ctr"/>
            <a:lstStyle/>
            <a:p>
              <a:pPr algn="ctr"/>
              <a:r>
                <a:rPr lang="en-US" sz="1600"/>
                <a:t>s</a:t>
              </a:r>
            </a:p>
            <a:p>
              <a:pPr algn="ctr"/>
              <a:r>
                <a:rPr lang="en-US" sz="1600"/>
                <a:t>12</a:t>
              </a:r>
            </a:p>
          </p:txBody>
        </p:sp>
        <p:sp>
          <p:nvSpPr>
            <p:cNvPr id="67" name="AutoShape 119"/>
            <p:cNvSpPr>
              <a:spLocks noChangeArrowheads="1"/>
            </p:cNvSpPr>
            <p:nvPr/>
          </p:nvSpPr>
          <p:spPr bwMode="auto">
            <a:xfrm>
              <a:off x="4224" y="3408"/>
              <a:ext cx="288" cy="384"/>
            </a:xfrm>
            <a:prstGeom prst="flowChartMagneticDisk">
              <a:avLst/>
            </a:prstGeom>
            <a:solidFill>
              <a:srgbClr val="FF0000"/>
            </a:solidFill>
            <a:ln w="9525">
              <a:solidFill>
                <a:schemeClr val="tx1"/>
              </a:solidFill>
              <a:round/>
              <a:headEnd/>
              <a:tailEnd/>
            </a:ln>
          </p:spPr>
          <p:txBody>
            <a:bodyPr wrap="none" anchor="ctr"/>
            <a:lstStyle/>
            <a:p>
              <a:pPr algn="ctr"/>
              <a:r>
                <a:rPr lang="en-US" sz="1600"/>
                <a:t>s</a:t>
              </a:r>
            </a:p>
            <a:p>
              <a:pPr algn="ctr"/>
              <a:r>
                <a:rPr lang="en-US" sz="1600"/>
                <a:t>13</a:t>
              </a:r>
            </a:p>
          </p:txBody>
        </p:sp>
        <p:sp>
          <p:nvSpPr>
            <p:cNvPr id="68" name="AutoShape 120"/>
            <p:cNvSpPr>
              <a:spLocks noChangeArrowheads="1"/>
            </p:cNvSpPr>
            <p:nvPr/>
          </p:nvSpPr>
          <p:spPr bwMode="auto">
            <a:xfrm>
              <a:off x="4464" y="3408"/>
              <a:ext cx="288" cy="384"/>
            </a:xfrm>
            <a:prstGeom prst="flowChartMagneticDisk">
              <a:avLst/>
            </a:prstGeom>
            <a:solidFill>
              <a:srgbClr val="FF0000"/>
            </a:solidFill>
            <a:ln w="9525">
              <a:solidFill>
                <a:schemeClr val="tx1"/>
              </a:solidFill>
              <a:round/>
              <a:headEnd/>
              <a:tailEnd/>
            </a:ln>
          </p:spPr>
          <p:txBody>
            <a:bodyPr wrap="none" anchor="ctr"/>
            <a:lstStyle/>
            <a:p>
              <a:pPr algn="ctr"/>
              <a:r>
                <a:rPr lang="en-US" sz="1600"/>
                <a:t>s</a:t>
              </a:r>
            </a:p>
            <a:p>
              <a:pPr algn="ctr"/>
              <a:r>
                <a:rPr lang="en-US" sz="1600"/>
                <a:t>14</a:t>
              </a:r>
            </a:p>
          </p:txBody>
        </p:sp>
        <p:sp>
          <p:nvSpPr>
            <p:cNvPr id="69" name="AutoShape 121"/>
            <p:cNvSpPr>
              <a:spLocks noChangeArrowheads="1"/>
            </p:cNvSpPr>
            <p:nvPr/>
          </p:nvSpPr>
          <p:spPr bwMode="auto">
            <a:xfrm>
              <a:off x="4944" y="3408"/>
              <a:ext cx="288" cy="384"/>
            </a:xfrm>
            <a:prstGeom prst="flowChartMagneticDisk">
              <a:avLst/>
            </a:prstGeom>
            <a:solidFill>
              <a:srgbClr val="FF0000"/>
            </a:solidFill>
            <a:ln w="9525">
              <a:solidFill>
                <a:schemeClr val="tx1"/>
              </a:solidFill>
              <a:round/>
              <a:headEnd/>
              <a:tailEnd/>
            </a:ln>
          </p:spPr>
          <p:txBody>
            <a:bodyPr wrap="none" anchor="ctr"/>
            <a:lstStyle/>
            <a:p>
              <a:pPr algn="ctr"/>
              <a:r>
                <a:rPr lang="en-US" sz="1600"/>
                <a:t>s</a:t>
              </a:r>
            </a:p>
            <a:p>
              <a:pPr algn="ctr"/>
              <a:r>
                <a:rPr lang="en-US" sz="1600"/>
                <a:t>15</a:t>
              </a:r>
            </a:p>
          </p:txBody>
        </p:sp>
        <p:sp>
          <p:nvSpPr>
            <p:cNvPr id="70" name="AutoShape 122"/>
            <p:cNvSpPr>
              <a:spLocks noChangeArrowheads="1"/>
            </p:cNvSpPr>
            <p:nvPr/>
          </p:nvSpPr>
          <p:spPr bwMode="auto">
            <a:xfrm>
              <a:off x="5184" y="3408"/>
              <a:ext cx="288" cy="384"/>
            </a:xfrm>
            <a:prstGeom prst="flowChartMagneticDisk">
              <a:avLst/>
            </a:prstGeom>
            <a:solidFill>
              <a:srgbClr val="FF0000"/>
            </a:solidFill>
            <a:ln w="9525">
              <a:solidFill>
                <a:schemeClr val="tx1"/>
              </a:solidFill>
              <a:round/>
              <a:headEnd/>
              <a:tailEnd/>
            </a:ln>
          </p:spPr>
          <p:txBody>
            <a:bodyPr wrap="none" anchor="ctr"/>
            <a:lstStyle/>
            <a:p>
              <a:pPr algn="ctr"/>
              <a:r>
                <a:rPr lang="en-US" sz="1600"/>
                <a:t>s</a:t>
              </a:r>
            </a:p>
            <a:p>
              <a:pPr algn="ctr"/>
              <a:r>
                <a:rPr lang="en-US" sz="1600"/>
                <a:t>16</a:t>
              </a:r>
            </a:p>
          </p:txBody>
        </p:sp>
        <p:sp>
          <p:nvSpPr>
            <p:cNvPr id="71" name="AutoShape 141"/>
            <p:cNvSpPr>
              <a:spLocks noChangeArrowheads="1"/>
            </p:cNvSpPr>
            <p:nvPr/>
          </p:nvSpPr>
          <p:spPr bwMode="auto">
            <a:xfrm>
              <a:off x="192" y="3840"/>
              <a:ext cx="288" cy="384"/>
            </a:xfrm>
            <a:prstGeom prst="flowChartMagneticDisk">
              <a:avLst/>
            </a:prstGeom>
            <a:solidFill>
              <a:srgbClr val="FFCC00"/>
            </a:solidFill>
            <a:ln w="9525">
              <a:solidFill>
                <a:schemeClr val="tx1"/>
              </a:solidFill>
              <a:round/>
              <a:headEnd/>
              <a:tailEnd/>
            </a:ln>
          </p:spPr>
          <p:txBody>
            <a:bodyPr wrap="none" anchor="ctr"/>
            <a:lstStyle/>
            <a:p>
              <a:pPr algn="ctr"/>
              <a:r>
                <a:rPr lang="en-US" sz="1600" dirty="0"/>
                <a:t>s</a:t>
              </a:r>
            </a:p>
            <a:p>
              <a:pPr algn="ctr"/>
              <a:r>
                <a:rPr lang="en-US" sz="1600" dirty="0"/>
                <a:t>16</a:t>
              </a:r>
            </a:p>
          </p:txBody>
        </p:sp>
        <p:sp>
          <p:nvSpPr>
            <p:cNvPr id="72" name="AutoShape 142"/>
            <p:cNvSpPr>
              <a:spLocks noChangeArrowheads="1"/>
            </p:cNvSpPr>
            <p:nvPr/>
          </p:nvSpPr>
          <p:spPr bwMode="auto">
            <a:xfrm>
              <a:off x="432" y="3840"/>
              <a:ext cx="288" cy="384"/>
            </a:xfrm>
            <a:prstGeom prst="flowChartMagneticDisk">
              <a:avLst/>
            </a:prstGeom>
            <a:solidFill>
              <a:srgbClr val="FFC000"/>
            </a:solidFill>
            <a:ln w="9525">
              <a:solidFill>
                <a:schemeClr val="tx1"/>
              </a:solidFill>
              <a:round/>
              <a:headEnd/>
              <a:tailEnd/>
            </a:ln>
          </p:spPr>
          <p:txBody>
            <a:bodyPr wrap="none" anchor="ctr"/>
            <a:lstStyle/>
            <a:p>
              <a:pPr algn="ctr"/>
              <a:r>
                <a:rPr lang="en-US" sz="1600"/>
                <a:t>s</a:t>
              </a:r>
            </a:p>
            <a:p>
              <a:pPr algn="ctr"/>
              <a:r>
                <a:rPr lang="en-US" sz="1600"/>
                <a:t>3</a:t>
              </a:r>
            </a:p>
          </p:txBody>
        </p:sp>
        <p:sp>
          <p:nvSpPr>
            <p:cNvPr id="73" name="AutoShape 143"/>
            <p:cNvSpPr>
              <a:spLocks noChangeArrowheads="1"/>
            </p:cNvSpPr>
            <p:nvPr/>
          </p:nvSpPr>
          <p:spPr bwMode="auto">
            <a:xfrm>
              <a:off x="864" y="3840"/>
              <a:ext cx="288" cy="384"/>
            </a:xfrm>
            <a:prstGeom prst="flowChartMagneticDisk">
              <a:avLst/>
            </a:prstGeom>
            <a:solidFill>
              <a:srgbClr val="FFCC00"/>
            </a:solidFill>
            <a:ln w="9525">
              <a:solidFill>
                <a:schemeClr val="tx1"/>
              </a:solidFill>
              <a:round/>
              <a:headEnd/>
              <a:tailEnd/>
            </a:ln>
          </p:spPr>
          <p:txBody>
            <a:bodyPr wrap="none" anchor="ctr"/>
            <a:lstStyle/>
            <a:p>
              <a:pPr algn="ctr"/>
              <a:r>
                <a:rPr lang="en-US" sz="1600"/>
                <a:t>s</a:t>
              </a:r>
            </a:p>
            <a:p>
              <a:pPr algn="ctr"/>
              <a:r>
                <a:rPr lang="en-US" sz="1600"/>
                <a:t>2</a:t>
              </a:r>
            </a:p>
          </p:txBody>
        </p:sp>
        <p:sp>
          <p:nvSpPr>
            <p:cNvPr id="74" name="AutoShape 144"/>
            <p:cNvSpPr>
              <a:spLocks noChangeArrowheads="1"/>
            </p:cNvSpPr>
            <p:nvPr/>
          </p:nvSpPr>
          <p:spPr bwMode="auto">
            <a:xfrm>
              <a:off x="1104" y="3840"/>
              <a:ext cx="288" cy="384"/>
            </a:xfrm>
            <a:prstGeom prst="flowChartMagneticDisk">
              <a:avLst/>
            </a:prstGeom>
            <a:solidFill>
              <a:srgbClr val="FFCC00"/>
            </a:solidFill>
            <a:ln w="9525">
              <a:solidFill>
                <a:schemeClr val="tx1"/>
              </a:solidFill>
              <a:round/>
              <a:headEnd/>
              <a:tailEnd/>
            </a:ln>
          </p:spPr>
          <p:txBody>
            <a:bodyPr wrap="none" anchor="ctr"/>
            <a:lstStyle/>
            <a:p>
              <a:pPr algn="ctr"/>
              <a:r>
                <a:rPr lang="en-US" sz="1600"/>
                <a:t>s</a:t>
              </a:r>
            </a:p>
            <a:p>
              <a:pPr algn="ctr"/>
              <a:r>
                <a:rPr lang="en-US" sz="1600"/>
                <a:t>5</a:t>
              </a:r>
            </a:p>
          </p:txBody>
        </p:sp>
        <p:sp>
          <p:nvSpPr>
            <p:cNvPr id="75" name="AutoShape 145"/>
            <p:cNvSpPr>
              <a:spLocks noChangeArrowheads="1"/>
            </p:cNvSpPr>
            <p:nvPr/>
          </p:nvSpPr>
          <p:spPr bwMode="auto">
            <a:xfrm>
              <a:off x="1536" y="3840"/>
              <a:ext cx="288" cy="384"/>
            </a:xfrm>
            <a:prstGeom prst="flowChartMagneticDisk">
              <a:avLst/>
            </a:prstGeom>
            <a:solidFill>
              <a:srgbClr val="FFCC00"/>
            </a:solidFill>
            <a:ln w="9525">
              <a:solidFill>
                <a:schemeClr val="tx1"/>
              </a:solidFill>
              <a:round/>
              <a:headEnd/>
              <a:tailEnd/>
            </a:ln>
          </p:spPr>
          <p:txBody>
            <a:bodyPr wrap="none" anchor="ctr"/>
            <a:lstStyle/>
            <a:p>
              <a:pPr algn="ctr"/>
              <a:r>
                <a:rPr lang="en-US" sz="1600"/>
                <a:t>s</a:t>
              </a:r>
            </a:p>
            <a:p>
              <a:pPr algn="ctr"/>
              <a:r>
                <a:rPr lang="en-US" sz="1600"/>
                <a:t>4</a:t>
              </a:r>
            </a:p>
          </p:txBody>
        </p:sp>
        <p:sp>
          <p:nvSpPr>
            <p:cNvPr id="76" name="AutoShape 146"/>
            <p:cNvSpPr>
              <a:spLocks noChangeArrowheads="1"/>
            </p:cNvSpPr>
            <p:nvPr/>
          </p:nvSpPr>
          <p:spPr bwMode="auto">
            <a:xfrm>
              <a:off x="1776" y="3840"/>
              <a:ext cx="288" cy="384"/>
            </a:xfrm>
            <a:prstGeom prst="flowChartMagneticDisk">
              <a:avLst/>
            </a:prstGeom>
            <a:solidFill>
              <a:srgbClr val="FFCC00"/>
            </a:solidFill>
            <a:ln w="9525">
              <a:solidFill>
                <a:schemeClr val="tx1"/>
              </a:solidFill>
              <a:round/>
              <a:headEnd/>
              <a:tailEnd/>
            </a:ln>
          </p:spPr>
          <p:txBody>
            <a:bodyPr wrap="none" anchor="ctr"/>
            <a:lstStyle/>
            <a:p>
              <a:pPr algn="ctr"/>
              <a:r>
                <a:rPr lang="en-US" sz="1600"/>
                <a:t>s</a:t>
              </a:r>
            </a:p>
            <a:p>
              <a:pPr algn="ctr"/>
              <a:r>
                <a:rPr lang="en-US" sz="1600"/>
                <a:t>7</a:t>
              </a:r>
            </a:p>
          </p:txBody>
        </p:sp>
        <p:sp>
          <p:nvSpPr>
            <p:cNvPr id="77" name="AutoShape 147"/>
            <p:cNvSpPr>
              <a:spLocks noChangeArrowheads="1"/>
            </p:cNvSpPr>
            <p:nvPr/>
          </p:nvSpPr>
          <p:spPr bwMode="auto">
            <a:xfrm>
              <a:off x="2208" y="3840"/>
              <a:ext cx="288" cy="384"/>
            </a:xfrm>
            <a:prstGeom prst="flowChartMagneticDisk">
              <a:avLst/>
            </a:prstGeom>
            <a:solidFill>
              <a:srgbClr val="FFCC00"/>
            </a:solidFill>
            <a:ln w="9525">
              <a:solidFill>
                <a:schemeClr val="tx1"/>
              </a:solidFill>
              <a:round/>
              <a:headEnd/>
              <a:tailEnd/>
            </a:ln>
          </p:spPr>
          <p:txBody>
            <a:bodyPr wrap="none" anchor="ctr"/>
            <a:lstStyle/>
            <a:p>
              <a:pPr algn="ctr"/>
              <a:r>
                <a:rPr lang="en-US" sz="1600"/>
                <a:t>s</a:t>
              </a:r>
            </a:p>
            <a:p>
              <a:pPr algn="ctr"/>
              <a:r>
                <a:rPr lang="en-US" sz="1600"/>
                <a:t>6</a:t>
              </a:r>
            </a:p>
          </p:txBody>
        </p:sp>
        <p:sp>
          <p:nvSpPr>
            <p:cNvPr id="78" name="AutoShape 148"/>
            <p:cNvSpPr>
              <a:spLocks noChangeArrowheads="1"/>
            </p:cNvSpPr>
            <p:nvPr/>
          </p:nvSpPr>
          <p:spPr bwMode="auto">
            <a:xfrm>
              <a:off x="2448" y="3840"/>
              <a:ext cx="288" cy="384"/>
            </a:xfrm>
            <a:prstGeom prst="flowChartMagneticDisk">
              <a:avLst/>
            </a:prstGeom>
            <a:solidFill>
              <a:srgbClr val="FFCC00"/>
            </a:solidFill>
            <a:ln w="9525">
              <a:solidFill>
                <a:schemeClr val="tx1"/>
              </a:solidFill>
              <a:round/>
              <a:headEnd/>
              <a:tailEnd/>
            </a:ln>
          </p:spPr>
          <p:txBody>
            <a:bodyPr wrap="none" anchor="ctr"/>
            <a:lstStyle/>
            <a:p>
              <a:pPr algn="ctr"/>
              <a:r>
                <a:rPr lang="en-US" sz="1600"/>
                <a:t>s</a:t>
              </a:r>
            </a:p>
            <a:p>
              <a:pPr algn="ctr"/>
              <a:r>
                <a:rPr lang="en-US" sz="1600"/>
                <a:t>9</a:t>
              </a:r>
            </a:p>
          </p:txBody>
        </p:sp>
        <p:sp>
          <p:nvSpPr>
            <p:cNvPr id="79" name="AutoShape 149"/>
            <p:cNvSpPr>
              <a:spLocks noChangeArrowheads="1"/>
            </p:cNvSpPr>
            <p:nvPr/>
          </p:nvSpPr>
          <p:spPr bwMode="auto">
            <a:xfrm>
              <a:off x="2880" y="3840"/>
              <a:ext cx="288" cy="384"/>
            </a:xfrm>
            <a:prstGeom prst="flowChartMagneticDisk">
              <a:avLst/>
            </a:prstGeom>
            <a:solidFill>
              <a:srgbClr val="FFCC00"/>
            </a:solidFill>
            <a:ln w="9525">
              <a:solidFill>
                <a:schemeClr val="tx1"/>
              </a:solidFill>
              <a:round/>
              <a:headEnd/>
              <a:tailEnd/>
            </a:ln>
          </p:spPr>
          <p:txBody>
            <a:bodyPr wrap="none" anchor="ctr"/>
            <a:lstStyle/>
            <a:p>
              <a:pPr algn="ctr"/>
              <a:r>
                <a:rPr lang="en-US" sz="1600"/>
                <a:t>s</a:t>
              </a:r>
            </a:p>
            <a:p>
              <a:pPr algn="ctr"/>
              <a:r>
                <a:rPr lang="en-US" sz="1600"/>
                <a:t>8</a:t>
              </a:r>
            </a:p>
          </p:txBody>
        </p:sp>
        <p:sp>
          <p:nvSpPr>
            <p:cNvPr id="80" name="AutoShape 150"/>
            <p:cNvSpPr>
              <a:spLocks noChangeArrowheads="1"/>
            </p:cNvSpPr>
            <p:nvPr/>
          </p:nvSpPr>
          <p:spPr bwMode="auto">
            <a:xfrm>
              <a:off x="3120" y="3840"/>
              <a:ext cx="288" cy="384"/>
            </a:xfrm>
            <a:prstGeom prst="flowChartMagneticDisk">
              <a:avLst/>
            </a:prstGeom>
            <a:solidFill>
              <a:srgbClr val="FFCC00"/>
            </a:solidFill>
            <a:ln w="9525">
              <a:solidFill>
                <a:schemeClr val="tx1"/>
              </a:solidFill>
              <a:round/>
              <a:headEnd/>
              <a:tailEnd/>
            </a:ln>
          </p:spPr>
          <p:txBody>
            <a:bodyPr wrap="none" anchor="ctr"/>
            <a:lstStyle/>
            <a:p>
              <a:pPr algn="ctr"/>
              <a:r>
                <a:rPr lang="en-US" sz="1600"/>
                <a:t>s</a:t>
              </a:r>
            </a:p>
            <a:p>
              <a:pPr algn="ctr"/>
              <a:r>
                <a:rPr lang="en-US" sz="1600"/>
                <a:t>11</a:t>
              </a:r>
            </a:p>
          </p:txBody>
        </p:sp>
        <p:sp>
          <p:nvSpPr>
            <p:cNvPr id="81" name="AutoShape 151"/>
            <p:cNvSpPr>
              <a:spLocks noChangeArrowheads="1"/>
            </p:cNvSpPr>
            <p:nvPr/>
          </p:nvSpPr>
          <p:spPr bwMode="auto">
            <a:xfrm>
              <a:off x="3552" y="3840"/>
              <a:ext cx="288" cy="384"/>
            </a:xfrm>
            <a:prstGeom prst="flowChartMagneticDisk">
              <a:avLst/>
            </a:prstGeom>
            <a:solidFill>
              <a:srgbClr val="FFCC00"/>
            </a:solidFill>
            <a:ln w="9525">
              <a:solidFill>
                <a:schemeClr val="tx1"/>
              </a:solidFill>
              <a:round/>
              <a:headEnd/>
              <a:tailEnd/>
            </a:ln>
          </p:spPr>
          <p:txBody>
            <a:bodyPr wrap="none" anchor="ctr"/>
            <a:lstStyle/>
            <a:p>
              <a:pPr algn="ctr"/>
              <a:r>
                <a:rPr lang="en-US" sz="1600"/>
                <a:t>s</a:t>
              </a:r>
            </a:p>
            <a:p>
              <a:pPr algn="ctr"/>
              <a:r>
                <a:rPr lang="en-US" sz="1600"/>
                <a:t>10</a:t>
              </a:r>
            </a:p>
          </p:txBody>
        </p:sp>
        <p:sp>
          <p:nvSpPr>
            <p:cNvPr id="82" name="AutoShape 152"/>
            <p:cNvSpPr>
              <a:spLocks noChangeArrowheads="1"/>
            </p:cNvSpPr>
            <p:nvPr/>
          </p:nvSpPr>
          <p:spPr bwMode="auto">
            <a:xfrm>
              <a:off x="3792" y="3840"/>
              <a:ext cx="288" cy="384"/>
            </a:xfrm>
            <a:prstGeom prst="flowChartMagneticDisk">
              <a:avLst/>
            </a:prstGeom>
            <a:solidFill>
              <a:srgbClr val="FFCC00"/>
            </a:solidFill>
            <a:ln w="9525">
              <a:solidFill>
                <a:schemeClr val="tx1"/>
              </a:solidFill>
              <a:round/>
              <a:headEnd/>
              <a:tailEnd/>
            </a:ln>
          </p:spPr>
          <p:txBody>
            <a:bodyPr wrap="none" anchor="ctr"/>
            <a:lstStyle/>
            <a:p>
              <a:pPr algn="ctr"/>
              <a:r>
                <a:rPr lang="en-US" sz="1600"/>
                <a:t>s</a:t>
              </a:r>
            </a:p>
            <a:p>
              <a:pPr algn="ctr"/>
              <a:r>
                <a:rPr lang="en-US" sz="1600"/>
                <a:t>13</a:t>
              </a:r>
            </a:p>
          </p:txBody>
        </p:sp>
        <p:sp>
          <p:nvSpPr>
            <p:cNvPr id="83" name="AutoShape 153"/>
            <p:cNvSpPr>
              <a:spLocks noChangeArrowheads="1"/>
            </p:cNvSpPr>
            <p:nvPr/>
          </p:nvSpPr>
          <p:spPr bwMode="auto">
            <a:xfrm>
              <a:off x="4224" y="3840"/>
              <a:ext cx="288" cy="384"/>
            </a:xfrm>
            <a:prstGeom prst="flowChartMagneticDisk">
              <a:avLst/>
            </a:prstGeom>
            <a:solidFill>
              <a:srgbClr val="FFCC00"/>
            </a:solidFill>
            <a:ln w="9525">
              <a:solidFill>
                <a:schemeClr val="tx1"/>
              </a:solidFill>
              <a:round/>
              <a:headEnd/>
              <a:tailEnd/>
            </a:ln>
          </p:spPr>
          <p:txBody>
            <a:bodyPr wrap="none" anchor="ctr"/>
            <a:lstStyle/>
            <a:p>
              <a:pPr algn="ctr"/>
              <a:r>
                <a:rPr lang="en-US" sz="1600"/>
                <a:t>s</a:t>
              </a:r>
            </a:p>
            <a:p>
              <a:pPr algn="ctr"/>
              <a:r>
                <a:rPr lang="en-US" sz="1600"/>
                <a:t>12</a:t>
              </a:r>
            </a:p>
          </p:txBody>
        </p:sp>
        <p:sp>
          <p:nvSpPr>
            <p:cNvPr id="84" name="AutoShape 154"/>
            <p:cNvSpPr>
              <a:spLocks noChangeArrowheads="1"/>
            </p:cNvSpPr>
            <p:nvPr/>
          </p:nvSpPr>
          <p:spPr bwMode="auto">
            <a:xfrm>
              <a:off x="4464" y="3840"/>
              <a:ext cx="288" cy="384"/>
            </a:xfrm>
            <a:prstGeom prst="flowChartMagneticDisk">
              <a:avLst/>
            </a:prstGeom>
            <a:solidFill>
              <a:srgbClr val="FFCC00"/>
            </a:solidFill>
            <a:ln w="9525">
              <a:solidFill>
                <a:schemeClr val="tx1"/>
              </a:solidFill>
              <a:round/>
              <a:headEnd/>
              <a:tailEnd/>
            </a:ln>
          </p:spPr>
          <p:txBody>
            <a:bodyPr wrap="none" anchor="ctr"/>
            <a:lstStyle/>
            <a:p>
              <a:pPr algn="ctr"/>
              <a:r>
                <a:rPr lang="en-US" sz="1600"/>
                <a:t>s</a:t>
              </a:r>
            </a:p>
            <a:p>
              <a:pPr algn="ctr"/>
              <a:r>
                <a:rPr lang="en-US" sz="1600"/>
                <a:t>15</a:t>
              </a:r>
            </a:p>
          </p:txBody>
        </p:sp>
        <p:sp>
          <p:nvSpPr>
            <p:cNvPr id="85" name="AutoShape 155"/>
            <p:cNvSpPr>
              <a:spLocks noChangeArrowheads="1"/>
            </p:cNvSpPr>
            <p:nvPr/>
          </p:nvSpPr>
          <p:spPr bwMode="auto">
            <a:xfrm>
              <a:off x="4944" y="3840"/>
              <a:ext cx="288" cy="384"/>
            </a:xfrm>
            <a:prstGeom prst="flowChartMagneticDisk">
              <a:avLst/>
            </a:prstGeom>
            <a:solidFill>
              <a:srgbClr val="FFCC00"/>
            </a:solidFill>
            <a:ln w="9525">
              <a:solidFill>
                <a:schemeClr val="tx1"/>
              </a:solidFill>
              <a:round/>
              <a:headEnd/>
              <a:tailEnd/>
            </a:ln>
          </p:spPr>
          <p:txBody>
            <a:bodyPr wrap="none" anchor="ctr"/>
            <a:lstStyle/>
            <a:p>
              <a:pPr algn="ctr"/>
              <a:r>
                <a:rPr lang="en-US" sz="1600"/>
                <a:t>s</a:t>
              </a:r>
            </a:p>
            <a:p>
              <a:pPr algn="ctr"/>
              <a:r>
                <a:rPr lang="en-US" sz="1600"/>
                <a:t>14</a:t>
              </a:r>
            </a:p>
          </p:txBody>
        </p:sp>
        <p:sp>
          <p:nvSpPr>
            <p:cNvPr id="86" name="AutoShape 156"/>
            <p:cNvSpPr>
              <a:spLocks noChangeArrowheads="1"/>
            </p:cNvSpPr>
            <p:nvPr/>
          </p:nvSpPr>
          <p:spPr bwMode="auto">
            <a:xfrm>
              <a:off x="5184" y="3840"/>
              <a:ext cx="288" cy="384"/>
            </a:xfrm>
            <a:prstGeom prst="flowChartMagneticDisk">
              <a:avLst/>
            </a:prstGeom>
            <a:solidFill>
              <a:srgbClr val="FFCC00"/>
            </a:solidFill>
            <a:ln w="9525">
              <a:solidFill>
                <a:schemeClr val="tx1"/>
              </a:solidFill>
              <a:round/>
              <a:headEnd/>
              <a:tailEnd/>
            </a:ln>
          </p:spPr>
          <p:txBody>
            <a:bodyPr wrap="none" anchor="ctr"/>
            <a:lstStyle/>
            <a:p>
              <a:pPr algn="ctr"/>
              <a:r>
                <a:rPr lang="en-US" sz="1600"/>
                <a:t>s</a:t>
              </a:r>
            </a:p>
            <a:p>
              <a:pPr algn="ctr"/>
              <a:r>
                <a:rPr lang="en-US" sz="1600"/>
                <a:t>1</a:t>
              </a:r>
            </a:p>
          </p:txBody>
        </p:sp>
      </p:grpSp>
      <p:grpSp>
        <p:nvGrpSpPr>
          <p:cNvPr id="2" name="Group 160"/>
          <p:cNvGrpSpPr>
            <a:grpSpLocks/>
          </p:cNvGrpSpPr>
          <p:nvPr/>
        </p:nvGrpSpPr>
        <p:grpSpPr bwMode="auto">
          <a:xfrm>
            <a:off x="790575" y="1314450"/>
            <a:ext cx="3324225" cy="1609725"/>
            <a:chOff x="498" y="330"/>
            <a:chExt cx="2094" cy="1014"/>
          </a:xfrm>
        </p:grpSpPr>
        <p:sp>
          <p:nvSpPr>
            <p:cNvPr id="12" name="Rectangle 5"/>
            <p:cNvSpPr>
              <a:spLocks noChangeArrowheads="1"/>
            </p:cNvSpPr>
            <p:nvPr/>
          </p:nvSpPr>
          <p:spPr bwMode="auto">
            <a:xfrm>
              <a:off x="1392" y="336"/>
              <a:ext cx="672" cy="432"/>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en-US" dirty="0"/>
                <a:t>Staging 1</a:t>
              </a:r>
            </a:p>
          </p:txBody>
        </p:sp>
        <p:sp>
          <p:nvSpPr>
            <p:cNvPr id="13" name="AutoShape 8"/>
            <p:cNvSpPr>
              <a:spLocks noChangeArrowheads="1"/>
            </p:cNvSpPr>
            <p:nvPr/>
          </p:nvSpPr>
          <p:spPr bwMode="auto">
            <a:xfrm>
              <a:off x="498" y="330"/>
              <a:ext cx="384" cy="288"/>
            </a:xfrm>
            <a:prstGeom prst="flowChartMagneticTape">
              <a:avLst/>
            </a:prstGeom>
            <a:solidFill>
              <a:srgbClr val="CCFFCC"/>
            </a:solidFill>
            <a:ln w="9525">
              <a:solidFill>
                <a:schemeClr val="tx1"/>
              </a:solidFill>
              <a:miter lim="800000"/>
              <a:headEnd/>
              <a:tailEnd/>
            </a:ln>
          </p:spPr>
          <p:txBody>
            <a:bodyPr wrap="none" anchor="ctr"/>
            <a:lstStyle/>
            <a:p>
              <a:pPr algn="ctr"/>
              <a:r>
                <a:rPr lang="en-US"/>
                <a:t>Fits</a:t>
              </a:r>
            </a:p>
          </p:txBody>
        </p:sp>
        <p:cxnSp>
          <p:nvCxnSpPr>
            <p:cNvPr id="14" name="AutoShape 9"/>
            <p:cNvCxnSpPr>
              <a:cxnSpLocks noChangeShapeType="1"/>
              <a:stCxn id="25" idx="3"/>
              <a:endCxn id="12" idx="1"/>
            </p:cNvCxnSpPr>
            <p:nvPr/>
          </p:nvCxnSpPr>
          <p:spPr bwMode="auto">
            <a:xfrm flipV="1">
              <a:off x="1074" y="552"/>
              <a:ext cx="318" cy="114"/>
            </a:xfrm>
            <a:prstGeom prst="bentConnector3">
              <a:avLst>
                <a:gd name="adj1" fmla="val 50000"/>
              </a:avLst>
            </a:prstGeom>
            <a:noFill/>
            <a:ln w="9525">
              <a:solidFill>
                <a:schemeClr val="accent1">
                  <a:lumMod val="75000"/>
                </a:schemeClr>
              </a:solidFill>
              <a:miter lim="800000"/>
              <a:headEnd/>
              <a:tailEnd type="triangle" w="med" len="med"/>
            </a:ln>
          </p:spPr>
        </p:cxnSp>
        <p:sp>
          <p:nvSpPr>
            <p:cNvPr id="15" name="AutoShape 10"/>
            <p:cNvSpPr>
              <a:spLocks noChangeArrowheads="1"/>
            </p:cNvSpPr>
            <p:nvPr/>
          </p:nvSpPr>
          <p:spPr bwMode="auto">
            <a:xfrm>
              <a:off x="1056" y="912"/>
              <a:ext cx="288" cy="240"/>
            </a:xfrm>
            <a:prstGeom prst="flowChartMagneticTape">
              <a:avLst/>
            </a:prstGeom>
            <a:solidFill>
              <a:srgbClr val="CCFFCC"/>
            </a:solidFill>
            <a:ln w="9525">
              <a:solidFill>
                <a:schemeClr val="tx1"/>
              </a:solidFill>
              <a:miter lim="800000"/>
              <a:headEnd/>
              <a:tailEnd/>
            </a:ln>
          </p:spPr>
          <p:txBody>
            <a:bodyPr wrap="none" anchor="ctr"/>
            <a:lstStyle/>
            <a:p>
              <a:pPr algn="ctr"/>
              <a:r>
                <a:rPr lang="en-US"/>
                <a:t>csv</a:t>
              </a:r>
            </a:p>
          </p:txBody>
        </p:sp>
        <p:sp>
          <p:nvSpPr>
            <p:cNvPr id="16" name="AutoShape 11"/>
            <p:cNvSpPr>
              <a:spLocks noChangeArrowheads="1"/>
            </p:cNvSpPr>
            <p:nvPr/>
          </p:nvSpPr>
          <p:spPr bwMode="auto">
            <a:xfrm>
              <a:off x="1584" y="912"/>
              <a:ext cx="288" cy="240"/>
            </a:xfrm>
            <a:prstGeom prst="flowChartMagneticTape">
              <a:avLst/>
            </a:prstGeom>
            <a:solidFill>
              <a:srgbClr val="CCFFCC"/>
            </a:solidFill>
            <a:ln w="9525">
              <a:solidFill>
                <a:schemeClr val="tx1"/>
              </a:solidFill>
              <a:miter lim="800000"/>
              <a:headEnd/>
              <a:tailEnd/>
            </a:ln>
          </p:spPr>
          <p:txBody>
            <a:bodyPr wrap="none" anchor="ctr"/>
            <a:lstStyle/>
            <a:p>
              <a:pPr algn="ctr"/>
              <a:r>
                <a:rPr lang="en-US"/>
                <a:t>csv</a:t>
              </a:r>
            </a:p>
          </p:txBody>
        </p:sp>
        <p:sp>
          <p:nvSpPr>
            <p:cNvPr id="17" name="AutoShape 12"/>
            <p:cNvSpPr>
              <a:spLocks noChangeArrowheads="1"/>
            </p:cNvSpPr>
            <p:nvPr/>
          </p:nvSpPr>
          <p:spPr bwMode="auto">
            <a:xfrm>
              <a:off x="2112" y="912"/>
              <a:ext cx="288" cy="240"/>
            </a:xfrm>
            <a:prstGeom prst="flowChartMagneticTape">
              <a:avLst/>
            </a:prstGeom>
            <a:solidFill>
              <a:srgbClr val="CCFFCC"/>
            </a:solidFill>
            <a:ln w="9525">
              <a:solidFill>
                <a:schemeClr val="tx1"/>
              </a:solidFill>
              <a:miter lim="800000"/>
              <a:headEnd/>
              <a:tailEnd/>
            </a:ln>
          </p:spPr>
          <p:txBody>
            <a:bodyPr wrap="none" anchor="ctr"/>
            <a:lstStyle/>
            <a:p>
              <a:pPr algn="ctr"/>
              <a:r>
                <a:rPr lang="en-US"/>
                <a:t>csv</a:t>
              </a:r>
            </a:p>
          </p:txBody>
        </p:sp>
        <p:sp>
          <p:nvSpPr>
            <p:cNvPr id="18" name="AutoShape 13"/>
            <p:cNvSpPr>
              <a:spLocks noChangeArrowheads="1"/>
            </p:cNvSpPr>
            <p:nvPr/>
          </p:nvSpPr>
          <p:spPr bwMode="auto">
            <a:xfrm>
              <a:off x="1152" y="1008"/>
              <a:ext cx="288" cy="240"/>
            </a:xfrm>
            <a:prstGeom prst="flowChartMagneticTape">
              <a:avLst/>
            </a:prstGeom>
            <a:solidFill>
              <a:srgbClr val="CCFFCC"/>
            </a:solidFill>
            <a:ln w="9525">
              <a:solidFill>
                <a:schemeClr val="tx1"/>
              </a:solidFill>
              <a:miter lim="800000"/>
              <a:headEnd/>
              <a:tailEnd/>
            </a:ln>
          </p:spPr>
          <p:txBody>
            <a:bodyPr wrap="none" anchor="ctr"/>
            <a:lstStyle/>
            <a:p>
              <a:pPr algn="ctr"/>
              <a:r>
                <a:rPr lang="en-US"/>
                <a:t>csv</a:t>
              </a:r>
            </a:p>
          </p:txBody>
        </p:sp>
        <p:sp>
          <p:nvSpPr>
            <p:cNvPr id="19" name="AutoShape 14"/>
            <p:cNvSpPr>
              <a:spLocks noChangeArrowheads="1"/>
            </p:cNvSpPr>
            <p:nvPr/>
          </p:nvSpPr>
          <p:spPr bwMode="auto">
            <a:xfrm>
              <a:off x="1680" y="1008"/>
              <a:ext cx="288" cy="240"/>
            </a:xfrm>
            <a:prstGeom prst="flowChartMagneticTape">
              <a:avLst/>
            </a:prstGeom>
            <a:solidFill>
              <a:srgbClr val="CCFFCC"/>
            </a:solidFill>
            <a:ln w="9525">
              <a:solidFill>
                <a:schemeClr val="tx1"/>
              </a:solidFill>
              <a:miter lim="800000"/>
              <a:headEnd/>
              <a:tailEnd/>
            </a:ln>
          </p:spPr>
          <p:txBody>
            <a:bodyPr wrap="none" anchor="ctr"/>
            <a:lstStyle/>
            <a:p>
              <a:pPr algn="ctr"/>
              <a:r>
                <a:rPr lang="en-US"/>
                <a:t>csv</a:t>
              </a:r>
            </a:p>
          </p:txBody>
        </p:sp>
        <p:sp>
          <p:nvSpPr>
            <p:cNvPr id="20" name="AutoShape 16"/>
            <p:cNvSpPr>
              <a:spLocks noChangeArrowheads="1"/>
            </p:cNvSpPr>
            <p:nvPr/>
          </p:nvSpPr>
          <p:spPr bwMode="auto">
            <a:xfrm>
              <a:off x="2208" y="1008"/>
              <a:ext cx="288" cy="240"/>
            </a:xfrm>
            <a:prstGeom prst="flowChartMagneticTape">
              <a:avLst/>
            </a:prstGeom>
            <a:solidFill>
              <a:srgbClr val="CCFFCC"/>
            </a:solidFill>
            <a:ln w="9525">
              <a:solidFill>
                <a:schemeClr val="tx1"/>
              </a:solidFill>
              <a:miter lim="800000"/>
              <a:headEnd/>
              <a:tailEnd/>
            </a:ln>
          </p:spPr>
          <p:txBody>
            <a:bodyPr wrap="none" anchor="ctr"/>
            <a:lstStyle/>
            <a:p>
              <a:pPr algn="ctr"/>
              <a:r>
                <a:rPr lang="en-US"/>
                <a:t>csv</a:t>
              </a:r>
            </a:p>
          </p:txBody>
        </p:sp>
        <p:sp>
          <p:nvSpPr>
            <p:cNvPr id="21" name="AutoShape 17"/>
            <p:cNvSpPr>
              <a:spLocks noChangeArrowheads="1"/>
            </p:cNvSpPr>
            <p:nvPr/>
          </p:nvSpPr>
          <p:spPr bwMode="auto">
            <a:xfrm>
              <a:off x="2304" y="1104"/>
              <a:ext cx="288" cy="240"/>
            </a:xfrm>
            <a:prstGeom prst="flowChartMagneticTape">
              <a:avLst/>
            </a:prstGeom>
            <a:solidFill>
              <a:srgbClr val="CCFFCC"/>
            </a:solidFill>
            <a:ln w="9525">
              <a:solidFill>
                <a:schemeClr val="tx1"/>
              </a:solidFill>
              <a:miter lim="800000"/>
              <a:headEnd/>
              <a:tailEnd/>
            </a:ln>
          </p:spPr>
          <p:txBody>
            <a:bodyPr wrap="none" anchor="ctr"/>
            <a:lstStyle/>
            <a:p>
              <a:pPr algn="ctr"/>
              <a:r>
                <a:rPr lang="en-US"/>
                <a:t>csv</a:t>
              </a:r>
            </a:p>
          </p:txBody>
        </p:sp>
        <p:sp>
          <p:nvSpPr>
            <p:cNvPr id="22" name="AutoShape 19"/>
            <p:cNvSpPr>
              <a:spLocks noChangeArrowheads="1"/>
            </p:cNvSpPr>
            <p:nvPr/>
          </p:nvSpPr>
          <p:spPr bwMode="auto">
            <a:xfrm>
              <a:off x="1776" y="1104"/>
              <a:ext cx="288" cy="240"/>
            </a:xfrm>
            <a:prstGeom prst="flowChartMagneticTape">
              <a:avLst/>
            </a:prstGeom>
            <a:solidFill>
              <a:srgbClr val="CCFFCC"/>
            </a:solidFill>
            <a:ln w="9525">
              <a:solidFill>
                <a:schemeClr val="tx1"/>
              </a:solidFill>
              <a:miter lim="800000"/>
              <a:headEnd/>
              <a:tailEnd/>
            </a:ln>
          </p:spPr>
          <p:txBody>
            <a:bodyPr wrap="none" anchor="ctr"/>
            <a:lstStyle/>
            <a:p>
              <a:pPr algn="ctr"/>
              <a:r>
                <a:rPr lang="en-US"/>
                <a:t>csv</a:t>
              </a:r>
            </a:p>
          </p:txBody>
        </p:sp>
        <p:sp>
          <p:nvSpPr>
            <p:cNvPr id="23" name="AutoShape 20"/>
            <p:cNvSpPr>
              <a:spLocks noChangeArrowheads="1"/>
            </p:cNvSpPr>
            <p:nvPr/>
          </p:nvSpPr>
          <p:spPr bwMode="auto">
            <a:xfrm>
              <a:off x="1248" y="1104"/>
              <a:ext cx="288" cy="240"/>
            </a:xfrm>
            <a:prstGeom prst="flowChartMagneticTape">
              <a:avLst/>
            </a:prstGeom>
            <a:solidFill>
              <a:srgbClr val="CCFFCC"/>
            </a:solidFill>
            <a:ln w="9525">
              <a:solidFill>
                <a:schemeClr val="tx1"/>
              </a:solidFill>
              <a:miter lim="800000"/>
              <a:headEnd/>
              <a:tailEnd/>
            </a:ln>
          </p:spPr>
          <p:txBody>
            <a:bodyPr wrap="none" anchor="ctr"/>
            <a:lstStyle/>
            <a:p>
              <a:pPr algn="ctr"/>
              <a:r>
                <a:rPr lang="en-US"/>
                <a:t>csv</a:t>
              </a:r>
            </a:p>
          </p:txBody>
        </p:sp>
        <p:sp>
          <p:nvSpPr>
            <p:cNvPr id="24" name="AutoShape 21"/>
            <p:cNvSpPr>
              <a:spLocks noChangeArrowheads="1"/>
            </p:cNvSpPr>
            <p:nvPr/>
          </p:nvSpPr>
          <p:spPr bwMode="auto">
            <a:xfrm>
              <a:off x="594" y="426"/>
              <a:ext cx="384" cy="288"/>
            </a:xfrm>
            <a:prstGeom prst="flowChartMagneticTape">
              <a:avLst/>
            </a:prstGeom>
            <a:solidFill>
              <a:srgbClr val="CCFFCC"/>
            </a:solidFill>
            <a:ln w="9525">
              <a:solidFill>
                <a:schemeClr val="tx1"/>
              </a:solidFill>
              <a:miter lim="800000"/>
              <a:headEnd/>
              <a:tailEnd/>
            </a:ln>
          </p:spPr>
          <p:txBody>
            <a:bodyPr wrap="none" anchor="ctr"/>
            <a:lstStyle/>
            <a:p>
              <a:pPr algn="ctr"/>
              <a:r>
                <a:rPr lang="en-US"/>
                <a:t>Fits</a:t>
              </a:r>
            </a:p>
          </p:txBody>
        </p:sp>
        <p:sp>
          <p:nvSpPr>
            <p:cNvPr id="25" name="AutoShape 22"/>
            <p:cNvSpPr>
              <a:spLocks noChangeArrowheads="1"/>
            </p:cNvSpPr>
            <p:nvPr/>
          </p:nvSpPr>
          <p:spPr bwMode="auto">
            <a:xfrm>
              <a:off x="690" y="522"/>
              <a:ext cx="384" cy="288"/>
            </a:xfrm>
            <a:prstGeom prst="flowChartMagneticTape">
              <a:avLst/>
            </a:prstGeom>
            <a:solidFill>
              <a:srgbClr val="CCFFCC"/>
            </a:solidFill>
            <a:ln w="9525">
              <a:solidFill>
                <a:schemeClr val="tx1"/>
              </a:solidFill>
              <a:miter lim="800000"/>
              <a:headEnd/>
              <a:tailEnd/>
            </a:ln>
          </p:spPr>
          <p:txBody>
            <a:bodyPr wrap="none" anchor="ctr"/>
            <a:lstStyle/>
            <a:p>
              <a:pPr algn="ctr"/>
              <a:r>
                <a:rPr lang="en-US"/>
                <a:t>Fits</a:t>
              </a:r>
              <a:r>
                <a:rPr lang="en-US" baseline="-25000"/>
                <a:t>1</a:t>
              </a:r>
            </a:p>
          </p:txBody>
        </p:sp>
      </p:grpSp>
      <p:grpSp>
        <p:nvGrpSpPr>
          <p:cNvPr id="3" name="Group 159"/>
          <p:cNvGrpSpPr>
            <a:grpSpLocks/>
          </p:cNvGrpSpPr>
          <p:nvPr/>
        </p:nvGrpSpPr>
        <p:grpSpPr bwMode="auto">
          <a:xfrm>
            <a:off x="4591050" y="1304925"/>
            <a:ext cx="3333750" cy="1619250"/>
            <a:chOff x="2892" y="324"/>
            <a:chExt cx="2100" cy="1020"/>
          </a:xfrm>
        </p:grpSpPr>
        <p:sp>
          <p:nvSpPr>
            <p:cNvPr id="27" name="Rectangle 25"/>
            <p:cNvSpPr>
              <a:spLocks noChangeArrowheads="1"/>
            </p:cNvSpPr>
            <p:nvPr/>
          </p:nvSpPr>
          <p:spPr bwMode="auto">
            <a:xfrm>
              <a:off x="3792" y="336"/>
              <a:ext cx="672" cy="432"/>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en-US" dirty="0"/>
                <a:t>Staging 2</a:t>
              </a:r>
            </a:p>
          </p:txBody>
        </p:sp>
        <p:sp>
          <p:nvSpPr>
            <p:cNvPr id="28" name="AutoShape 26"/>
            <p:cNvSpPr>
              <a:spLocks noChangeArrowheads="1"/>
            </p:cNvSpPr>
            <p:nvPr/>
          </p:nvSpPr>
          <p:spPr bwMode="auto">
            <a:xfrm>
              <a:off x="2892" y="324"/>
              <a:ext cx="384" cy="288"/>
            </a:xfrm>
            <a:prstGeom prst="flowChartMagneticTape">
              <a:avLst/>
            </a:prstGeom>
            <a:solidFill>
              <a:srgbClr val="CCFFCC"/>
            </a:solidFill>
            <a:ln w="9525">
              <a:solidFill>
                <a:schemeClr val="tx1"/>
              </a:solidFill>
              <a:miter lim="800000"/>
              <a:headEnd/>
              <a:tailEnd/>
            </a:ln>
          </p:spPr>
          <p:txBody>
            <a:bodyPr wrap="none" anchor="ctr"/>
            <a:lstStyle/>
            <a:p>
              <a:pPr algn="ctr"/>
              <a:r>
                <a:rPr lang="en-US"/>
                <a:t>Fits</a:t>
              </a:r>
            </a:p>
          </p:txBody>
        </p:sp>
        <p:cxnSp>
          <p:nvCxnSpPr>
            <p:cNvPr id="29" name="AutoShape 27"/>
            <p:cNvCxnSpPr>
              <a:cxnSpLocks noChangeShapeType="1"/>
              <a:stCxn id="40" idx="3"/>
              <a:endCxn id="27" idx="1"/>
            </p:cNvCxnSpPr>
            <p:nvPr/>
          </p:nvCxnSpPr>
          <p:spPr bwMode="auto">
            <a:xfrm flipV="1">
              <a:off x="3468" y="552"/>
              <a:ext cx="324" cy="108"/>
            </a:xfrm>
            <a:prstGeom prst="bentConnector3">
              <a:avLst>
                <a:gd name="adj1" fmla="val 50000"/>
              </a:avLst>
            </a:prstGeom>
            <a:noFill/>
            <a:ln w="9525">
              <a:solidFill>
                <a:schemeClr val="accent1">
                  <a:lumMod val="75000"/>
                </a:schemeClr>
              </a:solidFill>
              <a:miter lim="800000"/>
              <a:headEnd/>
              <a:tailEnd type="triangle" w="med" len="med"/>
            </a:ln>
          </p:spPr>
        </p:cxnSp>
        <p:sp>
          <p:nvSpPr>
            <p:cNvPr id="30" name="AutoShape 28"/>
            <p:cNvSpPr>
              <a:spLocks noChangeArrowheads="1"/>
            </p:cNvSpPr>
            <p:nvPr/>
          </p:nvSpPr>
          <p:spPr bwMode="auto">
            <a:xfrm>
              <a:off x="3456" y="912"/>
              <a:ext cx="288" cy="240"/>
            </a:xfrm>
            <a:prstGeom prst="flowChartMagneticTape">
              <a:avLst/>
            </a:prstGeom>
            <a:solidFill>
              <a:srgbClr val="CCFFCC"/>
            </a:solidFill>
            <a:ln w="9525">
              <a:solidFill>
                <a:schemeClr val="tx1"/>
              </a:solidFill>
              <a:miter lim="800000"/>
              <a:headEnd/>
              <a:tailEnd/>
            </a:ln>
          </p:spPr>
          <p:txBody>
            <a:bodyPr wrap="none" anchor="ctr"/>
            <a:lstStyle/>
            <a:p>
              <a:pPr algn="ctr"/>
              <a:r>
                <a:rPr lang="en-US"/>
                <a:t>csv</a:t>
              </a:r>
            </a:p>
          </p:txBody>
        </p:sp>
        <p:sp>
          <p:nvSpPr>
            <p:cNvPr id="31" name="AutoShape 29"/>
            <p:cNvSpPr>
              <a:spLocks noChangeArrowheads="1"/>
            </p:cNvSpPr>
            <p:nvPr/>
          </p:nvSpPr>
          <p:spPr bwMode="auto">
            <a:xfrm>
              <a:off x="3984" y="912"/>
              <a:ext cx="288" cy="240"/>
            </a:xfrm>
            <a:prstGeom prst="flowChartMagneticTape">
              <a:avLst/>
            </a:prstGeom>
            <a:solidFill>
              <a:srgbClr val="CCFFCC"/>
            </a:solidFill>
            <a:ln w="9525">
              <a:solidFill>
                <a:schemeClr val="tx1"/>
              </a:solidFill>
              <a:miter lim="800000"/>
              <a:headEnd/>
              <a:tailEnd/>
            </a:ln>
          </p:spPr>
          <p:txBody>
            <a:bodyPr wrap="none" anchor="ctr"/>
            <a:lstStyle/>
            <a:p>
              <a:pPr algn="ctr"/>
              <a:r>
                <a:rPr lang="en-US"/>
                <a:t>csv</a:t>
              </a:r>
            </a:p>
          </p:txBody>
        </p:sp>
        <p:sp>
          <p:nvSpPr>
            <p:cNvPr id="32" name="AutoShape 30"/>
            <p:cNvSpPr>
              <a:spLocks noChangeArrowheads="1"/>
            </p:cNvSpPr>
            <p:nvPr/>
          </p:nvSpPr>
          <p:spPr bwMode="auto">
            <a:xfrm>
              <a:off x="4512" y="912"/>
              <a:ext cx="288" cy="240"/>
            </a:xfrm>
            <a:prstGeom prst="flowChartMagneticTape">
              <a:avLst/>
            </a:prstGeom>
            <a:solidFill>
              <a:srgbClr val="CCFFCC"/>
            </a:solidFill>
            <a:ln w="9525">
              <a:solidFill>
                <a:schemeClr val="tx1"/>
              </a:solidFill>
              <a:miter lim="800000"/>
              <a:headEnd/>
              <a:tailEnd/>
            </a:ln>
          </p:spPr>
          <p:txBody>
            <a:bodyPr wrap="none" anchor="ctr"/>
            <a:lstStyle/>
            <a:p>
              <a:pPr algn="ctr"/>
              <a:r>
                <a:rPr lang="en-US"/>
                <a:t>csv</a:t>
              </a:r>
            </a:p>
          </p:txBody>
        </p:sp>
        <p:sp>
          <p:nvSpPr>
            <p:cNvPr id="33" name="AutoShape 31"/>
            <p:cNvSpPr>
              <a:spLocks noChangeArrowheads="1"/>
            </p:cNvSpPr>
            <p:nvPr/>
          </p:nvSpPr>
          <p:spPr bwMode="auto">
            <a:xfrm>
              <a:off x="3552" y="1008"/>
              <a:ext cx="288" cy="240"/>
            </a:xfrm>
            <a:prstGeom prst="flowChartMagneticTape">
              <a:avLst/>
            </a:prstGeom>
            <a:solidFill>
              <a:srgbClr val="CCFFCC"/>
            </a:solidFill>
            <a:ln w="9525">
              <a:solidFill>
                <a:schemeClr val="tx1"/>
              </a:solidFill>
              <a:miter lim="800000"/>
              <a:headEnd/>
              <a:tailEnd/>
            </a:ln>
          </p:spPr>
          <p:txBody>
            <a:bodyPr wrap="none" anchor="ctr"/>
            <a:lstStyle/>
            <a:p>
              <a:pPr algn="ctr"/>
              <a:r>
                <a:rPr lang="en-US"/>
                <a:t>csv</a:t>
              </a:r>
            </a:p>
          </p:txBody>
        </p:sp>
        <p:sp>
          <p:nvSpPr>
            <p:cNvPr id="34" name="AutoShape 32"/>
            <p:cNvSpPr>
              <a:spLocks noChangeArrowheads="1"/>
            </p:cNvSpPr>
            <p:nvPr/>
          </p:nvSpPr>
          <p:spPr bwMode="auto">
            <a:xfrm>
              <a:off x="4080" y="1008"/>
              <a:ext cx="288" cy="240"/>
            </a:xfrm>
            <a:prstGeom prst="flowChartMagneticTape">
              <a:avLst/>
            </a:prstGeom>
            <a:solidFill>
              <a:srgbClr val="CCFFCC"/>
            </a:solidFill>
            <a:ln w="9525">
              <a:solidFill>
                <a:schemeClr val="tx1"/>
              </a:solidFill>
              <a:miter lim="800000"/>
              <a:headEnd/>
              <a:tailEnd/>
            </a:ln>
          </p:spPr>
          <p:txBody>
            <a:bodyPr wrap="none" anchor="ctr"/>
            <a:lstStyle/>
            <a:p>
              <a:pPr algn="ctr"/>
              <a:r>
                <a:rPr lang="en-US"/>
                <a:t>csv</a:t>
              </a:r>
            </a:p>
          </p:txBody>
        </p:sp>
        <p:sp>
          <p:nvSpPr>
            <p:cNvPr id="35" name="AutoShape 33"/>
            <p:cNvSpPr>
              <a:spLocks noChangeArrowheads="1"/>
            </p:cNvSpPr>
            <p:nvPr/>
          </p:nvSpPr>
          <p:spPr bwMode="auto">
            <a:xfrm>
              <a:off x="4608" y="1008"/>
              <a:ext cx="288" cy="240"/>
            </a:xfrm>
            <a:prstGeom prst="flowChartMagneticTape">
              <a:avLst/>
            </a:prstGeom>
            <a:solidFill>
              <a:srgbClr val="CCFFCC"/>
            </a:solidFill>
            <a:ln w="9525">
              <a:solidFill>
                <a:schemeClr val="tx1"/>
              </a:solidFill>
              <a:miter lim="800000"/>
              <a:headEnd/>
              <a:tailEnd/>
            </a:ln>
          </p:spPr>
          <p:txBody>
            <a:bodyPr wrap="none" anchor="ctr"/>
            <a:lstStyle/>
            <a:p>
              <a:pPr algn="ctr"/>
              <a:r>
                <a:rPr lang="en-US"/>
                <a:t>csv</a:t>
              </a:r>
            </a:p>
          </p:txBody>
        </p:sp>
        <p:sp>
          <p:nvSpPr>
            <p:cNvPr id="36" name="AutoShape 34"/>
            <p:cNvSpPr>
              <a:spLocks noChangeArrowheads="1"/>
            </p:cNvSpPr>
            <p:nvPr/>
          </p:nvSpPr>
          <p:spPr bwMode="auto">
            <a:xfrm>
              <a:off x="4704" y="1104"/>
              <a:ext cx="288" cy="240"/>
            </a:xfrm>
            <a:prstGeom prst="flowChartMagneticTape">
              <a:avLst/>
            </a:prstGeom>
            <a:solidFill>
              <a:srgbClr val="CCFFCC"/>
            </a:solidFill>
            <a:ln w="9525">
              <a:solidFill>
                <a:schemeClr val="tx1"/>
              </a:solidFill>
              <a:miter lim="800000"/>
              <a:headEnd/>
              <a:tailEnd/>
            </a:ln>
          </p:spPr>
          <p:txBody>
            <a:bodyPr wrap="none" anchor="ctr"/>
            <a:lstStyle/>
            <a:p>
              <a:pPr algn="ctr"/>
              <a:r>
                <a:rPr lang="en-US"/>
                <a:t>csv</a:t>
              </a:r>
            </a:p>
          </p:txBody>
        </p:sp>
        <p:sp>
          <p:nvSpPr>
            <p:cNvPr id="37" name="AutoShape 35"/>
            <p:cNvSpPr>
              <a:spLocks noChangeArrowheads="1"/>
            </p:cNvSpPr>
            <p:nvPr/>
          </p:nvSpPr>
          <p:spPr bwMode="auto">
            <a:xfrm>
              <a:off x="4176" y="1104"/>
              <a:ext cx="288" cy="240"/>
            </a:xfrm>
            <a:prstGeom prst="flowChartMagneticTape">
              <a:avLst/>
            </a:prstGeom>
            <a:solidFill>
              <a:srgbClr val="CCFFCC"/>
            </a:solidFill>
            <a:ln w="9525">
              <a:solidFill>
                <a:schemeClr val="tx1"/>
              </a:solidFill>
              <a:miter lim="800000"/>
              <a:headEnd/>
              <a:tailEnd/>
            </a:ln>
          </p:spPr>
          <p:txBody>
            <a:bodyPr wrap="none" anchor="ctr"/>
            <a:lstStyle/>
            <a:p>
              <a:pPr algn="ctr"/>
              <a:r>
                <a:rPr lang="en-US"/>
                <a:t>csv</a:t>
              </a:r>
            </a:p>
          </p:txBody>
        </p:sp>
        <p:sp>
          <p:nvSpPr>
            <p:cNvPr id="38" name="AutoShape 36"/>
            <p:cNvSpPr>
              <a:spLocks noChangeArrowheads="1"/>
            </p:cNvSpPr>
            <p:nvPr/>
          </p:nvSpPr>
          <p:spPr bwMode="auto">
            <a:xfrm>
              <a:off x="3648" y="1104"/>
              <a:ext cx="288" cy="240"/>
            </a:xfrm>
            <a:prstGeom prst="flowChartMagneticTape">
              <a:avLst/>
            </a:prstGeom>
            <a:solidFill>
              <a:srgbClr val="CCFFCC"/>
            </a:solidFill>
            <a:ln w="9525">
              <a:solidFill>
                <a:schemeClr val="tx1"/>
              </a:solidFill>
              <a:miter lim="800000"/>
              <a:headEnd/>
              <a:tailEnd/>
            </a:ln>
          </p:spPr>
          <p:txBody>
            <a:bodyPr wrap="none" anchor="ctr"/>
            <a:lstStyle/>
            <a:p>
              <a:pPr algn="ctr"/>
              <a:r>
                <a:rPr lang="en-US"/>
                <a:t>csv</a:t>
              </a:r>
            </a:p>
          </p:txBody>
        </p:sp>
        <p:sp>
          <p:nvSpPr>
            <p:cNvPr id="39" name="AutoShape 37"/>
            <p:cNvSpPr>
              <a:spLocks noChangeArrowheads="1"/>
            </p:cNvSpPr>
            <p:nvPr/>
          </p:nvSpPr>
          <p:spPr bwMode="auto">
            <a:xfrm>
              <a:off x="2988" y="420"/>
              <a:ext cx="384" cy="288"/>
            </a:xfrm>
            <a:prstGeom prst="flowChartMagneticTape">
              <a:avLst/>
            </a:prstGeom>
            <a:solidFill>
              <a:srgbClr val="CCFFCC"/>
            </a:solidFill>
            <a:ln w="9525">
              <a:solidFill>
                <a:schemeClr val="tx1"/>
              </a:solidFill>
              <a:miter lim="800000"/>
              <a:headEnd/>
              <a:tailEnd/>
            </a:ln>
          </p:spPr>
          <p:txBody>
            <a:bodyPr wrap="none" anchor="ctr"/>
            <a:lstStyle/>
            <a:p>
              <a:pPr algn="ctr"/>
              <a:r>
                <a:rPr lang="en-US"/>
                <a:t>Fits</a:t>
              </a:r>
            </a:p>
          </p:txBody>
        </p:sp>
        <p:sp>
          <p:nvSpPr>
            <p:cNvPr id="40" name="AutoShape 38"/>
            <p:cNvSpPr>
              <a:spLocks noChangeArrowheads="1"/>
            </p:cNvSpPr>
            <p:nvPr/>
          </p:nvSpPr>
          <p:spPr bwMode="auto">
            <a:xfrm>
              <a:off x="3084" y="516"/>
              <a:ext cx="384" cy="288"/>
            </a:xfrm>
            <a:prstGeom prst="flowChartMagneticTape">
              <a:avLst/>
            </a:prstGeom>
            <a:solidFill>
              <a:srgbClr val="CCFFCC"/>
            </a:solidFill>
            <a:ln w="9525">
              <a:solidFill>
                <a:schemeClr val="tx1"/>
              </a:solidFill>
              <a:miter lim="800000"/>
              <a:headEnd/>
              <a:tailEnd/>
            </a:ln>
          </p:spPr>
          <p:txBody>
            <a:bodyPr wrap="none" anchor="ctr"/>
            <a:lstStyle/>
            <a:p>
              <a:pPr algn="ctr"/>
              <a:r>
                <a:rPr lang="en-US"/>
                <a:t>Fits</a:t>
              </a:r>
              <a:r>
                <a:rPr lang="en-US" baseline="-25000"/>
                <a:t>n</a:t>
              </a:r>
            </a:p>
          </p:txBody>
        </p:sp>
      </p:grpSp>
      <p:cxnSp>
        <p:nvCxnSpPr>
          <p:cNvPr id="41" name="AutoShape 45"/>
          <p:cNvCxnSpPr>
            <a:cxnSpLocks noChangeShapeType="1"/>
            <a:stCxn id="12" idx="2"/>
            <a:endCxn id="15" idx="0"/>
          </p:cNvCxnSpPr>
          <p:nvPr/>
        </p:nvCxnSpPr>
        <p:spPr bwMode="auto">
          <a:xfrm rot="5400000">
            <a:off x="2209800" y="1704975"/>
            <a:ext cx="228600" cy="838200"/>
          </a:xfrm>
          <a:prstGeom prst="bentConnector3">
            <a:avLst>
              <a:gd name="adj1" fmla="val 50000"/>
            </a:avLst>
          </a:prstGeom>
          <a:noFill/>
          <a:ln w="9525">
            <a:solidFill>
              <a:schemeClr val="accent1">
                <a:lumMod val="75000"/>
              </a:schemeClr>
            </a:solidFill>
            <a:miter lim="800000"/>
            <a:headEnd/>
            <a:tailEnd type="triangle" w="med" len="med"/>
          </a:ln>
        </p:spPr>
      </p:cxnSp>
      <p:cxnSp>
        <p:nvCxnSpPr>
          <p:cNvPr id="42" name="AutoShape 46"/>
          <p:cNvCxnSpPr>
            <a:cxnSpLocks noChangeShapeType="1"/>
            <a:stCxn id="12" idx="2"/>
            <a:endCxn id="16" idx="0"/>
          </p:cNvCxnSpPr>
          <p:nvPr/>
        </p:nvCxnSpPr>
        <p:spPr bwMode="auto">
          <a:xfrm rot="5400000">
            <a:off x="2628901" y="2124075"/>
            <a:ext cx="228600" cy="3175"/>
          </a:xfrm>
          <a:prstGeom prst="straightConnector1">
            <a:avLst/>
          </a:prstGeom>
          <a:noFill/>
          <a:ln w="9525">
            <a:solidFill>
              <a:schemeClr val="accent1">
                <a:lumMod val="75000"/>
              </a:schemeClr>
            </a:solidFill>
            <a:round/>
            <a:headEnd/>
            <a:tailEnd type="triangle" w="med" len="med"/>
          </a:ln>
        </p:spPr>
      </p:cxnSp>
      <p:cxnSp>
        <p:nvCxnSpPr>
          <p:cNvPr id="43" name="AutoShape 47"/>
          <p:cNvCxnSpPr>
            <a:cxnSpLocks noChangeShapeType="1"/>
            <a:stCxn id="12" idx="2"/>
            <a:endCxn id="17" idx="0"/>
          </p:cNvCxnSpPr>
          <p:nvPr/>
        </p:nvCxnSpPr>
        <p:spPr bwMode="auto">
          <a:xfrm rot="16200000" flipH="1">
            <a:off x="3048000" y="1704975"/>
            <a:ext cx="228600" cy="838200"/>
          </a:xfrm>
          <a:prstGeom prst="bentConnector3">
            <a:avLst>
              <a:gd name="adj1" fmla="val 50000"/>
            </a:avLst>
          </a:prstGeom>
          <a:noFill/>
          <a:ln w="9525">
            <a:solidFill>
              <a:schemeClr val="accent1">
                <a:lumMod val="75000"/>
              </a:schemeClr>
            </a:solidFill>
            <a:miter lim="800000"/>
            <a:headEnd/>
            <a:tailEnd type="triangle" w="med" len="med"/>
          </a:ln>
        </p:spPr>
      </p:cxnSp>
      <p:cxnSp>
        <p:nvCxnSpPr>
          <p:cNvPr id="44" name="AutoShape 48"/>
          <p:cNvCxnSpPr>
            <a:cxnSpLocks noChangeShapeType="1"/>
            <a:stCxn id="27" idx="2"/>
            <a:endCxn id="30" idx="0"/>
          </p:cNvCxnSpPr>
          <p:nvPr/>
        </p:nvCxnSpPr>
        <p:spPr bwMode="auto">
          <a:xfrm rot="5400000">
            <a:off x="6019800" y="1704975"/>
            <a:ext cx="228600" cy="838200"/>
          </a:xfrm>
          <a:prstGeom prst="bentConnector3">
            <a:avLst>
              <a:gd name="adj1" fmla="val 50000"/>
            </a:avLst>
          </a:prstGeom>
          <a:noFill/>
          <a:ln w="9525">
            <a:solidFill>
              <a:schemeClr val="accent1">
                <a:lumMod val="75000"/>
              </a:schemeClr>
            </a:solidFill>
            <a:miter lim="800000"/>
            <a:headEnd/>
            <a:tailEnd type="triangle" w="med" len="med"/>
          </a:ln>
        </p:spPr>
      </p:cxnSp>
      <p:cxnSp>
        <p:nvCxnSpPr>
          <p:cNvPr id="45" name="AutoShape 49"/>
          <p:cNvCxnSpPr>
            <a:cxnSpLocks noChangeShapeType="1"/>
            <a:stCxn id="27" idx="2"/>
            <a:endCxn id="31" idx="0"/>
          </p:cNvCxnSpPr>
          <p:nvPr/>
        </p:nvCxnSpPr>
        <p:spPr bwMode="auto">
          <a:xfrm rot="5400000">
            <a:off x="6438901" y="2124075"/>
            <a:ext cx="228600" cy="3175"/>
          </a:xfrm>
          <a:prstGeom prst="straightConnector1">
            <a:avLst/>
          </a:prstGeom>
          <a:noFill/>
          <a:ln w="9525">
            <a:solidFill>
              <a:schemeClr val="tx1"/>
            </a:solidFill>
            <a:round/>
            <a:headEnd/>
            <a:tailEnd type="triangle" w="med" len="med"/>
          </a:ln>
        </p:spPr>
      </p:cxnSp>
      <p:cxnSp>
        <p:nvCxnSpPr>
          <p:cNvPr id="46" name="AutoShape 50"/>
          <p:cNvCxnSpPr>
            <a:cxnSpLocks noChangeShapeType="1"/>
            <a:stCxn id="27" idx="2"/>
            <a:endCxn id="32" idx="0"/>
          </p:cNvCxnSpPr>
          <p:nvPr/>
        </p:nvCxnSpPr>
        <p:spPr bwMode="auto">
          <a:xfrm rot="16200000" flipH="1">
            <a:off x="6858000" y="1704975"/>
            <a:ext cx="228600" cy="838200"/>
          </a:xfrm>
          <a:prstGeom prst="bentConnector3">
            <a:avLst>
              <a:gd name="adj1" fmla="val 50000"/>
            </a:avLst>
          </a:prstGeom>
          <a:noFill/>
          <a:ln w="9525">
            <a:solidFill>
              <a:schemeClr val="accent1">
                <a:lumMod val="75000"/>
              </a:schemeClr>
            </a:solidFill>
            <a:miter lim="800000"/>
            <a:headEnd/>
            <a:tailEnd type="triangle" w="med" len="med"/>
          </a:ln>
        </p:spPr>
      </p:cxnSp>
      <p:grpSp>
        <p:nvGrpSpPr>
          <p:cNvPr id="6" name="Group 161"/>
          <p:cNvGrpSpPr>
            <a:grpSpLocks/>
          </p:cNvGrpSpPr>
          <p:nvPr/>
        </p:nvGrpSpPr>
        <p:grpSpPr bwMode="auto">
          <a:xfrm>
            <a:off x="0" y="2924175"/>
            <a:ext cx="9144000" cy="1790700"/>
            <a:chOff x="0" y="1656"/>
            <a:chExt cx="5760" cy="1128"/>
          </a:xfrm>
        </p:grpSpPr>
        <p:sp>
          <p:nvSpPr>
            <p:cNvPr id="88" name="Rectangle 39"/>
            <p:cNvSpPr>
              <a:spLocks noChangeArrowheads="1"/>
            </p:cNvSpPr>
            <p:nvPr/>
          </p:nvSpPr>
          <p:spPr bwMode="auto">
            <a:xfrm>
              <a:off x="480" y="1926"/>
              <a:ext cx="346" cy="34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en-US"/>
                <a:t>LM</a:t>
              </a:r>
              <a:r>
                <a:rPr lang="en-US" baseline="-25000"/>
                <a:t>1</a:t>
              </a:r>
            </a:p>
          </p:txBody>
        </p:sp>
        <p:sp>
          <p:nvSpPr>
            <p:cNvPr id="89" name="Rectangle 40"/>
            <p:cNvSpPr>
              <a:spLocks noChangeArrowheads="1"/>
            </p:cNvSpPr>
            <p:nvPr/>
          </p:nvSpPr>
          <p:spPr bwMode="auto">
            <a:xfrm>
              <a:off x="1356" y="1926"/>
              <a:ext cx="346" cy="34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en-US" dirty="0"/>
                <a:t>LM</a:t>
              </a:r>
              <a:r>
                <a:rPr lang="en-US" baseline="-25000" dirty="0"/>
                <a:t>2</a:t>
              </a:r>
            </a:p>
          </p:txBody>
        </p:sp>
        <p:sp>
          <p:nvSpPr>
            <p:cNvPr id="90" name="Rectangle 41"/>
            <p:cNvSpPr>
              <a:spLocks noChangeArrowheads="1"/>
            </p:cNvSpPr>
            <p:nvPr/>
          </p:nvSpPr>
          <p:spPr bwMode="auto">
            <a:xfrm>
              <a:off x="2268" y="1926"/>
              <a:ext cx="346" cy="34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en-US" dirty="0"/>
                <a:t>LM</a:t>
              </a:r>
              <a:r>
                <a:rPr lang="en-US" baseline="-25000" dirty="0"/>
                <a:t>3</a:t>
              </a:r>
            </a:p>
          </p:txBody>
        </p:sp>
        <p:sp>
          <p:nvSpPr>
            <p:cNvPr id="91" name="Rectangle 42"/>
            <p:cNvSpPr>
              <a:spLocks noChangeArrowheads="1"/>
            </p:cNvSpPr>
            <p:nvPr/>
          </p:nvSpPr>
          <p:spPr bwMode="auto">
            <a:xfrm>
              <a:off x="3324" y="1926"/>
              <a:ext cx="346" cy="34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en-US"/>
                <a:t>LM</a:t>
              </a:r>
              <a:r>
                <a:rPr lang="en-US" baseline="-25000"/>
                <a:t>4</a:t>
              </a:r>
            </a:p>
          </p:txBody>
        </p:sp>
        <p:sp>
          <p:nvSpPr>
            <p:cNvPr id="92" name="Rectangle 43"/>
            <p:cNvSpPr>
              <a:spLocks noChangeArrowheads="1"/>
            </p:cNvSpPr>
            <p:nvPr/>
          </p:nvSpPr>
          <p:spPr bwMode="auto">
            <a:xfrm>
              <a:off x="4410" y="1926"/>
              <a:ext cx="346" cy="34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en-US" dirty="0"/>
                <a:t>LM</a:t>
              </a:r>
              <a:r>
                <a:rPr lang="en-US" baseline="-25000" dirty="0"/>
                <a:t>5</a:t>
              </a:r>
            </a:p>
          </p:txBody>
        </p:sp>
        <p:sp>
          <p:nvSpPr>
            <p:cNvPr id="93" name="Rectangle 44"/>
            <p:cNvSpPr>
              <a:spLocks noChangeArrowheads="1"/>
            </p:cNvSpPr>
            <p:nvPr/>
          </p:nvSpPr>
          <p:spPr bwMode="auto">
            <a:xfrm>
              <a:off x="5160" y="1926"/>
              <a:ext cx="346" cy="34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en-US"/>
                <a:t>LM</a:t>
              </a:r>
              <a:r>
                <a:rPr lang="en-US" baseline="-25000"/>
                <a:t>6</a:t>
              </a:r>
            </a:p>
          </p:txBody>
        </p:sp>
        <p:cxnSp>
          <p:nvCxnSpPr>
            <p:cNvPr id="94" name="AutoShape 51"/>
            <p:cNvCxnSpPr>
              <a:cxnSpLocks noChangeShapeType="1"/>
              <a:stCxn id="22" idx="2"/>
              <a:endCxn id="88" idx="0"/>
            </p:cNvCxnSpPr>
            <p:nvPr/>
          </p:nvCxnSpPr>
          <p:spPr bwMode="auto">
            <a:xfrm rot="5400000">
              <a:off x="1151" y="1157"/>
              <a:ext cx="270" cy="1267"/>
            </a:xfrm>
            <a:prstGeom prst="curvedConnector3">
              <a:avLst>
                <a:gd name="adj1" fmla="val 50000"/>
              </a:avLst>
            </a:prstGeom>
            <a:noFill/>
            <a:ln w="9525">
              <a:solidFill>
                <a:schemeClr val="accent1">
                  <a:lumMod val="75000"/>
                </a:schemeClr>
              </a:solidFill>
              <a:round/>
              <a:headEnd/>
              <a:tailEnd/>
            </a:ln>
          </p:spPr>
        </p:cxnSp>
        <p:cxnSp>
          <p:nvCxnSpPr>
            <p:cNvPr id="95" name="AutoShape 52"/>
            <p:cNvCxnSpPr>
              <a:cxnSpLocks noChangeShapeType="1"/>
              <a:stCxn id="21" idx="2"/>
              <a:endCxn id="91" idx="0"/>
            </p:cNvCxnSpPr>
            <p:nvPr/>
          </p:nvCxnSpPr>
          <p:spPr bwMode="auto">
            <a:xfrm rot="16200000" flipH="1">
              <a:off x="2837" y="1267"/>
              <a:ext cx="270" cy="1049"/>
            </a:xfrm>
            <a:prstGeom prst="curvedConnector3">
              <a:avLst>
                <a:gd name="adj1" fmla="val 50000"/>
              </a:avLst>
            </a:prstGeom>
            <a:noFill/>
            <a:ln w="9525">
              <a:solidFill>
                <a:schemeClr val="accent1">
                  <a:lumMod val="75000"/>
                </a:schemeClr>
              </a:solidFill>
              <a:round/>
              <a:headEnd/>
              <a:tailEnd type="triangle" w="med" len="med"/>
            </a:ln>
          </p:spPr>
        </p:cxnSp>
        <p:cxnSp>
          <p:nvCxnSpPr>
            <p:cNvPr id="96" name="AutoShape 53"/>
            <p:cNvCxnSpPr>
              <a:cxnSpLocks noChangeShapeType="1"/>
              <a:stCxn id="37" idx="2"/>
              <a:endCxn id="92" idx="0"/>
            </p:cNvCxnSpPr>
            <p:nvPr/>
          </p:nvCxnSpPr>
          <p:spPr bwMode="auto">
            <a:xfrm rot="16200000" flipH="1">
              <a:off x="4316" y="1660"/>
              <a:ext cx="270" cy="263"/>
            </a:xfrm>
            <a:prstGeom prst="curvedConnector3">
              <a:avLst>
                <a:gd name="adj1" fmla="val 50000"/>
              </a:avLst>
            </a:prstGeom>
            <a:noFill/>
            <a:ln w="9525">
              <a:solidFill>
                <a:schemeClr val="accent1">
                  <a:lumMod val="75000"/>
                </a:schemeClr>
              </a:solidFill>
              <a:round/>
              <a:headEnd/>
              <a:tailEnd type="triangle" w="med" len="med"/>
            </a:ln>
          </p:spPr>
        </p:cxnSp>
        <p:cxnSp>
          <p:nvCxnSpPr>
            <p:cNvPr id="97" name="AutoShape 54"/>
            <p:cNvCxnSpPr>
              <a:cxnSpLocks noChangeShapeType="1"/>
              <a:stCxn id="23" idx="2"/>
              <a:endCxn id="88" idx="0"/>
            </p:cNvCxnSpPr>
            <p:nvPr/>
          </p:nvCxnSpPr>
          <p:spPr bwMode="auto">
            <a:xfrm rot="5400000">
              <a:off x="887" y="1421"/>
              <a:ext cx="270" cy="739"/>
            </a:xfrm>
            <a:prstGeom prst="curvedConnector3">
              <a:avLst>
                <a:gd name="adj1" fmla="val 50000"/>
              </a:avLst>
            </a:prstGeom>
            <a:noFill/>
            <a:ln w="9525">
              <a:solidFill>
                <a:schemeClr val="accent1">
                  <a:lumMod val="75000"/>
                </a:schemeClr>
              </a:solidFill>
              <a:round/>
              <a:headEnd/>
              <a:tailEnd type="triangle" w="med" len="med"/>
            </a:ln>
          </p:spPr>
        </p:cxnSp>
        <p:cxnSp>
          <p:nvCxnSpPr>
            <p:cNvPr id="98" name="AutoShape 55"/>
            <p:cNvCxnSpPr>
              <a:cxnSpLocks noChangeShapeType="1"/>
              <a:stCxn id="38" idx="2"/>
              <a:endCxn id="92" idx="0"/>
            </p:cNvCxnSpPr>
            <p:nvPr/>
          </p:nvCxnSpPr>
          <p:spPr bwMode="auto">
            <a:xfrm rot="16200000" flipH="1">
              <a:off x="4052" y="1396"/>
              <a:ext cx="270" cy="791"/>
            </a:xfrm>
            <a:prstGeom prst="curvedConnector3">
              <a:avLst>
                <a:gd name="adj1" fmla="val 50000"/>
              </a:avLst>
            </a:prstGeom>
            <a:noFill/>
            <a:ln w="9525">
              <a:solidFill>
                <a:schemeClr val="accent1">
                  <a:lumMod val="75000"/>
                </a:schemeClr>
              </a:solidFill>
              <a:round/>
              <a:headEnd/>
              <a:tailEnd type="triangle" w="med" len="med"/>
            </a:ln>
          </p:spPr>
        </p:cxnSp>
        <p:cxnSp>
          <p:nvCxnSpPr>
            <p:cNvPr id="99" name="AutoShape 56"/>
            <p:cNvCxnSpPr>
              <a:cxnSpLocks noChangeShapeType="1"/>
              <a:stCxn id="36" idx="2"/>
              <a:endCxn id="90" idx="0"/>
            </p:cNvCxnSpPr>
            <p:nvPr/>
          </p:nvCxnSpPr>
          <p:spPr bwMode="auto">
            <a:xfrm rot="5400000">
              <a:off x="3509" y="587"/>
              <a:ext cx="270" cy="2407"/>
            </a:xfrm>
            <a:prstGeom prst="curvedConnector3">
              <a:avLst>
                <a:gd name="adj1" fmla="val 50000"/>
              </a:avLst>
            </a:prstGeom>
            <a:noFill/>
            <a:ln w="9525">
              <a:solidFill>
                <a:schemeClr val="accent1">
                  <a:lumMod val="75000"/>
                </a:schemeClr>
              </a:solidFill>
              <a:round/>
              <a:headEnd/>
              <a:tailEnd type="triangle" w="med" len="med"/>
            </a:ln>
          </p:spPr>
        </p:cxnSp>
        <p:sp>
          <p:nvSpPr>
            <p:cNvPr id="100" name="AutoShape 57"/>
            <p:cNvSpPr>
              <a:spLocks noChangeArrowheads="1"/>
            </p:cNvSpPr>
            <p:nvPr/>
          </p:nvSpPr>
          <p:spPr bwMode="auto">
            <a:xfrm>
              <a:off x="48" y="1896"/>
              <a:ext cx="240" cy="288"/>
            </a:xfrm>
            <a:prstGeom prst="flowChartMagneticDisk">
              <a:avLst/>
            </a:prstGeom>
            <a:solidFill>
              <a:srgbClr val="CCFFCC"/>
            </a:solidFill>
            <a:ln w="9525">
              <a:solidFill>
                <a:schemeClr val="tx1"/>
              </a:solidFill>
              <a:round/>
              <a:headEnd/>
              <a:tailEnd/>
            </a:ln>
          </p:spPr>
          <p:txBody>
            <a:bodyPr wrap="none" anchor="ctr"/>
            <a:lstStyle/>
            <a:p>
              <a:endParaRPr lang="en-US"/>
            </a:p>
          </p:txBody>
        </p:sp>
        <p:sp>
          <p:nvSpPr>
            <p:cNvPr id="101" name="AutoShape 60"/>
            <p:cNvSpPr>
              <a:spLocks noChangeArrowheads="1"/>
            </p:cNvSpPr>
            <p:nvPr/>
          </p:nvSpPr>
          <p:spPr bwMode="auto">
            <a:xfrm>
              <a:off x="1938" y="1938"/>
              <a:ext cx="240" cy="288"/>
            </a:xfrm>
            <a:prstGeom prst="flowChartMagneticDisk">
              <a:avLst/>
            </a:prstGeom>
            <a:solidFill>
              <a:srgbClr val="CCFFCC"/>
            </a:solidFill>
            <a:ln w="9525">
              <a:solidFill>
                <a:schemeClr val="tx1"/>
              </a:solidFill>
              <a:round/>
              <a:headEnd/>
              <a:tailEnd/>
            </a:ln>
          </p:spPr>
          <p:txBody>
            <a:bodyPr wrap="none" anchor="ctr"/>
            <a:lstStyle/>
            <a:p>
              <a:endParaRPr lang="en-US"/>
            </a:p>
          </p:txBody>
        </p:sp>
        <p:sp>
          <p:nvSpPr>
            <p:cNvPr id="102" name="AutoShape 61"/>
            <p:cNvSpPr>
              <a:spLocks noChangeArrowheads="1"/>
            </p:cNvSpPr>
            <p:nvPr/>
          </p:nvSpPr>
          <p:spPr bwMode="auto">
            <a:xfrm>
              <a:off x="3036" y="1938"/>
              <a:ext cx="240" cy="288"/>
            </a:xfrm>
            <a:prstGeom prst="flowChartMagneticDisk">
              <a:avLst/>
            </a:prstGeom>
            <a:solidFill>
              <a:srgbClr val="CCFFCC"/>
            </a:solidFill>
            <a:ln w="9525">
              <a:solidFill>
                <a:schemeClr val="tx1"/>
              </a:solidFill>
              <a:round/>
              <a:headEnd/>
              <a:tailEnd/>
            </a:ln>
          </p:spPr>
          <p:txBody>
            <a:bodyPr wrap="none" anchor="ctr"/>
            <a:lstStyle/>
            <a:p>
              <a:endParaRPr lang="en-US"/>
            </a:p>
          </p:txBody>
        </p:sp>
        <p:sp>
          <p:nvSpPr>
            <p:cNvPr id="103" name="AutoShape 62"/>
            <p:cNvSpPr>
              <a:spLocks noChangeArrowheads="1"/>
            </p:cNvSpPr>
            <p:nvPr/>
          </p:nvSpPr>
          <p:spPr bwMode="auto">
            <a:xfrm>
              <a:off x="4026" y="1860"/>
              <a:ext cx="240" cy="288"/>
            </a:xfrm>
            <a:prstGeom prst="flowChartMagneticDisk">
              <a:avLst/>
            </a:prstGeom>
            <a:solidFill>
              <a:srgbClr val="CCFFCC"/>
            </a:solidFill>
            <a:ln w="9525">
              <a:solidFill>
                <a:schemeClr val="tx1"/>
              </a:solidFill>
              <a:round/>
              <a:headEnd/>
              <a:tailEnd/>
            </a:ln>
          </p:spPr>
          <p:txBody>
            <a:bodyPr wrap="none" anchor="ctr"/>
            <a:lstStyle/>
            <a:p>
              <a:endParaRPr lang="en-US"/>
            </a:p>
          </p:txBody>
        </p:sp>
        <p:cxnSp>
          <p:nvCxnSpPr>
            <p:cNvPr id="104" name="AutoShape 65"/>
            <p:cNvCxnSpPr>
              <a:cxnSpLocks noChangeShapeType="1"/>
              <a:stCxn id="106" idx="4"/>
              <a:endCxn id="88" idx="1"/>
            </p:cNvCxnSpPr>
            <p:nvPr/>
          </p:nvCxnSpPr>
          <p:spPr bwMode="auto">
            <a:xfrm flipV="1">
              <a:off x="384" y="2099"/>
              <a:ext cx="96" cy="37"/>
            </a:xfrm>
            <a:prstGeom prst="straightConnector1">
              <a:avLst/>
            </a:prstGeom>
            <a:noFill/>
            <a:ln w="9525">
              <a:solidFill>
                <a:schemeClr val="accent1">
                  <a:lumMod val="75000"/>
                </a:schemeClr>
              </a:solidFill>
              <a:round/>
              <a:headEnd/>
              <a:tailEnd/>
            </a:ln>
          </p:spPr>
        </p:cxnSp>
        <p:cxnSp>
          <p:nvCxnSpPr>
            <p:cNvPr id="105" name="AutoShape 66"/>
            <p:cNvCxnSpPr>
              <a:cxnSpLocks noChangeShapeType="1"/>
              <a:stCxn id="100" idx="4"/>
              <a:endCxn id="88" idx="1"/>
            </p:cNvCxnSpPr>
            <p:nvPr/>
          </p:nvCxnSpPr>
          <p:spPr bwMode="auto">
            <a:xfrm>
              <a:off x="288" y="2040"/>
              <a:ext cx="192" cy="59"/>
            </a:xfrm>
            <a:prstGeom prst="straightConnector1">
              <a:avLst/>
            </a:prstGeom>
            <a:noFill/>
            <a:ln w="9525">
              <a:solidFill>
                <a:schemeClr val="accent1">
                  <a:lumMod val="75000"/>
                </a:schemeClr>
              </a:solidFill>
              <a:round/>
              <a:headEnd/>
              <a:tailEnd/>
            </a:ln>
          </p:spPr>
        </p:cxnSp>
        <p:sp>
          <p:nvSpPr>
            <p:cNvPr id="106" name="AutoShape 59"/>
            <p:cNvSpPr>
              <a:spLocks noChangeArrowheads="1"/>
            </p:cNvSpPr>
            <p:nvPr/>
          </p:nvSpPr>
          <p:spPr bwMode="auto">
            <a:xfrm>
              <a:off x="144" y="1992"/>
              <a:ext cx="240" cy="288"/>
            </a:xfrm>
            <a:prstGeom prst="flowChartMagneticDisk">
              <a:avLst/>
            </a:prstGeom>
            <a:solidFill>
              <a:srgbClr val="CCFFCC"/>
            </a:solidFill>
            <a:ln w="9525">
              <a:solidFill>
                <a:schemeClr val="tx1"/>
              </a:solidFill>
              <a:round/>
              <a:headEnd/>
              <a:tailEnd/>
            </a:ln>
          </p:spPr>
          <p:txBody>
            <a:bodyPr wrap="none" anchor="ctr"/>
            <a:lstStyle/>
            <a:p>
              <a:endParaRPr lang="en-US"/>
            </a:p>
          </p:txBody>
        </p:sp>
        <p:cxnSp>
          <p:nvCxnSpPr>
            <p:cNvPr id="107" name="AutoShape 67"/>
            <p:cNvCxnSpPr>
              <a:cxnSpLocks noChangeShapeType="1"/>
              <a:stCxn id="101" idx="4"/>
              <a:endCxn id="90" idx="1"/>
            </p:cNvCxnSpPr>
            <p:nvPr/>
          </p:nvCxnSpPr>
          <p:spPr bwMode="auto">
            <a:xfrm>
              <a:off x="2178" y="2082"/>
              <a:ext cx="90" cy="17"/>
            </a:xfrm>
            <a:prstGeom prst="straightConnector1">
              <a:avLst/>
            </a:prstGeom>
            <a:noFill/>
            <a:ln w="9525">
              <a:solidFill>
                <a:schemeClr val="accent1">
                  <a:lumMod val="75000"/>
                </a:schemeClr>
              </a:solidFill>
              <a:round/>
              <a:headEnd/>
              <a:tailEnd/>
            </a:ln>
          </p:spPr>
        </p:cxnSp>
        <p:cxnSp>
          <p:nvCxnSpPr>
            <p:cNvPr id="108" name="AutoShape 68"/>
            <p:cNvCxnSpPr>
              <a:cxnSpLocks noChangeShapeType="1"/>
              <a:stCxn id="102" idx="4"/>
              <a:endCxn id="91" idx="1"/>
            </p:cNvCxnSpPr>
            <p:nvPr/>
          </p:nvCxnSpPr>
          <p:spPr bwMode="auto">
            <a:xfrm>
              <a:off x="3276" y="2082"/>
              <a:ext cx="48" cy="17"/>
            </a:xfrm>
            <a:prstGeom prst="straightConnector1">
              <a:avLst/>
            </a:prstGeom>
            <a:noFill/>
            <a:ln w="9525">
              <a:solidFill>
                <a:schemeClr val="accent1">
                  <a:lumMod val="75000"/>
                </a:schemeClr>
              </a:solidFill>
              <a:round/>
              <a:headEnd/>
              <a:tailEnd/>
            </a:ln>
          </p:spPr>
        </p:cxnSp>
        <p:cxnSp>
          <p:nvCxnSpPr>
            <p:cNvPr id="109" name="AutoShape 69"/>
            <p:cNvCxnSpPr>
              <a:cxnSpLocks noChangeShapeType="1"/>
              <a:stCxn id="111" idx="4"/>
              <a:endCxn id="92" idx="1"/>
            </p:cNvCxnSpPr>
            <p:nvPr/>
          </p:nvCxnSpPr>
          <p:spPr bwMode="auto">
            <a:xfrm flipV="1">
              <a:off x="4362" y="2099"/>
              <a:ext cx="48" cy="49"/>
            </a:xfrm>
            <a:prstGeom prst="straightConnector1">
              <a:avLst/>
            </a:prstGeom>
            <a:noFill/>
            <a:ln w="9525">
              <a:solidFill>
                <a:schemeClr val="accent1">
                  <a:lumMod val="75000"/>
                </a:schemeClr>
              </a:solidFill>
              <a:round/>
              <a:headEnd/>
              <a:tailEnd/>
            </a:ln>
          </p:spPr>
        </p:cxnSp>
        <p:cxnSp>
          <p:nvCxnSpPr>
            <p:cNvPr id="110" name="AutoShape 71"/>
            <p:cNvCxnSpPr>
              <a:cxnSpLocks noChangeShapeType="1"/>
              <a:stCxn id="103" idx="4"/>
              <a:endCxn id="92" idx="1"/>
            </p:cNvCxnSpPr>
            <p:nvPr/>
          </p:nvCxnSpPr>
          <p:spPr bwMode="auto">
            <a:xfrm>
              <a:off x="4266" y="2004"/>
              <a:ext cx="144" cy="95"/>
            </a:xfrm>
            <a:prstGeom prst="straightConnector1">
              <a:avLst/>
            </a:prstGeom>
            <a:noFill/>
            <a:ln w="9525">
              <a:solidFill>
                <a:schemeClr val="accent1">
                  <a:lumMod val="75000"/>
                </a:schemeClr>
              </a:solidFill>
              <a:round/>
              <a:headEnd/>
              <a:tailEnd/>
            </a:ln>
          </p:spPr>
        </p:cxnSp>
        <p:sp>
          <p:nvSpPr>
            <p:cNvPr id="111" name="AutoShape 64"/>
            <p:cNvSpPr>
              <a:spLocks noChangeArrowheads="1"/>
            </p:cNvSpPr>
            <p:nvPr/>
          </p:nvSpPr>
          <p:spPr bwMode="auto">
            <a:xfrm>
              <a:off x="4122" y="2004"/>
              <a:ext cx="240" cy="288"/>
            </a:xfrm>
            <a:prstGeom prst="flowChartMagneticDisk">
              <a:avLst/>
            </a:prstGeom>
            <a:solidFill>
              <a:srgbClr val="CCFFCC"/>
            </a:solidFill>
            <a:ln w="9525">
              <a:solidFill>
                <a:schemeClr val="tx1"/>
              </a:solidFill>
              <a:round/>
              <a:headEnd/>
              <a:tailEnd/>
            </a:ln>
          </p:spPr>
          <p:txBody>
            <a:bodyPr wrap="none" anchor="ctr"/>
            <a:lstStyle/>
            <a:p>
              <a:endParaRPr lang="en-US"/>
            </a:p>
          </p:txBody>
        </p:sp>
        <p:sp>
          <p:nvSpPr>
            <p:cNvPr id="112" name="AutoShape 123"/>
            <p:cNvSpPr>
              <a:spLocks noChangeArrowheads="1"/>
            </p:cNvSpPr>
            <p:nvPr/>
          </p:nvSpPr>
          <p:spPr bwMode="auto">
            <a:xfrm>
              <a:off x="240" y="2304"/>
              <a:ext cx="288" cy="384"/>
            </a:xfrm>
            <a:prstGeom prst="flowChartMagneticDisk">
              <a:avLst/>
            </a:prstGeom>
            <a:solidFill>
              <a:srgbClr val="00B0F0"/>
            </a:solidFill>
            <a:ln w="9525">
              <a:solidFill>
                <a:schemeClr val="tx1"/>
              </a:solidFill>
              <a:round/>
              <a:headEnd/>
              <a:tailEnd/>
            </a:ln>
          </p:spPr>
          <p:txBody>
            <a:bodyPr wrap="none" anchor="ctr"/>
            <a:lstStyle/>
            <a:p>
              <a:pPr algn="ctr"/>
              <a:r>
                <a:rPr lang="en-US" sz="1600"/>
                <a:t>s</a:t>
              </a:r>
            </a:p>
            <a:p>
              <a:pPr algn="ctr"/>
              <a:r>
                <a:rPr lang="en-US" sz="1600"/>
                <a:t>1</a:t>
              </a:r>
            </a:p>
          </p:txBody>
        </p:sp>
        <p:sp>
          <p:nvSpPr>
            <p:cNvPr id="113" name="AutoShape 124"/>
            <p:cNvSpPr>
              <a:spLocks noChangeArrowheads="1"/>
            </p:cNvSpPr>
            <p:nvPr/>
          </p:nvSpPr>
          <p:spPr bwMode="auto">
            <a:xfrm>
              <a:off x="480" y="2304"/>
              <a:ext cx="288" cy="384"/>
            </a:xfrm>
            <a:prstGeom prst="flowChartMagneticDisk">
              <a:avLst/>
            </a:prstGeom>
            <a:solidFill>
              <a:srgbClr val="00B0F0"/>
            </a:solidFill>
            <a:ln w="9525">
              <a:solidFill>
                <a:schemeClr val="tx1"/>
              </a:solidFill>
              <a:round/>
              <a:headEnd/>
              <a:tailEnd/>
            </a:ln>
          </p:spPr>
          <p:txBody>
            <a:bodyPr wrap="none" anchor="ctr"/>
            <a:lstStyle/>
            <a:p>
              <a:pPr algn="ctr"/>
              <a:r>
                <a:rPr lang="en-US" sz="1600" dirty="0"/>
                <a:t>s</a:t>
              </a:r>
            </a:p>
            <a:p>
              <a:pPr algn="ctr"/>
              <a:r>
                <a:rPr lang="en-US" sz="1600" dirty="0"/>
                <a:t>2</a:t>
              </a:r>
            </a:p>
          </p:txBody>
        </p:sp>
        <p:sp>
          <p:nvSpPr>
            <p:cNvPr id="114" name="AutoShape 125"/>
            <p:cNvSpPr>
              <a:spLocks noChangeArrowheads="1"/>
            </p:cNvSpPr>
            <p:nvPr/>
          </p:nvSpPr>
          <p:spPr bwMode="auto">
            <a:xfrm>
              <a:off x="720" y="2304"/>
              <a:ext cx="288" cy="384"/>
            </a:xfrm>
            <a:prstGeom prst="flowChartMagneticDisk">
              <a:avLst/>
            </a:prstGeom>
            <a:solidFill>
              <a:srgbClr val="00B0F0"/>
            </a:solidFill>
            <a:ln w="9525">
              <a:solidFill>
                <a:schemeClr val="tx1"/>
              </a:solidFill>
              <a:round/>
              <a:headEnd/>
              <a:tailEnd/>
            </a:ln>
          </p:spPr>
          <p:txBody>
            <a:bodyPr wrap="none" anchor="ctr"/>
            <a:lstStyle/>
            <a:p>
              <a:pPr algn="ctr"/>
              <a:r>
                <a:rPr lang="en-US" sz="1600"/>
                <a:t>s</a:t>
              </a:r>
            </a:p>
            <a:p>
              <a:pPr algn="ctr"/>
              <a:r>
                <a:rPr lang="en-US" sz="1600"/>
                <a:t>3</a:t>
              </a:r>
            </a:p>
          </p:txBody>
        </p:sp>
        <p:sp>
          <p:nvSpPr>
            <p:cNvPr id="115" name="AutoShape 126"/>
            <p:cNvSpPr>
              <a:spLocks noChangeArrowheads="1"/>
            </p:cNvSpPr>
            <p:nvPr/>
          </p:nvSpPr>
          <p:spPr bwMode="auto">
            <a:xfrm>
              <a:off x="1152" y="2304"/>
              <a:ext cx="288" cy="384"/>
            </a:xfrm>
            <a:prstGeom prst="flowChartMagneticDisk">
              <a:avLst/>
            </a:prstGeom>
            <a:solidFill>
              <a:srgbClr val="00B0F0"/>
            </a:solidFill>
            <a:ln w="9525">
              <a:solidFill>
                <a:schemeClr val="tx1"/>
              </a:solidFill>
              <a:round/>
              <a:headEnd/>
              <a:tailEnd/>
            </a:ln>
          </p:spPr>
          <p:txBody>
            <a:bodyPr wrap="none" anchor="ctr"/>
            <a:lstStyle/>
            <a:p>
              <a:pPr algn="ctr"/>
              <a:r>
                <a:rPr lang="en-US" sz="1600"/>
                <a:t>s</a:t>
              </a:r>
            </a:p>
            <a:p>
              <a:pPr algn="ctr"/>
              <a:r>
                <a:rPr lang="en-US" sz="1600"/>
                <a:t>4</a:t>
              </a:r>
            </a:p>
          </p:txBody>
        </p:sp>
        <p:sp>
          <p:nvSpPr>
            <p:cNvPr id="116" name="AutoShape 127"/>
            <p:cNvSpPr>
              <a:spLocks noChangeArrowheads="1"/>
            </p:cNvSpPr>
            <p:nvPr/>
          </p:nvSpPr>
          <p:spPr bwMode="auto">
            <a:xfrm>
              <a:off x="1392" y="2304"/>
              <a:ext cx="288" cy="384"/>
            </a:xfrm>
            <a:prstGeom prst="flowChartMagneticDisk">
              <a:avLst/>
            </a:prstGeom>
            <a:solidFill>
              <a:srgbClr val="00B0F0"/>
            </a:solidFill>
            <a:ln w="9525">
              <a:solidFill>
                <a:schemeClr val="tx1"/>
              </a:solidFill>
              <a:round/>
              <a:headEnd/>
              <a:tailEnd/>
            </a:ln>
          </p:spPr>
          <p:txBody>
            <a:bodyPr wrap="none" anchor="ctr"/>
            <a:lstStyle/>
            <a:p>
              <a:pPr algn="ctr"/>
              <a:r>
                <a:rPr lang="en-US" sz="1600"/>
                <a:t>s</a:t>
              </a:r>
            </a:p>
            <a:p>
              <a:pPr algn="ctr"/>
              <a:r>
                <a:rPr lang="en-US" sz="1600"/>
                <a:t>5</a:t>
              </a:r>
            </a:p>
          </p:txBody>
        </p:sp>
        <p:sp>
          <p:nvSpPr>
            <p:cNvPr id="117" name="AutoShape 128"/>
            <p:cNvSpPr>
              <a:spLocks noChangeArrowheads="1"/>
            </p:cNvSpPr>
            <p:nvPr/>
          </p:nvSpPr>
          <p:spPr bwMode="auto">
            <a:xfrm>
              <a:off x="1584" y="2304"/>
              <a:ext cx="288" cy="384"/>
            </a:xfrm>
            <a:prstGeom prst="flowChartMagneticDisk">
              <a:avLst/>
            </a:prstGeom>
            <a:solidFill>
              <a:srgbClr val="00B0F0"/>
            </a:solidFill>
            <a:ln w="9525">
              <a:solidFill>
                <a:schemeClr val="tx1"/>
              </a:solidFill>
              <a:round/>
              <a:headEnd/>
              <a:tailEnd/>
            </a:ln>
          </p:spPr>
          <p:txBody>
            <a:bodyPr wrap="none" anchor="ctr"/>
            <a:lstStyle/>
            <a:p>
              <a:pPr algn="ctr"/>
              <a:r>
                <a:rPr lang="en-US" sz="1600"/>
                <a:t>s</a:t>
              </a:r>
            </a:p>
            <a:p>
              <a:pPr algn="ctr"/>
              <a:r>
                <a:rPr lang="en-US" sz="1600"/>
                <a:t>6</a:t>
              </a:r>
            </a:p>
          </p:txBody>
        </p:sp>
        <p:sp>
          <p:nvSpPr>
            <p:cNvPr id="118" name="AutoShape 129"/>
            <p:cNvSpPr>
              <a:spLocks noChangeArrowheads="1"/>
            </p:cNvSpPr>
            <p:nvPr/>
          </p:nvSpPr>
          <p:spPr bwMode="auto">
            <a:xfrm>
              <a:off x="2064" y="2304"/>
              <a:ext cx="288" cy="384"/>
            </a:xfrm>
            <a:prstGeom prst="flowChartMagneticDisk">
              <a:avLst/>
            </a:prstGeom>
            <a:solidFill>
              <a:srgbClr val="00B0F0"/>
            </a:solidFill>
            <a:ln w="9525">
              <a:solidFill>
                <a:schemeClr val="tx1"/>
              </a:solidFill>
              <a:round/>
              <a:headEnd/>
              <a:tailEnd/>
            </a:ln>
          </p:spPr>
          <p:txBody>
            <a:bodyPr wrap="none" anchor="ctr"/>
            <a:lstStyle/>
            <a:p>
              <a:pPr algn="ctr"/>
              <a:r>
                <a:rPr lang="en-US" sz="1600"/>
                <a:t>s</a:t>
              </a:r>
            </a:p>
            <a:p>
              <a:pPr algn="ctr"/>
              <a:r>
                <a:rPr lang="en-US" sz="1600"/>
                <a:t>7</a:t>
              </a:r>
            </a:p>
          </p:txBody>
        </p:sp>
        <p:sp>
          <p:nvSpPr>
            <p:cNvPr id="119" name="AutoShape 130"/>
            <p:cNvSpPr>
              <a:spLocks noChangeArrowheads="1"/>
            </p:cNvSpPr>
            <p:nvPr/>
          </p:nvSpPr>
          <p:spPr bwMode="auto">
            <a:xfrm>
              <a:off x="2304" y="2304"/>
              <a:ext cx="288" cy="384"/>
            </a:xfrm>
            <a:prstGeom prst="flowChartMagneticDisk">
              <a:avLst/>
            </a:prstGeom>
            <a:solidFill>
              <a:srgbClr val="00B0F0"/>
            </a:solidFill>
            <a:ln w="9525">
              <a:solidFill>
                <a:schemeClr val="tx1"/>
              </a:solidFill>
              <a:round/>
              <a:headEnd/>
              <a:tailEnd/>
            </a:ln>
          </p:spPr>
          <p:txBody>
            <a:bodyPr wrap="none" anchor="ctr"/>
            <a:lstStyle/>
            <a:p>
              <a:pPr algn="ctr"/>
              <a:r>
                <a:rPr lang="en-US" sz="1600"/>
                <a:t>s</a:t>
              </a:r>
            </a:p>
            <a:p>
              <a:pPr algn="ctr"/>
              <a:r>
                <a:rPr lang="en-US" sz="1600"/>
                <a:t>8</a:t>
              </a:r>
            </a:p>
          </p:txBody>
        </p:sp>
        <p:sp>
          <p:nvSpPr>
            <p:cNvPr id="120" name="AutoShape 131"/>
            <p:cNvSpPr>
              <a:spLocks noChangeArrowheads="1"/>
            </p:cNvSpPr>
            <p:nvPr/>
          </p:nvSpPr>
          <p:spPr bwMode="auto">
            <a:xfrm>
              <a:off x="2544" y="2304"/>
              <a:ext cx="288" cy="384"/>
            </a:xfrm>
            <a:prstGeom prst="flowChartMagneticDisk">
              <a:avLst/>
            </a:prstGeom>
            <a:solidFill>
              <a:srgbClr val="00B0F0"/>
            </a:solidFill>
            <a:ln w="9525">
              <a:solidFill>
                <a:schemeClr val="tx1"/>
              </a:solidFill>
              <a:round/>
              <a:headEnd/>
              <a:tailEnd/>
            </a:ln>
          </p:spPr>
          <p:txBody>
            <a:bodyPr wrap="none" anchor="ctr"/>
            <a:lstStyle/>
            <a:p>
              <a:pPr algn="ctr"/>
              <a:r>
                <a:rPr lang="en-US" sz="1600"/>
                <a:t>s</a:t>
              </a:r>
            </a:p>
            <a:p>
              <a:pPr algn="ctr"/>
              <a:r>
                <a:rPr lang="en-US" sz="1600"/>
                <a:t>9</a:t>
              </a:r>
            </a:p>
          </p:txBody>
        </p:sp>
        <p:sp>
          <p:nvSpPr>
            <p:cNvPr id="121" name="AutoShape 132"/>
            <p:cNvSpPr>
              <a:spLocks noChangeArrowheads="1"/>
            </p:cNvSpPr>
            <p:nvPr/>
          </p:nvSpPr>
          <p:spPr bwMode="auto">
            <a:xfrm>
              <a:off x="3120" y="2304"/>
              <a:ext cx="288" cy="384"/>
            </a:xfrm>
            <a:prstGeom prst="flowChartMagneticDisk">
              <a:avLst/>
            </a:prstGeom>
            <a:solidFill>
              <a:srgbClr val="00B0F0"/>
            </a:solidFill>
            <a:ln w="9525">
              <a:solidFill>
                <a:schemeClr val="tx1"/>
              </a:solidFill>
              <a:round/>
              <a:headEnd/>
              <a:tailEnd/>
            </a:ln>
          </p:spPr>
          <p:txBody>
            <a:bodyPr wrap="none" anchor="ctr"/>
            <a:lstStyle/>
            <a:p>
              <a:pPr algn="ctr"/>
              <a:r>
                <a:rPr lang="en-US" sz="1600"/>
                <a:t>s</a:t>
              </a:r>
            </a:p>
            <a:p>
              <a:pPr algn="ctr"/>
              <a:r>
                <a:rPr lang="en-US" sz="1600"/>
                <a:t>10</a:t>
              </a:r>
            </a:p>
          </p:txBody>
        </p:sp>
        <p:sp>
          <p:nvSpPr>
            <p:cNvPr id="122" name="AutoShape 133"/>
            <p:cNvSpPr>
              <a:spLocks noChangeArrowheads="1"/>
            </p:cNvSpPr>
            <p:nvPr/>
          </p:nvSpPr>
          <p:spPr bwMode="auto">
            <a:xfrm>
              <a:off x="3360" y="2304"/>
              <a:ext cx="288" cy="384"/>
            </a:xfrm>
            <a:prstGeom prst="flowChartMagneticDisk">
              <a:avLst/>
            </a:prstGeom>
            <a:solidFill>
              <a:srgbClr val="00B0F0"/>
            </a:solidFill>
            <a:ln w="9525">
              <a:solidFill>
                <a:schemeClr val="tx1"/>
              </a:solidFill>
              <a:round/>
              <a:headEnd/>
              <a:tailEnd/>
            </a:ln>
          </p:spPr>
          <p:txBody>
            <a:bodyPr wrap="none" anchor="ctr"/>
            <a:lstStyle/>
            <a:p>
              <a:pPr algn="ctr"/>
              <a:r>
                <a:rPr lang="en-US" sz="1600"/>
                <a:t>s</a:t>
              </a:r>
            </a:p>
            <a:p>
              <a:pPr algn="ctr"/>
              <a:r>
                <a:rPr lang="en-US" sz="1600"/>
                <a:t>11</a:t>
              </a:r>
            </a:p>
          </p:txBody>
        </p:sp>
        <p:sp>
          <p:nvSpPr>
            <p:cNvPr id="123" name="AutoShape 134"/>
            <p:cNvSpPr>
              <a:spLocks noChangeArrowheads="1"/>
            </p:cNvSpPr>
            <p:nvPr/>
          </p:nvSpPr>
          <p:spPr bwMode="auto">
            <a:xfrm>
              <a:off x="3600" y="2304"/>
              <a:ext cx="288" cy="384"/>
            </a:xfrm>
            <a:prstGeom prst="flowChartMagneticDisk">
              <a:avLst/>
            </a:prstGeom>
            <a:solidFill>
              <a:srgbClr val="00B0F0"/>
            </a:solidFill>
            <a:ln w="9525">
              <a:solidFill>
                <a:schemeClr val="tx1"/>
              </a:solidFill>
              <a:round/>
              <a:headEnd/>
              <a:tailEnd/>
            </a:ln>
          </p:spPr>
          <p:txBody>
            <a:bodyPr wrap="none" anchor="ctr"/>
            <a:lstStyle/>
            <a:p>
              <a:pPr algn="ctr"/>
              <a:r>
                <a:rPr lang="en-US" sz="1600"/>
                <a:t>s</a:t>
              </a:r>
            </a:p>
            <a:p>
              <a:pPr algn="ctr"/>
              <a:r>
                <a:rPr lang="en-US" sz="1600"/>
                <a:t>12</a:t>
              </a:r>
            </a:p>
          </p:txBody>
        </p:sp>
        <p:sp>
          <p:nvSpPr>
            <p:cNvPr id="124" name="AutoShape 135"/>
            <p:cNvSpPr>
              <a:spLocks noChangeArrowheads="1"/>
            </p:cNvSpPr>
            <p:nvPr/>
          </p:nvSpPr>
          <p:spPr bwMode="auto">
            <a:xfrm>
              <a:off x="4320" y="2304"/>
              <a:ext cx="288" cy="384"/>
            </a:xfrm>
            <a:prstGeom prst="flowChartMagneticDisk">
              <a:avLst/>
            </a:prstGeom>
            <a:solidFill>
              <a:srgbClr val="00B0F0"/>
            </a:solidFill>
            <a:ln w="9525">
              <a:solidFill>
                <a:schemeClr val="tx1"/>
              </a:solidFill>
              <a:round/>
              <a:headEnd/>
              <a:tailEnd/>
            </a:ln>
          </p:spPr>
          <p:txBody>
            <a:bodyPr wrap="none" anchor="ctr"/>
            <a:lstStyle/>
            <a:p>
              <a:pPr algn="ctr"/>
              <a:r>
                <a:rPr lang="en-US" sz="1600"/>
                <a:t>s</a:t>
              </a:r>
            </a:p>
            <a:p>
              <a:pPr algn="ctr"/>
              <a:r>
                <a:rPr lang="en-US" sz="1600"/>
                <a:t>13</a:t>
              </a:r>
            </a:p>
          </p:txBody>
        </p:sp>
        <p:sp>
          <p:nvSpPr>
            <p:cNvPr id="125" name="AutoShape 136"/>
            <p:cNvSpPr>
              <a:spLocks noChangeArrowheads="1"/>
            </p:cNvSpPr>
            <p:nvPr/>
          </p:nvSpPr>
          <p:spPr bwMode="auto">
            <a:xfrm>
              <a:off x="4560" y="2304"/>
              <a:ext cx="288" cy="384"/>
            </a:xfrm>
            <a:prstGeom prst="flowChartMagneticDisk">
              <a:avLst/>
            </a:prstGeom>
            <a:solidFill>
              <a:srgbClr val="00B0F0"/>
            </a:solidFill>
            <a:ln w="9525">
              <a:solidFill>
                <a:schemeClr val="tx1"/>
              </a:solidFill>
              <a:round/>
              <a:headEnd/>
              <a:tailEnd/>
            </a:ln>
          </p:spPr>
          <p:txBody>
            <a:bodyPr wrap="none" anchor="ctr"/>
            <a:lstStyle/>
            <a:p>
              <a:pPr algn="ctr"/>
              <a:r>
                <a:rPr lang="en-US" sz="1600"/>
                <a:t>s</a:t>
              </a:r>
            </a:p>
            <a:p>
              <a:pPr algn="ctr"/>
              <a:r>
                <a:rPr lang="en-US" sz="1600"/>
                <a:t>14</a:t>
              </a:r>
            </a:p>
          </p:txBody>
        </p:sp>
        <p:sp>
          <p:nvSpPr>
            <p:cNvPr id="126" name="AutoShape 137"/>
            <p:cNvSpPr>
              <a:spLocks noChangeArrowheads="1"/>
            </p:cNvSpPr>
            <p:nvPr/>
          </p:nvSpPr>
          <p:spPr bwMode="auto">
            <a:xfrm>
              <a:off x="5088" y="2304"/>
              <a:ext cx="288" cy="384"/>
            </a:xfrm>
            <a:prstGeom prst="flowChartMagneticDisk">
              <a:avLst/>
            </a:prstGeom>
            <a:solidFill>
              <a:srgbClr val="00B0F0"/>
            </a:solidFill>
            <a:ln w="9525">
              <a:solidFill>
                <a:schemeClr val="tx1"/>
              </a:solidFill>
              <a:round/>
              <a:headEnd/>
              <a:tailEnd/>
            </a:ln>
          </p:spPr>
          <p:txBody>
            <a:bodyPr wrap="none" anchor="ctr"/>
            <a:lstStyle/>
            <a:p>
              <a:pPr algn="ctr"/>
              <a:r>
                <a:rPr lang="en-US" sz="1600"/>
                <a:t>s</a:t>
              </a:r>
            </a:p>
            <a:p>
              <a:pPr algn="ctr"/>
              <a:r>
                <a:rPr lang="en-US" sz="1600"/>
                <a:t>15</a:t>
              </a:r>
            </a:p>
          </p:txBody>
        </p:sp>
        <p:sp>
          <p:nvSpPr>
            <p:cNvPr id="127" name="AutoShape 138"/>
            <p:cNvSpPr>
              <a:spLocks noChangeArrowheads="1"/>
            </p:cNvSpPr>
            <p:nvPr/>
          </p:nvSpPr>
          <p:spPr bwMode="auto">
            <a:xfrm>
              <a:off x="5328" y="2304"/>
              <a:ext cx="288" cy="384"/>
            </a:xfrm>
            <a:prstGeom prst="flowChartMagneticDisk">
              <a:avLst/>
            </a:prstGeom>
            <a:solidFill>
              <a:srgbClr val="00B0F0"/>
            </a:solidFill>
            <a:ln w="9525">
              <a:solidFill>
                <a:schemeClr val="tx1"/>
              </a:solidFill>
              <a:round/>
              <a:headEnd/>
              <a:tailEnd/>
            </a:ln>
          </p:spPr>
          <p:txBody>
            <a:bodyPr wrap="none" anchor="ctr"/>
            <a:lstStyle/>
            <a:p>
              <a:pPr algn="ctr"/>
              <a:r>
                <a:rPr lang="en-US" sz="1600" dirty="0"/>
                <a:t>s</a:t>
              </a:r>
            </a:p>
            <a:p>
              <a:pPr algn="ctr"/>
              <a:r>
                <a:rPr lang="en-US" sz="1600" dirty="0"/>
                <a:t>16</a:t>
              </a:r>
            </a:p>
          </p:txBody>
        </p:sp>
        <p:sp>
          <p:nvSpPr>
            <p:cNvPr id="128" name="Line 157"/>
            <p:cNvSpPr>
              <a:spLocks noChangeShapeType="1"/>
            </p:cNvSpPr>
            <p:nvPr/>
          </p:nvSpPr>
          <p:spPr bwMode="auto">
            <a:xfrm>
              <a:off x="0" y="2784"/>
              <a:ext cx="5760" cy="0"/>
            </a:xfrm>
            <a:prstGeom prst="line">
              <a:avLst/>
            </a:prstGeom>
            <a:noFill/>
            <a:ln w="25400">
              <a:solidFill>
                <a:schemeClr val="accent1">
                  <a:lumMod val="75000"/>
                </a:schemeClr>
              </a:solidFill>
              <a:round/>
              <a:headEnd/>
              <a:tailEnd/>
            </a:ln>
          </p:spPr>
          <p:txBody>
            <a:bodyPr/>
            <a:lstStyle/>
            <a:p>
              <a:endParaRPr lang="en-US"/>
            </a:p>
          </p:txBody>
        </p:sp>
        <p:sp>
          <p:nvSpPr>
            <p:cNvPr id="129" name="Line 158"/>
            <p:cNvSpPr>
              <a:spLocks noChangeShapeType="1"/>
            </p:cNvSpPr>
            <p:nvPr/>
          </p:nvSpPr>
          <p:spPr bwMode="auto">
            <a:xfrm>
              <a:off x="0" y="1698"/>
              <a:ext cx="5760" cy="0"/>
            </a:xfrm>
            <a:prstGeom prst="line">
              <a:avLst/>
            </a:prstGeom>
            <a:noFill/>
            <a:ln w="25400">
              <a:solidFill>
                <a:schemeClr val="accent1">
                  <a:lumMod val="75000"/>
                </a:schemeClr>
              </a:solidFill>
              <a:round/>
              <a:headEnd/>
              <a:tailEnd/>
            </a:ln>
          </p:spPr>
          <p:txBody>
            <a:bodyPr/>
            <a:lstStyle/>
            <a:p>
              <a:endParaRPr lang="en-US"/>
            </a:p>
          </p:txBody>
        </p:sp>
      </p:grpSp>
      <p:sp>
        <p:nvSpPr>
          <p:cNvPr id="130" name="Rectangle 16"/>
          <p:cNvSpPr>
            <a:spLocks noChangeArrowheads="1"/>
          </p:cNvSpPr>
          <p:nvPr/>
        </p:nvSpPr>
        <p:spPr bwMode="auto">
          <a:xfrm>
            <a:off x="8391524" y="1822450"/>
            <a:ext cx="752476" cy="32067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r>
              <a:rPr lang="en-US" dirty="0" smtClean="0"/>
              <a:t>DX</a:t>
            </a:r>
            <a:endParaRPr lang="en-US" dirty="0"/>
          </a:p>
        </p:txBody>
      </p:sp>
      <p:sp>
        <p:nvSpPr>
          <p:cNvPr id="131" name="Rectangle 16"/>
          <p:cNvSpPr>
            <a:spLocks noChangeArrowheads="1"/>
          </p:cNvSpPr>
          <p:nvPr/>
        </p:nvSpPr>
        <p:spPr bwMode="auto">
          <a:xfrm>
            <a:off x="8391524" y="917575"/>
            <a:ext cx="752476" cy="32067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r>
              <a:rPr lang="en-US" dirty="0" smtClean="0"/>
              <a:t>IPP</a:t>
            </a:r>
            <a:endParaRPr lang="en-US" dirty="0"/>
          </a:p>
        </p:txBody>
      </p:sp>
      <p:cxnSp>
        <p:nvCxnSpPr>
          <p:cNvPr id="132" name="Straight Arrow Connector 131"/>
          <p:cNvCxnSpPr>
            <a:stCxn id="130" idx="0"/>
            <a:endCxn id="131" idx="2"/>
          </p:cNvCxnSpPr>
          <p:nvPr/>
        </p:nvCxnSpPr>
        <p:spPr>
          <a:xfrm rot="5400000" flipH="1" flipV="1">
            <a:off x="8475662" y="1530350"/>
            <a:ext cx="584200" cy="1588"/>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3" name="Rectangle 16"/>
          <p:cNvSpPr>
            <a:spLocks noChangeArrowheads="1"/>
          </p:cNvSpPr>
          <p:nvPr/>
        </p:nvSpPr>
        <p:spPr bwMode="auto">
          <a:xfrm>
            <a:off x="8391524" y="3003550"/>
            <a:ext cx="752476" cy="32067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r>
              <a:rPr lang="en-US" dirty="0" smtClean="0"/>
              <a:t>ODM</a:t>
            </a:r>
            <a:endParaRPr lang="en-US" dirty="0"/>
          </a:p>
        </p:txBody>
      </p:sp>
      <p:cxnSp>
        <p:nvCxnSpPr>
          <p:cNvPr id="134" name="Straight Arrow Connector 133"/>
          <p:cNvCxnSpPr>
            <a:stCxn id="130" idx="2"/>
            <a:endCxn id="133" idx="0"/>
          </p:cNvCxnSpPr>
          <p:nvPr/>
        </p:nvCxnSpPr>
        <p:spPr>
          <a:xfrm rot="5400000">
            <a:off x="8337550" y="2573337"/>
            <a:ext cx="860425" cy="1588"/>
          </a:xfrm>
          <a:prstGeom prst="straightConnector1">
            <a:avLst/>
          </a:prstGeom>
          <a:ln w="254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5" name="Rectangle 39"/>
          <p:cNvSpPr>
            <a:spLocks noChangeArrowheads="1"/>
          </p:cNvSpPr>
          <p:nvPr/>
        </p:nvSpPr>
        <p:spPr bwMode="auto">
          <a:xfrm>
            <a:off x="533400" y="4800600"/>
            <a:ext cx="549275" cy="54927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r>
              <a:rPr lang="en-US" dirty="0" smtClean="0"/>
              <a:t>S</a:t>
            </a:r>
            <a:r>
              <a:rPr lang="en-US" baseline="-25000" dirty="0" smtClean="0"/>
              <a:t>1</a:t>
            </a:r>
            <a:endParaRPr lang="en-US" baseline="-25000" dirty="0"/>
          </a:p>
        </p:txBody>
      </p:sp>
      <p:sp>
        <p:nvSpPr>
          <p:cNvPr id="136" name="Rectangle 16"/>
          <p:cNvSpPr>
            <a:spLocks noChangeArrowheads="1"/>
          </p:cNvSpPr>
          <p:nvPr/>
        </p:nvSpPr>
        <p:spPr bwMode="auto">
          <a:xfrm>
            <a:off x="0" y="2651125"/>
            <a:ext cx="342900" cy="3206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dirty="0" smtClean="0"/>
              <a:t>L0</a:t>
            </a:r>
            <a:endParaRPr lang="en-US" dirty="0"/>
          </a:p>
        </p:txBody>
      </p:sp>
      <p:sp>
        <p:nvSpPr>
          <p:cNvPr id="137" name="Rectangle 16"/>
          <p:cNvSpPr>
            <a:spLocks noChangeArrowheads="1"/>
          </p:cNvSpPr>
          <p:nvPr/>
        </p:nvSpPr>
        <p:spPr bwMode="auto">
          <a:xfrm>
            <a:off x="0" y="4375150"/>
            <a:ext cx="342900" cy="3206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dirty="0" smtClean="0"/>
              <a:t>L1</a:t>
            </a:r>
            <a:endParaRPr lang="en-US" dirty="0"/>
          </a:p>
        </p:txBody>
      </p:sp>
      <p:sp>
        <p:nvSpPr>
          <p:cNvPr id="138" name="Rectangle 16"/>
          <p:cNvSpPr>
            <a:spLocks noChangeArrowheads="1"/>
          </p:cNvSpPr>
          <p:nvPr/>
        </p:nvSpPr>
        <p:spPr bwMode="auto">
          <a:xfrm>
            <a:off x="0" y="6537325"/>
            <a:ext cx="342900" cy="3206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dirty="0" smtClean="0"/>
              <a:t>L2</a:t>
            </a:r>
            <a:endParaRPr lang="en-US" dirty="0"/>
          </a:p>
        </p:txBody>
      </p:sp>
      <p:sp>
        <p:nvSpPr>
          <p:cNvPr id="139" name="Line 158"/>
          <p:cNvSpPr>
            <a:spLocks noChangeShapeType="1"/>
          </p:cNvSpPr>
          <p:nvPr/>
        </p:nvSpPr>
        <p:spPr bwMode="auto">
          <a:xfrm>
            <a:off x="0" y="1257300"/>
            <a:ext cx="9144000" cy="0"/>
          </a:xfrm>
          <a:prstGeom prst="line">
            <a:avLst/>
          </a:prstGeom>
          <a:noFill/>
          <a:ln w="25400">
            <a:solidFill>
              <a:schemeClr val="accent1">
                <a:lumMod val="75000"/>
              </a:schemeClr>
            </a:solidFill>
            <a:round/>
            <a:headEnd/>
            <a:tailEnd/>
          </a:ln>
        </p:spPr>
        <p:txBody>
          <a:bodyPr/>
          <a:lstStyle/>
          <a:p>
            <a:endParaRPr lang="en-US"/>
          </a:p>
        </p:txBody>
      </p:sp>
      <p:sp>
        <p:nvSpPr>
          <p:cNvPr id="140" name="Rectangle 21"/>
          <p:cNvSpPr txBox="1">
            <a:spLocks noChangeArrowheads="1"/>
          </p:cNvSpPr>
          <p:nvPr/>
        </p:nvSpPr>
        <p:spPr bwMode="auto">
          <a:xfrm>
            <a:off x="609600" y="0"/>
            <a:ext cx="7862888" cy="935038"/>
          </a:xfrm>
          <a:prstGeom prst="rect">
            <a:avLst/>
          </a:prstGeom>
          <a:noFill/>
          <a:ln w="9525">
            <a:noFill/>
            <a:miter lim="800000"/>
            <a:headEnd/>
            <a:tailEnd/>
          </a:ln>
        </p:spPr>
        <p:txBody>
          <a:bodyPr lIns="0" tIns="0" rIns="0" bIns="0" anchor="ctr"/>
          <a:lstStyle/>
          <a:p>
            <a:pPr algn="ctr">
              <a:lnSpc>
                <a:spcPct val="80000"/>
              </a:lnSpc>
              <a:defRPr/>
            </a:pPr>
            <a:endParaRPr lang="en-US" sz="4400" kern="0" dirty="0" smtClean="0">
              <a:latin typeface="+mj-lt"/>
              <a:ea typeface="+mj-ea"/>
              <a:cs typeface="+mj-cs"/>
            </a:endParaRPr>
          </a:p>
          <a:p>
            <a:pPr algn="ctr">
              <a:lnSpc>
                <a:spcPct val="80000"/>
              </a:lnSpc>
              <a:defRPr/>
            </a:pPr>
            <a:r>
              <a:rPr lang="en-US" sz="4400" kern="0" dirty="0" smtClean="0">
                <a:latin typeface="+mj-lt"/>
                <a:ea typeface="+mj-ea"/>
                <a:cs typeface="+mj-cs"/>
              </a:rPr>
              <a:t>The Cold, the Hot, and the Warm</a:t>
            </a:r>
          </a:p>
          <a:p>
            <a:pPr algn="ctr">
              <a:lnSpc>
                <a:spcPct val="80000"/>
              </a:lnSpc>
              <a:defRPr/>
            </a:pPr>
            <a:endParaRPr lang="en-US" sz="4400" kern="0" dirty="0">
              <a:latin typeface="+mj-lt"/>
              <a:ea typeface="+mj-ea"/>
              <a:cs typeface="+mj-cs"/>
            </a:endParaRPr>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p:cNvSpPr txBox="1">
            <a:spLocks noChangeArrowheads="1"/>
          </p:cNvSpPr>
          <p:nvPr/>
        </p:nvSpPr>
        <p:spPr bwMode="auto">
          <a:xfrm>
            <a:off x="609600" y="0"/>
            <a:ext cx="7862888" cy="935038"/>
          </a:xfrm>
          <a:prstGeom prst="rect">
            <a:avLst/>
          </a:prstGeom>
          <a:noFill/>
          <a:ln w="9525">
            <a:noFill/>
            <a:miter lim="800000"/>
            <a:headEnd/>
            <a:tailEnd/>
          </a:ln>
        </p:spPr>
        <p:txBody>
          <a:bodyPr lIns="0" tIns="0" rIns="0" bIns="0" anchor="ctr"/>
          <a:lstStyle/>
          <a:p>
            <a:pPr algn="ctr">
              <a:lnSpc>
                <a:spcPct val="80000"/>
              </a:lnSpc>
              <a:defRPr/>
            </a:pPr>
            <a:endParaRPr lang="en-US" sz="4400" kern="0" dirty="0" smtClean="0">
              <a:latin typeface="+mj-lt"/>
              <a:ea typeface="+mj-ea"/>
              <a:cs typeface="+mj-cs"/>
            </a:endParaRPr>
          </a:p>
          <a:p>
            <a:pPr algn="ctr">
              <a:lnSpc>
                <a:spcPct val="80000"/>
              </a:lnSpc>
              <a:defRPr/>
            </a:pPr>
            <a:r>
              <a:rPr lang="en-US" sz="4400" kern="0" dirty="0" smtClean="0">
                <a:latin typeface="+mj-lt"/>
                <a:ea typeface="+mj-ea"/>
                <a:cs typeface="+mj-cs"/>
              </a:rPr>
              <a:t>Pan-STARRS Layer 2</a:t>
            </a:r>
          </a:p>
          <a:p>
            <a:pPr algn="ctr">
              <a:lnSpc>
                <a:spcPct val="80000"/>
              </a:lnSpc>
              <a:defRPr/>
            </a:pPr>
            <a:endParaRPr lang="en-US" sz="4400" kern="0" dirty="0">
              <a:latin typeface="+mj-lt"/>
              <a:ea typeface="+mj-ea"/>
              <a:cs typeface="+mj-cs"/>
            </a:endParaRPr>
          </a:p>
        </p:txBody>
      </p:sp>
      <p:sp>
        <p:nvSpPr>
          <p:cNvPr id="6" name="Rectangle 4"/>
          <p:cNvSpPr>
            <a:spLocks noChangeArrowheads="1"/>
          </p:cNvSpPr>
          <p:nvPr/>
        </p:nvSpPr>
        <p:spPr bwMode="auto">
          <a:xfrm>
            <a:off x="3209925" y="1314450"/>
            <a:ext cx="838200" cy="7620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eaLnBrk="1" hangingPunct="1">
              <a:lnSpc>
                <a:spcPct val="100000"/>
              </a:lnSpc>
              <a:spcBef>
                <a:spcPct val="0"/>
              </a:spcBef>
              <a:buClrTx/>
              <a:buSzTx/>
              <a:buFontTx/>
              <a:buNone/>
            </a:pPr>
            <a:r>
              <a:rPr lang="en-US" sz="1800" dirty="0" smtClean="0"/>
              <a:t>H</a:t>
            </a:r>
            <a:r>
              <a:rPr lang="en-US" baseline="-25000" dirty="0" smtClean="0"/>
              <a:t>1</a:t>
            </a:r>
            <a:endParaRPr lang="en-US" sz="1800" baseline="-25000" dirty="0"/>
          </a:p>
        </p:txBody>
      </p:sp>
      <p:sp>
        <p:nvSpPr>
          <p:cNvPr id="7" name="Rectangle 5"/>
          <p:cNvSpPr>
            <a:spLocks noChangeArrowheads="1"/>
          </p:cNvSpPr>
          <p:nvPr/>
        </p:nvSpPr>
        <p:spPr bwMode="auto">
          <a:xfrm>
            <a:off x="3200400" y="2257425"/>
            <a:ext cx="838200" cy="7620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eaLnBrk="1" hangingPunct="1">
              <a:lnSpc>
                <a:spcPct val="100000"/>
              </a:lnSpc>
              <a:spcBef>
                <a:spcPct val="0"/>
              </a:spcBef>
              <a:buClrTx/>
              <a:buSzTx/>
              <a:buFontTx/>
              <a:buNone/>
            </a:pPr>
            <a:r>
              <a:rPr lang="en-US" sz="1800" dirty="0" smtClean="0"/>
              <a:t>H</a:t>
            </a:r>
            <a:r>
              <a:rPr lang="en-US" baseline="-25000" dirty="0" smtClean="0"/>
              <a:t>2</a:t>
            </a:r>
            <a:endParaRPr lang="en-US" sz="1800" baseline="-25000" dirty="0"/>
          </a:p>
        </p:txBody>
      </p:sp>
      <p:sp>
        <p:nvSpPr>
          <p:cNvPr id="8" name="AutoShape 14"/>
          <p:cNvSpPr>
            <a:spLocks noChangeArrowheads="1"/>
          </p:cNvSpPr>
          <p:nvPr/>
        </p:nvSpPr>
        <p:spPr bwMode="auto">
          <a:xfrm>
            <a:off x="4133849" y="1352550"/>
            <a:ext cx="790575" cy="695325"/>
          </a:xfrm>
          <a:prstGeom prst="flowChartMagneticDisk">
            <a:avLst/>
          </a:prstGeom>
          <a:solidFill>
            <a:srgbClr val="FF0000"/>
          </a:solidFill>
          <a:ln w="9525">
            <a:solidFill>
              <a:schemeClr val="tx1"/>
            </a:solidFill>
            <a:round/>
            <a:headEnd/>
            <a:tailEnd/>
          </a:ln>
          <a:effectLst/>
        </p:spPr>
        <p:txBody>
          <a:bodyPr wrap="none" anchor="ctr"/>
          <a:lstStyle/>
          <a:p>
            <a:pPr algn="ctr" eaLnBrk="1" hangingPunct="1">
              <a:lnSpc>
                <a:spcPct val="100000"/>
              </a:lnSpc>
              <a:spcBef>
                <a:spcPct val="0"/>
              </a:spcBef>
              <a:buClrTx/>
              <a:buSzTx/>
              <a:buFontTx/>
              <a:buNone/>
            </a:pPr>
            <a:endParaRPr lang="en-US" dirty="0" smtClean="0"/>
          </a:p>
          <a:p>
            <a:pPr algn="ctr" eaLnBrk="1" hangingPunct="1">
              <a:lnSpc>
                <a:spcPct val="100000"/>
              </a:lnSpc>
              <a:spcBef>
                <a:spcPct val="0"/>
              </a:spcBef>
              <a:buClrTx/>
              <a:buSzTx/>
              <a:buFontTx/>
              <a:buNone/>
            </a:pPr>
            <a:r>
              <a:rPr lang="en-US" dirty="0" smtClean="0"/>
              <a:t>PS1</a:t>
            </a:r>
            <a:endParaRPr lang="en-US" dirty="0"/>
          </a:p>
          <a:p>
            <a:pPr algn="ctr" eaLnBrk="1" hangingPunct="1">
              <a:lnSpc>
                <a:spcPct val="100000"/>
              </a:lnSpc>
              <a:spcBef>
                <a:spcPct val="0"/>
              </a:spcBef>
              <a:buClrTx/>
              <a:buSzTx/>
              <a:buFontTx/>
              <a:buNone/>
            </a:pPr>
            <a:endParaRPr lang="en-US" dirty="0"/>
          </a:p>
        </p:txBody>
      </p:sp>
      <p:sp>
        <p:nvSpPr>
          <p:cNvPr id="9" name="Rectangle 26"/>
          <p:cNvSpPr>
            <a:spLocks noChangeArrowheads="1"/>
          </p:cNvSpPr>
          <p:nvPr/>
        </p:nvSpPr>
        <p:spPr bwMode="auto">
          <a:xfrm>
            <a:off x="304800" y="3590925"/>
            <a:ext cx="838200" cy="7620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eaLnBrk="1" hangingPunct="1">
              <a:lnSpc>
                <a:spcPct val="100000"/>
              </a:lnSpc>
              <a:spcBef>
                <a:spcPct val="0"/>
              </a:spcBef>
              <a:buClrTx/>
              <a:buSzTx/>
              <a:buFontTx/>
              <a:buNone/>
            </a:pPr>
            <a:r>
              <a:rPr lang="en-US" sz="1800"/>
              <a:t>S</a:t>
            </a:r>
            <a:r>
              <a:rPr lang="en-US" sz="1800" baseline="-25000"/>
              <a:t>1</a:t>
            </a:r>
          </a:p>
        </p:txBody>
      </p:sp>
      <p:sp>
        <p:nvSpPr>
          <p:cNvPr id="10" name="Rectangle 27"/>
          <p:cNvSpPr>
            <a:spLocks noChangeArrowheads="1"/>
          </p:cNvSpPr>
          <p:nvPr/>
        </p:nvSpPr>
        <p:spPr bwMode="auto">
          <a:xfrm>
            <a:off x="1371600" y="3590925"/>
            <a:ext cx="838200" cy="7620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eaLnBrk="1" hangingPunct="1">
              <a:lnSpc>
                <a:spcPct val="100000"/>
              </a:lnSpc>
              <a:spcBef>
                <a:spcPct val="0"/>
              </a:spcBef>
              <a:buClrTx/>
              <a:buSzTx/>
              <a:buFontTx/>
              <a:buNone/>
            </a:pPr>
            <a:r>
              <a:rPr lang="en-US" sz="1800" dirty="0"/>
              <a:t>S</a:t>
            </a:r>
            <a:r>
              <a:rPr lang="en-US" sz="1800" baseline="-25000" dirty="0"/>
              <a:t>2</a:t>
            </a:r>
          </a:p>
        </p:txBody>
      </p:sp>
      <p:sp>
        <p:nvSpPr>
          <p:cNvPr id="11" name="Rectangle 28"/>
          <p:cNvSpPr>
            <a:spLocks noChangeArrowheads="1"/>
          </p:cNvSpPr>
          <p:nvPr/>
        </p:nvSpPr>
        <p:spPr bwMode="auto">
          <a:xfrm>
            <a:off x="2438400" y="3590925"/>
            <a:ext cx="838200" cy="7620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eaLnBrk="1" hangingPunct="1">
              <a:lnSpc>
                <a:spcPct val="100000"/>
              </a:lnSpc>
              <a:spcBef>
                <a:spcPct val="0"/>
              </a:spcBef>
              <a:buClrTx/>
              <a:buSzTx/>
              <a:buFontTx/>
              <a:buNone/>
            </a:pPr>
            <a:r>
              <a:rPr lang="en-US" sz="1800"/>
              <a:t>S</a:t>
            </a:r>
            <a:r>
              <a:rPr lang="en-US" sz="1800" baseline="-25000"/>
              <a:t>3</a:t>
            </a:r>
          </a:p>
        </p:txBody>
      </p:sp>
      <p:sp>
        <p:nvSpPr>
          <p:cNvPr id="12" name="Rectangle 29"/>
          <p:cNvSpPr>
            <a:spLocks noChangeArrowheads="1"/>
          </p:cNvSpPr>
          <p:nvPr/>
        </p:nvSpPr>
        <p:spPr bwMode="auto">
          <a:xfrm>
            <a:off x="3505200" y="3590925"/>
            <a:ext cx="838200" cy="7620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eaLnBrk="1" hangingPunct="1">
              <a:lnSpc>
                <a:spcPct val="100000"/>
              </a:lnSpc>
              <a:spcBef>
                <a:spcPct val="0"/>
              </a:spcBef>
              <a:buClrTx/>
              <a:buSzTx/>
              <a:buFontTx/>
              <a:buNone/>
            </a:pPr>
            <a:r>
              <a:rPr lang="en-US" sz="1800"/>
              <a:t>S</a:t>
            </a:r>
            <a:r>
              <a:rPr lang="en-US" sz="1800" baseline="-25000"/>
              <a:t>4</a:t>
            </a:r>
          </a:p>
        </p:txBody>
      </p:sp>
      <p:sp>
        <p:nvSpPr>
          <p:cNvPr id="13" name="Rectangle 30"/>
          <p:cNvSpPr>
            <a:spLocks noChangeArrowheads="1"/>
          </p:cNvSpPr>
          <p:nvPr/>
        </p:nvSpPr>
        <p:spPr bwMode="auto">
          <a:xfrm>
            <a:off x="4572000" y="3590925"/>
            <a:ext cx="838200" cy="7620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eaLnBrk="1" hangingPunct="1">
              <a:lnSpc>
                <a:spcPct val="100000"/>
              </a:lnSpc>
              <a:spcBef>
                <a:spcPct val="0"/>
              </a:spcBef>
              <a:buClrTx/>
              <a:buSzTx/>
              <a:buFontTx/>
              <a:buNone/>
            </a:pPr>
            <a:r>
              <a:rPr lang="en-US" sz="1800"/>
              <a:t>S</a:t>
            </a:r>
            <a:r>
              <a:rPr lang="en-US" sz="1800" baseline="-25000"/>
              <a:t>5</a:t>
            </a:r>
          </a:p>
        </p:txBody>
      </p:sp>
      <p:sp>
        <p:nvSpPr>
          <p:cNvPr id="14" name="Rectangle 31"/>
          <p:cNvSpPr>
            <a:spLocks noChangeArrowheads="1"/>
          </p:cNvSpPr>
          <p:nvPr/>
        </p:nvSpPr>
        <p:spPr bwMode="auto">
          <a:xfrm>
            <a:off x="5638800" y="3590925"/>
            <a:ext cx="838200" cy="7620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eaLnBrk="1" hangingPunct="1">
              <a:lnSpc>
                <a:spcPct val="100000"/>
              </a:lnSpc>
              <a:spcBef>
                <a:spcPct val="0"/>
              </a:spcBef>
              <a:buClrTx/>
              <a:buSzTx/>
              <a:buFontTx/>
              <a:buNone/>
            </a:pPr>
            <a:r>
              <a:rPr lang="en-US" sz="1800"/>
              <a:t>S</a:t>
            </a:r>
            <a:r>
              <a:rPr lang="en-US" sz="1800" baseline="-25000"/>
              <a:t>6</a:t>
            </a:r>
          </a:p>
        </p:txBody>
      </p:sp>
      <p:sp>
        <p:nvSpPr>
          <p:cNvPr id="15" name="Rectangle 32"/>
          <p:cNvSpPr>
            <a:spLocks noChangeArrowheads="1"/>
          </p:cNvSpPr>
          <p:nvPr/>
        </p:nvSpPr>
        <p:spPr bwMode="auto">
          <a:xfrm>
            <a:off x="6705600" y="3590925"/>
            <a:ext cx="838200" cy="7620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eaLnBrk="1" hangingPunct="1">
              <a:lnSpc>
                <a:spcPct val="100000"/>
              </a:lnSpc>
              <a:spcBef>
                <a:spcPct val="0"/>
              </a:spcBef>
              <a:buClrTx/>
              <a:buSzTx/>
              <a:buFontTx/>
              <a:buNone/>
            </a:pPr>
            <a:r>
              <a:rPr lang="en-US" sz="1800"/>
              <a:t>S</a:t>
            </a:r>
            <a:r>
              <a:rPr lang="en-US" sz="1800" baseline="-25000"/>
              <a:t>7</a:t>
            </a:r>
          </a:p>
        </p:txBody>
      </p:sp>
      <p:sp>
        <p:nvSpPr>
          <p:cNvPr id="16" name="Rectangle 33"/>
          <p:cNvSpPr>
            <a:spLocks noChangeArrowheads="1"/>
          </p:cNvSpPr>
          <p:nvPr/>
        </p:nvSpPr>
        <p:spPr bwMode="auto">
          <a:xfrm>
            <a:off x="7848600" y="3590925"/>
            <a:ext cx="838200" cy="7620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eaLnBrk="1" hangingPunct="1">
              <a:lnSpc>
                <a:spcPct val="100000"/>
              </a:lnSpc>
              <a:spcBef>
                <a:spcPct val="0"/>
              </a:spcBef>
              <a:buClrTx/>
              <a:buSzTx/>
              <a:buFontTx/>
              <a:buNone/>
            </a:pPr>
            <a:r>
              <a:rPr lang="en-US" sz="1800"/>
              <a:t>S</a:t>
            </a:r>
            <a:r>
              <a:rPr lang="en-US" sz="1800" baseline="-25000"/>
              <a:t>8</a:t>
            </a:r>
          </a:p>
        </p:txBody>
      </p:sp>
      <p:sp>
        <p:nvSpPr>
          <p:cNvPr id="17" name="AutoShape 34"/>
          <p:cNvSpPr>
            <a:spLocks noChangeArrowheads="1"/>
          </p:cNvSpPr>
          <p:nvPr/>
        </p:nvSpPr>
        <p:spPr bwMode="auto">
          <a:xfrm>
            <a:off x="304800" y="4429125"/>
            <a:ext cx="457200" cy="609600"/>
          </a:xfrm>
          <a:prstGeom prst="flowChartMagneticDisk">
            <a:avLst/>
          </a:prstGeom>
          <a:solidFill>
            <a:srgbClr val="FF0000"/>
          </a:solidFill>
          <a:ln w="9525">
            <a:solidFill>
              <a:schemeClr val="tx1"/>
            </a:solidFill>
            <a:round/>
            <a:headEnd/>
            <a:tailEnd/>
          </a:ln>
          <a:effectLst/>
        </p:spPr>
        <p:txBody>
          <a:bodyPr wrap="none" anchor="ctr"/>
          <a:lstStyle/>
          <a:p>
            <a:pPr algn="ctr" eaLnBrk="1" hangingPunct="1">
              <a:lnSpc>
                <a:spcPct val="100000"/>
              </a:lnSpc>
              <a:spcBef>
                <a:spcPct val="0"/>
              </a:spcBef>
              <a:buClrTx/>
              <a:buSzTx/>
              <a:buFontTx/>
              <a:buNone/>
            </a:pPr>
            <a:r>
              <a:rPr lang="en-US" sz="1600"/>
              <a:t>s</a:t>
            </a:r>
          </a:p>
          <a:p>
            <a:pPr algn="ctr" eaLnBrk="1" hangingPunct="1">
              <a:lnSpc>
                <a:spcPct val="100000"/>
              </a:lnSpc>
              <a:spcBef>
                <a:spcPct val="0"/>
              </a:spcBef>
              <a:buClrTx/>
              <a:buSzTx/>
              <a:buFontTx/>
              <a:buNone/>
            </a:pPr>
            <a:r>
              <a:rPr lang="en-US" sz="1600"/>
              <a:t>1</a:t>
            </a:r>
          </a:p>
        </p:txBody>
      </p:sp>
      <p:sp>
        <p:nvSpPr>
          <p:cNvPr id="18" name="AutoShape 35"/>
          <p:cNvSpPr>
            <a:spLocks noChangeArrowheads="1"/>
          </p:cNvSpPr>
          <p:nvPr/>
        </p:nvSpPr>
        <p:spPr bwMode="auto">
          <a:xfrm>
            <a:off x="685800" y="4429125"/>
            <a:ext cx="457200" cy="609600"/>
          </a:xfrm>
          <a:prstGeom prst="flowChartMagneticDisk">
            <a:avLst/>
          </a:prstGeom>
          <a:solidFill>
            <a:srgbClr val="FF0000"/>
          </a:solidFill>
          <a:ln w="9525">
            <a:solidFill>
              <a:schemeClr val="tx1"/>
            </a:solidFill>
            <a:round/>
            <a:headEnd/>
            <a:tailEnd/>
          </a:ln>
          <a:effectLst/>
        </p:spPr>
        <p:txBody>
          <a:bodyPr wrap="none" anchor="ctr"/>
          <a:lstStyle/>
          <a:p>
            <a:pPr algn="ctr" eaLnBrk="1" hangingPunct="1">
              <a:lnSpc>
                <a:spcPct val="100000"/>
              </a:lnSpc>
              <a:spcBef>
                <a:spcPct val="0"/>
              </a:spcBef>
              <a:buClrTx/>
              <a:buSzTx/>
              <a:buFontTx/>
              <a:buNone/>
            </a:pPr>
            <a:r>
              <a:rPr lang="en-US" sz="1600"/>
              <a:t>s</a:t>
            </a:r>
          </a:p>
          <a:p>
            <a:pPr algn="ctr" eaLnBrk="1" hangingPunct="1">
              <a:lnSpc>
                <a:spcPct val="100000"/>
              </a:lnSpc>
              <a:spcBef>
                <a:spcPct val="0"/>
              </a:spcBef>
              <a:buClrTx/>
              <a:buSzTx/>
              <a:buFontTx/>
              <a:buNone/>
            </a:pPr>
            <a:r>
              <a:rPr lang="en-US" sz="1600"/>
              <a:t>2</a:t>
            </a:r>
          </a:p>
        </p:txBody>
      </p:sp>
      <p:sp>
        <p:nvSpPr>
          <p:cNvPr id="19" name="AutoShape 36"/>
          <p:cNvSpPr>
            <a:spLocks noChangeArrowheads="1"/>
          </p:cNvSpPr>
          <p:nvPr/>
        </p:nvSpPr>
        <p:spPr bwMode="auto">
          <a:xfrm>
            <a:off x="1371600" y="4429125"/>
            <a:ext cx="457200" cy="609600"/>
          </a:xfrm>
          <a:prstGeom prst="flowChartMagneticDisk">
            <a:avLst/>
          </a:prstGeom>
          <a:solidFill>
            <a:srgbClr val="FF0000"/>
          </a:solidFill>
          <a:ln w="9525">
            <a:solidFill>
              <a:schemeClr val="tx1"/>
            </a:solidFill>
            <a:round/>
            <a:headEnd/>
            <a:tailEnd/>
          </a:ln>
          <a:effectLst/>
        </p:spPr>
        <p:txBody>
          <a:bodyPr wrap="none" anchor="ctr"/>
          <a:lstStyle/>
          <a:p>
            <a:pPr algn="ctr" eaLnBrk="1" hangingPunct="1">
              <a:lnSpc>
                <a:spcPct val="100000"/>
              </a:lnSpc>
              <a:spcBef>
                <a:spcPct val="0"/>
              </a:spcBef>
              <a:buClrTx/>
              <a:buSzTx/>
              <a:buFontTx/>
              <a:buNone/>
            </a:pPr>
            <a:r>
              <a:rPr lang="en-US" sz="1600"/>
              <a:t>s</a:t>
            </a:r>
          </a:p>
          <a:p>
            <a:pPr algn="ctr" eaLnBrk="1" hangingPunct="1">
              <a:lnSpc>
                <a:spcPct val="100000"/>
              </a:lnSpc>
              <a:spcBef>
                <a:spcPct val="0"/>
              </a:spcBef>
              <a:buClrTx/>
              <a:buSzTx/>
              <a:buFontTx/>
              <a:buNone/>
            </a:pPr>
            <a:r>
              <a:rPr lang="en-US" sz="1600"/>
              <a:t>3</a:t>
            </a:r>
          </a:p>
        </p:txBody>
      </p:sp>
      <p:sp>
        <p:nvSpPr>
          <p:cNvPr id="20" name="AutoShape 37"/>
          <p:cNvSpPr>
            <a:spLocks noChangeArrowheads="1"/>
          </p:cNvSpPr>
          <p:nvPr/>
        </p:nvSpPr>
        <p:spPr bwMode="auto">
          <a:xfrm>
            <a:off x="1752600" y="4429125"/>
            <a:ext cx="457200" cy="609600"/>
          </a:xfrm>
          <a:prstGeom prst="flowChartMagneticDisk">
            <a:avLst/>
          </a:prstGeom>
          <a:solidFill>
            <a:srgbClr val="FF0000"/>
          </a:solidFill>
          <a:ln w="9525">
            <a:solidFill>
              <a:schemeClr val="tx1"/>
            </a:solidFill>
            <a:round/>
            <a:headEnd/>
            <a:tailEnd/>
          </a:ln>
          <a:effectLst/>
        </p:spPr>
        <p:txBody>
          <a:bodyPr wrap="none" anchor="ctr"/>
          <a:lstStyle/>
          <a:p>
            <a:pPr algn="ctr" eaLnBrk="1" hangingPunct="1">
              <a:lnSpc>
                <a:spcPct val="100000"/>
              </a:lnSpc>
              <a:spcBef>
                <a:spcPct val="0"/>
              </a:spcBef>
              <a:buClrTx/>
              <a:buSzTx/>
              <a:buFontTx/>
              <a:buNone/>
            </a:pPr>
            <a:r>
              <a:rPr lang="en-US" sz="1600"/>
              <a:t>s</a:t>
            </a:r>
          </a:p>
          <a:p>
            <a:pPr algn="ctr" eaLnBrk="1" hangingPunct="1">
              <a:lnSpc>
                <a:spcPct val="100000"/>
              </a:lnSpc>
              <a:spcBef>
                <a:spcPct val="0"/>
              </a:spcBef>
              <a:buClrTx/>
              <a:buSzTx/>
              <a:buFontTx/>
              <a:buNone/>
            </a:pPr>
            <a:r>
              <a:rPr lang="en-US" sz="1600"/>
              <a:t>4</a:t>
            </a:r>
          </a:p>
        </p:txBody>
      </p:sp>
      <p:sp>
        <p:nvSpPr>
          <p:cNvPr id="21" name="AutoShape 38"/>
          <p:cNvSpPr>
            <a:spLocks noChangeArrowheads="1"/>
          </p:cNvSpPr>
          <p:nvPr/>
        </p:nvSpPr>
        <p:spPr bwMode="auto">
          <a:xfrm>
            <a:off x="2438400" y="4429125"/>
            <a:ext cx="457200" cy="609600"/>
          </a:xfrm>
          <a:prstGeom prst="flowChartMagneticDisk">
            <a:avLst/>
          </a:prstGeom>
          <a:solidFill>
            <a:srgbClr val="FF0000"/>
          </a:solidFill>
          <a:ln w="9525">
            <a:solidFill>
              <a:schemeClr val="tx1"/>
            </a:solidFill>
            <a:round/>
            <a:headEnd/>
            <a:tailEnd/>
          </a:ln>
          <a:effectLst/>
        </p:spPr>
        <p:txBody>
          <a:bodyPr wrap="none" anchor="ctr"/>
          <a:lstStyle/>
          <a:p>
            <a:pPr algn="ctr" eaLnBrk="1" hangingPunct="1">
              <a:lnSpc>
                <a:spcPct val="100000"/>
              </a:lnSpc>
              <a:spcBef>
                <a:spcPct val="0"/>
              </a:spcBef>
              <a:buClrTx/>
              <a:buSzTx/>
              <a:buFontTx/>
              <a:buNone/>
            </a:pPr>
            <a:r>
              <a:rPr lang="en-US" sz="1600"/>
              <a:t>s</a:t>
            </a:r>
          </a:p>
          <a:p>
            <a:pPr algn="ctr" eaLnBrk="1" hangingPunct="1">
              <a:lnSpc>
                <a:spcPct val="100000"/>
              </a:lnSpc>
              <a:spcBef>
                <a:spcPct val="0"/>
              </a:spcBef>
              <a:buClrTx/>
              <a:buSzTx/>
              <a:buFontTx/>
              <a:buNone/>
            </a:pPr>
            <a:r>
              <a:rPr lang="en-US" sz="1600"/>
              <a:t>5</a:t>
            </a:r>
          </a:p>
        </p:txBody>
      </p:sp>
      <p:sp>
        <p:nvSpPr>
          <p:cNvPr id="22" name="AutoShape 39"/>
          <p:cNvSpPr>
            <a:spLocks noChangeArrowheads="1"/>
          </p:cNvSpPr>
          <p:nvPr/>
        </p:nvSpPr>
        <p:spPr bwMode="auto">
          <a:xfrm>
            <a:off x="2819400" y="4429125"/>
            <a:ext cx="457200" cy="609600"/>
          </a:xfrm>
          <a:prstGeom prst="flowChartMagneticDisk">
            <a:avLst/>
          </a:prstGeom>
          <a:solidFill>
            <a:srgbClr val="FF0000"/>
          </a:solidFill>
          <a:ln w="9525">
            <a:solidFill>
              <a:schemeClr val="tx1"/>
            </a:solidFill>
            <a:round/>
            <a:headEnd/>
            <a:tailEnd/>
          </a:ln>
          <a:effectLst/>
        </p:spPr>
        <p:txBody>
          <a:bodyPr wrap="none" anchor="ctr"/>
          <a:lstStyle/>
          <a:p>
            <a:pPr algn="ctr" eaLnBrk="1" hangingPunct="1">
              <a:lnSpc>
                <a:spcPct val="100000"/>
              </a:lnSpc>
              <a:spcBef>
                <a:spcPct val="0"/>
              </a:spcBef>
              <a:buClrTx/>
              <a:buSzTx/>
              <a:buFontTx/>
              <a:buNone/>
            </a:pPr>
            <a:r>
              <a:rPr lang="en-US" sz="1600"/>
              <a:t>s</a:t>
            </a:r>
          </a:p>
          <a:p>
            <a:pPr algn="ctr" eaLnBrk="1" hangingPunct="1">
              <a:lnSpc>
                <a:spcPct val="100000"/>
              </a:lnSpc>
              <a:spcBef>
                <a:spcPct val="0"/>
              </a:spcBef>
              <a:buClrTx/>
              <a:buSzTx/>
              <a:buFontTx/>
              <a:buNone/>
            </a:pPr>
            <a:r>
              <a:rPr lang="en-US" sz="1600"/>
              <a:t>6</a:t>
            </a:r>
          </a:p>
        </p:txBody>
      </p:sp>
      <p:sp>
        <p:nvSpPr>
          <p:cNvPr id="23" name="AutoShape 40"/>
          <p:cNvSpPr>
            <a:spLocks noChangeArrowheads="1"/>
          </p:cNvSpPr>
          <p:nvPr/>
        </p:nvSpPr>
        <p:spPr bwMode="auto">
          <a:xfrm>
            <a:off x="3505200" y="4429125"/>
            <a:ext cx="457200" cy="609600"/>
          </a:xfrm>
          <a:prstGeom prst="flowChartMagneticDisk">
            <a:avLst/>
          </a:prstGeom>
          <a:solidFill>
            <a:srgbClr val="FF0000"/>
          </a:solidFill>
          <a:ln w="9525">
            <a:solidFill>
              <a:schemeClr val="tx1"/>
            </a:solidFill>
            <a:round/>
            <a:headEnd/>
            <a:tailEnd/>
          </a:ln>
          <a:effectLst/>
        </p:spPr>
        <p:txBody>
          <a:bodyPr wrap="none" anchor="ctr"/>
          <a:lstStyle/>
          <a:p>
            <a:pPr algn="ctr" eaLnBrk="1" hangingPunct="1">
              <a:lnSpc>
                <a:spcPct val="100000"/>
              </a:lnSpc>
              <a:spcBef>
                <a:spcPct val="0"/>
              </a:spcBef>
              <a:buClrTx/>
              <a:buSzTx/>
              <a:buFontTx/>
              <a:buNone/>
            </a:pPr>
            <a:r>
              <a:rPr lang="en-US" sz="1600"/>
              <a:t>s</a:t>
            </a:r>
          </a:p>
          <a:p>
            <a:pPr algn="ctr" eaLnBrk="1" hangingPunct="1">
              <a:lnSpc>
                <a:spcPct val="100000"/>
              </a:lnSpc>
              <a:spcBef>
                <a:spcPct val="0"/>
              </a:spcBef>
              <a:buClrTx/>
              <a:buSzTx/>
              <a:buFontTx/>
              <a:buNone/>
            </a:pPr>
            <a:r>
              <a:rPr lang="en-US" sz="1600"/>
              <a:t>7</a:t>
            </a:r>
          </a:p>
        </p:txBody>
      </p:sp>
      <p:sp>
        <p:nvSpPr>
          <p:cNvPr id="24" name="AutoShape 41"/>
          <p:cNvSpPr>
            <a:spLocks noChangeArrowheads="1"/>
          </p:cNvSpPr>
          <p:nvPr/>
        </p:nvSpPr>
        <p:spPr bwMode="auto">
          <a:xfrm>
            <a:off x="3886200" y="4429125"/>
            <a:ext cx="457200" cy="609600"/>
          </a:xfrm>
          <a:prstGeom prst="flowChartMagneticDisk">
            <a:avLst/>
          </a:prstGeom>
          <a:solidFill>
            <a:srgbClr val="FF0000"/>
          </a:solidFill>
          <a:ln w="9525">
            <a:solidFill>
              <a:schemeClr val="tx1"/>
            </a:solidFill>
            <a:round/>
            <a:headEnd/>
            <a:tailEnd/>
          </a:ln>
          <a:effectLst/>
        </p:spPr>
        <p:txBody>
          <a:bodyPr wrap="none" anchor="ctr"/>
          <a:lstStyle/>
          <a:p>
            <a:pPr algn="ctr" eaLnBrk="1" hangingPunct="1">
              <a:lnSpc>
                <a:spcPct val="100000"/>
              </a:lnSpc>
              <a:spcBef>
                <a:spcPct val="0"/>
              </a:spcBef>
              <a:buClrTx/>
              <a:buSzTx/>
              <a:buFontTx/>
              <a:buNone/>
            </a:pPr>
            <a:r>
              <a:rPr lang="en-US" sz="1600"/>
              <a:t>s</a:t>
            </a:r>
          </a:p>
          <a:p>
            <a:pPr algn="ctr" eaLnBrk="1" hangingPunct="1">
              <a:lnSpc>
                <a:spcPct val="100000"/>
              </a:lnSpc>
              <a:spcBef>
                <a:spcPct val="0"/>
              </a:spcBef>
              <a:buClrTx/>
              <a:buSzTx/>
              <a:buFontTx/>
              <a:buNone/>
            </a:pPr>
            <a:r>
              <a:rPr lang="en-US" sz="1600"/>
              <a:t>8</a:t>
            </a:r>
          </a:p>
        </p:txBody>
      </p:sp>
      <p:sp>
        <p:nvSpPr>
          <p:cNvPr id="25" name="AutoShape 42"/>
          <p:cNvSpPr>
            <a:spLocks noChangeArrowheads="1"/>
          </p:cNvSpPr>
          <p:nvPr/>
        </p:nvSpPr>
        <p:spPr bwMode="auto">
          <a:xfrm>
            <a:off x="4572000" y="4429125"/>
            <a:ext cx="457200" cy="609600"/>
          </a:xfrm>
          <a:prstGeom prst="flowChartMagneticDisk">
            <a:avLst/>
          </a:prstGeom>
          <a:solidFill>
            <a:srgbClr val="FF0000"/>
          </a:solidFill>
          <a:ln w="9525">
            <a:solidFill>
              <a:schemeClr val="tx1"/>
            </a:solidFill>
            <a:round/>
            <a:headEnd/>
            <a:tailEnd/>
          </a:ln>
          <a:effectLst/>
        </p:spPr>
        <p:txBody>
          <a:bodyPr wrap="none" anchor="ctr"/>
          <a:lstStyle/>
          <a:p>
            <a:pPr algn="ctr" eaLnBrk="1" hangingPunct="1">
              <a:lnSpc>
                <a:spcPct val="100000"/>
              </a:lnSpc>
              <a:spcBef>
                <a:spcPct val="0"/>
              </a:spcBef>
              <a:buClrTx/>
              <a:buSzTx/>
              <a:buFontTx/>
              <a:buNone/>
            </a:pPr>
            <a:r>
              <a:rPr lang="en-US" sz="1600"/>
              <a:t>s</a:t>
            </a:r>
          </a:p>
          <a:p>
            <a:pPr algn="ctr" eaLnBrk="1" hangingPunct="1">
              <a:lnSpc>
                <a:spcPct val="100000"/>
              </a:lnSpc>
              <a:spcBef>
                <a:spcPct val="0"/>
              </a:spcBef>
              <a:buClrTx/>
              <a:buSzTx/>
              <a:buFontTx/>
              <a:buNone/>
            </a:pPr>
            <a:r>
              <a:rPr lang="en-US" sz="1600"/>
              <a:t>9</a:t>
            </a:r>
          </a:p>
        </p:txBody>
      </p:sp>
      <p:sp>
        <p:nvSpPr>
          <p:cNvPr id="26" name="AutoShape 43"/>
          <p:cNvSpPr>
            <a:spLocks noChangeArrowheads="1"/>
          </p:cNvSpPr>
          <p:nvPr/>
        </p:nvSpPr>
        <p:spPr bwMode="auto">
          <a:xfrm>
            <a:off x="4953000" y="4429125"/>
            <a:ext cx="457200" cy="609600"/>
          </a:xfrm>
          <a:prstGeom prst="flowChartMagneticDisk">
            <a:avLst/>
          </a:prstGeom>
          <a:solidFill>
            <a:srgbClr val="FF0000"/>
          </a:solidFill>
          <a:ln w="9525">
            <a:solidFill>
              <a:schemeClr val="tx1"/>
            </a:solidFill>
            <a:round/>
            <a:headEnd/>
            <a:tailEnd/>
          </a:ln>
          <a:effectLst/>
        </p:spPr>
        <p:txBody>
          <a:bodyPr wrap="none" anchor="ctr"/>
          <a:lstStyle/>
          <a:p>
            <a:pPr algn="ctr" eaLnBrk="1" hangingPunct="1">
              <a:lnSpc>
                <a:spcPct val="100000"/>
              </a:lnSpc>
              <a:spcBef>
                <a:spcPct val="0"/>
              </a:spcBef>
              <a:buClrTx/>
              <a:buSzTx/>
              <a:buFontTx/>
              <a:buNone/>
            </a:pPr>
            <a:r>
              <a:rPr lang="en-US" sz="1600"/>
              <a:t>s</a:t>
            </a:r>
          </a:p>
          <a:p>
            <a:pPr algn="ctr" eaLnBrk="1" hangingPunct="1">
              <a:lnSpc>
                <a:spcPct val="100000"/>
              </a:lnSpc>
              <a:spcBef>
                <a:spcPct val="0"/>
              </a:spcBef>
              <a:buClrTx/>
              <a:buSzTx/>
              <a:buFontTx/>
              <a:buNone/>
            </a:pPr>
            <a:r>
              <a:rPr lang="en-US" sz="1600"/>
              <a:t>10</a:t>
            </a:r>
          </a:p>
        </p:txBody>
      </p:sp>
      <p:sp>
        <p:nvSpPr>
          <p:cNvPr id="27" name="AutoShape 44"/>
          <p:cNvSpPr>
            <a:spLocks noChangeArrowheads="1"/>
          </p:cNvSpPr>
          <p:nvPr/>
        </p:nvSpPr>
        <p:spPr bwMode="auto">
          <a:xfrm>
            <a:off x="5638800" y="4429125"/>
            <a:ext cx="457200" cy="609600"/>
          </a:xfrm>
          <a:prstGeom prst="flowChartMagneticDisk">
            <a:avLst/>
          </a:prstGeom>
          <a:solidFill>
            <a:srgbClr val="FF0000"/>
          </a:solidFill>
          <a:ln w="9525">
            <a:solidFill>
              <a:schemeClr val="tx1"/>
            </a:solidFill>
            <a:round/>
            <a:headEnd/>
            <a:tailEnd/>
          </a:ln>
          <a:effectLst/>
        </p:spPr>
        <p:txBody>
          <a:bodyPr wrap="none" anchor="ctr"/>
          <a:lstStyle/>
          <a:p>
            <a:pPr algn="ctr" eaLnBrk="1" hangingPunct="1">
              <a:lnSpc>
                <a:spcPct val="100000"/>
              </a:lnSpc>
              <a:spcBef>
                <a:spcPct val="0"/>
              </a:spcBef>
              <a:buClrTx/>
              <a:buSzTx/>
              <a:buFontTx/>
              <a:buNone/>
            </a:pPr>
            <a:r>
              <a:rPr lang="en-US" sz="1600"/>
              <a:t>s</a:t>
            </a:r>
          </a:p>
          <a:p>
            <a:pPr algn="ctr" eaLnBrk="1" hangingPunct="1">
              <a:lnSpc>
                <a:spcPct val="100000"/>
              </a:lnSpc>
              <a:spcBef>
                <a:spcPct val="0"/>
              </a:spcBef>
              <a:buClrTx/>
              <a:buSzTx/>
              <a:buFontTx/>
              <a:buNone/>
            </a:pPr>
            <a:r>
              <a:rPr lang="en-US" sz="1600"/>
              <a:t>11</a:t>
            </a:r>
          </a:p>
        </p:txBody>
      </p:sp>
      <p:sp>
        <p:nvSpPr>
          <p:cNvPr id="28" name="AutoShape 45"/>
          <p:cNvSpPr>
            <a:spLocks noChangeArrowheads="1"/>
          </p:cNvSpPr>
          <p:nvPr/>
        </p:nvSpPr>
        <p:spPr bwMode="auto">
          <a:xfrm>
            <a:off x="6019800" y="4429125"/>
            <a:ext cx="457200" cy="609600"/>
          </a:xfrm>
          <a:prstGeom prst="flowChartMagneticDisk">
            <a:avLst/>
          </a:prstGeom>
          <a:solidFill>
            <a:srgbClr val="FF0000"/>
          </a:solidFill>
          <a:ln w="9525">
            <a:solidFill>
              <a:schemeClr val="tx1"/>
            </a:solidFill>
            <a:round/>
            <a:headEnd/>
            <a:tailEnd/>
          </a:ln>
          <a:effectLst/>
        </p:spPr>
        <p:txBody>
          <a:bodyPr wrap="none" anchor="ctr"/>
          <a:lstStyle/>
          <a:p>
            <a:pPr algn="ctr" eaLnBrk="1" hangingPunct="1">
              <a:lnSpc>
                <a:spcPct val="100000"/>
              </a:lnSpc>
              <a:spcBef>
                <a:spcPct val="0"/>
              </a:spcBef>
              <a:buClrTx/>
              <a:buSzTx/>
              <a:buFontTx/>
              <a:buNone/>
            </a:pPr>
            <a:r>
              <a:rPr lang="en-US" sz="1600"/>
              <a:t>s</a:t>
            </a:r>
          </a:p>
          <a:p>
            <a:pPr algn="ctr" eaLnBrk="1" hangingPunct="1">
              <a:lnSpc>
                <a:spcPct val="100000"/>
              </a:lnSpc>
              <a:spcBef>
                <a:spcPct val="0"/>
              </a:spcBef>
              <a:buClrTx/>
              <a:buSzTx/>
              <a:buFontTx/>
              <a:buNone/>
            </a:pPr>
            <a:r>
              <a:rPr lang="en-US" sz="1600"/>
              <a:t>12</a:t>
            </a:r>
          </a:p>
        </p:txBody>
      </p:sp>
      <p:sp>
        <p:nvSpPr>
          <p:cNvPr id="29" name="AutoShape 46"/>
          <p:cNvSpPr>
            <a:spLocks noChangeArrowheads="1"/>
          </p:cNvSpPr>
          <p:nvPr/>
        </p:nvSpPr>
        <p:spPr bwMode="auto">
          <a:xfrm>
            <a:off x="6705600" y="4429125"/>
            <a:ext cx="457200" cy="609600"/>
          </a:xfrm>
          <a:prstGeom prst="flowChartMagneticDisk">
            <a:avLst/>
          </a:prstGeom>
          <a:solidFill>
            <a:srgbClr val="FF0000"/>
          </a:solidFill>
          <a:ln w="9525">
            <a:solidFill>
              <a:schemeClr val="tx1"/>
            </a:solidFill>
            <a:round/>
            <a:headEnd/>
            <a:tailEnd/>
          </a:ln>
          <a:effectLst/>
        </p:spPr>
        <p:txBody>
          <a:bodyPr wrap="none" anchor="ctr"/>
          <a:lstStyle/>
          <a:p>
            <a:pPr algn="ctr" eaLnBrk="1" hangingPunct="1">
              <a:lnSpc>
                <a:spcPct val="100000"/>
              </a:lnSpc>
              <a:spcBef>
                <a:spcPct val="0"/>
              </a:spcBef>
              <a:buClrTx/>
              <a:buSzTx/>
              <a:buFontTx/>
              <a:buNone/>
            </a:pPr>
            <a:r>
              <a:rPr lang="en-US" sz="1600"/>
              <a:t>s</a:t>
            </a:r>
          </a:p>
          <a:p>
            <a:pPr algn="ctr" eaLnBrk="1" hangingPunct="1">
              <a:lnSpc>
                <a:spcPct val="100000"/>
              </a:lnSpc>
              <a:spcBef>
                <a:spcPct val="0"/>
              </a:spcBef>
              <a:buClrTx/>
              <a:buSzTx/>
              <a:buFontTx/>
              <a:buNone/>
            </a:pPr>
            <a:r>
              <a:rPr lang="en-US" sz="1600"/>
              <a:t>13</a:t>
            </a:r>
          </a:p>
        </p:txBody>
      </p:sp>
      <p:sp>
        <p:nvSpPr>
          <p:cNvPr id="30" name="AutoShape 47"/>
          <p:cNvSpPr>
            <a:spLocks noChangeArrowheads="1"/>
          </p:cNvSpPr>
          <p:nvPr/>
        </p:nvSpPr>
        <p:spPr bwMode="auto">
          <a:xfrm>
            <a:off x="7086600" y="4429125"/>
            <a:ext cx="457200" cy="609600"/>
          </a:xfrm>
          <a:prstGeom prst="flowChartMagneticDisk">
            <a:avLst/>
          </a:prstGeom>
          <a:solidFill>
            <a:srgbClr val="FF0000"/>
          </a:solidFill>
          <a:ln w="9525">
            <a:solidFill>
              <a:schemeClr val="tx1"/>
            </a:solidFill>
            <a:round/>
            <a:headEnd/>
            <a:tailEnd/>
          </a:ln>
          <a:effectLst/>
        </p:spPr>
        <p:txBody>
          <a:bodyPr wrap="none" anchor="ctr"/>
          <a:lstStyle/>
          <a:p>
            <a:pPr algn="ctr" eaLnBrk="1" hangingPunct="1">
              <a:lnSpc>
                <a:spcPct val="100000"/>
              </a:lnSpc>
              <a:spcBef>
                <a:spcPct val="0"/>
              </a:spcBef>
              <a:buClrTx/>
              <a:buSzTx/>
              <a:buFontTx/>
              <a:buNone/>
            </a:pPr>
            <a:r>
              <a:rPr lang="en-US" sz="1600"/>
              <a:t>s</a:t>
            </a:r>
          </a:p>
          <a:p>
            <a:pPr algn="ctr" eaLnBrk="1" hangingPunct="1">
              <a:lnSpc>
                <a:spcPct val="100000"/>
              </a:lnSpc>
              <a:spcBef>
                <a:spcPct val="0"/>
              </a:spcBef>
              <a:buClrTx/>
              <a:buSzTx/>
              <a:buFontTx/>
              <a:buNone/>
            </a:pPr>
            <a:r>
              <a:rPr lang="en-US" sz="1600"/>
              <a:t>14</a:t>
            </a:r>
          </a:p>
        </p:txBody>
      </p:sp>
      <p:sp>
        <p:nvSpPr>
          <p:cNvPr id="31" name="AutoShape 48"/>
          <p:cNvSpPr>
            <a:spLocks noChangeArrowheads="1"/>
          </p:cNvSpPr>
          <p:nvPr/>
        </p:nvSpPr>
        <p:spPr bwMode="auto">
          <a:xfrm>
            <a:off x="7848600" y="4429125"/>
            <a:ext cx="457200" cy="609600"/>
          </a:xfrm>
          <a:prstGeom prst="flowChartMagneticDisk">
            <a:avLst/>
          </a:prstGeom>
          <a:solidFill>
            <a:srgbClr val="FF0000"/>
          </a:solidFill>
          <a:ln w="9525">
            <a:solidFill>
              <a:schemeClr val="tx1"/>
            </a:solidFill>
            <a:round/>
            <a:headEnd/>
            <a:tailEnd/>
          </a:ln>
          <a:effectLst/>
        </p:spPr>
        <p:txBody>
          <a:bodyPr wrap="none" anchor="ctr"/>
          <a:lstStyle/>
          <a:p>
            <a:pPr algn="ctr" eaLnBrk="1" hangingPunct="1">
              <a:lnSpc>
                <a:spcPct val="100000"/>
              </a:lnSpc>
              <a:spcBef>
                <a:spcPct val="0"/>
              </a:spcBef>
              <a:buClrTx/>
              <a:buSzTx/>
              <a:buFontTx/>
              <a:buNone/>
            </a:pPr>
            <a:r>
              <a:rPr lang="en-US" sz="1600"/>
              <a:t>s</a:t>
            </a:r>
          </a:p>
          <a:p>
            <a:pPr algn="ctr" eaLnBrk="1" hangingPunct="1">
              <a:lnSpc>
                <a:spcPct val="100000"/>
              </a:lnSpc>
              <a:spcBef>
                <a:spcPct val="0"/>
              </a:spcBef>
              <a:buClrTx/>
              <a:buSzTx/>
              <a:buFontTx/>
              <a:buNone/>
            </a:pPr>
            <a:r>
              <a:rPr lang="en-US" sz="1600"/>
              <a:t>15</a:t>
            </a:r>
          </a:p>
        </p:txBody>
      </p:sp>
      <p:sp>
        <p:nvSpPr>
          <p:cNvPr id="32" name="AutoShape 49"/>
          <p:cNvSpPr>
            <a:spLocks noChangeArrowheads="1"/>
          </p:cNvSpPr>
          <p:nvPr/>
        </p:nvSpPr>
        <p:spPr bwMode="auto">
          <a:xfrm>
            <a:off x="8229600" y="4429125"/>
            <a:ext cx="457200" cy="609600"/>
          </a:xfrm>
          <a:prstGeom prst="flowChartMagneticDisk">
            <a:avLst/>
          </a:prstGeom>
          <a:solidFill>
            <a:srgbClr val="FF0000"/>
          </a:solidFill>
          <a:ln w="9525">
            <a:solidFill>
              <a:schemeClr val="tx1"/>
            </a:solidFill>
            <a:round/>
            <a:headEnd/>
            <a:tailEnd/>
          </a:ln>
          <a:effectLst/>
        </p:spPr>
        <p:txBody>
          <a:bodyPr wrap="none" anchor="ctr"/>
          <a:lstStyle/>
          <a:p>
            <a:pPr algn="ctr" eaLnBrk="1" hangingPunct="1">
              <a:lnSpc>
                <a:spcPct val="100000"/>
              </a:lnSpc>
              <a:spcBef>
                <a:spcPct val="0"/>
              </a:spcBef>
              <a:buClrTx/>
              <a:buSzTx/>
              <a:buFontTx/>
              <a:buNone/>
            </a:pPr>
            <a:r>
              <a:rPr lang="en-US" sz="1600"/>
              <a:t>s</a:t>
            </a:r>
          </a:p>
          <a:p>
            <a:pPr algn="ctr" eaLnBrk="1" hangingPunct="1">
              <a:lnSpc>
                <a:spcPct val="100000"/>
              </a:lnSpc>
              <a:spcBef>
                <a:spcPct val="0"/>
              </a:spcBef>
              <a:buClrTx/>
              <a:buSzTx/>
              <a:buFontTx/>
              <a:buNone/>
            </a:pPr>
            <a:r>
              <a:rPr lang="en-US" sz="1600"/>
              <a:t>16</a:t>
            </a:r>
          </a:p>
        </p:txBody>
      </p:sp>
      <p:sp>
        <p:nvSpPr>
          <p:cNvPr id="33" name="AutoShape 50"/>
          <p:cNvSpPr>
            <a:spLocks noChangeArrowheads="1"/>
          </p:cNvSpPr>
          <p:nvPr/>
        </p:nvSpPr>
        <p:spPr bwMode="auto">
          <a:xfrm>
            <a:off x="304800" y="5114925"/>
            <a:ext cx="457200" cy="609600"/>
          </a:xfrm>
          <a:prstGeom prst="flowChartMagneticDisk">
            <a:avLst/>
          </a:prstGeom>
          <a:solidFill>
            <a:srgbClr val="FFC000"/>
          </a:solidFill>
          <a:ln w="9525">
            <a:solidFill>
              <a:schemeClr val="tx1"/>
            </a:solidFill>
            <a:round/>
            <a:headEnd/>
            <a:tailEnd/>
          </a:ln>
          <a:effectLst/>
        </p:spPr>
        <p:txBody>
          <a:bodyPr wrap="none" anchor="ctr"/>
          <a:lstStyle/>
          <a:p>
            <a:pPr algn="ctr" eaLnBrk="1" hangingPunct="1">
              <a:lnSpc>
                <a:spcPct val="100000"/>
              </a:lnSpc>
              <a:spcBef>
                <a:spcPct val="0"/>
              </a:spcBef>
              <a:buClrTx/>
              <a:buSzTx/>
              <a:buFontTx/>
              <a:buNone/>
            </a:pPr>
            <a:r>
              <a:rPr lang="en-US" sz="1600" dirty="0"/>
              <a:t>s</a:t>
            </a:r>
          </a:p>
          <a:p>
            <a:pPr algn="ctr" eaLnBrk="1" hangingPunct="1">
              <a:lnSpc>
                <a:spcPct val="100000"/>
              </a:lnSpc>
              <a:spcBef>
                <a:spcPct val="0"/>
              </a:spcBef>
              <a:buClrTx/>
              <a:buSzTx/>
              <a:buFontTx/>
              <a:buNone/>
            </a:pPr>
            <a:r>
              <a:rPr lang="en-US" sz="1600" dirty="0"/>
              <a:t>16</a:t>
            </a:r>
          </a:p>
        </p:txBody>
      </p:sp>
      <p:sp>
        <p:nvSpPr>
          <p:cNvPr id="34" name="AutoShape 51"/>
          <p:cNvSpPr>
            <a:spLocks noChangeArrowheads="1"/>
          </p:cNvSpPr>
          <p:nvPr/>
        </p:nvSpPr>
        <p:spPr bwMode="auto">
          <a:xfrm>
            <a:off x="685800" y="5114925"/>
            <a:ext cx="457200" cy="609600"/>
          </a:xfrm>
          <a:prstGeom prst="flowChartMagneticDisk">
            <a:avLst/>
          </a:prstGeom>
          <a:solidFill>
            <a:srgbClr val="FFC000"/>
          </a:solidFill>
          <a:ln w="9525">
            <a:solidFill>
              <a:schemeClr val="tx1"/>
            </a:solidFill>
            <a:round/>
            <a:headEnd/>
            <a:tailEnd/>
          </a:ln>
          <a:effectLst/>
        </p:spPr>
        <p:txBody>
          <a:bodyPr wrap="none" anchor="ctr"/>
          <a:lstStyle/>
          <a:p>
            <a:pPr algn="ctr" eaLnBrk="1" hangingPunct="1">
              <a:lnSpc>
                <a:spcPct val="100000"/>
              </a:lnSpc>
              <a:spcBef>
                <a:spcPct val="0"/>
              </a:spcBef>
              <a:buClrTx/>
              <a:buSzTx/>
              <a:buFontTx/>
              <a:buNone/>
            </a:pPr>
            <a:r>
              <a:rPr lang="en-US" sz="1600"/>
              <a:t>s</a:t>
            </a:r>
          </a:p>
          <a:p>
            <a:pPr algn="ctr" eaLnBrk="1" hangingPunct="1">
              <a:lnSpc>
                <a:spcPct val="100000"/>
              </a:lnSpc>
              <a:spcBef>
                <a:spcPct val="0"/>
              </a:spcBef>
              <a:buClrTx/>
              <a:buSzTx/>
              <a:buFontTx/>
              <a:buNone/>
            </a:pPr>
            <a:r>
              <a:rPr lang="en-US" sz="1600"/>
              <a:t>3</a:t>
            </a:r>
          </a:p>
        </p:txBody>
      </p:sp>
      <p:sp>
        <p:nvSpPr>
          <p:cNvPr id="35" name="AutoShape 52"/>
          <p:cNvSpPr>
            <a:spLocks noChangeArrowheads="1"/>
          </p:cNvSpPr>
          <p:nvPr/>
        </p:nvSpPr>
        <p:spPr bwMode="auto">
          <a:xfrm>
            <a:off x="1371600" y="5114925"/>
            <a:ext cx="457200" cy="609600"/>
          </a:xfrm>
          <a:prstGeom prst="flowChartMagneticDisk">
            <a:avLst/>
          </a:prstGeom>
          <a:solidFill>
            <a:srgbClr val="FFC000"/>
          </a:solidFill>
          <a:ln w="9525">
            <a:solidFill>
              <a:schemeClr val="tx1"/>
            </a:solidFill>
            <a:round/>
            <a:headEnd/>
            <a:tailEnd/>
          </a:ln>
          <a:effectLst/>
        </p:spPr>
        <p:txBody>
          <a:bodyPr wrap="none" anchor="ctr"/>
          <a:lstStyle/>
          <a:p>
            <a:pPr algn="ctr" eaLnBrk="1" hangingPunct="1">
              <a:lnSpc>
                <a:spcPct val="100000"/>
              </a:lnSpc>
              <a:spcBef>
                <a:spcPct val="0"/>
              </a:spcBef>
              <a:buClrTx/>
              <a:buSzTx/>
              <a:buFontTx/>
              <a:buNone/>
            </a:pPr>
            <a:r>
              <a:rPr lang="en-US" sz="1600"/>
              <a:t>s</a:t>
            </a:r>
          </a:p>
          <a:p>
            <a:pPr algn="ctr" eaLnBrk="1" hangingPunct="1">
              <a:lnSpc>
                <a:spcPct val="100000"/>
              </a:lnSpc>
              <a:spcBef>
                <a:spcPct val="0"/>
              </a:spcBef>
              <a:buClrTx/>
              <a:buSzTx/>
              <a:buFontTx/>
              <a:buNone/>
            </a:pPr>
            <a:r>
              <a:rPr lang="en-US" sz="1600"/>
              <a:t>2</a:t>
            </a:r>
          </a:p>
        </p:txBody>
      </p:sp>
      <p:sp>
        <p:nvSpPr>
          <p:cNvPr id="36" name="AutoShape 53"/>
          <p:cNvSpPr>
            <a:spLocks noChangeArrowheads="1"/>
          </p:cNvSpPr>
          <p:nvPr/>
        </p:nvSpPr>
        <p:spPr bwMode="auto">
          <a:xfrm>
            <a:off x="1752600" y="5114925"/>
            <a:ext cx="457200" cy="609600"/>
          </a:xfrm>
          <a:prstGeom prst="flowChartMagneticDisk">
            <a:avLst/>
          </a:prstGeom>
          <a:solidFill>
            <a:srgbClr val="FFC000"/>
          </a:solidFill>
          <a:ln w="9525">
            <a:solidFill>
              <a:schemeClr val="tx1"/>
            </a:solidFill>
            <a:round/>
            <a:headEnd/>
            <a:tailEnd/>
          </a:ln>
          <a:effectLst/>
        </p:spPr>
        <p:txBody>
          <a:bodyPr wrap="none" anchor="ctr"/>
          <a:lstStyle/>
          <a:p>
            <a:pPr algn="ctr" eaLnBrk="1" hangingPunct="1">
              <a:lnSpc>
                <a:spcPct val="100000"/>
              </a:lnSpc>
              <a:spcBef>
                <a:spcPct val="0"/>
              </a:spcBef>
              <a:buClrTx/>
              <a:buSzTx/>
              <a:buFontTx/>
              <a:buNone/>
            </a:pPr>
            <a:r>
              <a:rPr lang="en-US" sz="1600"/>
              <a:t>s</a:t>
            </a:r>
          </a:p>
          <a:p>
            <a:pPr algn="ctr" eaLnBrk="1" hangingPunct="1">
              <a:lnSpc>
                <a:spcPct val="100000"/>
              </a:lnSpc>
              <a:spcBef>
                <a:spcPct val="0"/>
              </a:spcBef>
              <a:buClrTx/>
              <a:buSzTx/>
              <a:buFontTx/>
              <a:buNone/>
            </a:pPr>
            <a:r>
              <a:rPr lang="en-US" sz="1600"/>
              <a:t>5</a:t>
            </a:r>
          </a:p>
        </p:txBody>
      </p:sp>
      <p:sp>
        <p:nvSpPr>
          <p:cNvPr id="37" name="AutoShape 54"/>
          <p:cNvSpPr>
            <a:spLocks noChangeArrowheads="1"/>
          </p:cNvSpPr>
          <p:nvPr/>
        </p:nvSpPr>
        <p:spPr bwMode="auto">
          <a:xfrm>
            <a:off x="2438400" y="5114925"/>
            <a:ext cx="457200" cy="609600"/>
          </a:xfrm>
          <a:prstGeom prst="flowChartMagneticDisk">
            <a:avLst/>
          </a:prstGeom>
          <a:solidFill>
            <a:srgbClr val="FFC000"/>
          </a:solidFill>
          <a:ln w="9525">
            <a:solidFill>
              <a:schemeClr val="tx1"/>
            </a:solidFill>
            <a:round/>
            <a:headEnd/>
            <a:tailEnd/>
          </a:ln>
          <a:effectLst/>
        </p:spPr>
        <p:txBody>
          <a:bodyPr wrap="none" anchor="ctr"/>
          <a:lstStyle/>
          <a:p>
            <a:pPr algn="ctr" eaLnBrk="1" hangingPunct="1">
              <a:lnSpc>
                <a:spcPct val="100000"/>
              </a:lnSpc>
              <a:spcBef>
                <a:spcPct val="0"/>
              </a:spcBef>
              <a:buClrTx/>
              <a:buSzTx/>
              <a:buFontTx/>
              <a:buNone/>
            </a:pPr>
            <a:r>
              <a:rPr lang="en-US" sz="1600"/>
              <a:t>s</a:t>
            </a:r>
          </a:p>
          <a:p>
            <a:pPr algn="ctr" eaLnBrk="1" hangingPunct="1">
              <a:lnSpc>
                <a:spcPct val="100000"/>
              </a:lnSpc>
              <a:spcBef>
                <a:spcPct val="0"/>
              </a:spcBef>
              <a:buClrTx/>
              <a:buSzTx/>
              <a:buFontTx/>
              <a:buNone/>
            </a:pPr>
            <a:r>
              <a:rPr lang="en-US" sz="1600"/>
              <a:t>4</a:t>
            </a:r>
          </a:p>
        </p:txBody>
      </p:sp>
      <p:sp>
        <p:nvSpPr>
          <p:cNvPr id="38" name="AutoShape 55"/>
          <p:cNvSpPr>
            <a:spLocks noChangeArrowheads="1"/>
          </p:cNvSpPr>
          <p:nvPr/>
        </p:nvSpPr>
        <p:spPr bwMode="auto">
          <a:xfrm>
            <a:off x="2819400" y="5114925"/>
            <a:ext cx="457200" cy="609600"/>
          </a:xfrm>
          <a:prstGeom prst="flowChartMagneticDisk">
            <a:avLst/>
          </a:prstGeom>
          <a:solidFill>
            <a:srgbClr val="FFC000"/>
          </a:solidFill>
          <a:ln w="9525">
            <a:solidFill>
              <a:schemeClr val="tx1"/>
            </a:solidFill>
            <a:round/>
            <a:headEnd/>
            <a:tailEnd/>
          </a:ln>
          <a:effectLst/>
        </p:spPr>
        <p:txBody>
          <a:bodyPr wrap="none" anchor="ctr"/>
          <a:lstStyle/>
          <a:p>
            <a:pPr algn="ctr" eaLnBrk="1" hangingPunct="1">
              <a:lnSpc>
                <a:spcPct val="100000"/>
              </a:lnSpc>
              <a:spcBef>
                <a:spcPct val="0"/>
              </a:spcBef>
              <a:buClrTx/>
              <a:buSzTx/>
              <a:buFontTx/>
              <a:buNone/>
            </a:pPr>
            <a:r>
              <a:rPr lang="en-US" sz="1600"/>
              <a:t>s</a:t>
            </a:r>
          </a:p>
          <a:p>
            <a:pPr algn="ctr" eaLnBrk="1" hangingPunct="1">
              <a:lnSpc>
                <a:spcPct val="100000"/>
              </a:lnSpc>
              <a:spcBef>
                <a:spcPct val="0"/>
              </a:spcBef>
              <a:buClrTx/>
              <a:buSzTx/>
              <a:buFontTx/>
              <a:buNone/>
            </a:pPr>
            <a:r>
              <a:rPr lang="en-US" sz="1600"/>
              <a:t>7</a:t>
            </a:r>
          </a:p>
        </p:txBody>
      </p:sp>
      <p:sp>
        <p:nvSpPr>
          <p:cNvPr id="39" name="AutoShape 56"/>
          <p:cNvSpPr>
            <a:spLocks noChangeArrowheads="1"/>
          </p:cNvSpPr>
          <p:nvPr/>
        </p:nvSpPr>
        <p:spPr bwMode="auto">
          <a:xfrm>
            <a:off x="3505200" y="5114925"/>
            <a:ext cx="457200" cy="609600"/>
          </a:xfrm>
          <a:prstGeom prst="flowChartMagneticDisk">
            <a:avLst/>
          </a:prstGeom>
          <a:solidFill>
            <a:srgbClr val="FFC000"/>
          </a:solidFill>
          <a:ln w="9525">
            <a:solidFill>
              <a:schemeClr val="tx1"/>
            </a:solidFill>
            <a:round/>
            <a:headEnd/>
            <a:tailEnd/>
          </a:ln>
          <a:effectLst/>
        </p:spPr>
        <p:txBody>
          <a:bodyPr wrap="none" anchor="ctr"/>
          <a:lstStyle/>
          <a:p>
            <a:pPr algn="ctr" eaLnBrk="1" hangingPunct="1">
              <a:lnSpc>
                <a:spcPct val="100000"/>
              </a:lnSpc>
              <a:spcBef>
                <a:spcPct val="0"/>
              </a:spcBef>
              <a:buClrTx/>
              <a:buSzTx/>
              <a:buFontTx/>
              <a:buNone/>
            </a:pPr>
            <a:r>
              <a:rPr lang="en-US" sz="1600"/>
              <a:t>s</a:t>
            </a:r>
          </a:p>
          <a:p>
            <a:pPr algn="ctr" eaLnBrk="1" hangingPunct="1">
              <a:lnSpc>
                <a:spcPct val="100000"/>
              </a:lnSpc>
              <a:spcBef>
                <a:spcPct val="0"/>
              </a:spcBef>
              <a:buClrTx/>
              <a:buSzTx/>
              <a:buFontTx/>
              <a:buNone/>
            </a:pPr>
            <a:r>
              <a:rPr lang="en-US" sz="1600"/>
              <a:t>6</a:t>
            </a:r>
          </a:p>
        </p:txBody>
      </p:sp>
      <p:sp>
        <p:nvSpPr>
          <p:cNvPr id="40" name="AutoShape 57"/>
          <p:cNvSpPr>
            <a:spLocks noChangeArrowheads="1"/>
          </p:cNvSpPr>
          <p:nvPr/>
        </p:nvSpPr>
        <p:spPr bwMode="auto">
          <a:xfrm>
            <a:off x="3886200" y="5114925"/>
            <a:ext cx="457200" cy="609600"/>
          </a:xfrm>
          <a:prstGeom prst="flowChartMagneticDisk">
            <a:avLst/>
          </a:prstGeom>
          <a:solidFill>
            <a:srgbClr val="FFC000"/>
          </a:solidFill>
          <a:ln w="9525">
            <a:solidFill>
              <a:schemeClr val="tx1"/>
            </a:solidFill>
            <a:round/>
            <a:headEnd/>
            <a:tailEnd/>
          </a:ln>
          <a:effectLst/>
        </p:spPr>
        <p:txBody>
          <a:bodyPr wrap="none" anchor="ctr"/>
          <a:lstStyle/>
          <a:p>
            <a:pPr algn="ctr" eaLnBrk="1" hangingPunct="1">
              <a:lnSpc>
                <a:spcPct val="100000"/>
              </a:lnSpc>
              <a:spcBef>
                <a:spcPct val="0"/>
              </a:spcBef>
              <a:buClrTx/>
              <a:buSzTx/>
              <a:buFontTx/>
              <a:buNone/>
            </a:pPr>
            <a:r>
              <a:rPr lang="en-US" sz="1600"/>
              <a:t>s</a:t>
            </a:r>
          </a:p>
          <a:p>
            <a:pPr algn="ctr" eaLnBrk="1" hangingPunct="1">
              <a:lnSpc>
                <a:spcPct val="100000"/>
              </a:lnSpc>
              <a:spcBef>
                <a:spcPct val="0"/>
              </a:spcBef>
              <a:buClrTx/>
              <a:buSzTx/>
              <a:buFontTx/>
              <a:buNone/>
            </a:pPr>
            <a:r>
              <a:rPr lang="en-US" sz="1600"/>
              <a:t>9</a:t>
            </a:r>
          </a:p>
        </p:txBody>
      </p:sp>
      <p:sp>
        <p:nvSpPr>
          <p:cNvPr id="41" name="AutoShape 58"/>
          <p:cNvSpPr>
            <a:spLocks noChangeArrowheads="1"/>
          </p:cNvSpPr>
          <p:nvPr/>
        </p:nvSpPr>
        <p:spPr bwMode="auto">
          <a:xfrm>
            <a:off x="4572000" y="5114925"/>
            <a:ext cx="457200" cy="609600"/>
          </a:xfrm>
          <a:prstGeom prst="flowChartMagneticDisk">
            <a:avLst/>
          </a:prstGeom>
          <a:solidFill>
            <a:srgbClr val="FFC000"/>
          </a:solidFill>
          <a:ln w="9525">
            <a:solidFill>
              <a:schemeClr val="tx1"/>
            </a:solidFill>
            <a:round/>
            <a:headEnd/>
            <a:tailEnd/>
          </a:ln>
          <a:effectLst/>
        </p:spPr>
        <p:txBody>
          <a:bodyPr wrap="none" anchor="ctr"/>
          <a:lstStyle/>
          <a:p>
            <a:pPr algn="ctr" eaLnBrk="1" hangingPunct="1">
              <a:lnSpc>
                <a:spcPct val="100000"/>
              </a:lnSpc>
              <a:spcBef>
                <a:spcPct val="0"/>
              </a:spcBef>
              <a:buClrTx/>
              <a:buSzTx/>
              <a:buFontTx/>
              <a:buNone/>
            </a:pPr>
            <a:r>
              <a:rPr lang="en-US" sz="1600"/>
              <a:t>s</a:t>
            </a:r>
          </a:p>
          <a:p>
            <a:pPr algn="ctr" eaLnBrk="1" hangingPunct="1">
              <a:lnSpc>
                <a:spcPct val="100000"/>
              </a:lnSpc>
              <a:spcBef>
                <a:spcPct val="0"/>
              </a:spcBef>
              <a:buClrTx/>
              <a:buSzTx/>
              <a:buFontTx/>
              <a:buNone/>
            </a:pPr>
            <a:r>
              <a:rPr lang="en-US" sz="1600"/>
              <a:t>8</a:t>
            </a:r>
          </a:p>
        </p:txBody>
      </p:sp>
      <p:sp>
        <p:nvSpPr>
          <p:cNvPr id="42" name="AutoShape 59"/>
          <p:cNvSpPr>
            <a:spLocks noChangeArrowheads="1"/>
          </p:cNvSpPr>
          <p:nvPr/>
        </p:nvSpPr>
        <p:spPr bwMode="auto">
          <a:xfrm>
            <a:off x="4953000" y="5114925"/>
            <a:ext cx="457200" cy="609600"/>
          </a:xfrm>
          <a:prstGeom prst="flowChartMagneticDisk">
            <a:avLst/>
          </a:prstGeom>
          <a:solidFill>
            <a:srgbClr val="FFC000"/>
          </a:solidFill>
          <a:ln w="9525">
            <a:solidFill>
              <a:schemeClr val="tx1"/>
            </a:solidFill>
            <a:round/>
            <a:headEnd/>
            <a:tailEnd/>
          </a:ln>
          <a:effectLst/>
        </p:spPr>
        <p:txBody>
          <a:bodyPr wrap="none" anchor="ctr"/>
          <a:lstStyle/>
          <a:p>
            <a:pPr algn="ctr" eaLnBrk="1" hangingPunct="1">
              <a:lnSpc>
                <a:spcPct val="100000"/>
              </a:lnSpc>
              <a:spcBef>
                <a:spcPct val="0"/>
              </a:spcBef>
              <a:buClrTx/>
              <a:buSzTx/>
              <a:buFontTx/>
              <a:buNone/>
            </a:pPr>
            <a:r>
              <a:rPr lang="en-US" sz="1600"/>
              <a:t>s</a:t>
            </a:r>
          </a:p>
          <a:p>
            <a:pPr algn="ctr" eaLnBrk="1" hangingPunct="1">
              <a:lnSpc>
                <a:spcPct val="100000"/>
              </a:lnSpc>
              <a:spcBef>
                <a:spcPct val="0"/>
              </a:spcBef>
              <a:buClrTx/>
              <a:buSzTx/>
              <a:buFontTx/>
              <a:buNone/>
            </a:pPr>
            <a:r>
              <a:rPr lang="en-US" sz="1600"/>
              <a:t>11</a:t>
            </a:r>
          </a:p>
        </p:txBody>
      </p:sp>
      <p:sp>
        <p:nvSpPr>
          <p:cNvPr id="43" name="AutoShape 60"/>
          <p:cNvSpPr>
            <a:spLocks noChangeArrowheads="1"/>
          </p:cNvSpPr>
          <p:nvPr/>
        </p:nvSpPr>
        <p:spPr bwMode="auto">
          <a:xfrm>
            <a:off x="5638800" y="5114925"/>
            <a:ext cx="457200" cy="609600"/>
          </a:xfrm>
          <a:prstGeom prst="flowChartMagneticDisk">
            <a:avLst/>
          </a:prstGeom>
          <a:solidFill>
            <a:srgbClr val="FFC000"/>
          </a:solidFill>
          <a:ln w="9525">
            <a:solidFill>
              <a:schemeClr val="tx1"/>
            </a:solidFill>
            <a:round/>
            <a:headEnd/>
            <a:tailEnd/>
          </a:ln>
          <a:effectLst/>
        </p:spPr>
        <p:txBody>
          <a:bodyPr wrap="none" anchor="ctr"/>
          <a:lstStyle/>
          <a:p>
            <a:pPr algn="ctr" eaLnBrk="1" hangingPunct="1">
              <a:lnSpc>
                <a:spcPct val="100000"/>
              </a:lnSpc>
              <a:spcBef>
                <a:spcPct val="0"/>
              </a:spcBef>
              <a:buClrTx/>
              <a:buSzTx/>
              <a:buFontTx/>
              <a:buNone/>
            </a:pPr>
            <a:r>
              <a:rPr lang="en-US" sz="1600"/>
              <a:t>s</a:t>
            </a:r>
          </a:p>
          <a:p>
            <a:pPr algn="ctr" eaLnBrk="1" hangingPunct="1">
              <a:lnSpc>
                <a:spcPct val="100000"/>
              </a:lnSpc>
              <a:spcBef>
                <a:spcPct val="0"/>
              </a:spcBef>
              <a:buClrTx/>
              <a:buSzTx/>
              <a:buFontTx/>
              <a:buNone/>
            </a:pPr>
            <a:r>
              <a:rPr lang="en-US" sz="1600"/>
              <a:t>10</a:t>
            </a:r>
          </a:p>
        </p:txBody>
      </p:sp>
      <p:sp>
        <p:nvSpPr>
          <p:cNvPr id="44" name="AutoShape 61"/>
          <p:cNvSpPr>
            <a:spLocks noChangeArrowheads="1"/>
          </p:cNvSpPr>
          <p:nvPr/>
        </p:nvSpPr>
        <p:spPr bwMode="auto">
          <a:xfrm>
            <a:off x="6019800" y="5114925"/>
            <a:ext cx="457200" cy="609600"/>
          </a:xfrm>
          <a:prstGeom prst="flowChartMagneticDisk">
            <a:avLst/>
          </a:prstGeom>
          <a:solidFill>
            <a:srgbClr val="FFC000"/>
          </a:solidFill>
          <a:ln w="9525">
            <a:solidFill>
              <a:schemeClr val="tx1"/>
            </a:solidFill>
            <a:round/>
            <a:headEnd/>
            <a:tailEnd/>
          </a:ln>
          <a:effectLst/>
        </p:spPr>
        <p:txBody>
          <a:bodyPr wrap="none" anchor="ctr"/>
          <a:lstStyle/>
          <a:p>
            <a:pPr algn="ctr" eaLnBrk="1" hangingPunct="1">
              <a:lnSpc>
                <a:spcPct val="100000"/>
              </a:lnSpc>
              <a:spcBef>
                <a:spcPct val="0"/>
              </a:spcBef>
              <a:buClrTx/>
              <a:buSzTx/>
              <a:buFontTx/>
              <a:buNone/>
            </a:pPr>
            <a:r>
              <a:rPr lang="en-US" sz="1600"/>
              <a:t>s</a:t>
            </a:r>
          </a:p>
          <a:p>
            <a:pPr algn="ctr" eaLnBrk="1" hangingPunct="1">
              <a:lnSpc>
                <a:spcPct val="100000"/>
              </a:lnSpc>
              <a:spcBef>
                <a:spcPct val="0"/>
              </a:spcBef>
              <a:buClrTx/>
              <a:buSzTx/>
              <a:buFontTx/>
              <a:buNone/>
            </a:pPr>
            <a:r>
              <a:rPr lang="en-US" sz="1600"/>
              <a:t>13</a:t>
            </a:r>
          </a:p>
        </p:txBody>
      </p:sp>
      <p:sp>
        <p:nvSpPr>
          <p:cNvPr id="45" name="AutoShape 62"/>
          <p:cNvSpPr>
            <a:spLocks noChangeArrowheads="1"/>
          </p:cNvSpPr>
          <p:nvPr/>
        </p:nvSpPr>
        <p:spPr bwMode="auto">
          <a:xfrm>
            <a:off x="6705600" y="5114925"/>
            <a:ext cx="457200" cy="609600"/>
          </a:xfrm>
          <a:prstGeom prst="flowChartMagneticDisk">
            <a:avLst/>
          </a:prstGeom>
          <a:solidFill>
            <a:srgbClr val="FFC000"/>
          </a:solidFill>
          <a:ln w="9525">
            <a:solidFill>
              <a:schemeClr val="tx1"/>
            </a:solidFill>
            <a:round/>
            <a:headEnd/>
            <a:tailEnd/>
          </a:ln>
          <a:effectLst/>
        </p:spPr>
        <p:txBody>
          <a:bodyPr wrap="none" anchor="ctr"/>
          <a:lstStyle/>
          <a:p>
            <a:pPr algn="ctr" eaLnBrk="1" hangingPunct="1">
              <a:lnSpc>
                <a:spcPct val="100000"/>
              </a:lnSpc>
              <a:spcBef>
                <a:spcPct val="0"/>
              </a:spcBef>
              <a:buClrTx/>
              <a:buSzTx/>
              <a:buFontTx/>
              <a:buNone/>
            </a:pPr>
            <a:r>
              <a:rPr lang="en-US" sz="1600"/>
              <a:t>s</a:t>
            </a:r>
          </a:p>
          <a:p>
            <a:pPr algn="ctr" eaLnBrk="1" hangingPunct="1">
              <a:lnSpc>
                <a:spcPct val="100000"/>
              </a:lnSpc>
              <a:spcBef>
                <a:spcPct val="0"/>
              </a:spcBef>
              <a:buClrTx/>
              <a:buSzTx/>
              <a:buFontTx/>
              <a:buNone/>
            </a:pPr>
            <a:r>
              <a:rPr lang="en-US" sz="1600"/>
              <a:t>12</a:t>
            </a:r>
          </a:p>
        </p:txBody>
      </p:sp>
      <p:sp>
        <p:nvSpPr>
          <p:cNvPr id="46" name="AutoShape 63"/>
          <p:cNvSpPr>
            <a:spLocks noChangeArrowheads="1"/>
          </p:cNvSpPr>
          <p:nvPr/>
        </p:nvSpPr>
        <p:spPr bwMode="auto">
          <a:xfrm>
            <a:off x="7086600" y="5114925"/>
            <a:ext cx="457200" cy="609600"/>
          </a:xfrm>
          <a:prstGeom prst="flowChartMagneticDisk">
            <a:avLst/>
          </a:prstGeom>
          <a:solidFill>
            <a:srgbClr val="FFC000"/>
          </a:solidFill>
          <a:ln w="9525">
            <a:solidFill>
              <a:schemeClr val="tx1"/>
            </a:solidFill>
            <a:round/>
            <a:headEnd/>
            <a:tailEnd/>
          </a:ln>
          <a:effectLst/>
        </p:spPr>
        <p:txBody>
          <a:bodyPr wrap="none" anchor="ctr"/>
          <a:lstStyle/>
          <a:p>
            <a:pPr algn="ctr" eaLnBrk="1" hangingPunct="1">
              <a:lnSpc>
                <a:spcPct val="100000"/>
              </a:lnSpc>
              <a:spcBef>
                <a:spcPct val="0"/>
              </a:spcBef>
              <a:buClrTx/>
              <a:buSzTx/>
              <a:buFontTx/>
              <a:buNone/>
            </a:pPr>
            <a:r>
              <a:rPr lang="en-US" sz="1600" dirty="0"/>
              <a:t>s</a:t>
            </a:r>
          </a:p>
          <a:p>
            <a:pPr algn="ctr" eaLnBrk="1" hangingPunct="1">
              <a:lnSpc>
                <a:spcPct val="100000"/>
              </a:lnSpc>
              <a:spcBef>
                <a:spcPct val="0"/>
              </a:spcBef>
              <a:buClrTx/>
              <a:buSzTx/>
              <a:buFontTx/>
              <a:buNone/>
            </a:pPr>
            <a:r>
              <a:rPr lang="en-US" sz="1600" dirty="0"/>
              <a:t>15</a:t>
            </a:r>
          </a:p>
        </p:txBody>
      </p:sp>
      <p:sp>
        <p:nvSpPr>
          <p:cNvPr id="47" name="AutoShape 64"/>
          <p:cNvSpPr>
            <a:spLocks noChangeArrowheads="1"/>
          </p:cNvSpPr>
          <p:nvPr/>
        </p:nvSpPr>
        <p:spPr bwMode="auto">
          <a:xfrm>
            <a:off x="7848600" y="5114925"/>
            <a:ext cx="457200" cy="609600"/>
          </a:xfrm>
          <a:prstGeom prst="flowChartMagneticDisk">
            <a:avLst/>
          </a:prstGeom>
          <a:solidFill>
            <a:srgbClr val="FFC000"/>
          </a:solidFill>
          <a:ln w="9525">
            <a:solidFill>
              <a:schemeClr val="tx1"/>
            </a:solidFill>
            <a:round/>
            <a:headEnd/>
            <a:tailEnd/>
          </a:ln>
          <a:effectLst/>
        </p:spPr>
        <p:txBody>
          <a:bodyPr wrap="none" anchor="ctr"/>
          <a:lstStyle/>
          <a:p>
            <a:pPr algn="ctr" eaLnBrk="1" hangingPunct="1">
              <a:lnSpc>
                <a:spcPct val="100000"/>
              </a:lnSpc>
              <a:spcBef>
                <a:spcPct val="0"/>
              </a:spcBef>
              <a:buClrTx/>
              <a:buSzTx/>
              <a:buFontTx/>
              <a:buNone/>
            </a:pPr>
            <a:r>
              <a:rPr lang="en-US" sz="1600"/>
              <a:t>s</a:t>
            </a:r>
          </a:p>
          <a:p>
            <a:pPr algn="ctr" eaLnBrk="1" hangingPunct="1">
              <a:lnSpc>
                <a:spcPct val="100000"/>
              </a:lnSpc>
              <a:spcBef>
                <a:spcPct val="0"/>
              </a:spcBef>
              <a:buClrTx/>
              <a:buSzTx/>
              <a:buFontTx/>
              <a:buNone/>
            </a:pPr>
            <a:r>
              <a:rPr lang="en-US" sz="1600"/>
              <a:t>14</a:t>
            </a:r>
          </a:p>
        </p:txBody>
      </p:sp>
      <p:sp>
        <p:nvSpPr>
          <p:cNvPr id="48" name="AutoShape 65"/>
          <p:cNvSpPr>
            <a:spLocks noChangeArrowheads="1"/>
          </p:cNvSpPr>
          <p:nvPr/>
        </p:nvSpPr>
        <p:spPr bwMode="auto">
          <a:xfrm>
            <a:off x="8229600" y="5114925"/>
            <a:ext cx="457200" cy="609600"/>
          </a:xfrm>
          <a:prstGeom prst="flowChartMagneticDisk">
            <a:avLst/>
          </a:prstGeom>
          <a:solidFill>
            <a:srgbClr val="FFC000"/>
          </a:solidFill>
          <a:ln w="9525">
            <a:solidFill>
              <a:schemeClr val="tx1"/>
            </a:solidFill>
            <a:round/>
            <a:headEnd/>
            <a:tailEnd/>
          </a:ln>
          <a:effectLst/>
        </p:spPr>
        <p:txBody>
          <a:bodyPr wrap="none" anchor="ctr"/>
          <a:lstStyle/>
          <a:p>
            <a:pPr algn="ctr" eaLnBrk="1" hangingPunct="1">
              <a:lnSpc>
                <a:spcPct val="100000"/>
              </a:lnSpc>
              <a:spcBef>
                <a:spcPct val="0"/>
              </a:spcBef>
              <a:buClrTx/>
              <a:buSzTx/>
              <a:buFontTx/>
              <a:buNone/>
            </a:pPr>
            <a:r>
              <a:rPr lang="en-US" sz="1600"/>
              <a:t>s</a:t>
            </a:r>
          </a:p>
          <a:p>
            <a:pPr algn="ctr" eaLnBrk="1" hangingPunct="1">
              <a:lnSpc>
                <a:spcPct val="100000"/>
              </a:lnSpc>
              <a:spcBef>
                <a:spcPct val="0"/>
              </a:spcBef>
              <a:buClrTx/>
              <a:buSzTx/>
              <a:buFontTx/>
              <a:buNone/>
            </a:pPr>
            <a:r>
              <a:rPr lang="en-US" sz="1600"/>
              <a:t>1</a:t>
            </a:r>
          </a:p>
        </p:txBody>
      </p:sp>
      <p:cxnSp>
        <p:nvCxnSpPr>
          <p:cNvPr id="49" name="AutoShape 67"/>
          <p:cNvCxnSpPr>
            <a:cxnSpLocks noChangeShapeType="1"/>
            <a:endCxn id="9" idx="0"/>
          </p:cNvCxnSpPr>
          <p:nvPr/>
        </p:nvCxnSpPr>
        <p:spPr bwMode="auto">
          <a:xfrm rot="10800000" flipV="1">
            <a:off x="723901" y="3238499"/>
            <a:ext cx="7534275" cy="352425"/>
          </a:xfrm>
          <a:prstGeom prst="bentConnector2">
            <a:avLst/>
          </a:prstGeom>
          <a:noFill/>
          <a:ln w="9525">
            <a:solidFill>
              <a:schemeClr val="accent1">
                <a:lumMod val="75000"/>
              </a:schemeClr>
            </a:solidFill>
            <a:miter lim="800000"/>
            <a:headEnd/>
            <a:tailEnd type="triangle" w="med" len="med"/>
          </a:ln>
          <a:effectLst/>
        </p:spPr>
      </p:cxnSp>
      <p:cxnSp>
        <p:nvCxnSpPr>
          <p:cNvPr id="50" name="AutoShape 80"/>
          <p:cNvCxnSpPr>
            <a:cxnSpLocks noChangeShapeType="1"/>
          </p:cNvCxnSpPr>
          <p:nvPr/>
        </p:nvCxnSpPr>
        <p:spPr bwMode="auto">
          <a:xfrm rot="16200000" flipH="1">
            <a:off x="5655468" y="950118"/>
            <a:ext cx="1543050" cy="3738563"/>
          </a:xfrm>
          <a:prstGeom prst="bentConnector3">
            <a:avLst>
              <a:gd name="adj1" fmla="val 77161"/>
            </a:avLst>
          </a:prstGeom>
          <a:noFill/>
          <a:ln w="9525">
            <a:solidFill>
              <a:schemeClr val="accent1">
                <a:lumMod val="75000"/>
              </a:schemeClr>
            </a:solidFill>
            <a:miter lim="800000"/>
            <a:headEnd/>
            <a:tailEnd type="triangle" w="med" len="med"/>
          </a:ln>
          <a:effectLst/>
        </p:spPr>
      </p:cxnSp>
      <p:sp>
        <p:nvSpPr>
          <p:cNvPr id="51" name="AutoShape 14"/>
          <p:cNvSpPr>
            <a:spLocks noChangeArrowheads="1"/>
          </p:cNvSpPr>
          <p:nvPr/>
        </p:nvSpPr>
        <p:spPr bwMode="auto">
          <a:xfrm>
            <a:off x="4133849" y="2286000"/>
            <a:ext cx="790575" cy="695325"/>
          </a:xfrm>
          <a:prstGeom prst="flowChartMagneticDisk">
            <a:avLst/>
          </a:prstGeom>
          <a:solidFill>
            <a:srgbClr val="FFC000"/>
          </a:solidFill>
          <a:ln w="9525">
            <a:solidFill>
              <a:schemeClr val="tx1"/>
            </a:solidFill>
            <a:round/>
            <a:headEnd/>
            <a:tailEnd/>
          </a:ln>
          <a:effectLst/>
        </p:spPr>
        <p:txBody>
          <a:bodyPr wrap="none" anchor="ctr"/>
          <a:lstStyle/>
          <a:p>
            <a:pPr algn="ctr" eaLnBrk="1" hangingPunct="1">
              <a:lnSpc>
                <a:spcPct val="100000"/>
              </a:lnSpc>
              <a:spcBef>
                <a:spcPct val="0"/>
              </a:spcBef>
              <a:buClrTx/>
              <a:buSzTx/>
              <a:buFontTx/>
              <a:buNone/>
            </a:pPr>
            <a:endParaRPr lang="en-US" dirty="0" smtClean="0"/>
          </a:p>
          <a:p>
            <a:pPr algn="ctr" eaLnBrk="1" hangingPunct="1">
              <a:lnSpc>
                <a:spcPct val="100000"/>
              </a:lnSpc>
              <a:spcBef>
                <a:spcPct val="0"/>
              </a:spcBef>
              <a:buClrTx/>
              <a:buSzTx/>
              <a:buFontTx/>
              <a:buNone/>
            </a:pPr>
            <a:r>
              <a:rPr lang="en-US" dirty="0" smtClean="0"/>
              <a:t>PS1</a:t>
            </a:r>
            <a:endParaRPr lang="en-US" dirty="0"/>
          </a:p>
          <a:p>
            <a:pPr algn="ctr" eaLnBrk="1" hangingPunct="1">
              <a:lnSpc>
                <a:spcPct val="100000"/>
              </a:lnSpc>
              <a:spcBef>
                <a:spcPct val="0"/>
              </a:spcBef>
              <a:buClrTx/>
              <a:buSzTx/>
              <a:buFontTx/>
              <a:buNone/>
            </a:pPr>
            <a:endParaRPr lang="en-US" dirty="0"/>
          </a:p>
        </p:txBody>
      </p:sp>
      <p:cxnSp>
        <p:nvCxnSpPr>
          <p:cNvPr id="52" name="Straight Arrow Connector 51"/>
          <p:cNvCxnSpPr>
            <a:endCxn id="10" idx="0"/>
          </p:cNvCxnSpPr>
          <p:nvPr/>
        </p:nvCxnSpPr>
        <p:spPr>
          <a:xfrm rot="16200000" flipH="1">
            <a:off x="1612923" y="3413148"/>
            <a:ext cx="352944" cy="2610"/>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16200000" flipH="1">
            <a:off x="2679867" y="3415212"/>
            <a:ext cx="352944" cy="2610"/>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16200000" flipH="1">
            <a:off x="3740406" y="3408903"/>
            <a:ext cx="352944" cy="2610"/>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16200000" flipH="1">
            <a:off x="4829127" y="3415167"/>
            <a:ext cx="352944" cy="2610"/>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16200000" flipH="1">
            <a:off x="5905322" y="3408903"/>
            <a:ext cx="352944" cy="2610"/>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16200000" flipH="1">
            <a:off x="6968991" y="3412035"/>
            <a:ext cx="352944" cy="2610"/>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8" name="Slide Number Placeholder 5"/>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B8673-437C-49BC-B3F7-7A5C83EBB869}" type="slidenum">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59" name="Footer Placeholder 6"/>
          <p:cNvSpPr txBox="1">
            <a:spLocks/>
          </p:cNvSpPr>
          <p:nvPr/>
        </p:nvSpPr>
        <p:spPr>
          <a:xfrm>
            <a:off x="1295400" y="6280150"/>
            <a:ext cx="6477000" cy="50165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schemeClr val="tx1"/>
                </a:solidFill>
                <a:effectLst/>
                <a:uLnTx/>
                <a:uFillTx/>
                <a:latin typeface="+mn-lt"/>
                <a:ea typeface="+mn-ea"/>
                <a:cs typeface="+mn-cs"/>
              </a:rPr>
              <a:t>María Nieto Santisteban, 2008 Microsoft </a:t>
            </a:r>
            <a:r>
              <a:rPr kumimoji="0" lang="es-ES" sz="1200" b="0" i="0" u="none" strike="noStrike" kern="1200" cap="none" spc="0" normalizeH="0" baseline="0" noProof="0" dirty="0" err="1" smtClean="0">
                <a:ln>
                  <a:noFill/>
                </a:ln>
                <a:solidFill>
                  <a:schemeClr val="tx1"/>
                </a:solidFill>
                <a:effectLst/>
                <a:uLnTx/>
                <a:uFillTx/>
                <a:latin typeface="+mn-lt"/>
                <a:ea typeface="+mn-ea"/>
                <a:cs typeface="+mn-cs"/>
              </a:rPr>
              <a:t>eScience</a:t>
            </a:r>
            <a:r>
              <a:rPr kumimoji="0" lang="es-E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s-ES" sz="1200" b="0" i="0" u="none" strike="noStrike" kern="1200" cap="none" spc="0" normalizeH="0" baseline="0" noProof="0" dirty="0" err="1" smtClean="0">
                <a:ln>
                  <a:noFill/>
                </a:ln>
                <a:solidFill>
                  <a:schemeClr val="tx1"/>
                </a:solidFill>
                <a:effectLst/>
                <a:uLnTx/>
                <a:uFillTx/>
                <a:latin typeface="+mn-lt"/>
                <a:ea typeface="+mn-ea"/>
                <a:cs typeface="+mn-cs"/>
              </a:rPr>
              <a:t>Workshop</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p:cNvSpPr txBox="1">
            <a:spLocks noChangeArrowheads="1"/>
          </p:cNvSpPr>
          <p:nvPr/>
        </p:nvSpPr>
        <p:spPr bwMode="auto">
          <a:xfrm>
            <a:off x="381000" y="106362"/>
            <a:ext cx="8396288" cy="1189038"/>
          </a:xfrm>
          <a:prstGeom prst="rect">
            <a:avLst/>
          </a:prstGeom>
          <a:noFill/>
          <a:ln w="9525">
            <a:noFill/>
            <a:miter lim="800000"/>
            <a:headEnd/>
            <a:tailEnd/>
          </a:ln>
        </p:spPr>
        <p:txBody>
          <a:bodyPr lIns="0" tIns="0" rIns="0" bIns="0" anchor="ctr"/>
          <a:lstStyle/>
          <a:p>
            <a:pPr algn="ctr">
              <a:lnSpc>
                <a:spcPct val="80000"/>
              </a:lnSpc>
              <a:defRPr/>
            </a:pPr>
            <a:r>
              <a:rPr lang="en-US" sz="4400" kern="0" dirty="0" smtClean="0">
                <a:latin typeface="+mj-lt"/>
                <a:ea typeface="+mj-ea"/>
                <a:cs typeface="+mj-cs"/>
              </a:rPr>
              <a:t>Pan-STARRS </a:t>
            </a:r>
          </a:p>
          <a:p>
            <a:pPr algn="ctr">
              <a:lnSpc>
                <a:spcPct val="80000"/>
              </a:lnSpc>
              <a:defRPr/>
            </a:pPr>
            <a:r>
              <a:rPr lang="en-US" sz="4400" kern="0" dirty="0" smtClean="0">
                <a:latin typeface="+mj-lt"/>
                <a:ea typeface="+mj-ea"/>
                <a:cs typeface="+mj-cs"/>
              </a:rPr>
              <a:t>Object Data Manager Subsystem</a:t>
            </a:r>
            <a:endParaRPr lang="en-US" sz="4400" kern="0" dirty="0">
              <a:latin typeface="+mj-lt"/>
              <a:ea typeface="+mj-ea"/>
              <a:cs typeface="+mj-cs"/>
            </a:endParaRPr>
          </a:p>
        </p:txBody>
      </p:sp>
      <p:grpSp>
        <p:nvGrpSpPr>
          <p:cNvPr id="2" name="Group 6"/>
          <p:cNvGrpSpPr/>
          <p:nvPr/>
        </p:nvGrpSpPr>
        <p:grpSpPr>
          <a:xfrm>
            <a:off x="247650" y="1571625"/>
            <a:ext cx="8839201" cy="4752975"/>
            <a:chOff x="556720" y="381000"/>
            <a:chExt cx="8728371" cy="4156449"/>
          </a:xfrm>
        </p:grpSpPr>
        <p:pic>
          <p:nvPicPr>
            <p:cNvPr id="8" name="Picture 2"/>
            <p:cNvPicPr>
              <a:picLocks noChangeAspect="1" noChangeArrowheads="1"/>
            </p:cNvPicPr>
            <p:nvPr/>
          </p:nvPicPr>
          <p:blipFill>
            <a:blip r:embed="rId3"/>
            <a:srcRect/>
            <a:stretch>
              <a:fillRect/>
            </a:stretch>
          </p:blipFill>
          <p:spPr bwMode="auto">
            <a:xfrm>
              <a:off x="8599290" y="2209801"/>
              <a:ext cx="685801" cy="739066"/>
            </a:xfrm>
            <a:prstGeom prst="rect">
              <a:avLst/>
            </a:prstGeom>
            <a:noFill/>
            <a:ln w="9525">
              <a:noFill/>
              <a:miter lim="800000"/>
              <a:headEnd/>
              <a:tailEnd/>
            </a:ln>
            <a:effectLst/>
          </p:spPr>
        </p:pic>
        <p:sp>
          <p:nvSpPr>
            <p:cNvPr id="9" name="Cloud 8"/>
            <p:cNvSpPr/>
            <p:nvPr/>
          </p:nvSpPr>
          <p:spPr>
            <a:xfrm>
              <a:off x="4969901" y="1615663"/>
              <a:ext cx="3581400" cy="2209800"/>
            </a:xfrm>
            <a:prstGeom prst="cloud">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r"/>
              <a:r>
                <a:rPr lang="en-US" sz="1200" b="1" dirty="0" smtClean="0">
                  <a:solidFill>
                    <a:schemeClr val="tx1"/>
                  </a:solidFill>
                </a:rPr>
                <a:t>  Pan-STARRS Cloud Services for Astronomers</a:t>
              </a:r>
              <a:endParaRPr lang="en-US" sz="1200" b="1" dirty="0">
                <a:solidFill>
                  <a:schemeClr val="tx1"/>
                </a:solidFill>
              </a:endParaRPr>
            </a:p>
          </p:txBody>
        </p:sp>
        <p:sp>
          <p:nvSpPr>
            <p:cNvPr id="10" name="Rectangle 9"/>
            <p:cNvSpPr/>
            <p:nvPr/>
          </p:nvSpPr>
          <p:spPr>
            <a:xfrm>
              <a:off x="556720" y="381000"/>
              <a:ext cx="15240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200" dirty="0" smtClean="0">
                  <a:solidFill>
                    <a:schemeClr val="tx1"/>
                  </a:solidFill>
                </a:rPr>
                <a:t>System Operation UI</a:t>
              </a:r>
              <a:endParaRPr lang="en-US" sz="1200" dirty="0">
                <a:solidFill>
                  <a:schemeClr val="tx1"/>
                </a:solidFill>
              </a:endParaRPr>
            </a:p>
          </p:txBody>
        </p:sp>
        <p:sp>
          <p:nvSpPr>
            <p:cNvPr id="11" name="Rectangle 10"/>
            <p:cNvSpPr/>
            <p:nvPr/>
          </p:nvSpPr>
          <p:spPr>
            <a:xfrm>
              <a:off x="2942359" y="381000"/>
              <a:ext cx="1524000" cy="4572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solidFill>
                    <a:schemeClr val="tx1"/>
                  </a:solidFill>
                </a:rPr>
                <a:t>System Health Monitor UI</a:t>
              </a:r>
              <a:endParaRPr lang="en-US" sz="1200" dirty="0">
                <a:solidFill>
                  <a:schemeClr val="tx1"/>
                </a:solidFill>
              </a:endParaRPr>
            </a:p>
          </p:txBody>
        </p:sp>
        <p:sp>
          <p:nvSpPr>
            <p:cNvPr id="12" name="Rectangle 11"/>
            <p:cNvSpPr/>
            <p:nvPr/>
          </p:nvSpPr>
          <p:spPr>
            <a:xfrm>
              <a:off x="4576509" y="381000"/>
              <a:ext cx="1524000" cy="4572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solidFill>
                    <a:schemeClr val="tx1"/>
                  </a:solidFill>
                </a:rPr>
                <a:t>Query Performance UI</a:t>
              </a:r>
              <a:endParaRPr lang="en-US" sz="1200" dirty="0">
                <a:solidFill>
                  <a:schemeClr val="tx1"/>
                </a:solidFill>
              </a:endParaRPr>
            </a:p>
          </p:txBody>
        </p:sp>
        <p:sp>
          <p:nvSpPr>
            <p:cNvPr id="13" name="Rectangle 12"/>
            <p:cNvSpPr/>
            <p:nvPr/>
          </p:nvSpPr>
          <p:spPr>
            <a:xfrm>
              <a:off x="556720" y="1066800"/>
              <a:ext cx="2362200" cy="762000"/>
            </a:xfrm>
            <a:prstGeom prst="rect">
              <a:avLst/>
            </a:prstGeom>
            <a:solidFill>
              <a:schemeClr val="accent2">
                <a:lumMod val="60000"/>
                <a:lumOff val="4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200" b="1" dirty="0" smtClean="0">
                  <a:solidFill>
                    <a:schemeClr val="tx1"/>
                  </a:solidFill>
                </a:rPr>
                <a:t>System &amp; Administration Workflows</a:t>
              </a:r>
            </a:p>
            <a:p>
              <a:pPr algn="ctr"/>
              <a:r>
                <a:rPr lang="en-US" sz="1050" dirty="0" smtClean="0">
                  <a:solidFill>
                    <a:schemeClr val="tx1"/>
                  </a:solidFill>
                </a:rPr>
                <a:t>Orchestrates all cluster  changes, such as, data loading, or fault tolerance</a:t>
              </a:r>
              <a:endParaRPr lang="en-US" sz="1050" dirty="0">
                <a:solidFill>
                  <a:schemeClr val="tx1"/>
                </a:solidFill>
              </a:endParaRPr>
            </a:p>
          </p:txBody>
        </p:sp>
        <p:sp>
          <p:nvSpPr>
            <p:cNvPr id="14" name="Rectangle 13"/>
            <p:cNvSpPr/>
            <p:nvPr/>
          </p:nvSpPr>
          <p:spPr>
            <a:xfrm>
              <a:off x="3376120" y="1066800"/>
              <a:ext cx="2286000" cy="685800"/>
            </a:xfrm>
            <a:prstGeom prst="rect">
              <a:avLst/>
            </a:prstGeom>
            <a:solidFill>
              <a:schemeClr val="accent2">
                <a:lumMod val="60000"/>
                <a:lumOff val="4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200" b="1" dirty="0" smtClean="0">
                  <a:solidFill>
                    <a:schemeClr val="tx1"/>
                  </a:solidFill>
                </a:rPr>
                <a:t>Configuration, Health &amp; Performance Monitoring</a:t>
              </a:r>
            </a:p>
            <a:p>
              <a:pPr algn="ctr"/>
              <a:r>
                <a:rPr lang="en-US" sz="1050" dirty="0" smtClean="0">
                  <a:solidFill>
                    <a:schemeClr val="tx1"/>
                  </a:solidFill>
                </a:rPr>
                <a:t>Cluster deployment and operations</a:t>
              </a:r>
              <a:endParaRPr lang="en-US" sz="1050" dirty="0">
                <a:solidFill>
                  <a:schemeClr val="tx1"/>
                </a:solidFill>
              </a:endParaRPr>
            </a:p>
          </p:txBody>
        </p:sp>
        <p:sp>
          <p:nvSpPr>
            <p:cNvPr id="15" name="Rectangle 14"/>
            <p:cNvSpPr/>
            <p:nvPr/>
          </p:nvSpPr>
          <p:spPr>
            <a:xfrm>
              <a:off x="556720" y="2286000"/>
              <a:ext cx="2362200" cy="762000"/>
            </a:xfrm>
            <a:prstGeom prst="rect">
              <a:avLst/>
            </a:prstGeom>
            <a:solidFill>
              <a:srgbClr val="CCECFF"/>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200" b="1" dirty="0" smtClean="0">
                  <a:solidFill>
                    <a:srgbClr val="382B71"/>
                  </a:solidFill>
                </a:rPr>
                <a:t>MSR Trident Scientific Workbench</a:t>
              </a:r>
            </a:p>
            <a:p>
              <a:pPr algn="ctr"/>
              <a:r>
                <a:rPr lang="en-US" sz="1050" dirty="0" smtClean="0">
                  <a:solidFill>
                    <a:srgbClr val="382B71"/>
                  </a:solidFill>
                </a:rPr>
                <a:t>Tools for supporting workflow authoring and execution</a:t>
              </a:r>
              <a:endParaRPr lang="en-US" sz="1050" dirty="0">
                <a:solidFill>
                  <a:srgbClr val="382B71"/>
                </a:solidFill>
              </a:endParaRPr>
            </a:p>
          </p:txBody>
        </p:sp>
        <p:sp>
          <p:nvSpPr>
            <p:cNvPr id="16" name="Rectangle 15"/>
            <p:cNvSpPr/>
            <p:nvPr/>
          </p:nvSpPr>
          <p:spPr>
            <a:xfrm>
              <a:off x="3223720" y="2286000"/>
              <a:ext cx="1447800" cy="762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200" b="1" dirty="0" smtClean="0">
                  <a:solidFill>
                    <a:srgbClr val="382B71"/>
                  </a:solidFill>
                </a:rPr>
                <a:t>Loaded Astronomy Databases</a:t>
              </a:r>
            </a:p>
            <a:p>
              <a:pPr algn="ctr"/>
              <a:r>
                <a:rPr lang="en-US" sz="1050" dirty="0" smtClean="0">
                  <a:solidFill>
                    <a:srgbClr val="382B71"/>
                  </a:solidFill>
                </a:rPr>
                <a:t>~70TB Transfer/Week</a:t>
              </a:r>
              <a:endParaRPr lang="en-US" sz="1050" dirty="0">
                <a:solidFill>
                  <a:srgbClr val="382B71"/>
                </a:solidFill>
              </a:endParaRPr>
            </a:p>
          </p:txBody>
        </p:sp>
        <p:sp>
          <p:nvSpPr>
            <p:cNvPr id="17" name="Rectangle 16"/>
            <p:cNvSpPr/>
            <p:nvPr/>
          </p:nvSpPr>
          <p:spPr>
            <a:xfrm>
              <a:off x="5393031" y="2286000"/>
              <a:ext cx="1195880" cy="762000"/>
            </a:xfrm>
            <a:prstGeom prst="rect">
              <a:avLst/>
            </a:prstGeom>
          </p:spPr>
          <p:style>
            <a:lnRef idx="0">
              <a:schemeClr val="accent5"/>
            </a:lnRef>
            <a:fillRef idx="3">
              <a:schemeClr val="accent5"/>
            </a:fillRef>
            <a:effectRef idx="3">
              <a:schemeClr val="accent5"/>
            </a:effectRef>
            <a:fontRef idx="minor">
              <a:schemeClr val="lt1"/>
            </a:fontRef>
          </p:style>
          <p:txBody>
            <a:bodyPr lIns="0" tIns="0" rIns="0" bIns="0" rtlCol="0" anchor="ctr"/>
            <a:lstStyle/>
            <a:p>
              <a:pPr algn="ctr"/>
              <a:r>
                <a:rPr lang="en-US" sz="1200" b="1" dirty="0" smtClean="0">
                  <a:solidFill>
                    <a:srgbClr val="382B71"/>
                  </a:solidFill>
                </a:rPr>
                <a:t>Deployed Astronomy Databases</a:t>
              </a:r>
            </a:p>
            <a:p>
              <a:pPr algn="ctr"/>
              <a:r>
                <a:rPr lang="en-US" sz="1050" dirty="0" smtClean="0">
                  <a:solidFill>
                    <a:srgbClr val="382B71"/>
                  </a:solidFill>
                </a:rPr>
                <a:t>~70TB Storage/Year</a:t>
              </a:r>
              <a:endParaRPr lang="en-US" sz="1050" dirty="0">
                <a:solidFill>
                  <a:srgbClr val="382B71"/>
                </a:solidFill>
              </a:endParaRPr>
            </a:p>
          </p:txBody>
        </p:sp>
        <p:sp>
          <p:nvSpPr>
            <p:cNvPr id="18" name="Rectangle 17"/>
            <p:cNvSpPr/>
            <p:nvPr/>
          </p:nvSpPr>
          <p:spPr>
            <a:xfrm>
              <a:off x="7028256" y="2286000"/>
              <a:ext cx="1043480" cy="762000"/>
            </a:xfrm>
            <a:prstGeom prst="rect">
              <a:avLst/>
            </a:prstGeom>
            <a:gradFill>
              <a:gsLst>
                <a:gs pos="0">
                  <a:srgbClr val="8488C4"/>
                </a:gs>
                <a:gs pos="53000">
                  <a:srgbClr val="D4DEFF"/>
                </a:gs>
                <a:gs pos="83000">
                  <a:srgbClr val="D4DEFF"/>
                </a:gs>
                <a:gs pos="100000">
                  <a:srgbClr val="96AB94"/>
                </a:gs>
              </a:gsLst>
              <a:lin ang="16200000" scaled="0"/>
            </a:gradFill>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1200" b="1" dirty="0" smtClean="0">
                  <a:solidFill>
                    <a:srgbClr val="382B71"/>
                  </a:solidFill>
                </a:rPr>
                <a:t>Query Manager</a:t>
              </a:r>
            </a:p>
            <a:p>
              <a:pPr algn="ctr"/>
              <a:r>
                <a:rPr lang="en-US" sz="1050" dirty="0" smtClean="0">
                  <a:solidFill>
                    <a:srgbClr val="382B71"/>
                  </a:solidFill>
                </a:rPr>
                <a:t>Science queries and </a:t>
              </a:r>
              <a:r>
                <a:rPr lang="en-US" sz="1050" dirty="0" err="1" smtClean="0">
                  <a:solidFill>
                    <a:srgbClr val="382B71"/>
                  </a:solidFill>
                </a:rPr>
                <a:t>MyDB</a:t>
              </a:r>
              <a:r>
                <a:rPr lang="en-US" sz="1050" dirty="0" smtClean="0">
                  <a:solidFill>
                    <a:srgbClr val="382B71"/>
                  </a:solidFill>
                </a:rPr>
                <a:t> for results</a:t>
              </a:r>
              <a:endParaRPr lang="en-US" sz="1050" dirty="0">
                <a:solidFill>
                  <a:srgbClr val="382B71"/>
                </a:solidFill>
              </a:endParaRPr>
            </a:p>
          </p:txBody>
        </p:sp>
        <p:sp>
          <p:nvSpPr>
            <p:cNvPr id="19" name="Rectangle 18"/>
            <p:cNvSpPr/>
            <p:nvPr/>
          </p:nvSpPr>
          <p:spPr>
            <a:xfrm>
              <a:off x="2964993" y="3657600"/>
              <a:ext cx="2012342" cy="87984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b="1" dirty="0" smtClean="0">
                  <a:solidFill>
                    <a:schemeClr val="tx1"/>
                  </a:solidFill>
                </a:rPr>
                <a:t>Image Processing Pipeline</a:t>
              </a:r>
            </a:p>
            <a:p>
              <a:pPr algn="ctr"/>
              <a:r>
                <a:rPr lang="en-US" sz="1050" dirty="0" smtClean="0">
                  <a:solidFill>
                    <a:schemeClr val="tx1"/>
                  </a:solidFill>
                </a:rPr>
                <a:t>Extracts objects like stars and galaxies from telescope images</a:t>
              </a:r>
            </a:p>
            <a:p>
              <a:pPr algn="ctr"/>
              <a:r>
                <a:rPr lang="en-US" sz="1050" dirty="0" smtClean="0">
                  <a:solidFill>
                    <a:schemeClr val="tx1"/>
                  </a:solidFill>
                </a:rPr>
                <a:t>~1TB Input/Week</a:t>
              </a:r>
              <a:endParaRPr lang="en-US" sz="1050" dirty="0">
                <a:solidFill>
                  <a:schemeClr val="tx1"/>
                </a:solidFill>
              </a:endParaRPr>
            </a:p>
          </p:txBody>
        </p:sp>
        <p:sp>
          <p:nvSpPr>
            <p:cNvPr id="20" name="Rectangle 19"/>
            <p:cNvSpPr/>
            <p:nvPr/>
          </p:nvSpPr>
          <p:spPr>
            <a:xfrm>
              <a:off x="2277938" y="3124200"/>
              <a:ext cx="1316779" cy="457553"/>
            </a:xfrm>
            <a:prstGeom prst="rect">
              <a:avLst/>
            </a:prstGeom>
          </p:spPr>
          <p:txBody>
            <a:bodyPr wrap="square">
              <a:spAutoFit/>
            </a:bodyPr>
            <a:lstStyle/>
            <a:p>
              <a:pPr algn="ctr"/>
              <a:r>
                <a:rPr lang="en-US" sz="1400" b="1" dirty="0" smtClean="0"/>
                <a:t>Pan-STARRS </a:t>
              </a:r>
            </a:p>
            <a:p>
              <a:pPr algn="ctr"/>
              <a:r>
                <a:rPr lang="en-US" sz="1400" b="1" dirty="0" smtClean="0"/>
                <a:t>Telescope</a:t>
              </a:r>
              <a:endParaRPr lang="en-US" sz="1400" dirty="0"/>
            </a:p>
          </p:txBody>
        </p:sp>
        <p:pic>
          <p:nvPicPr>
            <p:cNvPr id="21" name="Picture 20"/>
            <p:cNvPicPr/>
            <p:nvPr/>
          </p:nvPicPr>
          <p:blipFill>
            <a:blip r:embed="rId4" cstate="print"/>
            <a:srcRect/>
            <a:stretch>
              <a:fillRect/>
            </a:stretch>
          </p:blipFill>
          <p:spPr bwMode="auto">
            <a:xfrm>
              <a:off x="1460759" y="3192070"/>
              <a:ext cx="849216" cy="1295400"/>
            </a:xfrm>
            <a:prstGeom prst="rect">
              <a:avLst/>
            </a:prstGeom>
            <a:noFill/>
            <a:ln w="9525">
              <a:noFill/>
              <a:miter lim="800000"/>
              <a:headEnd/>
              <a:tailEnd/>
            </a:ln>
          </p:spPr>
        </p:pic>
        <p:sp>
          <p:nvSpPr>
            <p:cNvPr id="22" name="Down Arrow 21"/>
            <p:cNvSpPr/>
            <p:nvPr/>
          </p:nvSpPr>
          <p:spPr>
            <a:xfrm rot="10800000">
              <a:off x="3833321" y="3086099"/>
              <a:ext cx="281479" cy="533400"/>
            </a:xfrm>
            <a:prstGeom prst="downArrow">
              <a:avLst/>
            </a:prstGeom>
            <a:solidFill>
              <a:schemeClr val="bg1">
                <a:lumMod val="6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2918919" y="1419225"/>
              <a:ext cx="2556910" cy="847725"/>
            </a:xfrm>
            <a:custGeom>
              <a:avLst/>
              <a:gdLst>
                <a:gd name="connsiteX0" fmla="*/ 0 w 2390775"/>
                <a:gd name="connsiteY0" fmla="*/ 0 h 847725"/>
                <a:gd name="connsiteX1" fmla="*/ 180975 w 2390775"/>
                <a:gd name="connsiteY1" fmla="*/ 0 h 847725"/>
                <a:gd name="connsiteX2" fmla="*/ 180975 w 2390775"/>
                <a:gd name="connsiteY2" fmla="*/ 647700 h 847725"/>
                <a:gd name="connsiteX3" fmla="*/ 2390775 w 2390775"/>
                <a:gd name="connsiteY3" fmla="*/ 647700 h 847725"/>
                <a:gd name="connsiteX4" fmla="*/ 2390775 w 2390775"/>
                <a:gd name="connsiteY4" fmla="*/ 847725 h 84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75" h="847725">
                  <a:moveTo>
                    <a:pt x="0" y="0"/>
                  </a:moveTo>
                  <a:lnTo>
                    <a:pt x="180975" y="0"/>
                  </a:lnTo>
                  <a:lnTo>
                    <a:pt x="180975" y="647700"/>
                  </a:lnTo>
                  <a:lnTo>
                    <a:pt x="2390775" y="647700"/>
                  </a:lnTo>
                  <a:lnTo>
                    <a:pt x="2390775" y="847725"/>
                  </a:lnTo>
                </a:path>
              </a:pathLst>
            </a:cu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4" name="Elbow Connector 23"/>
            <p:cNvCxnSpPr/>
            <p:nvPr/>
          </p:nvCxnSpPr>
          <p:spPr>
            <a:xfrm rot="5400000">
              <a:off x="3414220" y="2019300"/>
              <a:ext cx="533400" cy="1588"/>
            </a:xfrm>
            <a:prstGeom prst="bentConnector3">
              <a:avLst>
                <a:gd name="adj1" fmla="val 50000"/>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5" name="Elbow Connector 24"/>
            <p:cNvCxnSpPr/>
            <p:nvPr/>
          </p:nvCxnSpPr>
          <p:spPr>
            <a:xfrm rot="16200000" flipH="1">
              <a:off x="4853797" y="1508762"/>
              <a:ext cx="548640" cy="1005840"/>
            </a:xfrm>
            <a:prstGeom prst="bentConnector3">
              <a:avLst>
                <a:gd name="adj1" fmla="val 41071"/>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6" name="Elbow Connector 25"/>
            <p:cNvCxnSpPr>
              <a:stCxn id="13" idx="2"/>
              <a:endCxn id="16" idx="0"/>
            </p:cNvCxnSpPr>
            <p:nvPr/>
          </p:nvCxnSpPr>
          <p:spPr>
            <a:xfrm rot="16200000" flipH="1">
              <a:off x="2614120" y="952500"/>
              <a:ext cx="457200" cy="2209800"/>
            </a:xfrm>
            <a:prstGeom prst="bentConnector3">
              <a:avLst>
                <a:gd name="adj1" fmla="val 66667"/>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7" name="Elbow Connector 26"/>
            <p:cNvCxnSpPr>
              <a:stCxn id="13" idx="2"/>
              <a:endCxn id="15" idx="0"/>
            </p:cNvCxnSpPr>
            <p:nvPr/>
          </p:nvCxnSpPr>
          <p:spPr>
            <a:xfrm rot="5400000">
              <a:off x="1509220" y="2057400"/>
              <a:ext cx="457200" cy="1588"/>
            </a:xfrm>
            <a:prstGeom prst="bentConnector3">
              <a:avLst>
                <a:gd name="adj1" fmla="val 50000"/>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8" name="Elbow Connector 27"/>
            <p:cNvCxnSpPr>
              <a:stCxn id="10" idx="2"/>
            </p:cNvCxnSpPr>
            <p:nvPr/>
          </p:nvCxnSpPr>
          <p:spPr>
            <a:xfrm rot="5400000">
              <a:off x="1204420" y="952500"/>
              <a:ext cx="228600" cy="1588"/>
            </a:xfrm>
            <a:prstGeom prst="bentConnector3">
              <a:avLst>
                <a:gd name="adj1" fmla="val 50000"/>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9" name="Elbow Connector 28"/>
            <p:cNvCxnSpPr/>
            <p:nvPr/>
          </p:nvCxnSpPr>
          <p:spPr>
            <a:xfrm rot="5400000">
              <a:off x="3795220" y="952500"/>
              <a:ext cx="228600" cy="1588"/>
            </a:xfrm>
            <a:prstGeom prst="bentConnector3">
              <a:avLst>
                <a:gd name="adj1" fmla="val 50000"/>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0" name="Elbow Connector 29"/>
            <p:cNvCxnSpPr/>
            <p:nvPr/>
          </p:nvCxnSpPr>
          <p:spPr>
            <a:xfrm rot="5400000">
              <a:off x="4862020" y="952500"/>
              <a:ext cx="228600" cy="1588"/>
            </a:xfrm>
            <a:prstGeom prst="bentConnector3">
              <a:avLst>
                <a:gd name="adj1" fmla="val 50000"/>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31" name="Down Arrow 30"/>
            <p:cNvSpPr/>
            <p:nvPr/>
          </p:nvSpPr>
          <p:spPr>
            <a:xfrm rot="16200000">
              <a:off x="4729387" y="2476500"/>
              <a:ext cx="304799" cy="381000"/>
            </a:xfrm>
            <a:prstGeom prst="downArrow">
              <a:avLst/>
            </a:prstGeom>
            <a:solidFill>
              <a:schemeClr val="bg1">
                <a:lumMod val="6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rot="5400000">
              <a:off x="6656183" y="2476500"/>
              <a:ext cx="304800" cy="381000"/>
            </a:xfrm>
            <a:prstGeom prst="downArrow">
              <a:avLst/>
            </a:prstGeom>
            <a:solidFill>
              <a:schemeClr val="bg1">
                <a:lumMod val="6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own Arrow 32"/>
            <p:cNvSpPr/>
            <p:nvPr/>
          </p:nvSpPr>
          <p:spPr>
            <a:xfrm rot="5400000">
              <a:off x="8115300" y="2476500"/>
              <a:ext cx="304800" cy="381000"/>
            </a:xfrm>
            <a:prstGeom prst="downArrow">
              <a:avLst/>
            </a:prstGeom>
            <a:solidFill>
              <a:schemeClr val="bg1">
                <a:lumMod val="6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wn Arrow 33"/>
            <p:cNvSpPr/>
            <p:nvPr/>
          </p:nvSpPr>
          <p:spPr>
            <a:xfrm rot="16200000">
              <a:off x="2451408" y="3835958"/>
              <a:ext cx="358481" cy="611363"/>
            </a:xfrm>
            <a:prstGeom prst="downArrow">
              <a:avLst>
                <a:gd name="adj1" fmla="val 50000"/>
                <a:gd name="adj2" fmla="val 50000"/>
              </a:avLst>
            </a:prstGeom>
            <a:solidFill>
              <a:schemeClr val="bg1">
                <a:lumMod val="5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wn Arrow 34"/>
            <p:cNvSpPr/>
            <p:nvPr/>
          </p:nvSpPr>
          <p:spPr>
            <a:xfrm rot="16200000">
              <a:off x="6743700" y="571500"/>
              <a:ext cx="228600" cy="304800"/>
            </a:xfrm>
            <a:prstGeom prst="downArrow">
              <a:avLst>
                <a:gd name="adj1" fmla="val 64400"/>
                <a:gd name="adj2" fmla="val 50000"/>
              </a:avLst>
            </a:prstGeom>
            <a:solidFill>
              <a:schemeClr val="bg1">
                <a:lumMod val="6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7010400" y="533400"/>
              <a:ext cx="1023379" cy="296064"/>
            </a:xfrm>
            <a:prstGeom prst="rect">
              <a:avLst/>
            </a:prstGeom>
            <a:noFill/>
          </p:spPr>
          <p:txBody>
            <a:bodyPr wrap="none" rtlCol="0">
              <a:spAutoFit/>
            </a:bodyPr>
            <a:lstStyle/>
            <a:p>
              <a:r>
                <a:rPr lang="en-US" sz="1600" b="1" dirty="0" smtClean="0"/>
                <a:t>Data Flow</a:t>
              </a:r>
              <a:endParaRPr lang="en-US" sz="1600" b="1" dirty="0"/>
            </a:p>
          </p:txBody>
        </p:sp>
        <p:cxnSp>
          <p:nvCxnSpPr>
            <p:cNvPr id="37" name="Elbow Connector 36"/>
            <p:cNvCxnSpPr/>
            <p:nvPr/>
          </p:nvCxnSpPr>
          <p:spPr>
            <a:xfrm>
              <a:off x="6705600" y="990600"/>
              <a:ext cx="304800" cy="1588"/>
            </a:xfrm>
            <a:prstGeom prst="bentConnector3">
              <a:avLst>
                <a:gd name="adj1" fmla="val 50000"/>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7010400" y="838200"/>
              <a:ext cx="1252394" cy="296064"/>
            </a:xfrm>
            <a:prstGeom prst="rect">
              <a:avLst/>
            </a:prstGeom>
            <a:noFill/>
          </p:spPr>
          <p:txBody>
            <a:bodyPr wrap="none" rtlCol="0">
              <a:spAutoFit/>
            </a:bodyPr>
            <a:lstStyle/>
            <a:p>
              <a:r>
                <a:rPr lang="en-US" sz="1600" b="1" dirty="0" smtClean="0"/>
                <a:t>Control Flow</a:t>
              </a:r>
              <a:endParaRPr lang="en-US" sz="1600" b="1" dirty="0"/>
            </a:p>
          </p:txBody>
        </p:sp>
      </p:grpSp>
      <p:sp>
        <p:nvSpPr>
          <p:cNvPr id="39" name="Slide Number Placeholder 5"/>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B8673-437C-49BC-B3F7-7A5C83EBB869}" type="slidenum">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41" name="Footer Placeholder 6"/>
          <p:cNvSpPr txBox="1">
            <a:spLocks/>
          </p:cNvSpPr>
          <p:nvPr/>
        </p:nvSpPr>
        <p:spPr>
          <a:xfrm>
            <a:off x="1295400" y="6280150"/>
            <a:ext cx="6477000" cy="50165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schemeClr val="tx1"/>
                </a:solidFill>
                <a:effectLst/>
                <a:uLnTx/>
                <a:uFillTx/>
                <a:latin typeface="+mn-lt"/>
                <a:ea typeface="+mn-ea"/>
                <a:cs typeface="+mn-cs"/>
              </a:rPr>
              <a:t>María Nieto Santisteban, 2008 Microsoft </a:t>
            </a:r>
            <a:r>
              <a:rPr kumimoji="0" lang="es-ES" sz="1200" b="0" i="0" u="none" strike="noStrike" kern="1200" cap="none" spc="0" normalizeH="0" baseline="0" noProof="0" dirty="0" err="1" smtClean="0">
                <a:ln>
                  <a:noFill/>
                </a:ln>
                <a:solidFill>
                  <a:schemeClr val="tx1"/>
                </a:solidFill>
                <a:effectLst/>
                <a:uLnTx/>
                <a:uFillTx/>
                <a:latin typeface="+mn-lt"/>
                <a:ea typeface="+mn-ea"/>
                <a:cs typeface="+mn-cs"/>
              </a:rPr>
              <a:t>eScience</a:t>
            </a:r>
            <a:r>
              <a:rPr kumimoji="0" lang="es-E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s-ES" sz="1200" b="0" i="0" u="none" strike="noStrike" kern="1200" cap="none" spc="0" normalizeH="0" baseline="0" noProof="0" dirty="0" err="1" smtClean="0">
                <a:ln>
                  <a:noFill/>
                </a:ln>
                <a:solidFill>
                  <a:schemeClr val="tx1"/>
                </a:solidFill>
                <a:effectLst/>
                <a:uLnTx/>
                <a:uFillTx/>
                <a:latin typeface="+mn-lt"/>
                <a:ea typeface="+mn-ea"/>
                <a:cs typeface="+mn-cs"/>
              </a:rPr>
              <a:t>Workshop</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0"/>
            <a:ext cx="8229600" cy="1143000"/>
          </a:xfrm>
        </p:spPr>
        <p:txBody>
          <a:bodyPr/>
          <a:lstStyle/>
          <a:p>
            <a:r>
              <a:rPr lang="en-US" dirty="0" smtClean="0"/>
              <a:t>Conclusion</a:t>
            </a:r>
          </a:p>
        </p:txBody>
      </p:sp>
      <p:sp>
        <p:nvSpPr>
          <p:cNvPr id="484355" name="Rectangle 3"/>
          <p:cNvSpPr>
            <a:spLocks noGrp="1" noChangeArrowheads="1"/>
          </p:cNvSpPr>
          <p:nvPr>
            <p:ph type="body" idx="1"/>
          </p:nvPr>
        </p:nvSpPr>
        <p:spPr>
          <a:xfrm>
            <a:off x="228600" y="914400"/>
            <a:ext cx="8610600" cy="5211763"/>
          </a:xfrm>
        </p:spPr>
        <p:txBody>
          <a:bodyPr>
            <a:normAutofit/>
          </a:bodyPr>
          <a:lstStyle/>
          <a:p>
            <a:r>
              <a:rPr lang="en-US" sz="2400" dirty="0" smtClean="0"/>
              <a:t>Pan-STARRS PS1 database will be ~20 times bigger than Sloan Sky Server (SDSS); 10 year project in 10 days</a:t>
            </a:r>
          </a:p>
          <a:p>
            <a:pPr lvl="1"/>
            <a:r>
              <a:rPr lang="en-US" sz="2000" dirty="0" smtClean="0"/>
              <a:t>Distributed solution required - the monolithic solution will not work</a:t>
            </a:r>
          </a:p>
          <a:p>
            <a:pPr lvl="1"/>
            <a:r>
              <a:rPr lang="en-US" sz="2000" dirty="0" smtClean="0"/>
              <a:t>Highly scalable distributed database system has been designed to take advantage of current SQL Server 2008 capabilities, Windows Workflow Foundation , Windows HPC, and Trident</a:t>
            </a:r>
          </a:p>
          <a:p>
            <a:r>
              <a:rPr lang="en-US" sz="2400" dirty="0" smtClean="0"/>
              <a:t>Moore’s Law &amp; exponential data growth - </a:t>
            </a:r>
            <a:r>
              <a:rPr lang="en-US" sz="2400" dirty="0" err="1" smtClean="0"/>
              <a:t>Petabytes</a:t>
            </a:r>
            <a:r>
              <a:rPr lang="en-US" sz="2400" dirty="0" smtClean="0"/>
              <a:t>/year by 2010</a:t>
            </a:r>
          </a:p>
          <a:p>
            <a:pPr lvl="1"/>
            <a:r>
              <a:rPr lang="en-US" sz="2000" dirty="0" smtClean="0"/>
              <a:t>Need scalable solutions, Move analysis to the data, Spatial and temporal features essential</a:t>
            </a:r>
          </a:p>
          <a:p>
            <a:r>
              <a:rPr lang="en-US" sz="2400" dirty="0" smtClean="0"/>
              <a:t>Same thing happening in all sciences</a:t>
            </a:r>
          </a:p>
          <a:p>
            <a:pPr lvl="1"/>
            <a:r>
              <a:rPr lang="en-US" sz="2000" dirty="0" smtClean="0"/>
              <a:t>High energy physics, genomics, cancer research,</a:t>
            </a:r>
            <a:br>
              <a:rPr lang="en-US" sz="2000" dirty="0" smtClean="0"/>
            </a:br>
            <a:r>
              <a:rPr lang="en-US" sz="2000" dirty="0" smtClean="0"/>
              <a:t>medical imaging, oceanography, remote sensing, …</a:t>
            </a:r>
          </a:p>
          <a:p>
            <a:r>
              <a:rPr lang="en-US" sz="2400" dirty="0" smtClean="0"/>
              <a:t>Application of Pan-STARRS Pattern – 100+TB common</a:t>
            </a:r>
          </a:p>
        </p:txBody>
      </p:sp>
      <p:sp>
        <p:nvSpPr>
          <p:cNvPr id="4" name="Slide Number Placeholder 5"/>
          <p:cNvSpPr>
            <a:spLocks noGrp="1"/>
          </p:cNvSpPr>
          <p:nvPr>
            <p:ph type="sldNum" sz="quarter" idx="12"/>
          </p:nvPr>
        </p:nvSpPr>
        <p:spPr>
          <a:xfrm>
            <a:off x="6553200" y="6356350"/>
            <a:ext cx="2133600" cy="365125"/>
          </a:xfrm>
        </p:spPr>
        <p:txBody>
          <a:bodyPr/>
          <a:lstStyle/>
          <a:p>
            <a:fld id="{65FB8673-437C-49BC-B3F7-7A5C83EBB869}" type="slidenum">
              <a:rPr lang="en-US" smtClean="0">
                <a:solidFill>
                  <a:schemeClr val="tx1"/>
                </a:solidFill>
              </a:rPr>
              <a:pPr/>
              <a:t>24</a:t>
            </a:fld>
            <a:endParaRPr lang="en-US" dirty="0">
              <a:solidFill>
                <a:schemeClr val="tx1"/>
              </a:solidFill>
            </a:endParaRPr>
          </a:p>
        </p:txBody>
      </p:sp>
      <p:sp>
        <p:nvSpPr>
          <p:cNvPr id="5" name="Footer Placeholder 6"/>
          <p:cNvSpPr txBox="1">
            <a:spLocks/>
          </p:cNvSpPr>
          <p:nvPr/>
        </p:nvSpPr>
        <p:spPr>
          <a:xfrm>
            <a:off x="1295400" y="6280150"/>
            <a:ext cx="6477000" cy="50165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schemeClr val="tx1"/>
                </a:solidFill>
                <a:effectLst/>
                <a:uLnTx/>
                <a:uFillTx/>
                <a:latin typeface="+mn-lt"/>
                <a:ea typeface="+mn-ea"/>
                <a:cs typeface="+mn-cs"/>
              </a:rPr>
              <a:t>María Nieto Santisteban, 2008 Microsoft </a:t>
            </a:r>
            <a:r>
              <a:rPr kumimoji="0" lang="es-ES" sz="1200" b="0" i="0" u="none" strike="noStrike" kern="1200" cap="none" spc="0" normalizeH="0" baseline="0" noProof="0" dirty="0" err="1" smtClean="0">
                <a:ln>
                  <a:noFill/>
                </a:ln>
                <a:solidFill>
                  <a:schemeClr val="tx1"/>
                </a:solidFill>
                <a:effectLst/>
                <a:uLnTx/>
                <a:uFillTx/>
                <a:latin typeface="+mn-lt"/>
                <a:ea typeface="+mn-ea"/>
                <a:cs typeface="+mn-cs"/>
              </a:rPr>
              <a:t>eScience</a:t>
            </a:r>
            <a:r>
              <a:rPr kumimoji="0" lang="es-ES" sz="1200" b="0" i="0" u="none" strike="noStrike" kern="1200" cap="none" spc="0" normalizeH="0" baseline="0" noProof="0" dirty="0" smtClean="0">
                <a:ln>
                  <a:noFill/>
                </a:ln>
                <a:solidFill>
                  <a:schemeClr val="tx1"/>
                </a:solidFill>
                <a:effectLst/>
                <a:uLnTx/>
                <a:uFillTx/>
                <a:latin typeface="+mn-lt"/>
                <a:ea typeface="+mn-ea"/>
                <a:cs typeface="+mn-cs"/>
              </a:rPr>
              <a:t>  </a:t>
            </a:r>
            <a:r>
              <a:rPr kumimoji="0" lang="es-ES" sz="1200" b="0" i="0" u="none" strike="noStrike" kern="1200" cap="none" spc="0" normalizeH="0" baseline="0" noProof="0" dirty="0" err="1" smtClean="0">
                <a:ln>
                  <a:noFill/>
                </a:ln>
                <a:solidFill>
                  <a:schemeClr val="tx1"/>
                </a:solidFill>
                <a:effectLst/>
                <a:uLnTx/>
                <a:uFillTx/>
                <a:latin typeface="+mn-lt"/>
                <a:ea typeface="+mn-ea"/>
                <a:cs typeface="+mn-cs"/>
              </a:rPr>
              <a:t>Workshop</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84355">
                                            <p:txEl>
                                              <p:pRg st="0" end="0"/>
                                            </p:txEl>
                                          </p:spTgt>
                                        </p:tgtEl>
                                        <p:attrNameLst>
                                          <p:attrName>style.visibility</p:attrName>
                                        </p:attrNameLst>
                                      </p:cBhvr>
                                      <p:to>
                                        <p:strVal val="visible"/>
                                      </p:to>
                                    </p:set>
                                    <p:anim calcmode="lin" valueType="num">
                                      <p:cBhvr additive="base">
                                        <p:cTn id="7" dur="500" fill="hold"/>
                                        <p:tgtEl>
                                          <p:spTgt spid="48435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8435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84355">
                                            <p:txEl>
                                              <p:pRg st="1" end="1"/>
                                            </p:txEl>
                                          </p:spTgt>
                                        </p:tgtEl>
                                        <p:attrNameLst>
                                          <p:attrName>style.visibility</p:attrName>
                                        </p:attrNameLst>
                                      </p:cBhvr>
                                      <p:to>
                                        <p:strVal val="visible"/>
                                      </p:to>
                                    </p:set>
                                    <p:anim calcmode="lin" valueType="num">
                                      <p:cBhvr additive="base">
                                        <p:cTn id="11" dur="500" fill="hold"/>
                                        <p:tgtEl>
                                          <p:spTgt spid="484355">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8435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84355">
                                            <p:txEl>
                                              <p:pRg st="2" end="2"/>
                                            </p:txEl>
                                          </p:spTgt>
                                        </p:tgtEl>
                                        <p:attrNameLst>
                                          <p:attrName>style.visibility</p:attrName>
                                        </p:attrNameLst>
                                      </p:cBhvr>
                                      <p:to>
                                        <p:strVal val="visible"/>
                                      </p:to>
                                    </p:set>
                                    <p:anim calcmode="lin" valueType="num">
                                      <p:cBhvr additive="base">
                                        <p:cTn id="15" dur="500" fill="hold"/>
                                        <p:tgtEl>
                                          <p:spTgt spid="48435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4843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484355">
                                            <p:txEl>
                                              <p:pRg st="3" end="3"/>
                                            </p:txEl>
                                          </p:spTgt>
                                        </p:tgtEl>
                                        <p:attrNameLst>
                                          <p:attrName>style.visibility</p:attrName>
                                        </p:attrNameLst>
                                      </p:cBhvr>
                                      <p:to>
                                        <p:strVal val="visible"/>
                                      </p:to>
                                    </p:set>
                                    <p:anim calcmode="lin" valueType="num">
                                      <p:cBhvr additive="base">
                                        <p:cTn id="21" dur="500" fill="hold"/>
                                        <p:tgtEl>
                                          <p:spTgt spid="484355">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484355">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484355">
                                            <p:txEl>
                                              <p:pRg st="4" end="4"/>
                                            </p:txEl>
                                          </p:spTgt>
                                        </p:tgtEl>
                                        <p:attrNameLst>
                                          <p:attrName>style.visibility</p:attrName>
                                        </p:attrNameLst>
                                      </p:cBhvr>
                                      <p:to>
                                        <p:strVal val="visible"/>
                                      </p:to>
                                    </p:set>
                                    <p:anim calcmode="lin" valueType="num">
                                      <p:cBhvr additive="base">
                                        <p:cTn id="25" dur="500" fill="hold"/>
                                        <p:tgtEl>
                                          <p:spTgt spid="484355">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843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84355">
                                            <p:txEl>
                                              <p:pRg st="5" end="5"/>
                                            </p:txEl>
                                          </p:spTgt>
                                        </p:tgtEl>
                                        <p:attrNameLst>
                                          <p:attrName>style.visibility</p:attrName>
                                        </p:attrNameLst>
                                      </p:cBhvr>
                                      <p:to>
                                        <p:strVal val="visible"/>
                                      </p:to>
                                    </p:set>
                                    <p:anim calcmode="lin" valueType="num">
                                      <p:cBhvr additive="base">
                                        <p:cTn id="31" dur="500" fill="hold"/>
                                        <p:tgtEl>
                                          <p:spTgt spid="484355">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84355">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84355">
                                            <p:txEl>
                                              <p:pRg st="6" end="6"/>
                                            </p:txEl>
                                          </p:spTgt>
                                        </p:tgtEl>
                                        <p:attrNameLst>
                                          <p:attrName>style.visibility</p:attrName>
                                        </p:attrNameLst>
                                      </p:cBhvr>
                                      <p:to>
                                        <p:strVal val="visible"/>
                                      </p:to>
                                    </p:set>
                                    <p:anim calcmode="lin" valueType="num">
                                      <p:cBhvr additive="base">
                                        <p:cTn id="35" dur="500" fill="hold"/>
                                        <p:tgtEl>
                                          <p:spTgt spid="484355">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8435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484355">
                                            <p:txEl>
                                              <p:pRg st="7" end="7"/>
                                            </p:txEl>
                                          </p:spTgt>
                                        </p:tgtEl>
                                        <p:attrNameLst>
                                          <p:attrName>style.visibility</p:attrName>
                                        </p:attrNameLst>
                                      </p:cBhvr>
                                      <p:to>
                                        <p:strVal val="visible"/>
                                      </p:to>
                                    </p:set>
                                    <p:anim calcmode="lin" valueType="num">
                                      <p:cBhvr additive="base">
                                        <p:cTn id="41" dur="500" fill="hold"/>
                                        <p:tgtEl>
                                          <p:spTgt spid="484355">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48435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435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Motivation</a:t>
            </a:r>
            <a:endParaRPr lang="en-US" dirty="0"/>
          </a:p>
        </p:txBody>
      </p:sp>
      <p:sp>
        <p:nvSpPr>
          <p:cNvPr id="3" name="Content Placeholder 2"/>
          <p:cNvSpPr>
            <a:spLocks noGrp="1"/>
          </p:cNvSpPr>
          <p:nvPr>
            <p:ph idx="1"/>
          </p:nvPr>
        </p:nvSpPr>
        <p:spPr>
          <a:xfrm>
            <a:off x="457200" y="1295400"/>
            <a:ext cx="8229600" cy="4876800"/>
          </a:xfrm>
        </p:spPr>
        <p:txBody>
          <a:bodyPr/>
          <a:lstStyle/>
          <a:p>
            <a:r>
              <a:rPr lang="en-US" dirty="0" smtClean="0"/>
              <a:t>Nature of Scientific Computing is changing</a:t>
            </a:r>
          </a:p>
          <a:p>
            <a:pPr>
              <a:buNone/>
            </a:pPr>
            <a:r>
              <a:rPr lang="en-US" dirty="0" smtClean="0"/>
              <a:t>		CPU cycles/s   </a:t>
            </a:r>
            <a:r>
              <a:rPr lang="en-US" dirty="0" smtClean="0">
                <a:sym typeface="Wingdings" pitchFamily="2" charset="2"/>
              </a:rPr>
              <a:t>   IO/s</a:t>
            </a:r>
            <a:r>
              <a:rPr lang="en-US" dirty="0" smtClean="0"/>
              <a:t>	</a:t>
            </a:r>
          </a:p>
          <a:p>
            <a:r>
              <a:rPr lang="en-US" dirty="0" smtClean="0"/>
              <a:t>Data storage and datasets grow faster than Moore’s Law</a:t>
            </a:r>
          </a:p>
          <a:p>
            <a:r>
              <a:rPr lang="en-US" dirty="0" smtClean="0"/>
              <a:t>Computation must be moved to the data, as the data cannot be moved to the computation</a:t>
            </a:r>
          </a:p>
          <a:p>
            <a:r>
              <a:rPr lang="en-US" dirty="0" smtClean="0"/>
              <a:t>Scientific  community is in need of scalable solutions for data intensive computing</a:t>
            </a:r>
          </a:p>
          <a:p>
            <a:pPr lvl="1"/>
            <a:endParaRPr lang="en-US" dirty="0" smtClean="0"/>
          </a:p>
        </p:txBody>
      </p:sp>
      <p:sp>
        <p:nvSpPr>
          <p:cNvPr id="6" name="Slide Number Placeholder 5"/>
          <p:cNvSpPr>
            <a:spLocks noGrp="1"/>
          </p:cNvSpPr>
          <p:nvPr>
            <p:ph type="sldNum" sz="quarter" idx="12"/>
          </p:nvPr>
        </p:nvSpPr>
        <p:spPr/>
        <p:txBody>
          <a:bodyPr/>
          <a:lstStyle/>
          <a:p>
            <a:fld id="{65FB8673-437C-49BC-B3F7-7A5C83EBB869}" type="slidenum">
              <a:rPr lang="en-US" smtClean="0">
                <a:solidFill>
                  <a:schemeClr val="tx1"/>
                </a:solidFill>
              </a:rPr>
              <a:pPr/>
              <a:t>3</a:t>
            </a:fld>
            <a:endParaRPr lang="en-US" dirty="0">
              <a:solidFill>
                <a:schemeClr val="tx1"/>
              </a:solidFill>
            </a:endParaRPr>
          </a:p>
        </p:txBody>
      </p:sp>
      <p:sp>
        <p:nvSpPr>
          <p:cNvPr id="7" name="Footer Placeholder 6"/>
          <p:cNvSpPr>
            <a:spLocks noGrp="1"/>
          </p:cNvSpPr>
          <p:nvPr>
            <p:ph type="ftr" sz="quarter" idx="11"/>
          </p:nvPr>
        </p:nvSpPr>
        <p:spPr>
          <a:xfrm>
            <a:off x="1676400" y="6280150"/>
            <a:ext cx="5791200" cy="501650"/>
          </a:xfrm>
        </p:spPr>
        <p:txBody>
          <a:bodyPr/>
          <a:lstStyle/>
          <a:p>
            <a:r>
              <a:rPr lang="es-ES" dirty="0" smtClean="0">
                <a:solidFill>
                  <a:schemeClr val="tx1"/>
                </a:solidFill>
              </a:rPr>
              <a:t>María Nieto Santisteban, </a:t>
            </a:r>
            <a:r>
              <a:rPr lang="es-ES" dirty="0" smtClean="0">
                <a:solidFill>
                  <a:schemeClr val="tx1"/>
                </a:solidFill>
              </a:rPr>
              <a:t>2008 Microsoft </a:t>
            </a:r>
            <a:r>
              <a:rPr lang="es-ES" dirty="0" err="1" smtClean="0">
                <a:solidFill>
                  <a:schemeClr val="tx1"/>
                </a:solidFill>
              </a:rPr>
              <a:t>eScience</a:t>
            </a:r>
            <a:r>
              <a:rPr lang="es-ES" dirty="0" smtClean="0">
                <a:solidFill>
                  <a:schemeClr val="tx1"/>
                </a:solidFill>
              </a:rPr>
              <a:t>  </a:t>
            </a:r>
            <a:r>
              <a:rPr lang="es-ES" dirty="0" err="1" smtClean="0">
                <a:solidFill>
                  <a:schemeClr val="tx1"/>
                </a:solidFill>
              </a:rPr>
              <a:t>Workshop</a:t>
            </a:r>
            <a:endParaRPr lang="en-US"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Requirements</a:t>
            </a:r>
            <a:endParaRPr lang="en-US" dirty="0"/>
          </a:p>
        </p:txBody>
      </p:sp>
      <p:sp>
        <p:nvSpPr>
          <p:cNvPr id="3" name="Content Placeholder 2"/>
          <p:cNvSpPr>
            <a:spLocks noGrp="1"/>
          </p:cNvSpPr>
          <p:nvPr>
            <p:ph idx="1"/>
          </p:nvPr>
        </p:nvSpPr>
        <p:spPr>
          <a:xfrm>
            <a:off x="457200" y="1295400"/>
            <a:ext cx="8229600" cy="5029200"/>
          </a:xfrm>
        </p:spPr>
        <p:txBody>
          <a:bodyPr/>
          <a:lstStyle/>
          <a:p>
            <a:pPr algn="ctr">
              <a:buNone/>
            </a:pPr>
            <a:r>
              <a:rPr lang="en-US" sz="4800" dirty="0" smtClean="0"/>
              <a:t>CHEAP!</a:t>
            </a:r>
          </a:p>
          <a:p>
            <a:pPr>
              <a:buNone/>
            </a:pPr>
            <a:endParaRPr lang="en-US" dirty="0" smtClean="0"/>
          </a:p>
        </p:txBody>
      </p:sp>
      <p:sp>
        <p:nvSpPr>
          <p:cNvPr id="6" name="Slide Number Placeholder 5"/>
          <p:cNvSpPr>
            <a:spLocks noGrp="1"/>
          </p:cNvSpPr>
          <p:nvPr>
            <p:ph type="sldNum" sz="quarter" idx="12"/>
          </p:nvPr>
        </p:nvSpPr>
        <p:spPr/>
        <p:txBody>
          <a:bodyPr/>
          <a:lstStyle/>
          <a:p>
            <a:fld id="{65FB8673-437C-49BC-B3F7-7A5C83EBB869}" type="slidenum">
              <a:rPr lang="en-US" smtClean="0">
                <a:solidFill>
                  <a:schemeClr val="tx1"/>
                </a:solidFill>
              </a:rPr>
              <a:pPr/>
              <a:t>4</a:t>
            </a:fld>
            <a:endParaRPr lang="en-US" dirty="0">
              <a:solidFill>
                <a:schemeClr val="tx1"/>
              </a:solidFill>
            </a:endParaRPr>
          </a:p>
        </p:txBody>
      </p:sp>
      <p:sp>
        <p:nvSpPr>
          <p:cNvPr id="7" name="Footer Placeholder 6"/>
          <p:cNvSpPr>
            <a:spLocks noGrp="1"/>
          </p:cNvSpPr>
          <p:nvPr>
            <p:ph type="ftr" sz="quarter" idx="11"/>
          </p:nvPr>
        </p:nvSpPr>
        <p:spPr>
          <a:xfrm>
            <a:off x="1676400" y="6280150"/>
            <a:ext cx="5791200" cy="501650"/>
          </a:xfrm>
        </p:spPr>
        <p:txBody>
          <a:bodyPr/>
          <a:lstStyle/>
          <a:p>
            <a:r>
              <a:rPr lang="es-ES" dirty="0" smtClean="0">
                <a:solidFill>
                  <a:schemeClr val="tx1"/>
                </a:solidFill>
              </a:rPr>
              <a:t>María Nieto Santisteban, </a:t>
            </a:r>
            <a:r>
              <a:rPr lang="es-ES" dirty="0" smtClean="0">
                <a:solidFill>
                  <a:schemeClr val="tx1"/>
                </a:solidFill>
              </a:rPr>
              <a:t>2008 Microsoft </a:t>
            </a:r>
            <a:r>
              <a:rPr lang="es-ES" dirty="0" err="1" smtClean="0">
                <a:solidFill>
                  <a:schemeClr val="tx1"/>
                </a:solidFill>
              </a:rPr>
              <a:t>eScience</a:t>
            </a:r>
            <a:r>
              <a:rPr lang="es-ES" dirty="0" smtClean="0">
                <a:solidFill>
                  <a:schemeClr val="tx1"/>
                </a:solidFill>
              </a:rPr>
              <a:t>  </a:t>
            </a:r>
            <a:r>
              <a:rPr lang="es-ES" dirty="0" err="1" smtClean="0">
                <a:solidFill>
                  <a:schemeClr val="tx1"/>
                </a:solidFill>
              </a:rPr>
              <a:t>Workshop</a:t>
            </a:r>
            <a:endParaRPr lang="en-US"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Requirements</a:t>
            </a:r>
            <a:endParaRPr lang="en-US" dirty="0"/>
          </a:p>
        </p:txBody>
      </p:sp>
      <p:sp>
        <p:nvSpPr>
          <p:cNvPr id="3" name="Content Placeholder 2"/>
          <p:cNvSpPr>
            <a:spLocks noGrp="1"/>
          </p:cNvSpPr>
          <p:nvPr>
            <p:ph idx="1"/>
          </p:nvPr>
        </p:nvSpPr>
        <p:spPr>
          <a:xfrm>
            <a:off x="457200" y="1295400"/>
            <a:ext cx="8229600" cy="5029200"/>
          </a:xfrm>
        </p:spPr>
        <p:txBody>
          <a:bodyPr/>
          <a:lstStyle/>
          <a:p>
            <a:pPr algn="ctr">
              <a:buNone/>
            </a:pPr>
            <a:r>
              <a:rPr lang="en-US" sz="4800" dirty="0" smtClean="0"/>
              <a:t>CHEAP!</a:t>
            </a:r>
          </a:p>
          <a:p>
            <a:r>
              <a:rPr lang="en-US" dirty="0" smtClean="0"/>
              <a:t>Scalability</a:t>
            </a:r>
          </a:p>
          <a:p>
            <a:r>
              <a:rPr lang="en-US" dirty="0" smtClean="0"/>
              <a:t>Ability to grow &amp; evolve over time</a:t>
            </a:r>
          </a:p>
          <a:p>
            <a:r>
              <a:rPr lang="en-US" dirty="0" smtClean="0"/>
              <a:t>Performance</a:t>
            </a:r>
          </a:p>
          <a:p>
            <a:r>
              <a:rPr lang="en-US" dirty="0" smtClean="0"/>
              <a:t>Fault tolerance and recovery</a:t>
            </a:r>
          </a:p>
          <a:p>
            <a:r>
              <a:rPr lang="en-US" dirty="0" smtClean="0"/>
              <a:t>Easy to operate</a:t>
            </a:r>
          </a:p>
          <a:p>
            <a:r>
              <a:rPr lang="en-US" dirty="0" smtClean="0"/>
              <a:t>Easy to use</a:t>
            </a:r>
          </a:p>
          <a:p>
            <a:r>
              <a:rPr lang="en-US" dirty="0" smtClean="0"/>
              <a:t>Easy to share</a:t>
            </a:r>
          </a:p>
          <a:p>
            <a:endParaRPr lang="en-US" dirty="0" smtClean="0"/>
          </a:p>
        </p:txBody>
      </p:sp>
      <p:sp>
        <p:nvSpPr>
          <p:cNvPr id="6" name="Slide Number Placeholder 5"/>
          <p:cNvSpPr>
            <a:spLocks noGrp="1"/>
          </p:cNvSpPr>
          <p:nvPr>
            <p:ph type="sldNum" sz="quarter" idx="12"/>
          </p:nvPr>
        </p:nvSpPr>
        <p:spPr/>
        <p:txBody>
          <a:bodyPr/>
          <a:lstStyle/>
          <a:p>
            <a:fld id="{65FB8673-437C-49BC-B3F7-7A5C83EBB869}" type="slidenum">
              <a:rPr lang="en-US" smtClean="0">
                <a:solidFill>
                  <a:schemeClr val="tx1"/>
                </a:solidFill>
              </a:rPr>
              <a:pPr/>
              <a:t>5</a:t>
            </a:fld>
            <a:endParaRPr lang="en-US" dirty="0">
              <a:solidFill>
                <a:schemeClr val="tx1"/>
              </a:solidFill>
            </a:endParaRPr>
          </a:p>
        </p:txBody>
      </p:sp>
      <p:sp>
        <p:nvSpPr>
          <p:cNvPr id="5" name="Footer Placeholder 6"/>
          <p:cNvSpPr>
            <a:spLocks noGrp="1"/>
          </p:cNvSpPr>
          <p:nvPr>
            <p:ph type="ftr" sz="quarter" idx="11"/>
          </p:nvPr>
        </p:nvSpPr>
        <p:spPr>
          <a:xfrm>
            <a:off x="1676400" y="6280150"/>
            <a:ext cx="5791200" cy="501650"/>
          </a:xfrm>
        </p:spPr>
        <p:txBody>
          <a:bodyPr/>
          <a:lstStyle/>
          <a:p>
            <a:r>
              <a:rPr lang="es-ES" dirty="0" smtClean="0">
                <a:solidFill>
                  <a:schemeClr val="tx1"/>
                </a:solidFill>
              </a:rPr>
              <a:t>María Nieto Santisteban, </a:t>
            </a:r>
            <a:r>
              <a:rPr lang="es-ES" dirty="0" smtClean="0">
                <a:solidFill>
                  <a:schemeClr val="tx1"/>
                </a:solidFill>
              </a:rPr>
              <a:t>2008 Microsoft </a:t>
            </a:r>
            <a:r>
              <a:rPr lang="es-ES" dirty="0" err="1" smtClean="0">
                <a:solidFill>
                  <a:schemeClr val="tx1"/>
                </a:solidFill>
              </a:rPr>
              <a:t>eScience</a:t>
            </a:r>
            <a:r>
              <a:rPr lang="es-ES" dirty="0" smtClean="0">
                <a:solidFill>
                  <a:schemeClr val="tx1"/>
                </a:solidFill>
              </a:rPr>
              <a:t>  </a:t>
            </a:r>
            <a:r>
              <a:rPr lang="es-ES" dirty="0" err="1" smtClean="0">
                <a:solidFill>
                  <a:schemeClr val="tx1"/>
                </a:solidFill>
              </a:rPr>
              <a:t>Workshop</a:t>
            </a:r>
            <a:endParaRPr lang="en-US"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err="1" smtClean="0"/>
              <a:t>GrayWulf</a:t>
            </a:r>
            <a:endParaRPr lang="en-US" dirty="0"/>
          </a:p>
        </p:txBody>
      </p:sp>
      <p:sp>
        <p:nvSpPr>
          <p:cNvPr id="3" name="Content Placeholder 2"/>
          <p:cNvSpPr>
            <a:spLocks noGrp="1"/>
          </p:cNvSpPr>
          <p:nvPr>
            <p:ph idx="1"/>
          </p:nvPr>
        </p:nvSpPr>
        <p:spPr>
          <a:xfrm>
            <a:off x="457200" y="1143000"/>
            <a:ext cx="8229600" cy="990600"/>
          </a:xfrm>
        </p:spPr>
        <p:txBody>
          <a:bodyPr>
            <a:normAutofit lnSpcReduction="10000"/>
          </a:bodyPr>
          <a:lstStyle/>
          <a:p>
            <a:pPr algn="ctr">
              <a:buNone/>
            </a:pPr>
            <a:r>
              <a:rPr lang="en-US" dirty="0" smtClean="0"/>
              <a:t>(Gray) Database  &amp; HPC technologies  (</a:t>
            </a:r>
            <a:r>
              <a:rPr lang="en-US" dirty="0" err="1" smtClean="0"/>
              <a:t>Wulf</a:t>
            </a:r>
            <a:r>
              <a:rPr lang="en-US" dirty="0" smtClean="0"/>
              <a:t>) on commodity hardware</a:t>
            </a:r>
          </a:p>
          <a:p>
            <a:pPr lvl="1">
              <a:buNone/>
            </a:pPr>
            <a:endParaRPr lang="en-US" dirty="0" smtClean="0"/>
          </a:p>
        </p:txBody>
      </p:sp>
      <p:sp>
        <p:nvSpPr>
          <p:cNvPr id="6" name="Slide Number Placeholder 5"/>
          <p:cNvSpPr>
            <a:spLocks noGrp="1"/>
          </p:cNvSpPr>
          <p:nvPr>
            <p:ph type="sldNum" sz="quarter" idx="12"/>
          </p:nvPr>
        </p:nvSpPr>
        <p:spPr/>
        <p:txBody>
          <a:bodyPr/>
          <a:lstStyle/>
          <a:p>
            <a:fld id="{65FB8673-437C-49BC-B3F7-7A5C83EBB869}" type="slidenum">
              <a:rPr lang="en-US" smtClean="0">
                <a:solidFill>
                  <a:schemeClr val="tx1"/>
                </a:solidFill>
              </a:rPr>
              <a:pPr/>
              <a:t>6</a:t>
            </a:fld>
            <a:endParaRPr lang="en-US" dirty="0">
              <a:solidFill>
                <a:schemeClr val="tx1"/>
              </a:solidFill>
            </a:endParaRPr>
          </a:p>
        </p:txBody>
      </p:sp>
      <p:pic>
        <p:nvPicPr>
          <p:cNvPr id="13" name="Picture 12" descr="Jim_ SC2003 002_small.jpg"/>
          <p:cNvPicPr>
            <a:picLocks noChangeAspect="1"/>
          </p:cNvPicPr>
          <p:nvPr/>
        </p:nvPicPr>
        <p:blipFill>
          <a:blip r:embed="rId3"/>
          <a:stretch>
            <a:fillRect/>
          </a:stretch>
        </p:blipFill>
        <p:spPr>
          <a:xfrm>
            <a:off x="2695575" y="2170558"/>
            <a:ext cx="3705225" cy="3696842"/>
          </a:xfrm>
          <a:prstGeom prst="rect">
            <a:avLst/>
          </a:prstGeom>
        </p:spPr>
      </p:pic>
      <p:cxnSp>
        <p:nvCxnSpPr>
          <p:cNvPr id="32" name="Curved Connector 31"/>
          <p:cNvCxnSpPr/>
          <p:nvPr/>
        </p:nvCxnSpPr>
        <p:spPr>
          <a:xfrm>
            <a:off x="1143000" y="1600200"/>
            <a:ext cx="2286000" cy="1219200"/>
          </a:xfrm>
          <a:prstGeom prst="curvedConnector3">
            <a:avLst>
              <a:gd name="adj1" fmla="val 50000"/>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124200" y="5830669"/>
            <a:ext cx="2819400" cy="646331"/>
          </a:xfrm>
          <a:prstGeom prst="rect">
            <a:avLst/>
          </a:prstGeom>
          <a:noFill/>
        </p:spPr>
        <p:txBody>
          <a:bodyPr wrap="square" rtlCol="0">
            <a:spAutoFit/>
          </a:bodyPr>
          <a:lstStyle/>
          <a:p>
            <a:pPr algn="ctr"/>
            <a:r>
              <a:rPr lang="en-US" dirty="0" smtClean="0"/>
              <a:t>Jim, Peter, Alex, and Maria </a:t>
            </a:r>
          </a:p>
          <a:p>
            <a:pPr algn="ctr"/>
            <a:r>
              <a:rPr lang="en-US" dirty="0" smtClean="0"/>
              <a:t>Super Computing 2003</a:t>
            </a:r>
            <a:endParaRPr lang="en-US" dirty="0"/>
          </a:p>
        </p:txBody>
      </p:sp>
      <p:pic>
        <p:nvPicPr>
          <p:cNvPr id="43" name="Picture 42" descr="SDSS_Logo.jpg"/>
          <p:cNvPicPr>
            <a:picLocks noChangeAspect="1"/>
          </p:cNvPicPr>
          <p:nvPr/>
        </p:nvPicPr>
        <p:blipFill>
          <a:blip r:embed="rId4"/>
          <a:stretch>
            <a:fillRect/>
          </a:stretch>
        </p:blipFill>
        <p:spPr>
          <a:xfrm>
            <a:off x="1600200" y="3124200"/>
            <a:ext cx="866775" cy="771525"/>
          </a:xfrm>
          <a:prstGeom prst="rect">
            <a:avLst/>
          </a:prstGeom>
        </p:spPr>
      </p:pic>
      <p:cxnSp>
        <p:nvCxnSpPr>
          <p:cNvPr id="45" name="Straight Arrow Connector 44"/>
          <p:cNvCxnSpPr>
            <a:stCxn id="48" idx="3"/>
          </p:cNvCxnSpPr>
          <p:nvPr/>
        </p:nvCxnSpPr>
        <p:spPr>
          <a:xfrm flipV="1">
            <a:off x="2590800" y="3962400"/>
            <a:ext cx="1447800" cy="246966"/>
          </a:xfrm>
          <a:prstGeom prst="straightConnector1">
            <a:avLst/>
          </a:prstGeom>
          <a:ln w="38100">
            <a:solidFill>
              <a:srgbClr val="22FB1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447800" y="3886200"/>
            <a:ext cx="1143000" cy="646331"/>
          </a:xfrm>
          <a:prstGeom prst="rect">
            <a:avLst/>
          </a:prstGeom>
          <a:noFill/>
        </p:spPr>
        <p:txBody>
          <a:bodyPr wrap="square" rtlCol="0">
            <a:spAutoFit/>
          </a:bodyPr>
          <a:lstStyle/>
          <a:p>
            <a:r>
              <a:rPr lang="en-US" b="1" dirty="0" smtClean="0"/>
              <a:t>SDSS DR1</a:t>
            </a:r>
          </a:p>
          <a:p>
            <a:pPr algn="ctr"/>
            <a:r>
              <a:rPr lang="en-US" b="1" dirty="0" smtClean="0"/>
              <a:t>1TB!</a:t>
            </a:r>
            <a:endParaRPr lang="en-US" b="1" dirty="0"/>
          </a:p>
        </p:txBody>
      </p:sp>
      <p:sp>
        <p:nvSpPr>
          <p:cNvPr id="11" name="Footer Placeholder 6"/>
          <p:cNvSpPr>
            <a:spLocks noGrp="1"/>
          </p:cNvSpPr>
          <p:nvPr>
            <p:ph type="ftr" sz="quarter" idx="11"/>
          </p:nvPr>
        </p:nvSpPr>
        <p:spPr>
          <a:xfrm>
            <a:off x="1676400" y="6280150"/>
            <a:ext cx="5791200" cy="501650"/>
          </a:xfrm>
        </p:spPr>
        <p:txBody>
          <a:bodyPr/>
          <a:lstStyle/>
          <a:p>
            <a:r>
              <a:rPr lang="es-ES" dirty="0" smtClean="0">
                <a:solidFill>
                  <a:schemeClr val="tx1"/>
                </a:solidFill>
              </a:rPr>
              <a:t>María Nieto Santisteban, </a:t>
            </a:r>
            <a:r>
              <a:rPr lang="es-ES" dirty="0" smtClean="0">
                <a:solidFill>
                  <a:schemeClr val="tx1"/>
                </a:solidFill>
              </a:rPr>
              <a:t>2008 Microsoft </a:t>
            </a:r>
            <a:r>
              <a:rPr lang="es-ES" dirty="0" err="1" smtClean="0">
                <a:solidFill>
                  <a:schemeClr val="tx1"/>
                </a:solidFill>
              </a:rPr>
              <a:t>eScience</a:t>
            </a:r>
            <a:r>
              <a:rPr lang="es-ES" dirty="0" smtClean="0">
                <a:solidFill>
                  <a:schemeClr val="tx1"/>
                </a:solidFill>
              </a:rPr>
              <a:t>  </a:t>
            </a:r>
            <a:r>
              <a:rPr lang="es-ES" dirty="0" err="1" smtClean="0">
                <a:solidFill>
                  <a:schemeClr val="tx1"/>
                </a:solidFill>
              </a:rPr>
              <a:t>Workshop</a:t>
            </a:r>
            <a:endParaRPr lang="en-US"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Architecture</a:t>
            </a:r>
            <a:endParaRPr lang="en-US" dirty="0"/>
          </a:p>
        </p:txBody>
      </p:sp>
      <p:sp>
        <p:nvSpPr>
          <p:cNvPr id="3" name="Content Placeholder 2"/>
          <p:cNvSpPr>
            <a:spLocks noGrp="1"/>
          </p:cNvSpPr>
          <p:nvPr>
            <p:ph idx="1"/>
          </p:nvPr>
        </p:nvSpPr>
        <p:spPr>
          <a:xfrm>
            <a:off x="457200" y="1295400"/>
            <a:ext cx="8229600" cy="4876800"/>
          </a:xfrm>
        </p:spPr>
        <p:txBody>
          <a:bodyPr/>
          <a:lstStyle/>
          <a:p>
            <a:pPr>
              <a:buNone/>
            </a:pPr>
            <a:endParaRPr lang="en-US" dirty="0" smtClean="0"/>
          </a:p>
          <a:p>
            <a:endParaRPr lang="en-US" dirty="0" smtClean="0"/>
          </a:p>
          <a:p>
            <a:endParaRPr lang="en-US" dirty="0" smtClean="0"/>
          </a:p>
        </p:txBody>
      </p:sp>
      <p:sp>
        <p:nvSpPr>
          <p:cNvPr id="6" name="Slide Number Placeholder 5"/>
          <p:cNvSpPr>
            <a:spLocks noGrp="1"/>
          </p:cNvSpPr>
          <p:nvPr>
            <p:ph type="sldNum" sz="quarter" idx="12"/>
          </p:nvPr>
        </p:nvSpPr>
        <p:spPr/>
        <p:txBody>
          <a:bodyPr/>
          <a:lstStyle/>
          <a:p>
            <a:fld id="{65FB8673-437C-49BC-B3F7-7A5C83EBB869}" type="slidenum">
              <a:rPr lang="en-US" smtClean="0">
                <a:solidFill>
                  <a:schemeClr val="tx1"/>
                </a:solidFill>
              </a:rPr>
              <a:pPr/>
              <a:t>7</a:t>
            </a:fld>
            <a:endParaRPr lang="en-US" dirty="0">
              <a:solidFill>
                <a:schemeClr val="tx1"/>
              </a:solidFill>
            </a:endParaRPr>
          </a:p>
        </p:txBody>
      </p:sp>
      <p:pic>
        <p:nvPicPr>
          <p:cNvPr id="8" name="Picture 2"/>
          <p:cNvPicPr>
            <a:picLocks noChangeAspect="1" noChangeArrowheads="1"/>
          </p:cNvPicPr>
          <p:nvPr/>
        </p:nvPicPr>
        <p:blipFill>
          <a:blip r:embed="rId3"/>
          <a:srcRect/>
          <a:stretch>
            <a:fillRect/>
          </a:stretch>
        </p:blipFill>
        <p:spPr bwMode="auto">
          <a:xfrm>
            <a:off x="304800" y="1066800"/>
            <a:ext cx="8407231" cy="5257800"/>
          </a:xfrm>
          <a:prstGeom prst="rect">
            <a:avLst/>
          </a:prstGeom>
          <a:noFill/>
          <a:ln w="9525">
            <a:noFill/>
            <a:miter lim="800000"/>
            <a:headEnd/>
            <a:tailEnd/>
          </a:ln>
          <a:effectLst/>
        </p:spPr>
      </p:pic>
      <p:sp>
        <p:nvSpPr>
          <p:cNvPr id="7" name="Footer Placeholder 6"/>
          <p:cNvSpPr>
            <a:spLocks noGrp="1"/>
          </p:cNvSpPr>
          <p:nvPr>
            <p:ph type="ftr" sz="quarter" idx="11"/>
          </p:nvPr>
        </p:nvSpPr>
        <p:spPr>
          <a:xfrm>
            <a:off x="1676400" y="6280150"/>
            <a:ext cx="5791200" cy="501650"/>
          </a:xfrm>
        </p:spPr>
        <p:txBody>
          <a:bodyPr/>
          <a:lstStyle/>
          <a:p>
            <a:r>
              <a:rPr lang="es-ES" dirty="0" smtClean="0">
                <a:solidFill>
                  <a:schemeClr val="tx1"/>
                </a:solidFill>
              </a:rPr>
              <a:t>María Nieto Santisteban, </a:t>
            </a:r>
            <a:r>
              <a:rPr lang="es-ES" dirty="0" smtClean="0">
                <a:solidFill>
                  <a:schemeClr val="tx1"/>
                </a:solidFill>
              </a:rPr>
              <a:t>2008 Microsoft </a:t>
            </a:r>
            <a:r>
              <a:rPr lang="es-ES" dirty="0" err="1" smtClean="0">
                <a:solidFill>
                  <a:schemeClr val="tx1"/>
                </a:solidFill>
              </a:rPr>
              <a:t>eScience</a:t>
            </a:r>
            <a:r>
              <a:rPr lang="es-ES" dirty="0" smtClean="0">
                <a:solidFill>
                  <a:schemeClr val="tx1"/>
                </a:solidFill>
              </a:rPr>
              <a:t>  </a:t>
            </a:r>
            <a:r>
              <a:rPr lang="es-ES" dirty="0" err="1" smtClean="0">
                <a:solidFill>
                  <a:schemeClr val="tx1"/>
                </a:solidFill>
              </a:rPr>
              <a:t>Workshop</a:t>
            </a:r>
            <a:endParaRPr lang="en-US"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1" name="Picture 5" descr="PS1_M51"/>
          <p:cNvPicPr>
            <a:picLocks noChangeAspect="1" noChangeArrowheads="1"/>
          </p:cNvPicPr>
          <p:nvPr/>
        </p:nvPicPr>
        <p:blipFill>
          <a:blip r:embed="rId3" cstate="print"/>
          <a:srcRect/>
          <a:stretch>
            <a:fillRect/>
          </a:stretch>
        </p:blipFill>
        <p:spPr bwMode="auto">
          <a:xfrm>
            <a:off x="5372100" y="1905000"/>
            <a:ext cx="3771900" cy="3771900"/>
          </a:xfrm>
          <a:prstGeom prst="rect">
            <a:avLst/>
          </a:prstGeom>
          <a:noFill/>
          <a:ln w="9525">
            <a:noFill/>
            <a:miter lim="800000"/>
            <a:headEnd/>
            <a:tailEnd/>
          </a:ln>
        </p:spPr>
      </p:pic>
      <p:sp>
        <p:nvSpPr>
          <p:cNvPr id="21507" name="Rectangle 6"/>
          <p:cNvSpPr>
            <a:spLocks noGrp="1" noChangeArrowheads="1"/>
          </p:cNvSpPr>
          <p:nvPr>
            <p:ph type="title"/>
          </p:nvPr>
        </p:nvSpPr>
        <p:spPr>
          <a:xfrm>
            <a:off x="381000" y="152400"/>
            <a:ext cx="8382000" cy="1143000"/>
          </a:xfrm>
          <a:noFill/>
        </p:spPr>
        <p:txBody>
          <a:bodyPr>
            <a:noAutofit/>
          </a:bodyPr>
          <a:lstStyle/>
          <a:p>
            <a:r>
              <a:rPr lang="en-US" sz="4000" dirty="0" smtClean="0"/>
              <a:t>Pan-STARRS</a:t>
            </a:r>
            <a:r>
              <a:rPr lang="en-US" sz="2800" dirty="0" smtClean="0"/>
              <a:t/>
            </a:r>
            <a:br>
              <a:rPr lang="en-US" sz="2800" dirty="0" smtClean="0"/>
            </a:br>
            <a:r>
              <a:rPr lang="en-US" sz="2800" dirty="0" smtClean="0"/>
              <a:t>Panoramic Survey Telescope and Rapid Response System</a:t>
            </a:r>
            <a:endParaRPr lang="en-US" sz="3200" dirty="0" smtClean="0"/>
          </a:p>
        </p:txBody>
      </p:sp>
      <p:pic>
        <p:nvPicPr>
          <p:cNvPr id="5" name="Picture 5" descr="Asteroid impact painting"/>
          <p:cNvPicPr>
            <a:picLocks noChangeAspect="1" noChangeArrowheads="1"/>
          </p:cNvPicPr>
          <p:nvPr/>
        </p:nvPicPr>
        <p:blipFill>
          <a:blip r:embed="rId4"/>
          <a:srcRect/>
          <a:stretch>
            <a:fillRect/>
          </a:stretch>
        </p:blipFill>
        <p:spPr bwMode="auto">
          <a:xfrm>
            <a:off x="7951089" y="5030152"/>
            <a:ext cx="1192911" cy="1827848"/>
          </a:xfrm>
          <a:prstGeom prst="rect">
            <a:avLst/>
          </a:prstGeom>
          <a:noFill/>
          <a:ln w="9525">
            <a:noFill/>
            <a:miter lim="800000"/>
            <a:headEnd/>
            <a:tailEnd/>
          </a:ln>
        </p:spPr>
      </p:pic>
      <p:sp>
        <p:nvSpPr>
          <p:cNvPr id="7" name="Rectangle 3"/>
          <p:cNvSpPr txBox="1">
            <a:spLocks noChangeArrowheads="1"/>
          </p:cNvSpPr>
          <p:nvPr/>
        </p:nvSpPr>
        <p:spPr bwMode="auto">
          <a:xfrm>
            <a:off x="152400" y="1533525"/>
            <a:ext cx="5257800" cy="3228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28600" marR="0" lvl="0" indent="-228600" algn="l" defTabSz="914400" rtl="0" eaLnBrk="1" fontAlgn="base" latinLnBrk="0" hangingPunct="1">
              <a:lnSpc>
                <a:spcPct val="85000"/>
              </a:lnSpc>
              <a:spcBef>
                <a:spcPct val="35000"/>
              </a:spcBef>
              <a:spcAft>
                <a:spcPct val="10000"/>
              </a:spcAft>
              <a:buClr>
                <a:schemeClr val="accent1"/>
              </a:buClr>
              <a:buSzPct val="90000"/>
              <a:buFont typeface="Wingdings" pitchFamily="2" charset="2"/>
              <a:buChar char="§"/>
              <a:tabLst/>
              <a:defRPr/>
            </a:pPr>
            <a:r>
              <a:rPr kumimoji="0" lang="en-US" sz="2400" b="1" i="0" u="none" strike="noStrike" kern="0" cap="none" spc="0" normalizeH="0" baseline="0" noProof="0" dirty="0" smtClean="0">
                <a:ln>
                  <a:noFill/>
                </a:ln>
                <a:effectLst/>
                <a:uLnTx/>
                <a:uFillTx/>
                <a:latin typeface="+mn-lt"/>
                <a:ea typeface="+mn-ea"/>
                <a:cs typeface="+mn-cs"/>
              </a:rPr>
              <a:t>Primary goal:</a:t>
            </a:r>
          </a:p>
          <a:p>
            <a:pPr marL="228600" marR="0" lvl="0" indent="-228600" algn="l" defTabSz="914400" rtl="0" eaLnBrk="1" fontAlgn="base" latinLnBrk="0" hangingPunct="1">
              <a:lnSpc>
                <a:spcPct val="85000"/>
              </a:lnSpc>
              <a:spcBef>
                <a:spcPct val="35000"/>
              </a:spcBef>
              <a:spcAft>
                <a:spcPct val="10000"/>
              </a:spcAft>
              <a:buClr>
                <a:schemeClr val="accent1"/>
              </a:buClr>
              <a:buSzPct val="90000"/>
              <a:tabLst/>
              <a:defRPr/>
            </a:pPr>
            <a:r>
              <a:rPr kumimoji="0" lang="en-US" sz="2000" b="1" i="1" u="none" strike="noStrike" kern="0" cap="none" spc="0" normalizeH="0" noProof="0" dirty="0" smtClean="0">
                <a:ln>
                  <a:noFill/>
                </a:ln>
                <a:effectLst/>
                <a:uLnTx/>
                <a:uFillTx/>
                <a:latin typeface="+mn-lt"/>
              </a:rPr>
              <a:t>	Discover and characterize Earth-approaching objects, both steroids and comets that might pose a danger to our planet</a:t>
            </a:r>
            <a:endParaRPr kumimoji="0" lang="en-US" sz="2000" b="0" i="0" u="none" strike="noStrike" kern="0" cap="none" spc="0" normalizeH="0" baseline="0" noProof="0" dirty="0" smtClean="0">
              <a:ln>
                <a:noFill/>
              </a:ln>
              <a:effectLst/>
              <a:uLnTx/>
              <a:uFillTx/>
              <a:latin typeface="+mn-lt"/>
            </a:endParaRPr>
          </a:p>
          <a:p>
            <a:pPr marL="228600" marR="0" lvl="0" indent="-228600" algn="l" defTabSz="914400" rtl="0" eaLnBrk="1" fontAlgn="base" latinLnBrk="0" hangingPunct="1">
              <a:lnSpc>
                <a:spcPct val="85000"/>
              </a:lnSpc>
              <a:spcBef>
                <a:spcPct val="35000"/>
              </a:spcBef>
              <a:spcAft>
                <a:spcPct val="10000"/>
              </a:spcAft>
              <a:buClr>
                <a:schemeClr val="accent1"/>
              </a:buClr>
              <a:buSzPct val="90000"/>
              <a:buFont typeface="Wingdings" pitchFamily="2" charset="2"/>
              <a:buChar char="§"/>
              <a:tabLst/>
              <a:defRPr/>
            </a:pPr>
            <a:r>
              <a:rPr kumimoji="0" lang="en-US" sz="2400" b="0" i="0" u="none" strike="noStrike" kern="0" cap="none" spc="0" normalizeH="0" baseline="0" noProof="0" dirty="0" smtClean="0">
                <a:ln>
                  <a:noFill/>
                </a:ln>
                <a:effectLst/>
                <a:uLnTx/>
                <a:uFillTx/>
                <a:latin typeface="+mn-lt"/>
                <a:ea typeface="+mn-ea"/>
                <a:cs typeface="+mn-cs"/>
              </a:rPr>
              <a:t>Collected data</a:t>
            </a:r>
            <a:r>
              <a:rPr kumimoji="0" lang="en-US" sz="2400" b="0" i="0" u="none" strike="noStrike" kern="0" cap="none" spc="0" normalizeH="0" noProof="0" dirty="0" smtClean="0">
                <a:ln>
                  <a:noFill/>
                </a:ln>
                <a:effectLst/>
                <a:uLnTx/>
                <a:uFillTx/>
                <a:latin typeface="+mn-lt"/>
                <a:ea typeface="+mn-ea"/>
                <a:cs typeface="+mn-cs"/>
              </a:rPr>
              <a:t> is rich in scientific value and will be used for Solar System and Cosmology studies</a:t>
            </a:r>
            <a:endParaRPr kumimoji="0" lang="en-US" sz="2000" b="0" i="0" u="none" strike="noStrike" kern="0" cap="none" spc="0" normalizeH="0" baseline="0" noProof="0" dirty="0" smtClean="0">
              <a:ln>
                <a:noFill/>
              </a:ln>
              <a:effectLst/>
              <a:uLnTx/>
              <a:uFillTx/>
              <a:latin typeface="+mn-lt"/>
            </a:endParaRPr>
          </a:p>
        </p:txBody>
      </p:sp>
      <p:sp>
        <p:nvSpPr>
          <p:cNvPr id="12" name="TextBox 11"/>
          <p:cNvSpPr txBox="1"/>
          <p:nvPr/>
        </p:nvSpPr>
        <p:spPr>
          <a:xfrm>
            <a:off x="5905501" y="5133201"/>
            <a:ext cx="2971799" cy="430887"/>
          </a:xfrm>
          <a:prstGeom prst="rect">
            <a:avLst/>
          </a:prstGeom>
          <a:noFill/>
        </p:spPr>
        <p:txBody>
          <a:bodyPr wrap="square" rtlCol="0">
            <a:spAutoFit/>
          </a:bodyPr>
          <a:lstStyle/>
          <a:p>
            <a:r>
              <a:rPr lang="en-US" sz="1100" dirty="0" smtClean="0">
                <a:solidFill>
                  <a:srgbClr val="EAEAEA"/>
                </a:solidFill>
              </a:rPr>
              <a:t>M51, The Whirlpool Galaxy, as imaged by the central 4 OTAs in the PS1 camera</a:t>
            </a:r>
            <a:endParaRPr lang="en-US" sz="1100" dirty="0">
              <a:solidFill>
                <a:srgbClr val="EAEAEA"/>
              </a:solidFill>
            </a:endParaRPr>
          </a:p>
        </p:txBody>
      </p:sp>
      <p:pic>
        <p:nvPicPr>
          <p:cNvPr id="13" name="Picture 2" descr="Comet_Holmes_Run1B"/>
          <p:cNvPicPr>
            <a:picLocks noChangeAspect="1" noChangeArrowheads="1"/>
          </p:cNvPicPr>
          <p:nvPr/>
        </p:nvPicPr>
        <p:blipFill>
          <a:blip r:embed="rId5" cstate="print"/>
          <a:srcRect/>
          <a:stretch>
            <a:fillRect/>
          </a:stretch>
        </p:blipFill>
        <p:spPr bwMode="auto">
          <a:xfrm>
            <a:off x="923925" y="4191000"/>
            <a:ext cx="1648206" cy="1973580"/>
          </a:xfrm>
          <a:prstGeom prst="rect">
            <a:avLst/>
          </a:prstGeom>
          <a:noFill/>
          <a:ln w="9525">
            <a:solidFill>
              <a:schemeClr val="accent1"/>
            </a:solidFill>
            <a:miter lim="800000"/>
            <a:headEnd/>
            <a:tailEnd/>
          </a:ln>
        </p:spPr>
      </p:pic>
      <p:sp>
        <p:nvSpPr>
          <p:cNvPr id="14" name="TextBox 13"/>
          <p:cNvSpPr txBox="1"/>
          <p:nvPr/>
        </p:nvSpPr>
        <p:spPr>
          <a:xfrm>
            <a:off x="847726" y="6190476"/>
            <a:ext cx="1790699" cy="430887"/>
          </a:xfrm>
          <a:prstGeom prst="rect">
            <a:avLst/>
          </a:prstGeom>
          <a:noFill/>
        </p:spPr>
        <p:txBody>
          <a:bodyPr wrap="square" rtlCol="0">
            <a:spAutoFit/>
          </a:bodyPr>
          <a:lstStyle/>
          <a:p>
            <a:r>
              <a:rPr lang="en-US" sz="1100" dirty="0" smtClean="0"/>
              <a:t>Comet Holmes, GPC1 camera in the PS1 telescope</a:t>
            </a:r>
            <a:endParaRPr lang="en-US" sz="1100" dirty="0"/>
          </a:p>
        </p:txBody>
      </p:sp>
      <p:pic>
        <p:nvPicPr>
          <p:cNvPr id="16" name="Picture 13" descr="PS1_dome_sky"/>
          <p:cNvPicPr>
            <a:picLocks noGrp="1" noChangeAspect="1" noChangeArrowheads="1"/>
          </p:cNvPicPr>
          <p:nvPr>
            <p:ph idx="1"/>
          </p:nvPr>
        </p:nvPicPr>
        <p:blipFill>
          <a:blip r:embed="rId6"/>
          <a:srcRect/>
          <a:stretch>
            <a:fillRect/>
          </a:stretch>
        </p:blipFill>
        <p:spPr>
          <a:xfrm>
            <a:off x="3320257" y="4373563"/>
            <a:ext cx="2492883" cy="1848231"/>
          </a:xfrm>
          <a:noFill/>
        </p:spPr>
      </p:pic>
      <p:sp>
        <p:nvSpPr>
          <p:cNvPr id="17" name="TextBox 16"/>
          <p:cNvSpPr txBox="1"/>
          <p:nvPr/>
        </p:nvSpPr>
        <p:spPr>
          <a:xfrm>
            <a:off x="3467100" y="6238101"/>
            <a:ext cx="2209800" cy="261610"/>
          </a:xfrm>
          <a:prstGeom prst="rect">
            <a:avLst/>
          </a:prstGeom>
          <a:noFill/>
        </p:spPr>
        <p:txBody>
          <a:bodyPr wrap="square" rtlCol="0">
            <a:spAutoFit/>
          </a:bodyPr>
          <a:lstStyle/>
          <a:p>
            <a:r>
              <a:rPr lang="en-US" sz="1100" dirty="0" smtClean="0"/>
              <a:t>PS1 telescope Haleakala (Maui)</a:t>
            </a:r>
            <a:endParaRPr lang="en-US" sz="1100" dirty="0"/>
          </a:p>
        </p:txBody>
      </p:sp>
      <p:sp>
        <p:nvSpPr>
          <p:cNvPr id="11" name="Slide Number Placeholder 5"/>
          <p:cNvSpPr>
            <a:spLocks noGrp="1"/>
          </p:cNvSpPr>
          <p:nvPr>
            <p:ph type="sldNum" sz="quarter" idx="12"/>
          </p:nvPr>
        </p:nvSpPr>
        <p:spPr>
          <a:xfrm>
            <a:off x="6553200" y="6356350"/>
            <a:ext cx="2133600" cy="365125"/>
          </a:xfrm>
        </p:spPr>
        <p:txBody>
          <a:bodyPr/>
          <a:lstStyle/>
          <a:p>
            <a:fld id="{65FB8673-437C-49BC-B3F7-7A5C83EBB869}" type="slidenum">
              <a:rPr lang="en-US" smtClean="0">
                <a:solidFill>
                  <a:schemeClr val="tx1"/>
                </a:solidFill>
              </a:rPr>
              <a:pPr/>
              <a:t>8</a:t>
            </a:fld>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4800" y="76200"/>
            <a:ext cx="4572000" cy="868362"/>
          </a:xfrm>
        </p:spPr>
        <p:txBody>
          <a:bodyPr>
            <a:noAutofit/>
          </a:bodyPr>
          <a:lstStyle/>
          <a:p>
            <a:pPr eaLnBrk="1" hangingPunct="1"/>
            <a:r>
              <a:rPr lang="en-US" dirty="0" smtClean="0"/>
              <a:t/>
            </a:r>
            <a:br>
              <a:rPr lang="en-US" dirty="0" smtClean="0"/>
            </a:br>
            <a:r>
              <a:rPr lang="en-US" dirty="0" smtClean="0"/>
              <a:t>Pan-STARRS PS1</a:t>
            </a:r>
            <a:br>
              <a:rPr lang="en-US" dirty="0" smtClean="0"/>
            </a:br>
            <a:endParaRPr lang="en-US" dirty="0" smtClean="0"/>
          </a:p>
        </p:txBody>
      </p:sp>
      <p:sp>
        <p:nvSpPr>
          <p:cNvPr id="22531" name="Rectangle 3"/>
          <p:cNvSpPr>
            <a:spLocks noGrp="1" noChangeArrowheads="1"/>
          </p:cNvSpPr>
          <p:nvPr>
            <p:ph type="body" idx="1"/>
          </p:nvPr>
        </p:nvSpPr>
        <p:spPr>
          <a:xfrm>
            <a:off x="381000" y="914400"/>
            <a:ext cx="8382000" cy="5638800"/>
          </a:xfrm>
        </p:spPr>
        <p:txBody>
          <a:bodyPr>
            <a:noAutofit/>
          </a:bodyPr>
          <a:lstStyle/>
          <a:p>
            <a:pPr eaLnBrk="1" hangingPunct="1"/>
            <a:r>
              <a:rPr lang="en-US" sz="2400" b="1" dirty="0" smtClean="0"/>
              <a:t>Digital map of  the sky in 5 colors</a:t>
            </a:r>
          </a:p>
          <a:p>
            <a:pPr lvl="1" eaLnBrk="1" hangingPunct="1"/>
            <a:r>
              <a:rPr lang="en-US" sz="1800" dirty="0" smtClean="0"/>
              <a:t>CCD mosaic = 1.4 </a:t>
            </a:r>
            <a:r>
              <a:rPr lang="en-US" sz="1800" dirty="0" err="1" smtClean="0"/>
              <a:t>gigapixels</a:t>
            </a:r>
            <a:endParaRPr lang="en-US" sz="1800" dirty="0" smtClean="0"/>
          </a:p>
          <a:p>
            <a:pPr lvl="1" eaLnBrk="1" hangingPunct="1"/>
            <a:r>
              <a:rPr lang="en-US" sz="1800" dirty="0" smtClean="0"/>
              <a:t>2/3 of the sky, 3 times per month</a:t>
            </a:r>
          </a:p>
          <a:p>
            <a:pPr lvl="1" eaLnBrk="1" hangingPunct="1"/>
            <a:r>
              <a:rPr lang="en-US" sz="2000" dirty="0" smtClean="0"/>
              <a:t>Starts at end of 2008, and will run for 3.5 yrs</a:t>
            </a:r>
          </a:p>
          <a:p>
            <a:pPr eaLnBrk="1" hangingPunct="1"/>
            <a:r>
              <a:rPr lang="en-US" sz="2400" b="1" dirty="0" smtClean="0"/>
              <a:t>Data Volume</a:t>
            </a:r>
          </a:p>
          <a:p>
            <a:pPr lvl="1" eaLnBrk="1" hangingPunct="1"/>
            <a:r>
              <a:rPr lang="en-US" sz="2000" dirty="0" smtClean="0"/>
              <a:t>&gt;1 PB / year of raw image data (2.5 TB/night)</a:t>
            </a:r>
          </a:p>
          <a:p>
            <a:pPr lvl="1" eaLnBrk="1" hangingPunct="1"/>
            <a:r>
              <a:rPr lang="en-US" sz="2000" dirty="0" smtClean="0"/>
              <a:t>5.5 e9 celestial objects</a:t>
            </a:r>
          </a:p>
          <a:p>
            <a:pPr lvl="1" eaLnBrk="1" hangingPunct="1"/>
            <a:r>
              <a:rPr lang="en-US" sz="2000" dirty="0" smtClean="0"/>
              <a:t>350 e9 detections</a:t>
            </a:r>
            <a:endParaRPr lang="en-US" sz="2000" b="1" dirty="0" smtClean="0"/>
          </a:p>
          <a:p>
            <a:pPr lvl="1" eaLnBrk="1" hangingPunct="1"/>
            <a:r>
              <a:rPr lang="en-US" sz="2000" dirty="0" smtClean="0"/>
              <a:t>~100 TB SQL Server database built at JHU (PSPS-ODM)</a:t>
            </a:r>
          </a:p>
          <a:p>
            <a:pPr lvl="1" eaLnBrk="1" hangingPunct="1"/>
            <a:r>
              <a:rPr lang="en-US" sz="2000" dirty="0" smtClean="0"/>
              <a:t> 3 copies for performance, fault tolerance, and recovery </a:t>
            </a:r>
          </a:p>
          <a:p>
            <a:pPr lvl="1" algn="ctr" eaLnBrk="1" hangingPunct="1">
              <a:buNone/>
            </a:pPr>
            <a:r>
              <a:rPr lang="en-US" b="1" i="1" dirty="0" smtClean="0"/>
              <a:t>300 TB, </a:t>
            </a:r>
            <a:r>
              <a:rPr lang="en-US" sz="3200" b="1" i="1" dirty="0" smtClean="0"/>
              <a:t>the largest astronomy db in the world!</a:t>
            </a:r>
            <a:endParaRPr lang="en-US" dirty="0" smtClean="0"/>
          </a:p>
          <a:p>
            <a:pPr eaLnBrk="1" hangingPunct="1"/>
            <a:r>
              <a:rPr lang="en-US" sz="2400" dirty="0" smtClean="0"/>
              <a:t>Operated by the Pan-STARRS Science Consortium (PS1SC)</a:t>
            </a:r>
          </a:p>
          <a:p>
            <a:pPr lvl="1" eaLnBrk="1" hangingPunct="1"/>
            <a:r>
              <a:rPr lang="en-US" sz="2000" dirty="0" smtClean="0"/>
              <a:t>Hawaii + JHU + Harvard/</a:t>
            </a:r>
            <a:r>
              <a:rPr lang="en-US" sz="2000" dirty="0" err="1" smtClean="0"/>
              <a:t>CfA</a:t>
            </a:r>
            <a:r>
              <a:rPr lang="en-US" sz="2000" dirty="0" smtClean="0"/>
              <a:t> + Edinburgh/Durham/Belfast + </a:t>
            </a:r>
          </a:p>
          <a:p>
            <a:pPr lvl="1" eaLnBrk="1" hangingPunct="1">
              <a:buNone/>
            </a:pPr>
            <a:r>
              <a:rPr lang="en-US" sz="2000" dirty="0" smtClean="0"/>
              <a:t>	Max Planck Society</a:t>
            </a:r>
          </a:p>
          <a:p>
            <a:pPr eaLnBrk="1" hangingPunct="1">
              <a:buNone/>
            </a:pPr>
            <a:endParaRPr lang="en-US" sz="2400" dirty="0" smtClean="0"/>
          </a:p>
        </p:txBody>
      </p:sp>
      <p:sp>
        <p:nvSpPr>
          <p:cNvPr id="8" name="TextBox 7"/>
          <p:cNvSpPr txBox="1"/>
          <p:nvPr/>
        </p:nvSpPr>
        <p:spPr>
          <a:xfrm>
            <a:off x="6162676" y="3313926"/>
            <a:ext cx="2971799" cy="600164"/>
          </a:xfrm>
          <a:prstGeom prst="rect">
            <a:avLst/>
          </a:prstGeom>
          <a:noFill/>
        </p:spPr>
        <p:txBody>
          <a:bodyPr wrap="square" rtlCol="0">
            <a:spAutoFit/>
          </a:bodyPr>
          <a:lstStyle/>
          <a:p>
            <a:r>
              <a:rPr lang="en-US" sz="1100" dirty="0" smtClean="0"/>
              <a:t>Raw image of Comet Holmes taken with the GPC1 camera early in the commissioning of the PS1 telescope</a:t>
            </a:r>
            <a:endParaRPr lang="en-US" sz="1100" dirty="0"/>
          </a:p>
        </p:txBody>
      </p:sp>
      <p:pic>
        <p:nvPicPr>
          <p:cNvPr id="9" name="Picture 3" descr="Comet Holmes, w filter, raw image"/>
          <p:cNvPicPr>
            <a:picLocks noChangeAspect="1" noChangeArrowheads="1"/>
          </p:cNvPicPr>
          <p:nvPr/>
        </p:nvPicPr>
        <p:blipFill>
          <a:blip r:embed="rId3"/>
          <a:srcRect/>
          <a:stretch>
            <a:fillRect/>
          </a:stretch>
        </p:blipFill>
        <p:spPr bwMode="auto">
          <a:xfrm>
            <a:off x="5936034" y="0"/>
            <a:ext cx="3188916" cy="3292117"/>
          </a:xfrm>
          <a:prstGeom prst="rect">
            <a:avLst/>
          </a:prstGeom>
          <a:noFill/>
          <a:ln w="9525">
            <a:noFill/>
            <a:miter lim="800000"/>
            <a:headEnd/>
            <a:tailEnd/>
          </a:ln>
        </p:spPr>
      </p:pic>
      <p:sp>
        <p:nvSpPr>
          <p:cNvPr id="6" name="Slide Number Placeholder 5"/>
          <p:cNvSpPr>
            <a:spLocks noGrp="1"/>
          </p:cNvSpPr>
          <p:nvPr>
            <p:ph type="sldNum" sz="quarter" idx="12"/>
          </p:nvPr>
        </p:nvSpPr>
        <p:spPr>
          <a:xfrm>
            <a:off x="6553200" y="6356350"/>
            <a:ext cx="2133600" cy="365125"/>
          </a:xfrm>
        </p:spPr>
        <p:txBody>
          <a:bodyPr/>
          <a:lstStyle/>
          <a:p>
            <a:fld id="{65FB8673-437C-49BC-B3F7-7A5C83EBB869}" type="slidenum">
              <a:rPr lang="en-US" smtClean="0">
                <a:solidFill>
                  <a:schemeClr val="tx1"/>
                </a:solidFill>
              </a:rPr>
              <a:pPr/>
              <a:t>9</a:t>
            </a:fld>
            <a:endParaRPr lang="en-US" dirty="0">
              <a:solidFill>
                <a:schemeClr val="tx1"/>
              </a:solidFill>
            </a:endParaRPr>
          </a:p>
        </p:txBody>
      </p:sp>
      <p:sp>
        <p:nvSpPr>
          <p:cNvPr id="7" name="Footer Placeholder 6"/>
          <p:cNvSpPr>
            <a:spLocks noGrp="1"/>
          </p:cNvSpPr>
          <p:nvPr>
            <p:ph type="ftr" sz="quarter" idx="11"/>
          </p:nvPr>
        </p:nvSpPr>
        <p:spPr>
          <a:xfrm>
            <a:off x="1676400" y="6280150"/>
            <a:ext cx="5791200" cy="501650"/>
          </a:xfrm>
        </p:spPr>
        <p:txBody>
          <a:bodyPr/>
          <a:lstStyle/>
          <a:p>
            <a:r>
              <a:rPr lang="es-ES" dirty="0" smtClean="0">
                <a:solidFill>
                  <a:schemeClr val="tx1"/>
                </a:solidFill>
              </a:rPr>
              <a:t>María Nieto Santisteban, </a:t>
            </a:r>
            <a:r>
              <a:rPr lang="es-ES" dirty="0" smtClean="0">
                <a:solidFill>
                  <a:schemeClr val="tx1"/>
                </a:solidFill>
              </a:rPr>
              <a:t>2008 Microsoft </a:t>
            </a:r>
            <a:r>
              <a:rPr lang="es-ES" dirty="0" err="1" smtClean="0">
                <a:solidFill>
                  <a:schemeClr val="tx1"/>
                </a:solidFill>
              </a:rPr>
              <a:t>eScience</a:t>
            </a:r>
            <a:r>
              <a:rPr lang="es-ES" dirty="0" smtClean="0">
                <a:solidFill>
                  <a:schemeClr val="tx1"/>
                </a:solidFill>
              </a:rPr>
              <a:t>  </a:t>
            </a:r>
            <a:r>
              <a:rPr lang="es-ES" dirty="0" err="1" smtClean="0">
                <a:solidFill>
                  <a:schemeClr val="tx1"/>
                </a:solidFill>
              </a:rPr>
              <a:t>Workshop</a:t>
            </a:r>
            <a:endParaRPr lang="en-US"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1612</TotalTime>
  <Words>2140</Words>
  <Application>Microsoft Office PowerPoint</Application>
  <PresentationFormat>On-screen Show (4:3)</PresentationFormat>
  <Paragraphs>607</Paragraphs>
  <Slides>24</Slides>
  <Notes>21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Pan-STARRS: Learning to Ride the Data Tsunami</vt:lpstr>
      <vt:lpstr>Agenda</vt:lpstr>
      <vt:lpstr>Motivation</vt:lpstr>
      <vt:lpstr>Requirements</vt:lpstr>
      <vt:lpstr>Requirements</vt:lpstr>
      <vt:lpstr>GrayWulf</vt:lpstr>
      <vt:lpstr>Architecture</vt:lpstr>
      <vt:lpstr>Pan-STARRS Panoramic Survey Telescope and Rapid Response System</vt:lpstr>
      <vt:lpstr> Pan-STARRS PS1 </vt:lpstr>
      <vt:lpstr> Pan-STARRS PS4 </vt:lpstr>
      <vt:lpstr>Pan-STARRS System Architecture </vt:lpstr>
      <vt:lpstr>SDSS/SkyServer</vt:lpstr>
      <vt:lpstr> Similarities with SDSS  </vt:lpstr>
      <vt:lpstr> Differences with SDSS </vt:lpstr>
      <vt:lpstr>Pan-STARRS PS1 - monolothic</vt:lpstr>
      <vt:lpstr>Distributed Architecture</vt:lpstr>
      <vt:lpstr> Design decisions </vt:lpstr>
      <vt:lpstr>Pan-STARRS</vt:lpstr>
      <vt:lpstr>Partitioning </vt:lpstr>
      <vt:lpstr> Layered Architecture </vt:lpstr>
      <vt:lpstr>Slide 21</vt:lpstr>
      <vt:lpstr>Slide 22</vt:lpstr>
      <vt:lpstr>Slide 23</vt:lpstr>
      <vt:lpstr>Conclusion</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GrayWulf, Conquering Astronomical Databases</dc:title>
  <dc:creator>SDSS</dc:creator>
  <cp:lastModifiedBy>SDSS</cp:lastModifiedBy>
  <cp:revision>121</cp:revision>
  <dcterms:created xsi:type="dcterms:W3CDTF">2008-10-27T02:10:28Z</dcterms:created>
  <dcterms:modified xsi:type="dcterms:W3CDTF">2008-12-08T00:43:57Z</dcterms:modified>
</cp:coreProperties>
</file>