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7" r:id="rId3"/>
    <p:sldId id="264" r:id="rId4"/>
    <p:sldId id="265" r:id="rId5"/>
    <p:sldId id="266" r:id="rId6"/>
    <p:sldId id="279" r:id="rId7"/>
    <p:sldId id="270" r:id="rId8"/>
    <p:sldId id="271" r:id="rId9"/>
    <p:sldId id="268" r:id="rId10"/>
    <p:sldId id="258" r:id="rId11"/>
    <p:sldId id="259" r:id="rId12"/>
    <p:sldId id="260" r:id="rId13"/>
    <p:sldId id="272" r:id="rId14"/>
    <p:sldId id="262" r:id="rId15"/>
    <p:sldId id="274" r:id="rId16"/>
    <p:sldId id="257" r:id="rId17"/>
    <p:sldId id="277" r:id="rId18"/>
    <p:sldId id="263" r:id="rId19"/>
    <p:sldId id="273" r:id="rId20"/>
    <p:sldId id="280" r:id="rId21"/>
    <p:sldId id="275" r:id="rId22"/>
    <p:sldId id="269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9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nacious\szalay\alex\doc\SC08\sqlio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tenacious\szalay\alex\doc\SC08\sqli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nacious\szalay\alex\doc\SC08\sqli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tenacious\szalay\alex\doc\SC08\count-test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tenacious\szalay\alex\doc\SC08\match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167464114832556"/>
          <c:y val="5.4621848739495785E-2"/>
          <c:w val="0.87440191387560018"/>
          <c:h val="0.8025210084033616"/>
        </c:manualLayout>
      </c:layout>
      <c:scatterChart>
        <c:scatterStyle val="lineMarker"/>
        <c:ser>
          <c:idx val="0"/>
          <c:order val="0"/>
          <c:tx>
            <c:v>Read</c:v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xVal>
            <c:numRef>
              <c:f>aggregate!$A$1:$A$141</c:f>
              <c:numCache>
                <c:formatCode>General</c:formatCode>
                <c:ptCount val="141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  <c:pt idx="27">
                  <c:v>405</c:v>
                </c:pt>
                <c:pt idx="28">
                  <c:v>420</c:v>
                </c:pt>
                <c:pt idx="29">
                  <c:v>435</c:v>
                </c:pt>
                <c:pt idx="30">
                  <c:v>450</c:v>
                </c:pt>
                <c:pt idx="31">
                  <c:v>465</c:v>
                </c:pt>
                <c:pt idx="32">
                  <c:v>480</c:v>
                </c:pt>
                <c:pt idx="33">
                  <c:v>495</c:v>
                </c:pt>
                <c:pt idx="34">
                  <c:v>510</c:v>
                </c:pt>
                <c:pt idx="35">
                  <c:v>525</c:v>
                </c:pt>
                <c:pt idx="36">
                  <c:v>540</c:v>
                </c:pt>
                <c:pt idx="37">
                  <c:v>555</c:v>
                </c:pt>
                <c:pt idx="38">
                  <c:v>570</c:v>
                </c:pt>
                <c:pt idx="39">
                  <c:v>585</c:v>
                </c:pt>
                <c:pt idx="40">
                  <c:v>600</c:v>
                </c:pt>
                <c:pt idx="41">
                  <c:v>615</c:v>
                </c:pt>
                <c:pt idx="42">
                  <c:v>630</c:v>
                </c:pt>
                <c:pt idx="43">
                  <c:v>645</c:v>
                </c:pt>
                <c:pt idx="44">
                  <c:v>660</c:v>
                </c:pt>
                <c:pt idx="45">
                  <c:v>675</c:v>
                </c:pt>
                <c:pt idx="46">
                  <c:v>690</c:v>
                </c:pt>
                <c:pt idx="47">
                  <c:v>705</c:v>
                </c:pt>
                <c:pt idx="48">
                  <c:v>720</c:v>
                </c:pt>
                <c:pt idx="49">
                  <c:v>735</c:v>
                </c:pt>
                <c:pt idx="50">
                  <c:v>750</c:v>
                </c:pt>
                <c:pt idx="51">
                  <c:v>765</c:v>
                </c:pt>
                <c:pt idx="52">
                  <c:v>780</c:v>
                </c:pt>
                <c:pt idx="53">
                  <c:v>795</c:v>
                </c:pt>
                <c:pt idx="54">
                  <c:v>810</c:v>
                </c:pt>
                <c:pt idx="55">
                  <c:v>825</c:v>
                </c:pt>
                <c:pt idx="56">
                  <c:v>840</c:v>
                </c:pt>
                <c:pt idx="57">
                  <c:v>855</c:v>
                </c:pt>
                <c:pt idx="58">
                  <c:v>870</c:v>
                </c:pt>
                <c:pt idx="59">
                  <c:v>885</c:v>
                </c:pt>
                <c:pt idx="60">
                  <c:v>900</c:v>
                </c:pt>
                <c:pt idx="61">
                  <c:v>915</c:v>
                </c:pt>
                <c:pt idx="62">
                  <c:v>930</c:v>
                </c:pt>
                <c:pt idx="63">
                  <c:v>945</c:v>
                </c:pt>
                <c:pt idx="64">
                  <c:v>960</c:v>
                </c:pt>
                <c:pt idx="65">
                  <c:v>975</c:v>
                </c:pt>
                <c:pt idx="66">
                  <c:v>990</c:v>
                </c:pt>
                <c:pt idx="67">
                  <c:v>1005</c:v>
                </c:pt>
                <c:pt idx="68">
                  <c:v>1020</c:v>
                </c:pt>
                <c:pt idx="69">
                  <c:v>1035</c:v>
                </c:pt>
                <c:pt idx="70">
                  <c:v>1050</c:v>
                </c:pt>
                <c:pt idx="71">
                  <c:v>1065</c:v>
                </c:pt>
                <c:pt idx="72">
                  <c:v>1080</c:v>
                </c:pt>
                <c:pt idx="73">
                  <c:v>1095</c:v>
                </c:pt>
                <c:pt idx="74">
                  <c:v>1110</c:v>
                </c:pt>
                <c:pt idx="75">
                  <c:v>1125</c:v>
                </c:pt>
                <c:pt idx="76">
                  <c:v>1140</c:v>
                </c:pt>
                <c:pt idx="77">
                  <c:v>1155</c:v>
                </c:pt>
                <c:pt idx="78">
                  <c:v>1170</c:v>
                </c:pt>
                <c:pt idx="79">
                  <c:v>1185</c:v>
                </c:pt>
                <c:pt idx="80">
                  <c:v>1200</c:v>
                </c:pt>
                <c:pt idx="81">
                  <c:v>1215</c:v>
                </c:pt>
                <c:pt idx="82">
                  <c:v>1230</c:v>
                </c:pt>
                <c:pt idx="83">
                  <c:v>1245</c:v>
                </c:pt>
                <c:pt idx="84">
                  <c:v>1260</c:v>
                </c:pt>
                <c:pt idx="85">
                  <c:v>1275</c:v>
                </c:pt>
                <c:pt idx="86">
                  <c:v>1290</c:v>
                </c:pt>
                <c:pt idx="87">
                  <c:v>1305</c:v>
                </c:pt>
                <c:pt idx="88">
                  <c:v>1320</c:v>
                </c:pt>
                <c:pt idx="89">
                  <c:v>1335</c:v>
                </c:pt>
                <c:pt idx="90">
                  <c:v>1350</c:v>
                </c:pt>
                <c:pt idx="91">
                  <c:v>1365</c:v>
                </c:pt>
                <c:pt idx="92">
                  <c:v>1380</c:v>
                </c:pt>
                <c:pt idx="93">
                  <c:v>1395</c:v>
                </c:pt>
                <c:pt idx="94">
                  <c:v>1410</c:v>
                </c:pt>
                <c:pt idx="95">
                  <c:v>1425</c:v>
                </c:pt>
                <c:pt idx="96">
                  <c:v>1440</c:v>
                </c:pt>
                <c:pt idx="97">
                  <c:v>1455</c:v>
                </c:pt>
                <c:pt idx="98">
                  <c:v>1470</c:v>
                </c:pt>
                <c:pt idx="99">
                  <c:v>1485</c:v>
                </c:pt>
                <c:pt idx="100">
                  <c:v>1500</c:v>
                </c:pt>
                <c:pt idx="101">
                  <c:v>1515</c:v>
                </c:pt>
                <c:pt idx="102">
                  <c:v>1530</c:v>
                </c:pt>
                <c:pt idx="103">
                  <c:v>1545</c:v>
                </c:pt>
                <c:pt idx="104">
                  <c:v>1560</c:v>
                </c:pt>
                <c:pt idx="105">
                  <c:v>1575</c:v>
                </c:pt>
                <c:pt idx="106">
                  <c:v>1590</c:v>
                </c:pt>
                <c:pt idx="107">
                  <c:v>1605</c:v>
                </c:pt>
                <c:pt idx="108">
                  <c:v>1620</c:v>
                </c:pt>
                <c:pt idx="109">
                  <c:v>1635</c:v>
                </c:pt>
                <c:pt idx="110">
                  <c:v>1650</c:v>
                </c:pt>
                <c:pt idx="111">
                  <c:v>1665</c:v>
                </c:pt>
                <c:pt idx="112">
                  <c:v>1680</c:v>
                </c:pt>
                <c:pt idx="113">
                  <c:v>1695</c:v>
                </c:pt>
                <c:pt idx="114">
                  <c:v>1710</c:v>
                </c:pt>
                <c:pt idx="115">
                  <c:v>1725</c:v>
                </c:pt>
                <c:pt idx="116">
                  <c:v>1740</c:v>
                </c:pt>
                <c:pt idx="117">
                  <c:v>1755</c:v>
                </c:pt>
                <c:pt idx="118">
                  <c:v>1770</c:v>
                </c:pt>
                <c:pt idx="119">
                  <c:v>1785</c:v>
                </c:pt>
                <c:pt idx="120">
                  <c:v>1800</c:v>
                </c:pt>
                <c:pt idx="121">
                  <c:v>1815</c:v>
                </c:pt>
                <c:pt idx="122">
                  <c:v>1830</c:v>
                </c:pt>
                <c:pt idx="123">
                  <c:v>1845</c:v>
                </c:pt>
                <c:pt idx="124">
                  <c:v>1860</c:v>
                </c:pt>
                <c:pt idx="125">
                  <c:v>1875</c:v>
                </c:pt>
                <c:pt idx="126">
                  <c:v>1890</c:v>
                </c:pt>
                <c:pt idx="127">
                  <c:v>1905</c:v>
                </c:pt>
                <c:pt idx="128">
                  <c:v>1920</c:v>
                </c:pt>
                <c:pt idx="129">
                  <c:v>1935</c:v>
                </c:pt>
                <c:pt idx="130">
                  <c:v>1950</c:v>
                </c:pt>
                <c:pt idx="131">
                  <c:v>1965</c:v>
                </c:pt>
                <c:pt idx="132">
                  <c:v>1980</c:v>
                </c:pt>
                <c:pt idx="133">
                  <c:v>1995</c:v>
                </c:pt>
                <c:pt idx="134">
                  <c:v>2010</c:v>
                </c:pt>
                <c:pt idx="135">
                  <c:v>2025</c:v>
                </c:pt>
                <c:pt idx="136">
                  <c:v>2040</c:v>
                </c:pt>
                <c:pt idx="137">
                  <c:v>2055</c:v>
                </c:pt>
                <c:pt idx="138">
                  <c:v>2070</c:v>
                </c:pt>
                <c:pt idx="139">
                  <c:v>2085</c:v>
                </c:pt>
                <c:pt idx="140">
                  <c:v>2100</c:v>
                </c:pt>
              </c:numCache>
            </c:numRef>
          </c:xVal>
          <c:yVal>
            <c:numRef>
              <c:f>aggregate!$B$1:$B$141</c:f>
              <c:numCache>
                <c:formatCode>General</c:formatCode>
                <c:ptCount val="141"/>
                <c:pt idx="0">
                  <c:v>1.6551920532803507E-2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0.10731740710467901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1.689518705260554E-2</c:v>
                </c:pt>
                <c:pt idx="11">
                  <c:v>0</c:v>
                </c:pt>
                <c:pt idx="12">
                  <c:v>0.23795676397825788</c:v>
                </c:pt>
                <c:pt idx="13">
                  <c:v>2.9125433448608301E-3</c:v>
                </c:pt>
                <c:pt idx="14">
                  <c:v>2.81057287339966E-2</c:v>
                </c:pt>
                <c:pt idx="15">
                  <c:v>0</c:v>
                </c:pt>
                <c:pt idx="16">
                  <c:v>9.3170953107100246E-3</c:v>
                </c:pt>
                <c:pt idx="17">
                  <c:v>0</c:v>
                </c:pt>
                <c:pt idx="18">
                  <c:v>0</c:v>
                </c:pt>
                <c:pt idx="19">
                  <c:v>3.6787180043244402E-3</c:v>
                </c:pt>
                <c:pt idx="20">
                  <c:v>3.2762661509110969E-3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1.3655885245071053E-3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0.17272118887398699</c:v>
                </c:pt>
                <c:pt idx="30">
                  <c:v>0.22758612240151399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1.0914215154735221E-3</c:v>
                </c:pt>
                <c:pt idx="35">
                  <c:v>634.58587770810664</c:v>
                </c:pt>
                <c:pt idx="36">
                  <c:v>12671.345770248687</c:v>
                </c:pt>
                <c:pt idx="37">
                  <c:v>17276.746554664925</c:v>
                </c:pt>
                <c:pt idx="38">
                  <c:v>17277.695320311592</c:v>
                </c:pt>
                <c:pt idx="39">
                  <c:v>17289.624597396254</c:v>
                </c:pt>
                <c:pt idx="40">
                  <c:v>17260.353819143798</c:v>
                </c:pt>
                <c:pt idx="41">
                  <c:v>17278.559383502699</c:v>
                </c:pt>
                <c:pt idx="42">
                  <c:v>17249.418105563269</c:v>
                </c:pt>
                <c:pt idx="43">
                  <c:v>17259.641985988099</c:v>
                </c:pt>
                <c:pt idx="44">
                  <c:v>17256.506576747492</c:v>
                </c:pt>
                <c:pt idx="45">
                  <c:v>17263.534148089897</c:v>
                </c:pt>
                <c:pt idx="46">
                  <c:v>17273.175115229529</c:v>
                </c:pt>
                <c:pt idx="47">
                  <c:v>17251.661348930858</c:v>
                </c:pt>
                <c:pt idx="48">
                  <c:v>17280.802192970899</c:v>
                </c:pt>
                <c:pt idx="49">
                  <c:v>17266.735643229105</c:v>
                </c:pt>
                <c:pt idx="50">
                  <c:v>17282.158513970659</c:v>
                </c:pt>
                <c:pt idx="51">
                  <c:v>17254.670359167361</c:v>
                </c:pt>
                <c:pt idx="52">
                  <c:v>17260.951189675699</c:v>
                </c:pt>
                <c:pt idx="53">
                  <c:v>17236.690559645918</c:v>
                </c:pt>
                <c:pt idx="54">
                  <c:v>17261.313507512896</c:v>
                </c:pt>
                <c:pt idx="55">
                  <c:v>17277.426861609641</c:v>
                </c:pt>
                <c:pt idx="56">
                  <c:v>17284.972632558605</c:v>
                </c:pt>
                <c:pt idx="57">
                  <c:v>17281.401456769701</c:v>
                </c:pt>
                <c:pt idx="58">
                  <c:v>17275.206093942721</c:v>
                </c:pt>
                <c:pt idx="59">
                  <c:v>17282.4583310657</c:v>
                </c:pt>
                <c:pt idx="60">
                  <c:v>17270.219404301162</c:v>
                </c:pt>
                <c:pt idx="61">
                  <c:v>17267.187886896001</c:v>
                </c:pt>
                <c:pt idx="62">
                  <c:v>17263.440340322701</c:v>
                </c:pt>
                <c:pt idx="63">
                  <c:v>17266.543846522101</c:v>
                </c:pt>
                <c:pt idx="64">
                  <c:v>17278.730783957701</c:v>
                </c:pt>
                <c:pt idx="65">
                  <c:v>17262.101042844162</c:v>
                </c:pt>
                <c:pt idx="66">
                  <c:v>17249.723917083698</c:v>
                </c:pt>
                <c:pt idx="67">
                  <c:v>17254.687999745805</c:v>
                </c:pt>
                <c:pt idx="68">
                  <c:v>17288.547322701721</c:v>
                </c:pt>
                <c:pt idx="69">
                  <c:v>17270.292443599399</c:v>
                </c:pt>
                <c:pt idx="70">
                  <c:v>17259.342446562699</c:v>
                </c:pt>
                <c:pt idx="71">
                  <c:v>17257.012746714299</c:v>
                </c:pt>
                <c:pt idx="72">
                  <c:v>17261.653556339093</c:v>
                </c:pt>
                <c:pt idx="73">
                  <c:v>17250.107001522701</c:v>
                </c:pt>
                <c:pt idx="74">
                  <c:v>17258.515478165758</c:v>
                </c:pt>
                <c:pt idx="75">
                  <c:v>16605.169689706898</c:v>
                </c:pt>
                <c:pt idx="76">
                  <c:v>4556.0517355604334</c:v>
                </c:pt>
                <c:pt idx="77">
                  <c:v>0.7004707652761315</c:v>
                </c:pt>
                <c:pt idx="78">
                  <c:v>0</c:v>
                </c:pt>
                <c:pt idx="79">
                  <c:v>5.7650706838063377E-3</c:v>
                </c:pt>
                <c:pt idx="80">
                  <c:v>5.6882741603194703E-2</c:v>
                </c:pt>
                <c:pt idx="81">
                  <c:v>0.34763664859969662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2.0373556289313499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9.2833857999680084E-3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2.8496023585992802E-2</c:v>
                </c:pt>
                <c:pt idx="99">
                  <c:v>2.9248193485247383E-2</c:v>
                </c:pt>
                <c:pt idx="100">
                  <c:v>0</c:v>
                </c:pt>
                <c:pt idx="101">
                  <c:v>2.0199098939462701E-2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2.8943189272475359E-2</c:v>
                </c:pt>
                <c:pt idx="111">
                  <c:v>2.84089510101414E-2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3.6556825819508899E-2</c:v>
                </c:pt>
                <c:pt idx="117">
                  <c:v>3.82233647117054E-3</c:v>
                </c:pt>
                <c:pt idx="118">
                  <c:v>2.7302806540493397E-3</c:v>
                </c:pt>
                <c:pt idx="119">
                  <c:v>8.1885489343136539E-4</c:v>
                </c:pt>
                <c:pt idx="120">
                  <c:v>3.0669304392012899E-2</c:v>
                </c:pt>
                <c:pt idx="121">
                  <c:v>1.8602055360969864E-2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2.9041467847276299</c:v>
                </c:pt>
                <c:pt idx="126">
                  <c:v>0</c:v>
                </c:pt>
                <c:pt idx="127">
                  <c:v>0.69998880180270895</c:v>
                </c:pt>
                <c:pt idx="128">
                  <c:v>0</c:v>
                </c:pt>
                <c:pt idx="129">
                  <c:v>5.7689251758741636E-3</c:v>
                </c:pt>
                <c:pt idx="130">
                  <c:v>2.7314934427221315E-4</c:v>
                </c:pt>
                <c:pt idx="131">
                  <c:v>1.9383801863998946E-3</c:v>
                </c:pt>
                <c:pt idx="132">
                  <c:v>0</c:v>
                </c:pt>
                <c:pt idx="133">
                  <c:v>0</c:v>
                </c:pt>
                <c:pt idx="134">
                  <c:v>9.3178717466121681E-3</c:v>
                </c:pt>
                <c:pt idx="135">
                  <c:v>1.7000216617936101</c:v>
                </c:pt>
                <c:pt idx="136">
                  <c:v>0.33756392127523793</c:v>
                </c:pt>
                <c:pt idx="137">
                  <c:v>0</c:v>
                </c:pt>
                <c:pt idx="138">
                  <c:v>9.3215836299605555E-3</c:v>
                </c:pt>
                <c:pt idx="139">
                  <c:v>0</c:v>
                </c:pt>
                <c:pt idx="140">
                  <c:v>4.3662586509835488E-3</c:v>
                </c:pt>
              </c:numCache>
            </c:numRef>
          </c:yVal>
        </c:ser>
        <c:ser>
          <c:idx val="1"/>
          <c:order val="1"/>
          <c:tx>
            <c:v>Write</c:v>
          </c:tx>
          <c:spPr>
            <a:ln w="38100">
              <a:solidFill>
                <a:srgbClr val="FF0066"/>
              </a:solidFill>
              <a:prstDash val="solid"/>
            </a:ln>
          </c:spPr>
          <c:marker>
            <c:symbol val="none"/>
          </c:marker>
          <c:xVal>
            <c:numRef>
              <c:f>aggregate!$A$1:$A$141</c:f>
              <c:numCache>
                <c:formatCode>General</c:formatCode>
                <c:ptCount val="141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  <c:pt idx="27">
                  <c:v>405</c:v>
                </c:pt>
                <c:pt idx="28">
                  <c:v>420</c:v>
                </c:pt>
                <c:pt idx="29">
                  <c:v>435</c:v>
                </c:pt>
                <c:pt idx="30">
                  <c:v>450</c:v>
                </c:pt>
                <c:pt idx="31">
                  <c:v>465</c:v>
                </c:pt>
                <c:pt idx="32">
                  <c:v>480</c:v>
                </c:pt>
                <c:pt idx="33">
                  <c:v>495</c:v>
                </c:pt>
                <c:pt idx="34">
                  <c:v>510</c:v>
                </c:pt>
                <c:pt idx="35">
                  <c:v>525</c:v>
                </c:pt>
                <c:pt idx="36">
                  <c:v>540</c:v>
                </c:pt>
                <c:pt idx="37">
                  <c:v>555</c:v>
                </c:pt>
                <c:pt idx="38">
                  <c:v>570</c:v>
                </c:pt>
                <c:pt idx="39">
                  <c:v>585</c:v>
                </c:pt>
                <c:pt idx="40">
                  <c:v>600</c:v>
                </c:pt>
                <c:pt idx="41">
                  <c:v>615</c:v>
                </c:pt>
                <c:pt idx="42">
                  <c:v>630</c:v>
                </c:pt>
                <c:pt idx="43">
                  <c:v>645</c:v>
                </c:pt>
                <c:pt idx="44">
                  <c:v>660</c:v>
                </c:pt>
                <c:pt idx="45">
                  <c:v>675</c:v>
                </c:pt>
                <c:pt idx="46">
                  <c:v>690</c:v>
                </c:pt>
                <c:pt idx="47">
                  <c:v>705</c:v>
                </c:pt>
                <c:pt idx="48">
                  <c:v>720</c:v>
                </c:pt>
                <c:pt idx="49">
                  <c:v>735</c:v>
                </c:pt>
                <c:pt idx="50">
                  <c:v>750</c:v>
                </c:pt>
                <c:pt idx="51">
                  <c:v>765</c:v>
                </c:pt>
                <c:pt idx="52">
                  <c:v>780</c:v>
                </c:pt>
                <c:pt idx="53">
                  <c:v>795</c:v>
                </c:pt>
                <c:pt idx="54">
                  <c:v>810</c:v>
                </c:pt>
                <c:pt idx="55">
                  <c:v>825</c:v>
                </c:pt>
                <c:pt idx="56">
                  <c:v>840</c:v>
                </c:pt>
                <c:pt idx="57">
                  <c:v>855</c:v>
                </c:pt>
                <c:pt idx="58">
                  <c:v>870</c:v>
                </c:pt>
                <c:pt idx="59">
                  <c:v>885</c:v>
                </c:pt>
                <c:pt idx="60">
                  <c:v>900</c:v>
                </c:pt>
                <c:pt idx="61">
                  <c:v>915</c:v>
                </c:pt>
                <c:pt idx="62">
                  <c:v>930</c:v>
                </c:pt>
                <c:pt idx="63">
                  <c:v>945</c:v>
                </c:pt>
                <c:pt idx="64">
                  <c:v>960</c:v>
                </c:pt>
                <c:pt idx="65">
                  <c:v>975</c:v>
                </c:pt>
                <c:pt idx="66">
                  <c:v>990</c:v>
                </c:pt>
                <c:pt idx="67">
                  <c:v>1005</c:v>
                </c:pt>
                <c:pt idx="68">
                  <c:v>1020</c:v>
                </c:pt>
                <c:pt idx="69">
                  <c:v>1035</c:v>
                </c:pt>
                <c:pt idx="70">
                  <c:v>1050</c:v>
                </c:pt>
                <c:pt idx="71">
                  <c:v>1065</c:v>
                </c:pt>
                <c:pt idx="72">
                  <c:v>1080</c:v>
                </c:pt>
                <c:pt idx="73">
                  <c:v>1095</c:v>
                </c:pt>
                <c:pt idx="74">
                  <c:v>1110</c:v>
                </c:pt>
                <c:pt idx="75">
                  <c:v>1125</c:v>
                </c:pt>
                <c:pt idx="76">
                  <c:v>1140</c:v>
                </c:pt>
                <c:pt idx="77">
                  <c:v>1155</c:v>
                </c:pt>
                <c:pt idx="78">
                  <c:v>1170</c:v>
                </c:pt>
                <c:pt idx="79">
                  <c:v>1185</c:v>
                </c:pt>
                <c:pt idx="80">
                  <c:v>1200</c:v>
                </c:pt>
                <c:pt idx="81">
                  <c:v>1215</c:v>
                </c:pt>
                <c:pt idx="82">
                  <c:v>1230</c:v>
                </c:pt>
                <c:pt idx="83">
                  <c:v>1245</c:v>
                </c:pt>
                <c:pt idx="84">
                  <c:v>1260</c:v>
                </c:pt>
                <c:pt idx="85">
                  <c:v>1275</c:v>
                </c:pt>
                <c:pt idx="86">
                  <c:v>1290</c:v>
                </c:pt>
                <c:pt idx="87">
                  <c:v>1305</c:v>
                </c:pt>
                <c:pt idx="88">
                  <c:v>1320</c:v>
                </c:pt>
                <c:pt idx="89">
                  <c:v>1335</c:v>
                </c:pt>
                <c:pt idx="90">
                  <c:v>1350</c:v>
                </c:pt>
                <c:pt idx="91">
                  <c:v>1365</c:v>
                </c:pt>
                <c:pt idx="92">
                  <c:v>1380</c:v>
                </c:pt>
                <c:pt idx="93">
                  <c:v>1395</c:v>
                </c:pt>
                <c:pt idx="94">
                  <c:v>1410</c:v>
                </c:pt>
                <c:pt idx="95">
                  <c:v>1425</c:v>
                </c:pt>
                <c:pt idx="96">
                  <c:v>1440</c:v>
                </c:pt>
                <c:pt idx="97">
                  <c:v>1455</c:v>
                </c:pt>
                <c:pt idx="98">
                  <c:v>1470</c:v>
                </c:pt>
                <c:pt idx="99">
                  <c:v>1485</c:v>
                </c:pt>
                <c:pt idx="100">
                  <c:v>1500</c:v>
                </c:pt>
                <c:pt idx="101">
                  <c:v>1515</c:v>
                </c:pt>
                <c:pt idx="102">
                  <c:v>1530</c:v>
                </c:pt>
                <c:pt idx="103">
                  <c:v>1545</c:v>
                </c:pt>
                <c:pt idx="104">
                  <c:v>1560</c:v>
                </c:pt>
                <c:pt idx="105">
                  <c:v>1575</c:v>
                </c:pt>
                <c:pt idx="106">
                  <c:v>1590</c:v>
                </c:pt>
                <c:pt idx="107">
                  <c:v>1605</c:v>
                </c:pt>
                <c:pt idx="108">
                  <c:v>1620</c:v>
                </c:pt>
                <c:pt idx="109">
                  <c:v>1635</c:v>
                </c:pt>
                <c:pt idx="110">
                  <c:v>1650</c:v>
                </c:pt>
                <c:pt idx="111">
                  <c:v>1665</c:v>
                </c:pt>
                <c:pt idx="112">
                  <c:v>1680</c:v>
                </c:pt>
                <c:pt idx="113">
                  <c:v>1695</c:v>
                </c:pt>
                <c:pt idx="114">
                  <c:v>1710</c:v>
                </c:pt>
                <c:pt idx="115">
                  <c:v>1725</c:v>
                </c:pt>
                <c:pt idx="116">
                  <c:v>1740</c:v>
                </c:pt>
                <c:pt idx="117">
                  <c:v>1755</c:v>
                </c:pt>
                <c:pt idx="118">
                  <c:v>1770</c:v>
                </c:pt>
                <c:pt idx="119">
                  <c:v>1785</c:v>
                </c:pt>
                <c:pt idx="120">
                  <c:v>1800</c:v>
                </c:pt>
                <c:pt idx="121">
                  <c:v>1815</c:v>
                </c:pt>
                <c:pt idx="122">
                  <c:v>1830</c:v>
                </c:pt>
                <c:pt idx="123">
                  <c:v>1845</c:v>
                </c:pt>
                <c:pt idx="124">
                  <c:v>1860</c:v>
                </c:pt>
                <c:pt idx="125">
                  <c:v>1875</c:v>
                </c:pt>
                <c:pt idx="126">
                  <c:v>1890</c:v>
                </c:pt>
                <c:pt idx="127">
                  <c:v>1905</c:v>
                </c:pt>
                <c:pt idx="128">
                  <c:v>1920</c:v>
                </c:pt>
                <c:pt idx="129">
                  <c:v>1935</c:v>
                </c:pt>
                <c:pt idx="130">
                  <c:v>1950</c:v>
                </c:pt>
                <c:pt idx="131">
                  <c:v>1965</c:v>
                </c:pt>
                <c:pt idx="132">
                  <c:v>1980</c:v>
                </c:pt>
                <c:pt idx="133">
                  <c:v>1995</c:v>
                </c:pt>
                <c:pt idx="134">
                  <c:v>2010</c:v>
                </c:pt>
                <c:pt idx="135">
                  <c:v>2025</c:v>
                </c:pt>
                <c:pt idx="136">
                  <c:v>2040</c:v>
                </c:pt>
                <c:pt idx="137">
                  <c:v>2055</c:v>
                </c:pt>
                <c:pt idx="138">
                  <c:v>2070</c:v>
                </c:pt>
                <c:pt idx="139">
                  <c:v>2085</c:v>
                </c:pt>
                <c:pt idx="140">
                  <c:v>2100</c:v>
                </c:pt>
              </c:numCache>
            </c:numRef>
          </c:xVal>
          <c:yVal>
            <c:numRef>
              <c:f>aggregate!$C$1:$C$141</c:f>
              <c:numCache>
                <c:formatCode>General</c:formatCode>
                <c:ptCount val="141"/>
                <c:pt idx="0">
                  <c:v>0.27266567276523801</c:v>
                </c:pt>
                <c:pt idx="1">
                  <c:v>0.26930291551779562</c:v>
                </c:pt>
                <c:pt idx="2">
                  <c:v>0.27470082028516302</c:v>
                </c:pt>
                <c:pt idx="3">
                  <c:v>0.28960245249995298</c:v>
                </c:pt>
                <c:pt idx="4">
                  <c:v>0.28874028011986286</c:v>
                </c:pt>
                <c:pt idx="5">
                  <c:v>0.26818587206999955</c:v>
                </c:pt>
                <c:pt idx="6">
                  <c:v>0.261083080712182</c:v>
                </c:pt>
                <c:pt idx="7">
                  <c:v>0.37007309003821198</c:v>
                </c:pt>
                <c:pt idx="8">
                  <c:v>0.27975351468995902</c:v>
                </c:pt>
                <c:pt idx="9">
                  <c:v>0.29270781029495574</c:v>
                </c:pt>
                <c:pt idx="10">
                  <c:v>0.26428388500492556</c:v>
                </c:pt>
                <c:pt idx="11">
                  <c:v>0.25948034133860987</c:v>
                </c:pt>
                <c:pt idx="12">
                  <c:v>0.58478230847388624</c:v>
                </c:pt>
                <c:pt idx="13">
                  <c:v>0.28285806341795111</c:v>
                </c:pt>
                <c:pt idx="14">
                  <c:v>0.28000908803921498</c:v>
                </c:pt>
                <c:pt idx="15">
                  <c:v>0.30790764270628901</c:v>
                </c:pt>
                <c:pt idx="16">
                  <c:v>0.21763241679263934</c:v>
                </c:pt>
                <c:pt idx="17">
                  <c:v>0.28063168495232799</c:v>
                </c:pt>
                <c:pt idx="18">
                  <c:v>0.28581841829160592</c:v>
                </c:pt>
                <c:pt idx="19">
                  <c:v>0.77524560919701502</c:v>
                </c:pt>
                <c:pt idx="20">
                  <c:v>0.36056142256945362</c:v>
                </c:pt>
                <c:pt idx="21">
                  <c:v>1.6061895190986422</c:v>
                </c:pt>
                <c:pt idx="22">
                  <c:v>0.26930089179675887</c:v>
                </c:pt>
                <c:pt idx="23">
                  <c:v>0.29453247368826374</c:v>
                </c:pt>
                <c:pt idx="24">
                  <c:v>0.37177869664714774</c:v>
                </c:pt>
                <c:pt idx="25">
                  <c:v>0.25735798625488593</c:v>
                </c:pt>
                <c:pt idx="26">
                  <c:v>0.26072183706088697</c:v>
                </c:pt>
                <c:pt idx="27">
                  <c:v>0.28341038091427723</c:v>
                </c:pt>
                <c:pt idx="28">
                  <c:v>0.29229947246695576</c:v>
                </c:pt>
                <c:pt idx="29">
                  <c:v>0.46133083014187698</c:v>
                </c:pt>
                <c:pt idx="30">
                  <c:v>0.59510238763117895</c:v>
                </c:pt>
                <c:pt idx="31">
                  <c:v>0.36395803684270855</c:v>
                </c:pt>
                <c:pt idx="32">
                  <c:v>0.24580815674183934</c:v>
                </c:pt>
                <c:pt idx="33">
                  <c:v>0.23595717027007199</c:v>
                </c:pt>
                <c:pt idx="34">
                  <c:v>0.29680735332771474</c:v>
                </c:pt>
                <c:pt idx="35">
                  <c:v>0.40255473317495011</c:v>
                </c:pt>
                <c:pt idx="36">
                  <c:v>0.54421253120575652</c:v>
                </c:pt>
                <c:pt idx="37">
                  <c:v>0.38648524412809132</c:v>
                </c:pt>
                <c:pt idx="38">
                  <c:v>1.0245815203291599</c:v>
                </c:pt>
                <c:pt idx="39">
                  <c:v>0.63924718510961398</c:v>
                </c:pt>
                <c:pt idx="40">
                  <c:v>0.99544679303739858</c:v>
                </c:pt>
                <c:pt idx="41">
                  <c:v>0.51981170498073959</c:v>
                </c:pt>
                <c:pt idx="42">
                  <c:v>0.37812040373645422</c:v>
                </c:pt>
                <c:pt idx="43">
                  <c:v>0.50810206066907304</c:v>
                </c:pt>
                <c:pt idx="44">
                  <c:v>0.80455821349658874</c:v>
                </c:pt>
                <c:pt idx="45">
                  <c:v>0.62818648296971902</c:v>
                </c:pt>
                <c:pt idx="46">
                  <c:v>0.27716636438999587</c:v>
                </c:pt>
                <c:pt idx="47">
                  <c:v>0.29723596810930902</c:v>
                </c:pt>
                <c:pt idx="48">
                  <c:v>0.25881268615315461</c:v>
                </c:pt>
                <c:pt idx="49">
                  <c:v>0.24609417543748846</c:v>
                </c:pt>
                <c:pt idx="50">
                  <c:v>1.048711735361</c:v>
                </c:pt>
                <c:pt idx="51">
                  <c:v>0.62041881082029304</c:v>
                </c:pt>
                <c:pt idx="52">
                  <c:v>0.27268806383789129</c:v>
                </c:pt>
                <c:pt idx="53">
                  <c:v>0.24952205169379299</c:v>
                </c:pt>
                <c:pt idx="54">
                  <c:v>0.22731335756707471</c:v>
                </c:pt>
                <c:pt idx="55">
                  <c:v>0.30313096232762593</c:v>
                </c:pt>
                <c:pt idx="56">
                  <c:v>1.766050072320593</c:v>
                </c:pt>
                <c:pt idx="57">
                  <c:v>0.67387568426343747</c:v>
                </c:pt>
                <c:pt idx="58">
                  <c:v>0.66669516034549448</c:v>
                </c:pt>
                <c:pt idx="59">
                  <c:v>0.26911187171808898</c:v>
                </c:pt>
                <c:pt idx="60">
                  <c:v>0.38005267162755829</c:v>
                </c:pt>
                <c:pt idx="61">
                  <c:v>1.7621678718672944</c:v>
                </c:pt>
                <c:pt idx="62">
                  <c:v>0.81790466713647136</c:v>
                </c:pt>
                <c:pt idx="63">
                  <c:v>0.86441222937857864</c:v>
                </c:pt>
                <c:pt idx="64">
                  <c:v>0.29204455205038499</c:v>
                </c:pt>
                <c:pt idx="65">
                  <c:v>0.23942489269158401</c:v>
                </c:pt>
                <c:pt idx="66">
                  <c:v>0.23656925077410243</c:v>
                </c:pt>
                <c:pt idx="67">
                  <c:v>0.66098347489992304</c:v>
                </c:pt>
                <c:pt idx="68">
                  <c:v>0.83756937814608201</c:v>
                </c:pt>
                <c:pt idx="69">
                  <c:v>0.59181668115910102</c:v>
                </c:pt>
                <c:pt idx="70">
                  <c:v>0.22726622367630162</c:v>
                </c:pt>
                <c:pt idx="71">
                  <c:v>0.32579474385247287</c:v>
                </c:pt>
                <c:pt idx="72">
                  <c:v>1.3565581036925327</c:v>
                </c:pt>
                <c:pt idx="73">
                  <c:v>2.1203712331290698</c:v>
                </c:pt>
                <c:pt idx="74">
                  <c:v>1.3377328475753199</c:v>
                </c:pt>
                <c:pt idx="75">
                  <c:v>0.28782018905717793</c:v>
                </c:pt>
                <c:pt idx="76">
                  <c:v>0.81569576345705563</c:v>
                </c:pt>
                <c:pt idx="77">
                  <c:v>0.70790480409020895</c:v>
                </c:pt>
                <c:pt idx="78">
                  <c:v>0.30450270756376074</c:v>
                </c:pt>
                <c:pt idx="79">
                  <c:v>0.3042352324427382</c:v>
                </c:pt>
                <c:pt idx="80">
                  <c:v>385.94635838949699</c:v>
                </c:pt>
                <c:pt idx="81">
                  <c:v>8776.5081395791585</c:v>
                </c:pt>
                <c:pt idx="82">
                  <c:v>12501.0899878534</c:v>
                </c:pt>
                <c:pt idx="83">
                  <c:v>12461.859140873587</c:v>
                </c:pt>
                <c:pt idx="84">
                  <c:v>12487.6393915274</c:v>
                </c:pt>
                <c:pt idx="85">
                  <c:v>12513.882086412304</c:v>
                </c:pt>
                <c:pt idx="86">
                  <c:v>12493.2782594822</c:v>
                </c:pt>
                <c:pt idx="87">
                  <c:v>12492.541175282999</c:v>
                </c:pt>
                <c:pt idx="88">
                  <c:v>12478.330347147699</c:v>
                </c:pt>
                <c:pt idx="89">
                  <c:v>12499.540493234899</c:v>
                </c:pt>
                <c:pt idx="90">
                  <c:v>12487.779208670499</c:v>
                </c:pt>
                <c:pt idx="91">
                  <c:v>12489.384407598212</c:v>
                </c:pt>
                <c:pt idx="92">
                  <c:v>12460.155754923782</c:v>
                </c:pt>
                <c:pt idx="93">
                  <c:v>12448.0650879029</c:v>
                </c:pt>
                <c:pt idx="94">
                  <c:v>12483.684066871121</c:v>
                </c:pt>
                <c:pt idx="95">
                  <c:v>12508.677519438987</c:v>
                </c:pt>
                <c:pt idx="96">
                  <c:v>12494.1777733417</c:v>
                </c:pt>
                <c:pt idx="97">
                  <c:v>12491.476458203902</c:v>
                </c:pt>
                <c:pt idx="98">
                  <c:v>12495.6381938266</c:v>
                </c:pt>
                <c:pt idx="99">
                  <c:v>12506.8121638061</c:v>
                </c:pt>
                <c:pt idx="100">
                  <c:v>12495.579561787687</c:v>
                </c:pt>
                <c:pt idx="101">
                  <c:v>12491.681390502399</c:v>
                </c:pt>
                <c:pt idx="102">
                  <c:v>12492.345709112114</c:v>
                </c:pt>
                <c:pt idx="103">
                  <c:v>12492.9917394023</c:v>
                </c:pt>
                <c:pt idx="104">
                  <c:v>12456.83831746388</c:v>
                </c:pt>
                <c:pt idx="105">
                  <c:v>12484.893786651102</c:v>
                </c:pt>
                <c:pt idx="106">
                  <c:v>12497.9704905738</c:v>
                </c:pt>
                <c:pt idx="107">
                  <c:v>12484.1915154299</c:v>
                </c:pt>
                <c:pt idx="108">
                  <c:v>12489.443220733599</c:v>
                </c:pt>
                <c:pt idx="109">
                  <c:v>12475.947704140402</c:v>
                </c:pt>
                <c:pt idx="110">
                  <c:v>12473.586816658601</c:v>
                </c:pt>
                <c:pt idx="111">
                  <c:v>12489.114198921799</c:v>
                </c:pt>
                <c:pt idx="112">
                  <c:v>12497.292554606514</c:v>
                </c:pt>
                <c:pt idx="113">
                  <c:v>12450.995256751499</c:v>
                </c:pt>
                <c:pt idx="114">
                  <c:v>12474.7411393403</c:v>
                </c:pt>
                <c:pt idx="115">
                  <c:v>12498.06520064558</c:v>
                </c:pt>
                <c:pt idx="116">
                  <c:v>12477.508099544901</c:v>
                </c:pt>
                <c:pt idx="117">
                  <c:v>12485.759936713501</c:v>
                </c:pt>
                <c:pt idx="118">
                  <c:v>12486.726740308119</c:v>
                </c:pt>
                <c:pt idx="119">
                  <c:v>12486.723961290299</c:v>
                </c:pt>
                <c:pt idx="120">
                  <c:v>12113.713183206904</c:v>
                </c:pt>
                <c:pt idx="121">
                  <c:v>3749.4375483743256</c:v>
                </c:pt>
                <c:pt idx="122">
                  <c:v>1.0987414593240798</c:v>
                </c:pt>
                <c:pt idx="123">
                  <c:v>1.3995570785506501</c:v>
                </c:pt>
                <c:pt idx="124">
                  <c:v>1.5479896859994358</c:v>
                </c:pt>
                <c:pt idx="125">
                  <c:v>0.31197607262287136</c:v>
                </c:pt>
                <c:pt idx="126">
                  <c:v>0.27366147334489693</c:v>
                </c:pt>
                <c:pt idx="127">
                  <c:v>1.0171368121978872</c:v>
                </c:pt>
                <c:pt idx="128">
                  <c:v>0.27012302482017475</c:v>
                </c:pt>
                <c:pt idx="129">
                  <c:v>0.26201327404007602</c:v>
                </c:pt>
                <c:pt idx="130">
                  <c:v>0.30453435676646801</c:v>
                </c:pt>
                <c:pt idx="131">
                  <c:v>0.33057009551180705</c:v>
                </c:pt>
                <c:pt idx="132">
                  <c:v>0.22789906019359246</c:v>
                </c:pt>
                <c:pt idx="133">
                  <c:v>0.42960773978905287</c:v>
                </c:pt>
                <c:pt idx="134">
                  <c:v>1.2215356244862901</c:v>
                </c:pt>
                <c:pt idx="135">
                  <c:v>1.32299505163722</c:v>
                </c:pt>
                <c:pt idx="136">
                  <c:v>0.29672218075295287</c:v>
                </c:pt>
                <c:pt idx="137">
                  <c:v>0.24146117947413043</c:v>
                </c:pt>
                <c:pt idx="138">
                  <c:v>0.25374256143637974</c:v>
                </c:pt>
                <c:pt idx="139">
                  <c:v>0.27056085854593376</c:v>
                </c:pt>
                <c:pt idx="140">
                  <c:v>0.3420890217226506</c:v>
                </c:pt>
              </c:numCache>
            </c:numRef>
          </c:yVal>
        </c:ser>
        <c:axId val="69677056"/>
        <c:axId val="69678976"/>
      </c:scatterChart>
      <c:valAx>
        <c:axId val="696770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[sec]</a:t>
                </a:r>
              </a:p>
            </c:rich>
          </c:tx>
          <c:layout>
            <c:manualLayout>
              <c:xMode val="edge"/>
              <c:yMode val="edge"/>
              <c:x val="0.48205741626794346"/>
              <c:y val="0.922268907563025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78976"/>
        <c:crosses val="autoZero"/>
        <c:crossBetween val="midCat"/>
      </c:valAx>
      <c:valAx>
        <c:axId val="69678976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aggregate IO [MB/sec]</a:t>
                </a:r>
              </a:p>
            </c:rich>
          </c:tx>
          <c:layout>
            <c:manualLayout>
              <c:xMode val="edge"/>
              <c:yMode val="edge"/>
              <c:x val="7.1770334928229953E-3"/>
              <c:y val="0.2352941176470589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67705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468899521531099"/>
          <c:y val="0.12184873949579805"/>
          <c:w val="8.0143540669856544E-2"/>
          <c:h val="9.0336134453781497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836610694076976E-2"/>
          <c:y val="6.2908573928258993E-2"/>
          <c:w val="0.93503824613768605"/>
          <c:h val="0.85084033613445609"/>
        </c:manualLayout>
      </c:layout>
      <c:scatterChart>
        <c:scatterStyle val="lineMarker"/>
        <c:ser>
          <c:idx val="0"/>
          <c:order val="0"/>
          <c:spPr>
            <a:ln w="25400">
              <a:solidFill>
                <a:srgbClr val="3366FF"/>
              </a:solidFill>
              <a:prstDash val="solid"/>
            </a:ln>
          </c:spPr>
          <c:marker>
            <c:symbol val="none"/>
          </c:marker>
          <c:xVal>
            <c:numRef>
              <c:f>'vol aggregate'!$B$1:$B$4001</c:f>
              <c:numCache>
                <c:formatCode>General</c:formatCode>
                <c:ptCount val="4001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  <c:pt idx="27">
                  <c:v>405</c:v>
                </c:pt>
                <c:pt idx="28">
                  <c:v>420</c:v>
                </c:pt>
                <c:pt idx="29">
                  <c:v>435</c:v>
                </c:pt>
                <c:pt idx="30">
                  <c:v>450</c:v>
                </c:pt>
                <c:pt idx="31">
                  <c:v>465</c:v>
                </c:pt>
                <c:pt idx="32">
                  <c:v>480</c:v>
                </c:pt>
                <c:pt idx="33">
                  <c:v>495</c:v>
                </c:pt>
                <c:pt idx="34">
                  <c:v>510</c:v>
                </c:pt>
                <c:pt idx="35">
                  <c:v>525</c:v>
                </c:pt>
                <c:pt idx="36">
                  <c:v>540</c:v>
                </c:pt>
                <c:pt idx="37">
                  <c:v>555</c:v>
                </c:pt>
                <c:pt idx="38">
                  <c:v>570</c:v>
                </c:pt>
                <c:pt idx="39">
                  <c:v>585</c:v>
                </c:pt>
                <c:pt idx="40">
                  <c:v>600</c:v>
                </c:pt>
                <c:pt idx="41">
                  <c:v>615</c:v>
                </c:pt>
                <c:pt idx="42">
                  <c:v>630</c:v>
                </c:pt>
                <c:pt idx="43">
                  <c:v>645</c:v>
                </c:pt>
                <c:pt idx="44">
                  <c:v>660</c:v>
                </c:pt>
                <c:pt idx="45">
                  <c:v>675</c:v>
                </c:pt>
                <c:pt idx="46">
                  <c:v>690</c:v>
                </c:pt>
                <c:pt idx="47">
                  <c:v>705</c:v>
                </c:pt>
                <c:pt idx="48">
                  <c:v>720</c:v>
                </c:pt>
                <c:pt idx="49">
                  <c:v>735</c:v>
                </c:pt>
                <c:pt idx="50">
                  <c:v>750</c:v>
                </c:pt>
                <c:pt idx="51">
                  <c:v>765</c:v>
                </c:pt>
                <c:pt idx="52">
                  <c:v>780</c:v>
                </c:pt>
                <c:pt idx="53">
                  <c:v>795</c:v>
                </c:pt>
                <c:pt idx="54">
                  <c:v>810</c:v>
                </c:pt>
                <c:pt idx="55">
                  <c:v>825</c:v>
                </c:pt>
                <c:pt idx="56">
                  <c:v>840</c:v>
                </c:pt>
                <c:pt idx="57">
                  <c:v>855</c:v>
                </c:pt>
                <c:pt idx="58">
                  <c:v>870</c:v>
                </c:pt>
                <c:pt idx="59">
                  <c:v>885</c:v>
                </c:pt>
                <c:pt idx="60">
                  <c:v>900</c:v>
                </c:pt>
                <c:pt idx="61">
                  <c:v>915</c:v>
                </c:pt>
                <c:pt idx="62">
                  <c:v>930</c:v>
                </c:pt>
                <c:pt idx="63">
                  <c:v>945</c:v>
                </c:pt>
                <c:pt idx="64">
                  <c:v>960</c:v>
                </c:pt>
                <c:pt idx="65">
                  <c:v>975</c:v>
                </c:pt>
                <c:pt idx="66">
                  <c:v>990</c:v>
                </c:pt>
                <c:pt idx="67">
                  <c:v>1005</c:v>
                </c:pt>
                <c:pt idx="68">
                  <c:v>1020</c:v>
                </c:pt>
                <c:pt idx="69">
                  <c:v>1035</c:v>
                </c:pt>
                <c:pt idx="70">
                  <c:v>1050</c:v>
                </c:pt>
                <c:pt idx="71">
                  <c:v>1065</c:v>
                </c:pt>
                <c:pt idx="72">
                  <c:v>1080</c:v>
                </c:pt>
                <c:pt idx="73">
                  <c:v>1095</c:v>
                </c:pt>
                <c:pt idx="74">
                  <c:v>1110</c:v>
                </c:pt>
                <c:pt idx="75">
                  <c:v>1125</c:v>
                </c:pt>
                <c:pt idx="76">
                  <c:v>1140</c:v>
                </c:pt>
                <c:pt idx="77">
                  <c:v>1155</c:v>
                </c:pt>
                <c:pt idx="78">
                  <c:v>1170</c:v>
                </c:pt>
                <c:pt idx="79">
                  <c:v>1185</c:v>
                </c:pt>
                <c:pt idx="80">
                  <c:v>1200</c:v>
                </c:pt>
                <c:pt idx="81">
                  <c:v>1215</c:v>
                </c:pt>
                <c:pt idx="82">
                  <c:v>1230</c:v>
                </c:pt>
                <c:pt idx="83">
                  <c:v>1245</c:v>
                </c:pt>
                <c:pt idx="84">
                  <c:v>1260</c:v>
                </c:pt>
                <c:pt idx="85">
                  <c:v>1275</c:v>
                </c:pt>
                <c:pt idx="86">
                  <c:v>1290</c:v>
                </c:pt>
                <c:pt idx="87">
                  <c:v>1305</c:v>
                </c:pt>
                <c:pt idx="88">
                  <c:v>1320</c:v>
                </c:pt>
                <c:pt idx="89">
                  <c:v>1335</c:v>
                </c:pt>
                <c:pt idx="90">
                  <c:v>1350</c:v>
                </c:pt>
                <c:pt idx="91">
                  <c:v>1365</c:v>
                </c:pt>
                <c:pt idx="92">
                  <c:v>1380</c:v>
                </c:pt>
                <c:pt idx="93">
                  <c:v>1395</c:v>
                </c:pt>
                <c:pt idx="94">
                  <c:v>1410</c:v>
                </c:pt>
                <c:pt idx="95">
                  <c:v>1425</c:v>
                </c:pt>
                <c:pt idx="96">
                  <c:v>1440</c:v>
                </c:pt>
                <c:pt idx="97">
                  <c:v>1455</c:v>
                </c:pt>
                <c:pt idx="98">
                  <c:v>1470</c:v>
                </c:pt>
                <c:pt idx="99">
                  <c:v>1485</c:v>
                </c:pt>
                <c:pt idx="100">
                  <c:v>1500</c:v>
                </c:pt>
                <c:pt idx="101">
                  <c:v>1515</c:v>
                </c:pt>
                <c:pt idx="102">
                  <c:v>1530</c:v>
                </c:pt>
                <c:pt idx="103">
                  <c:v>1545</c:v>
                </c:pt>
                <c:pt idx="104">
                  <c:v>1560</c:v>
                </c:pt>
                <c:pt idx="105">
                  <c:v>1575</c:v>
                </c:pt>
                <c:pt idx="106">
                  <c:v>1590</c:v>
                </c:pt>
                <c:pt idx="107">
                  <c:v>1605</c:v>
                </c:pt>
                <c:pt idx="108">
                  <c:v>1620</c:v>
                </c:pt>
                <c:pt idx="109">
                  <c:v>1635</c:v>
                </c:pt>
                <c:pt idx="110">
                  <c:v>1650</c:v>
                </c:pt>
                <c:pt idx="111">
                  <c:v>1665</c:v>
                </c:pt>
                <c:pt idx="112">
                  <c:v>1680</c:v>
                </c:pt>
                <c:pt idx="113">
                  <c:v>1695</c:v>
                </c:pt>
                <c:pt idx="114">
                  <c:v>1710</c:v>
                </c:pt>
                <c:pt idx="115">
                  <c:v>1725</c:v>
                </c:pt>
                <c:pt idx="116">
                  <c:v>1740</c:v>
                </c:pt>
                <c:pt idx="117">
                  <c:v>1755</c:v>
                </c:pt>
                <c:pt idx="118">
                  <c:v>1770</c:v>
                </c:pt>
                <c:pt idx="119">
                  <c:v>1785</c:v>
                </c:pt>
                <c:pt idx="120">
                  <c:v>1800</c:v>
                </c:pt>
                <c:pt idx="121">
                  <c:v>1815</c:v>
                </c:pt>
                <c:pt idx="122">
                  <c:v>1830</c:v>
                </c:pt>
                <c:pt idx="123">
                  <c:v>1845</c:v>
                </c:pt>
                <c:pt idx="124">
                  <c:v>1860</c:v>
                </c:pt>
                <c:pt idx="125">
                  <c:v>1875</c:v>
                </c:pt>
                <c:pt idx="126">
                  <c:v>1890</c:v>
                </c:pt>
                <c:pt idx="127">
                  <c:v>1905</c:v>
                </c:pt>
                <c:pt idx="128">
                  <c:v>1920</c:v>
                </c:pt>
                <c:pt idx="129">
                  <c:v>1935</c:v>
                </c:pt>
                <c:pt idx="130">
                  <c:v>1950</c:v>
                </c:pt>
                <c:pt idx="131">
                  <c:v>1965</c:v>
                </c:pt>
                <c:pt idx="132">
                  <c:v>1980</c:v>
                </c:pt>
                <c:pt idx="133">
                  <c:v>1995</c:v>
                </c:pt>
                <c:pt idx="134">
                  <c:v>2010</c:v>
                </c:pt>
                <c:pt idx="135">
                  <c:v>2025</c:v>
                </c:pt>
                <c:pt idx="136">
                  <c:v>2040</c:v>
                </c:pt>
                <c:pt idx="137">
                  <c:v>2055</c:v>
                </c:pt>
                <c:pt idx="138">
                  <c:v>2070</c:v>
                </c:pt>
                <c:pt idx="139">
                  <c:v>2085</c:v>
                </c:pt>
                <c:pt idx="140">
                  <c:v>2100</c:v>
                </c:pt>
                <c:pt idx="141">
                  <c:v>2115</c:v>
                </c:pt>
                <c:pt idx="142">
                  <c:v>2130</c:v>
                </c:pt>
                <c:pt idx="143">
                  <c:v>2145</c:v>
                </c:pt>
                <c:pt idx="144">
                  <c:v>2160</c:v>
                </c:pt>
                <c:pt idx="145">
                  <c:v>2175</c:v>
                </c:pt>
                <c:pt idx="146">
                  <c:v>2190</c:v>
                </c:pt>
                <c:pt idx="147">
                  <c:v>2205</c:v>
                </c:pt>
                <c:pt idx="148">
                  <c:v>2220</c:v>
                </c:pt>
                <c:pt idx="149">
                  <c:v>2235</c:v>
                </c:pt>
                <c:pt idx="150">
                  <c:v>2250</c:v>
                </c:pt>
                <c:pt idx="151">
                  <c:v>2265</c:v>
                </c:pt>
                <c:pt idx="152">
                  <c:v>2280</c:v>
                </c:pt>
                <c:pt idx="153">
                  <c:v>2295</c:v>
                </c:pt>
                <c:pt idx="154">
                  <c:v>2310</c:v>
                </c:pt>
                <c:pt idx="155">
                  <c:v>2325</c:v>
                </c:pt>
                <c:pt idx="156">
                  <c:v>2340</c:v>
                </c:pt>
                <c:pt idx="157">
                  <c:v>2355</c:v>
                </c:pt>
                <c:pt idx="158">
                  <c:v>2370</c:v>
                </c:pt>
                <c:pt idx="159">
                  <c:v>2385</c:v>
                </c:pt>
                <c:pt idx="160">
                  <c:v>2400</c:v>
                </c:pt>
                <c:pt idx="161">
                  <c:v>2415</c:v>
                </c:pt>
                <c:pt idx="162">
                  <c:v>2430</c:v>
                </c:pt>
                <c:pt idx="163">
                  <c:v>2445</c:v>
                </c:pt>
                <c:pt idx="164">
                  <c:v>2460</c:v>
                </c:pt>
                <c:pt idx="165">
                  <c:v>2475</c:v>
                </c:pt>
                <c:pt idx="166">
                  <c:v>2490</c:v>
                </c:pt>
                <c:pt idx="167">
                  <c:v>2505</c:v>
                </c:pt>
                <c:pt idx="168">
                  <c:v>2520</c:v>
                </c:pt>
                <c:pt idx="169">
                  <c:v>2535</c:v>
                </c:pt>
                <c:pt idx="170">
                  <c:v>2550</c:v>
                </c:pt>
                <c:pt idx="171">
                  <c:v>2565</c:v>
                </c:pt>
                <c:pt idx="172">
                  <c:v>2580</c:v>
                </c:pt>
                <c:pt idx="173">
                  <c:v>2595</c:v>
                </c:pt>
                <c:pt idx="174">
                  <c:v>2610</c:v>
                </c:pt>
                <c:pt idx="175">
                  <c:v>2625</c:v>
                </c:pt>
                <c:pt idx="176">
                  <c:v>2640</c:v>
                </c:pt>
                <c:pt idx="177">
                  <c:v>2655</c:v>
                </c:pt>
                <c:pt idx="178">
                  <c:v>2670</c:v>
                </c:pt>
                <c:pt idx="179">
                  <c:v>2685</c:v>
                </c:pt>
                <c:pt idx="180">
                  <c:v>2700</c:v>
                </c:pt>
                <c:pt idx="181">
                  <c:v>2715</c:v>
                </c:pt>
                <c:pt idx="182">
                  <c:v>2730</c:v>
                </c:pt>
                <c:pt idx="183">
                  <c:v>2745</c:v>
                </c:pt>
                <c:pt idx="184">
                  <c:v>2760</c:v>
                </c:pt>
                <c:pt idx="185">
                  <c:v>2775</c:v>
                </c:pt>
                <c:pt idx="186">
                  <c:v>2790</c:v>
                </c:pt>
                <c:pt idx="187">
                  <c:v>2805</c:v>
                </c:pt>
                <c:pt idx="188">
                  <c:v>2820</c:v>
                </c:pt>
                <c:pt idx="189">
                  <c:v>2835</c:v>
                </c:pt>
                <c:pt idx="190">
                  <c:v>2850</c:v>
                </c:pt>
                <c:pt idx="191">
                  <c:v>2865</c:v>
                </c:pt>
                <c:pt idx="192">
                  <c:v>2880</c:v>
                </c:pt>
                <c:pt idx="193">
                  <c:v>2895</c:v>
                </c:pt>
                <c:pt idx="194">
                  <c:v>2910</c:v>
                </c:pt>
                <c:pt idx="195">
                  <c:v>2925</c:v>
                </c:pt>
                <c:pt idx="196">
                  <c:v>2940</c:v>
                </c:pt>
                <c:pt idx="197">
                  <c:v>2955</c:v>
                </c:pt>
                <c:pt idx="198">
                  <c:v>2970</c:v>
                </c:pt>
                <c:pt idx="199">
                  <c:v>2985</c:v>
                </c:pt>
                <c:pt idx="200">
                  <c:v>3000</c:v>
                </c:pt>
                <c:pt idx="201">
                  <c:v>3015</c:v>
                </c:pt>
                <c:pt idx="202">
                  <c:v>3030</c:v>
                </c:pt>
                <c:pt idx="203">
                  <c:v>3045</c:v>
                </c:pt>
                <c:pt idx="204">
                  <c:v>3060</c:v>
                </c:pt>
                <c:pt idx="205">
                  <c:v>3075</c:v>
                </c:pt>
                <c:pt idx="206">
                  <c:v>3090</c:v>
                </c:pt>
                <c:pt idx="207">
                  <c:v>3105</c:v>
                </c:pt>
                <c:pt idx="208">
                  <c:v>3120</c:v>
                </c:pt>
                <c:pt idx="209">
                  <c:v>3135</c:v>
                </c:pt>
                <c:pt idx="210">
                  <c:v>3150</c:v>
                </c:pt>
                <c:pt idx="211">
                  <c:v>3165</c:v>
                </c:pt>
                <c:pt idx="212">
                  <c:v>3180</c:v>
                </c:pt>
                <c:pt idx="213">
                  <c:v>3195</c:v>
                </c:pt>
                <c:pt idx="214">
                  <c:v>3210</c:v>
                </c:pt>
                <c:pt idx="215">
                  <c:v>3225</c:v>
                </c:pt>
                <c:pt idx="216">
                  <c:v>3240</c:v>
                </c:pt>
                <c:pt idx="217">
                  <c:v>3255</c:v>
                </c:pt>
                <c:pt idx="218">
                  <c:v>3270</c:v>
                </c:pt>
                <c:pt idx="219">
                  <c:v>3285</c:v>
                </c:pt>
                <c:pt idx="220">
                  <c:v>3300</c:v>
                </c:pt>
                <c:pt idx="221">
                  <c:v>3315</c:v>
                </c:pt>
                <c:pt idx="222">
                  <c:v>3330</c:v>
                </c:pt>
                <c:pt idx="223">
                  <c:v>3345</c:v>
                </c:pt>
                <c:pt idx="224">
                  <c:v>3360</c:v>
                </c:pt>
                <c:pt idx="225">
                  <c:v>3375</c:v>
                </c:pt>
                <c:pt idx="226">
                  <c:v>3390</c:v>
                </c:pt>
                <c:pt idx="227">
                  <c:v>3405</c:v>
                </c:pt>
                <c:pt idx="228">
                  <c:v>3420</c:v>
                </c:pt>
                <c:pt idx="229">
                  <c:v>3435</c:v>
                </c:pt>
                <c:pt idx="230">
                  <c:v>3450</c:v>
                </c:pt>
                <c:pt idx="231">
                  <c:v>3465</c:v>
                </c:pt>
                <c:pt idx="232">
                  <c:v>3480</c:v>
                </c:pt>
                <c:pt idx="233">
                  <c:v>3495</c:v>
                </c:pt>
                <c:pt idx="234">
                  <c:v>3510</c:v>
                </c:pt>
                <c:pt idx="235">
                  <c:v>3525</c:v>
                </c:pt>
                <c:pt idx="236">
                  <c:v>3540</c:v>
                </c:pt>
                <c:pt idx="237">
                  <c:v>3555</c:v>
                </c:pt>
                <c:pt idx="238">
                  <c:v>3570</c:v>
                </c:pt>
                <c:pt idx="239">
                  <c:v>3585</c:v>
                </c:pt>
                <c:pt idx="240">
                  <c:v>3600</c:v>
                </c:pt>
                <c:pt idx="241">
                  <c:v>3615</c:v>
                </c:pt>
                <c:pt idx="242">
                  <c:v>3630</c:v>
                </c:pt>
                <c:pt idx="243">
                  <c:v>3645</c:v>
                </c:pt>
                <c:pt idx="244">
                  <c:v>3660</c:v>
                </c:pt>
                <c:pt idx="245">
                  <c:v>3675</c:v>
                </c:pt>
                <c:pt idx="246">
                  <c:v>3690</c:v>
                </c:pt>
                <c:pt idx="247">
                  <c:v>3705</c:v>
                </c:pt>
                <c:pt idx="248">
                  <c:v>3720</c:v>
                </c:pt>
                <c:pt idx="249">
                  <c:v>3735</c:v>
                </c:pt>
                <c:pt idx="250">
                  <c:v>3750</c:v>
                </c:pt>
                <c:pt idx="251">
                  <c:v>3765</c:v>
                </c:pt>
                <c:pt idx="252">
                  <c:v>3780</c:v>
                </c:pt>
                <c:pt idx="253">
                  <c:v>3795</c:v>
                </c:pt>
                <c:pt idx="254">
                  <c:v>3810</c:v>
                </c:pt>
                <c:pt idx="255">
                  <c:v>3825</c:v>
                </c:pt>
                <c:pt idx="256">
                  <c:v>3840</c:v>
                </c:pt>
                <c:pt idx="257">
                  <c:v>3855</c:v>
                </c:pt>
                <c:pt idx="258">
                  <c:v>3870</c:v>
                </c:pt>
                <c:pt idx="259">
                  <c:v>3885</c:v>
                </c:pt>
                <c:pt idx="260">
                  <c:v>3900</c:v>
                </c:pt>
                <c:pt idx="261">
                  <c:v>3915</c:v>
                </c:pt>
                <c:pt idx="262">
                  <c:v>3930</c:v>
                </c:pt>
                <c:pt idx="263">
                  <c:v>3945</c:v>
                </c:pt>
                <c:pt idx="264">
                  <c:v>3960</c:v>
                </c:pt>
                <c:pt idx="265">
                  <c:v>3975</c:v>
                </c:pt>
                <c:pt idx="266">
                  <c:v>3990</c:v>
                </c:pt>
                <c:pt idx="267">
                  <c:v>4005</c:v>
                </c:pt>
                <c:pt idx="268">
                  <c:v>4020</c:v>
                </c:pt>
                <c:pt idx="269">
                  <c:v>4035</c:v>
                </c:pt>
                <c:pt idx="270">
                  <c:v>4050</c:v>
                </c:pt>
                <c:pt idx="271">
                  <c:v>4065</c:v>
                </c:pt>
                <c:pt idx="272">
                  <c:v>4080</c:v>
                </c:pt>
                <c:pt idx="273">
                  <c:v>4095</c:v>
                </c:pt>
                <c:pt idx="274">
                  <c:v>4110</c:v>
                </c:pt>
                <c:pt idx="275">
                  <c:v>4125</c:v>
                </c:pt>
                <c:pt idx="276">
                  <c:v>4140</c:v>
                </c:pt>
                <c:pt idx="277">
                  <c:v>4155</c:v>
                </c:pt>
                <c:pt idx="278">
                  <c:v>4170</c:v>
                </c:pt>
                <c:pt idx="279">
                  <c:v>4185</c:v>
                </c:pt>
                <c:pt idx="280">
                  <c:v>4200</c:v>
                </c:pt>
              </c:numCache>
            </c:numRef>
          </c:xVal>
          <c:yVal>
            <c:numRef>
              <c:f>'vol aggregate'!$C$1:$C$4001</c:f>
              <c:numCache>
                <c:formatCode>General</c:formatCode>
                <c:ptCount val="4001"/>
                <c:pt idx="0">
                  <c:v>0</c:v>
                </c:pt>
                <c:pt idx="1">
                  <c:v>0</c:v>
                </c:pt>
                <c:pt idx="2">
                  <c:v>9.2848495941613273E-3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9.3437597423470208E-3</c:v>
                </c:pt>
                <c:pt idx="10">
                  <c:v>181.372510683819</c:v>
                </c:pt>
                <c:pt idx="11">
                  <c:v>2666.2596437037287</c:v>
                </c:pt>
                <c:pt idx="12">
                  <c:v>3569.3683619425601</c:v>
                </c:pt>
                <c:pt idx="13">
                  <c:v>3578.4712082105066</c:v>
                </c:pt>
                <c:pt idx="14">
                  <c:v>3582.1225191295498</c:v>
                </c:pt>
                <c:pt idx="15">
                  <c:v>3560.7445373218497</c:v>
                </c:pt>
                <c:pt idx="16">
                  <c:v>3564.1462458094597</c:v>
                </c:pt>
                <c:pt idx="17">
                  <c:v>3554.6496580693997</c:v>
                </c:pt>
                <c:pt idx="18">
                  <c:v>3566.87407502629</c:v>
                </c:pt>
                <c:pt idx="19">
                  <c:v>3513.2971738400956</c:v>
                </c:pt>
                <c:pt idx="20">
                  <c:v>3560.2622499187414</c:v>
                </c:pt>
                <c:pt idx="21">
                  <c:v>3554.2388573432099</c:v>
                </c:pt>
                <c:pt idx="22">
                  <c:v>3552.95378930681</c:v>
                </c:pt>
                <c:pt idx="23">
                  <c:v>3562.0966629478098</c:v>
                </c:pt>
                <c:pt idx="24">
                  <c:v>3559.6523721339122</c:v>
                </c:pt>
                <c:pt idx="25">
                  <c:v>3566.5563699012901</c:v>
                </c:pt>
                <c:pt idx="26">
                  <c:v>3571.7708878713001</c:v>
                </c:pt>
                <c:pt idx="27">
                  <c:v>3574.2049488907587</c:v>
                </c:pt>
                <c:pt idx="28">
                  <c:v>3580.3563974460612</c:v>
                </c:pt>
                <c:pt idx="29">
                  <c:v>3565.9925560720681</c:v>
                </c:pt>
                <c:pt idx="30">
                  <c:v>3359.4539642599202</c:v>
                </c:pt>
                <c:pt idx="31">
                  <c:v>746.886868631673</c:v>
                </c:pt>
                <c:pt idx="32">
                  <c:v>0</c:v>
                </c:pt>
                <c:pt idx="33">
                  <c:v>0</c:v>
                </c:pt>
                <c:pt idx="34">
                  <c:v>5.4986412875427705E-4</c:v>
                </c:pt>
                <c:pt idx="35">
                  <c:v>0</c:v>
                </c:pt>
                <c:pt idx="36">
                  <c:v>2.8395863598860406E-2</c:v>
                </c:pt>
                <c:pt idx="37">
                  <c:v>0</c:v>
                </c:pt>
                <c:pt idx="38">
                  <c:v>242.97259474937849</c:v>
                </c:pt>
                <c:pt idx="39">
                  <c:v>2971.5510483541002</c:v>
                </c:pt>
                <c:pt idx="40">
                  <c:v>3768.0113044910022</c:v>
                </c:pt>
                <c:pt idx="41">
                  <c:v>3781.8440840921699</c:v>
                </c:pt>
                <c:pt idx="42">
                  <c:v>3769.45796439786</c:v>
                </c:pt>
                <c:pt idx="43">
                  <c:v>3779.7983253770799</c:v>
                </c:pt>
                <c:pt idx="44">
                  <c:v>3786.2654531139187</c:v>
                </c:pt>
                <c:pt idx="45">
                  <c:v>3785.0404962661601</c:v>
                </c:pt>
                <c:pt idx="46">
                  <c:v>3783.9815266482756</c:v>
                </c:pt>
                <c:pt idx="47">
                  <c:v>3781.525863747645</c:v>
                </c:pt>
                <c:pt idx="48">
                  <c:v>3777.3130066683971</c:v>
                </c:pt>
                <c:pt idx="49">
                  <c:v>3781.7946027460698</c:v>
                </c:pt>
                <c:pt idx="50">
                  <c:v>3777.4662416400797</c:v>
                </c:pt>
                <c:pt idx="51">
                  <c:v>3777.3476914609087</c:v>
                </c:pt>
                <c:pt idx="52">
                  <c:v>3775.9653828105056</c:v>
                </c:pt>
                <c:pt idx="53">
                  <c:v>3780.66304507827</c:v>
                </c:pt>
                <c:pt idx="54">
                  <c:v>3774.6312246700622</c:v>
                </c:pt>
                <c:pt idx="55">
                  <c:v>3768.799507236145</c:v>
                </c:pt>
                <c:pt idx="56">
                  <c:v>3783.3151244719966</c:v>
                </c:pt>
                <c:pt idx="57">
                  <c:v>3766.8915525708021</c:v>
                </c:pt>
                <c:pt idx="58">
                  <c:v>3475.9289858489697</c:v>
                </c:pt>
                <c:pt idx="59">
                  <c:v>649.18663284525201</c:v>
                </c:pt>
                <c:pt idx="60">
                  <c:v>0</c:v>
                </c:pt>
                <c:pt idx="61">
                  <c:v>3.2767825460161778E-3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325.35629273683656</c:v>
                </c:pt>
                <c:pt idx="67">
                  <c:v>3004.4984707928797</c:v>
                </c:pt>
                <c:pt idx="68">
                  <c:v>3597.2976047728198</c:v>
                </c:pt>
                <c:pt idx="69">
                  <c:v>3586.1092624045</c:v>
                </c:pt>
                <c:pt idx="70">
                  <c:v>3598.0583200595802</c:v>
                </c:pt>
                <c:pt idx="71">
                  <c:v>3591.8073507155545</c:v>
                </c:pt>
                <c:pt idx="72">
                  <c:v>3582.3932346974466</c:v>
                </c:pt>
                <c:pt idx="73">
                  <c:v>3589.9723104874356</c:v>
                </c:pt>
                <c:pt idx="74">
                  <c:v>3598.7195368273556</c:v>
                </c:pt>
                <c:pt idx="75">
                  <c:v>3588.12032815355</c:v>
                </c:pt>
                <c:pt idx="76">
                  <c:v>3595.9685950552398</c:v>
                </c:pt>
                <c:pt idx="77">
                  <c:v>3575.9241649021101</c:v>
                </c:pt>
                <c:pt idx="78">
                  <c:v>3590.7551779983251</c:v>
                </c:pt>
                <c:pt idx="79">
                  <c:v>3590.6830264907899</c:v>
                </c:pt>
                <c:pt idx="80">
                  <c:v>3574.4121358209845</c:v>
                </c:pt>
                <c:pt idx="81">
                  <c:v>3568.5278602000199</c:v>
                </c:pt>
                <c:pt idx="82">
                  <c:v>3591.3476096654699</c:v>
                </c:pt>
                <c:pt idx="83">
                  <c:v>3590.9131475801501</c:v>
                </c:pt>
                <c:pt idx="84">
                  <c:v>3593.6208495682949</c:v>
                </c:pt>
                <c:pt idx="85">
                  <c:v>3602.9673021399112</c:v>
                </c:pt>
                <c:pt idx="86">
                  <c:v>3229.1202910461698</c:v>
                </c:pt>
                <c:pt idx="87">
                  <c:v>451.65124513837901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299.43227673838538</c:v>
                </c:pt>
                <c:pt idx="95">
                  <c:v>2320.9350666337546</c:v>
                </c:pt>
                <c:pt idx="96">
                  <c:v>2692.9482716858897</c:v>
                </c:pt>
                <c:pt idx="97">
                  <c:v>2684.0443671482799</c:v>
                </c:pt>
                <c:pt idx="98">
                  <c:v>2693.2421332900212</c:v>
                </c:pt>
                <c:pt idx="99">
                  <c:v>2689.0833042451845</c:v>
                </c:pt>
                <c:pt idx="100">
                  <c:v>2687.7439179165212</c:v>
                </c:pt>
                <c:pt idx="101">
                  <c:v>2681.8034962984366</c:v>
                </c:pt>
                <c:pt idx="102">
                  <c:v>2682.7910153366302</c:v>
                </c:pt>
                <c:pt idx="103">
                  <c:v>2691.7759763654612</c:v>
                </c:pt>
                <c:pt idx="104">
                  <c:v>2693.2226095331798</c:v>
                </c:pt>
                <c:pt idx="105">
                  <c:v>2689.0796329568902</c:v>
                </c:pt>
                <c:pt idx="106">
                  <c:v>2693.3477223409645</c:v>
                </c:pt>
                <c:pt idx="107">
                  <c:v>2695.2120403386498</c:v>
                </c:pt>
                <c:pt idx="108">
                  <c:v>2694.283832540495</c:v>
                </c:pt>
                <c:pt idx="109">
                  <c:v>2693.6715615190001</c:v>
                </c:pt>
                <c:pt idx="110">
                  <c:v>2689.2828259630214</c:v>
                </c:pt>
                <c:pt idx="111">
                  <c:v>2689.3242525358551</c:v>
                </c:pt>
                <c:pt idx="112">
                  <c:v>2688.0466685372398</c:v>
                </c:pt>
                <c:pt idx="113">
                  <c:v>2687.3725104191612</c:v>
                </c:pt>
                <c:pt idx="114">
                  <c:v>2340.9223249516699</c:v>
                </c:pt>
                <c:pt idx="115">
                  <c:v>264.38252205273</c:v>
                </c:pt>
                <c:pt idx="116">
                  <c:v>0</c:v>
                </c:pt>
                <c:pt idx="117">
                  <c:v>2.8398507566025154E-2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603.04703889093207</c:v>
                </c:pt>
                <c:pt idx="123">
                  <c:v>3242.2278794308049</c:v>
                </c:pt>
                <c:pt idx="124">
                  <c:v>3556.2798191352399</c:v>
                </c:pt>
                <c:pt idx="125">
                  <c:v>3564.8372732458956</c:v>
                </c:pt>
                <c:pt idx="126">
                  <c:v>3554.4508749953102</c:v>
                </c:pt>
                <c:pt idx="127">
                  <c:v>3553.2181622296498</c:v>
                </c:pt>
                <c:pt idx="128">
                  <c:v>3567.2682150397754</c:v>
                </c:pt>
                <c:pt idx="129">
                  <c:v>3562.8695098161602</c:v>
                </c:pt>
                <c:pt idx="130">
                  <c:v>3560.2687258821798</c:v>
                </c:pt>
                <c:pt idx="131">
                  <c:v>3559.6475311148797</c:v>
                </c:pt>
                <c:pt idx="132">
                  <c:v>3561.2597804175898</c:v>
                </c:pt>
                <c:pt idx="133">
                  <c:v>3565.7142722135222</c:v>
                </c:pt>
                <c:pt idx="134">
                  <c:v>3559.5040740660297</c:v>
                </c:pt>
                <c:pt idx="135">
                  <c:v>3556.0480427136149</c:v>
                </c:pt>
                <c:pt idx="136">
                  <c:v>3548.6119710686398</c:v>
                </c:pt>
                <c:pt idx="137">
                  <c:v>3555.7163644606144</c:v>
                </c:pt>
                <c:pt idx="138">
                  <c:v>3563.2073153668698</c:v>
                </c:pt>
                <c:pt idx="139">
                  <c:v>3559.2306339961401</c:v>
                </c:pt>
                <c:pt idx="140">
                  <c:v>3552.0523098655722</c:v>
                </c:pt>
                <c:pt idx="141">
                  <c:v>3557.0895991123898</c:v>
                </c:pt>
                <c:pt idx="142">
                  <c:v>2954.7800532712222</c:v>
                </c:pt>
                <c:pt idx="143">
                  <c:v>222.200647430309</c:v>
                </c:pt>
                <c:pt idx="144">
                  <c:v>0</c:v>
                </c:pt>
                <c:pt idx="145">
                  <c:v>9.314349000846869E-3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741.24512244544076</c:v>
                </c:pt>
                <c:pt idx="151">
                  <c:v>3452.2038500572298</c:v>
                </c:pt>
                <c:pt idx="152">
                  <c:v>3701.2299390151798</c:v>
                </c:pt>
                <c:pt idx="153">
                  <c:v>3708.1236659805299</c:v>
                </c:pt>
                <c:pt idx="154">
                  <c:v>3709.44555136699</c:v>
                </c:pt>
                <c:pt idx="155">
                  <c:v>3709.9533625662671</c:v>
                </c:pt>
                <c:pt idx="156">
                  <c:v>3707.916538216235</c:v>
                </c:pt>
                <c:pt idx="157">
                  <c:v>3712.1911621915656</c:v>
                </c:pt>
                <c:pt idx="158">
                  <c:v>3714.6202580131198</c:v>
                </c:pt>
                <c:pt idx="159">
                  <c:v>3710.6154280523701</c:v>
                </c:pt>
                <c:pt idx="160">
                  <c:v>3711.5762052363502</c:v>
                </c:pt>
                <c:pt idx="161">
                  <c:v>3713.1242276135299</c:v>
                </c:pt>
                <c:pt idx="162">
                  <c:v>3712.1482534819797</c:v>
                </c:pt>
                <c:pt idx="163">
                  <c:v>3697.6055805736601</c:v>
                </c:pt>
                <c:pt idx="164">
                  <c:v>3707.9418019596897</c:v>
                </c:pt>
                <c:pt idx="165">
                  <c:v>3715.2712155119002</c:v>
                </c:pt>
                <c:pt idx="166">
                  <c:v>3711.6626765541</c:v>
                </c:pt>
                <c:pt idx="167">
                  <c:v>3704.9292370934422</c:v>
                </c:pt>
                <c:pt idx="168">
                  <c:v>3714.2045874631549</c:v>
                </c:pt>
                <c:pt idx="169">
                  <c:v>3712.989736240308</c:v>
                </c:pt>
                <c:pt idx="170">
                  <c:v>2970.1001167340951</c:v>
                </c:pt>
                <c:pt idx="171">
                  <c:v>140.68202362995692</c:v>
                </c:pt>
                <c:pt idx="172">
                  <c:v>0</c:v>
                </c:pt>
                <c:pt idx="173">
                  <c:v>0</c:v>
                </c:pt>
                <c:pt idx="174">
                  <c:v>6.9641372624526824E-3</c:v>
                </c:pt>
                <c:pt idx="175">
                  <c:v>3.2939902872447281E-2</c:v>
                </c:pt>
                <c:pt idx="176">
                  <c:v>0</c:v>
                </c:pt>
                <c:pt idx="177">
                  <c:v>0</c:v>
                </c:pt>
                <c:pt idx="178">
                  <c:v>904.06264891421233</c:v>
                </c:pt>
                <c:pt idx="179">
                  <c:v>3452.7060141492098</c:v>
                </c:pt>
                <c:pt idx="180">
                  <c:v>3599.2617053387698</c:v>
                </c:pt>
                <c:pt idx="181">
                  <c:v>3617.5773490046004</c:v>
                </c:pt>
                <c:pt idx="182">
                  <c:v>3609.1790990629797</c:v>
                </c:pt>
                <c:pt idx="183">
                  <c:v>3586.9603596202601</c:v>
                </c:pt>
                <c:pt idx="184">
                  <c:v>3611.9171259368945</c:v>
                </c:pt>
                <c:pt idx="185">
                  <c:v>3610.3292790932501</c:v>
                </c:pt>
                <c:pt idx="186">
                  <c:v>3616.2157833944202</c:v>
                </c:pt>
                <c:pt idx="187">
                  <c:v>3608.5415853764712</c:v>
                </c:pt>
                <c:pt idx="188">
                  <c:v>3613.6079253898997</c:v>
                </c:pt>
                <c:pt idx="189">
                  <c:v>3611.7354655261597</c:v>
                </c:pt>
                <c:pt idx="190">
                  <c:v>3595.5960082249899</c:v>
                </c:pt>
                <c:pt idx="191">
                  <c:v>3608.7452338319522</c:v>
                </c:pt>
                <c:pt idx="192">
                  <c:v>3612.6985476744512</c:v>
                </c:pt>
                <c:pt idx="193">
                  <c:v>3609.3499902930312</c:v>
                </c:pt>
                <c:pt idx="194">
                  <c:v>3615.7792418192198</c:v>
                </c:pt>
                <c:pt idx="195">
                  <c:v>3603.7228627709387</c:v>
                </c:pt>
                <c:pt idx="196">
                  <c:v>3605.251343940115</c:v>
                </c:pt>
                <c:pt idx="197">
                  <c:v>3595.5320570672402</c:v>
                </c:pt>
                <c:pt idx="198">
                  <c:v>2703.6175112239202</c:v>
                </c:pt>
                <c:pt idx="199">
                  <c:v>54.698023602059571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9.2882147461972996E-3</c:v>
                </c:pt>
                <c:pt idx="205">
                  <c:v>0</c:v>
                </c:pt>
                <c:pt idx="206">
                  <c:v>766.02801145809713</c:v>
                </c:pt>
                <c:pt idx="207">
                  <c:v>2529.7326570443502</c:v>
                </c:pt>
                <c:pt idx="208">
                  <c:v>2617.1877039515812</c:v>
                </c:pt>
                <c:pt idx="209">
                  <c:v>2617.8131405120271</c:v>
                </c:pt>
                <c:pt idx="210">
                  <c:v>2623.1421547171499</c:v>
                </c:pt>
                <c:pt idx="211">
                  <c:v>2620.0950433121402</c:v>
                </c:pt>
                <c:pt idx="212">
                  <c:v>2618.2077539176998</c:v>
                </c:pt>
                <c:pt idx="213">
                  <c:v>2624.7331696681499</c:v>
                </c:pt>
                <c:pt idx="214">
                  <c:v>2625.2606459253534</c:v>
                </c:pt>
                <c:pt idx="215">
                  <c:v>2618.7990790771601</c:v>
                </c:pt>
                <c:pt idx="216">
                  <c:v>2618.4471534194722</c:v>
                </c:pt>
                <c:pt idx="217">
                  <c:v>2618.8366564729722</c:v>
                </c:pt>
                <c:pt idx="218">
                  <c:v>2618.9124935654322</c:v>
                </c:pt>
                <c:pt idx="219">
                  <c:v>2621.4803355951312</c:v>
                </c:pt>
                <c:pt idx="220">
                  <c:v>2619.8738626511022</c:v>
                </c:pt>
                <c:pt idx="221">
                  <c:v>2623.3976488899702</c:v>
                </c:pt>
                <c:pt idx="222">
                  <c:v>2619.9643496826998</c:v>
                </c:pt>
                <c:pt idx="223">
                  <c:v>2619.5746096545199</c:v>
                </c:pt>
                <c:pt idx="224">
                  <c:v>2622.8467481931598</c:v>
                </c:pt>
                <c:pt idx="225">
                  <c:v>2623.2871718339502</c:v>
                </c:pt>
                <c:pt idx="226">
                  <c:v>1850.2943492370762</c:v>
                </c:pt>
                <c:pt idx="227">
                  <c:v>20.998700696348489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3.4803245776277541E-3</c:v>
                </c:pt>
                <c:pt idx="233">
                  <c:v>5.8381810086103299E-3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9.2834895726713346E-3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2.921914007970566E-2</c:v>
                </c:pt>
                <c:pt idx="247">
                  <c:v>0</c:v>
                </c:pt>
                <c:pt idx="248">
                  <c:v>9.2742495222610227E-3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3.03173425375791E-2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9.3182017244189709E-3</c:v>
                </c:pt>
                <c:pt idx="260">
                  <c:v>0</c:v>
                </c:pt>
                <c:pt idx="261">
                  <c:v>8.1954733345856925E-4</c:v>
                </c:pt>
                <c:pt idx="262">
                  <c:v>2.8398199091041031E-2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</c:numCache>
            </c:numRef>
          </c:yVal>
        </c:ser>
        <c:axId val="69707648"/>
        <c:axId val="69709184"/>
      </c:scatterChart>
      <c:valAx>
        <c:axId val="69707648"/>
        <c:scaling>
          <c:orientation val="minMax"/>
          <c:max val="3600"/>
          <c:min val="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709184"/>
        <c:crosses val="autoZero"/>
        <c:crossBetween val="midCat"/>
      </c:valAx>
      <c:valAx>
        <c:axId val="69709184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707648"/>
        <c:crossesAt val="0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4.9043062200956937E-2"/>
          <c:y val="5.3061277364952725E-2"/>
          <c:w val="0.89114832535885169"/>
          <c:h val="0.85510289291981656"/>
        </c:manualLayout>
      </c:layout>
      <c:barChart>
        <c:barDir val="col"/>
        <c:grouping val="clustered"/>
        <c:ser>
          <c:idx val="0"/>
          <c:order val="0"/>
          <c:tx>
            <c:strRef>
              <c:f>Sheet6!$A$16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Sheet6!$B$15:$M$15</c:f>
              <c:strCache>
                <c:ptCount val="12"/>
                <c:pt idx="0">
                  <c:v>GW01</c:v>
                </c:pt>
                <c:pt idx="1">
                  <c:v>GW02</c:v>
                </c:pt>
                <c:pt idx="2">
                  <c:v>GW03</c:v>
                </c:pt>
                <c:pt idx="3">
                  <c:v>GW04</c:v>
                </c:pt>
                <c:pt idx="4">
                  <c:v>GW05</c:v>
                </c:pt>
                <c:pt idx="5">
                  <c:v>GW06</c:v>
                </c:pt>
                <c:pt idx="6">
                  <c:v>GW07</c:v>
                </c:pt>
                <c:pt idx="7">
                  <c:v>GW08</c:v>
                </c:pt>
                <c:pt idx="8">
                  <c:v>GW17</c:v>
                </c:pt>
                <c:pt idx="9">
                  <c:v>GW18</c:v>
                </c:pt>
                <c:pt idx="10">
                  <c:v>GW19</c:v>
                </c:pt>
                <c:pt idx="11">
                  <c:v>GW20</c:v>
                </c:pt>
              </c:strCache>
            </c:strRef>
          </c:cat>
          <c:val>
            <c:numRef>
              <c:f>Sheet6!$B$16:$M$16</c:f>
              <c:numCache>
                <c:formatCode>General</c:formatCode>
                <c:ptCount val="12"/>
                <c:pt idx="0">
                  <c:v>72.969885200979746</c:v>
                </c:pt>
                <c:pt idx="1">
                  <c:v>67.698468166115489</c:v>
                </c:pt>
                <c:pt idx="2">
                  <c:v>67.148024454912417</c:v>
                </c:pt>
                <c:pt idx="3">
                  <c:v>66.498895853108479</c:v>
                </c:pt>
                <c:pt idx="4">
                  <c:v>78.393373896553427</c:v>
                </c:pt>
                <c:pt idx="5">
                  <c:v>77.044219529799449</c:v>
                </c:pt>
                <c:pt idx="6">
                  <c:v>77.721479748351982</c:v>
                </c:pt>
                <c:pt idx="7">
                  <c:v>75.616365582288751</c:v>
                </c:pt>
                <c:pt idx="8">
                  <c:v>78.883803523775256</c:v>
                </c:pt>
                <c:pt idx="9">
                  <c:v>78.377142901558159</c:v>
                </c:pt>
                <c:pt idx="10">
                  <c:v>74.240907252739248</c:v>
                </c:pt>
                <c:pt idx="11">
                  <c:v>75.202922324811979</c:v>
                </c:pt>
              </c:numCache>
            </c:numRef>
          </c:val>
        </c:ser>
        <c:ser>
          <c:idx val="1"/>
          <c:order val="1"/>
          <c:tx>
            <c:strRef>
              <c:f>Sheet6!$A$17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Sheet6!$B$15:$M$15</c:f>
              <c:strCache>
                <c:ptCount val="12"/>
                <c:pt idx="0">
                  <c:v>GW01</c:v>
                </c:pt>
                <c:pt idx="1">
                  <c:v>GW02</c:v>
                </c:pt>
                <c:pt idx="2">
                  <c:v>GW03</c:v>
                </c:pt>
                <c:pt idx="3">
                  <c:v>GW04</c:v>
                </c:pt>
                <c:pt idx="4">
                  <c:v>GW05</c:v>
                </c:pt>
                <c:pt idx="5">
                  <c:v>GW06</c:v>
                </c:pt>
                <c:pt idx="6">
                  <c:v>GW07</c:v>
                </c:pt>
                <c:pt idx="7">
                  <c:v>GW08</c:v>
                </c:pt>
                <c:pt idx="8">
                  <c:v>GW17</c:v>
                </c:pt>
                <c:pt idx="9">
                  <c:v>GW18</c:v>
                </c:pt>
                <c:pt idx="10">
                  <c:v>GW19</c:v>
                </c:pt>
                <c:pt idx="11">
                  <c:v>GW20</c:v>
                </c:pt>
              </c:strCache>
            </c:strRef>
          </c:cat>
          <c:val>
            <c:numRef>
              <c:f>Sheet6!$B$17:$M$17</c:f>
              <c:numCache>
                <c:formatCode>General</c:formatCode>
                <c:ptCount val="12"/>
                <c:pt idx="0">
                  <c:v>86.470795411826188</c:v>
                </c:pt>
                <c:pt idx="1">
                  <c:v>69.575972398582621</c:v>
                </c:pt>
                <c:pt idx="2">
                  <c:v>69.164652512192959</c:v>
                </c:pt>
                <c:pt idx="3">
                  <c:v>71.714091435218677</c:v>
                </c:pt>
                <c:pt idx="4">
                  <c:v>78.374094182216979</c:v>
                </c:pt>
                <c:pt idx="5">
                  <c:v>77.645958467749253</c:v>
                </c:pt>
                <c:pt idx="6">
                  <c:v>77.426091043772004</c:v>
                </c:pt>
                <c:pt idx="7">
                  <c:v>84.279060044096255</c:v>
                </c:pt>
                <c:pt idx="8">
                  <c:v>78.997068033278026</c:v>
                </c:pt>
                <c:pt idx="9">
                  <c:v>77.642192823307482</c:v>
                </c:pt>
                <c:pt idx="10">
                  <c:v>86.769784112625487</c:v>
                </c:pt>
                <c:pt idx="11">
                  <c:v>86.771986162541765</c:v>
                </c:pt>
              </c:numCache>
            </c:numRef>
          </c:val>
        </c:ser>
        <c:ser>
          <c:idx val="2"/>
          <c:order val="2"/>
          <c:tx>
            <c:strRef>
              <c:f>Sheet6!$A$18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Sheet6!$B$15:$M$15</c:f>
              <c:strCache>
                <c:ptCount val="12"/>
                <c:pt idx="0">
                  <c:v>GW01</c:v>
                </c:pt>
                <c:pt idx="1">
                  <c:v>GW02</c:v>
                </c:pt>
                <c:pt idx="2">
                  <c:v>GW03</c:v>
                </c:pt>
                <c:pt idx="3">
                  <c:v>GW04</c:v>
                </c:pt>
                <c:pt idx="4">
                  <c:v>GW05</c:v>
                </c:pt>
                <c:pt idx="5">
                  <c:v>GW06</c:v>
                </c:pt>
                <c:pt idx="6">
                  <c:v>GW07</c:v>
                </c:pt>
                <c:pt idx="7">
                  <c:v>GW08</c:v>
                </c:pt>
                <c:pt idx="8">
                  <c:v>GW17</c:v>
                </c:pt>
                <c:pt idx="9">
                  <c:v>GW18</c:v>
                </c:pt>
                <c:pt idx="10">
                  <c:v>GW19</c:v>
                </c:pt>
                <c:pt idx="11">
                  <c:v>GW20</c:v>
                </c:pt>
              </c:strCache>
            </c:strRef>
          </c:cat>
          <c:val>
            <c:numRef>
              <c:f>Sheet6!$B$18:$M$18</c:f>
              <c:numCache>
                <c:formatCode>General</c:formatCode>
                <c:ptCount val="12"/>
                <c:pt idx="0">
                  <c:v>72.849852373293189</c:v>
                </c:pt>
                <c:pt idx="1">
                  <c:v>68.938018612127252</c:v>
                </c:pt>
                <c:pt idx="2">
                  <c:v>69.151133608054479</c:v>
                </c:pt>
                <c:pt idx="3">
                  <c:v>66.303643811504458</c:v>
                </c:pt>
                <c:pt idx="4">
                  <c:v>78.653355423054506</c:v>
                </c:pt>
                <c:pt idx="5">
                  <c:v>75.739748545669585</c:v>
                </c:pt>
                <c:pt idx="6">
                  <c:v>75.840479490057263</c:v>
                </c:pt>
                <c:pt idx="7">
                  <c:v>75.506948516628924</c:v>
                </c:pt>
                <c:pt idx="8">
                  <c:v>79.860179045351003</c:v>
                </c:pt>
                <c:pt idx="9">
                  <c:v>78.706357017949614</c:v>
                </c:pt>
                <c:pt idx="10">
                  <c:v>73.9969696804488</c:v>
                </c:pt>
                <c:pt idx="11">
                  <c:v>74.666391288328498</c:v>
                </c:pt>
              </c:numCache>
            </c:numRef>
          </c:val>
        </c:ser>
        <c:ser>
          <c:idx val="3"/>
          <c:order val="3"/>
          <c:tx>
            <c:strRef>
              <c:f>Sheet6!$A$19</c:f>
              <c:strCache>
                <c:ptCount val="1"/>
                <c:pt idx="0">
                  <c:v>I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Sheet6!$B$15:$M$15</c:f>
              <c:strCache>
                <c:ptCount val="12"/>
                <c:pt idx="0">
                  <c:v>GW01</c:v>
                </c:pt>
                <c:pt idx="1">
                  <c:v>GW02</c:v>
                </c:pt>
                <c:pt idx="2">
                  <c:v>GW03</c:v>
                </c:pt>
                <c:pt idx="3">
                  <c:v>GW04</c:v>
                </c:pt>
                <c:pt idx="4">
                  <c:v>GW05</c:v>
                </c:pt>
                <c:pt idx="5">
                  <c:v>GW06</c:v>
                </c:pt>
                <c:pt idx="6">
                  <c:v>GW07</c:v>
                </c:pt>
                <c:pt idx="7">
                  <c:v>GW08</c:v>
                </c:pt>
                <c:pt idx="8">
                  <c:v>GW17</c:v>
                </c:pt>
                <c:pt idx="9">
                  <c:v>GW18</c:v>
                </c:pt>
                <c:pt idx="10">
                  <c:v>GW19</c:v>
                </c:pt>
                <c:pt idx="11">
                  <c:v>GW20</c:v>
                </c:pt>
              </c:strCache>
            </c:strRef>
          </c:cat>
          <c:val>
            <c:numRef>
              <c:f>Sheet6!$B$19:$M$19</c:f>
              <c:numCache>
                <c:formatCode>General</c:formatCode>
                <c:ptCount val="12"/>
                <c:pt idx="0">
                  <c:v>80.418173623416664</c:v>
                </c:pt>
                <c:pt idx="1">
                  <c:v>68.735903887550649</c:v>
                </c:pt>
                <c:pt idx="2">
                  <c:v>69.173561838604058</c:v>
                </c:pt>
                <c:pt idx="3">
                  <c:v>70.177952809466419</c:v>
                </c:pt>
                <c:pt idx="4">
                  <c:v>72.917988907207814</c:v>
                </c:pt>
                <c:pt idx="5">
                  <c:v>70.612084917752469</c:v>
                </c:pt>
                <c:pt idx="6">
                  <c:v>73.296816394394668</c:v>
                </c:pt>
                <c:pt idx="7">
                  <c:v>76.859072768545289</c:v>
                </c:pt>
                <c:pt idx="8">
                  <c:v>79.99891659235</c:v>
                </c:pt>
                <c:pt idx="9">
                  <c:v>73.35567302407965</c:v>
                </c:pt>
                <c:pt idx="10">
                  <c:v>80.467358235316667</c:v>
                </c:pt>
                <c:pt idx="11">
                  <c:v>80.580736587064749</c:v>
                </c:pt>
              </c:numCache>
            </c:numRef>
          </c:val>
        </c:ser>
        <c:ser>
          <c:idx val="4"/>
          <c:order val="4"/>
          <c:tx>
            <c:strRef>
              <c:f>Sheet6!$A$20</c:f>
              <c:strCache>
                <c:ptCount val="1"/>
                <c:pt idx="0">
                  <c:v>J</c:v>
                </c:pt>
              </c:strCache>
            </c:strRef>
          </c:tx>
          <c:spPr>
            <a:solidFill>
              <a:srgbClr val="6600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Sheet6!$B$15:$M$15</c:f>
              <c:strCache>
                <c:ptCount val="12"/>
                <c:pt idx="0">
                  <c:v>GW01</c:v>
                </c:pt>
                <c:pt idx="1">
                  <c:v>GW02</c:v>
                </c:pt>
                <c:pt idx="2">
                  <c:v>GW03</c:v>
                </c:pt>
                <c:pt idx="3">
                  <c:v>GW04</c:v>
                </c:pt>
                <c:pt idx="4">
                  <c:v>GW05</c:v>
                </c:pt>
                <c:pt idx="5">
                  <c:v>GW06</c:v>
                </c:pt>
                <c:pt idx="6">
                  <c:v>GW07</c:v>
                </c:pt>
                <c:pt idx="7">
                  <c:v>GW08</c:v>
                </c:pt>
                <c:pt idx="8">
                  <c:v>GW17</c:v>
                </c:pt>
                <c:pt idx="9">
                  <c:v>GW18</c:v>
                </c:pt>
                <c:pt idx="10">
                  <c:v>GW19</c:v>
                </c:pt>
                <c:pt idx="11">
                  <c:v>GW20</c:v>
                </c:pt>
              </c:strCache>
            </c:strRef>
          </c:cat>
          <c:val>
            <c:numRef>
              <c:f>Sheet6!$B$20:$M$20</c:f>
              <c:numCache>
                <c:formatCode>General</c:formatCode>
                <c:ptCount val="12"/>
                <c:pt idx="0">
                  <c:v>73.578980353566152</c:v>
                </c:pt>
                <c:pt idx="1">
                  <c:v>65.13434507200104</c:v>
                </c:pt>
                <c:pt idx="2">
                  <c:v>66.806800868173482</c:v>
                </c:pt>
                <c:pt idx="3">
                  <c:v>66.002482760376751</c:v>
                </c:pt>
                <c:pt idx="4">
                  <c:v>77.848473646711255</c:v>
                </c:pt>
                <c:pt idx="5">
                  <c:v>77.605002584147499</c:v>
                </c:pt>
                <c:pt idx="6">
                  <c:v>77.390207200036755</c:v>
                </c:pt>
                <c:pt idx="7">
                  <c:v>77.184482270355488</c:v>
                </c:pt>
                <c:pt idx="8">
                  <c:v>78.257942321067006</c:v>
                </c:pt>
                <c:pt idx="9">
                  <c:v>77.154954314524488</c:v>
                </c:pt>
                <c:pt idx="10">
                  <c:v>77.329155212374857</c:v>
                </c:pt>
                <c:pt idx="11">
                  <c:v>75.432475329721768</c:v>
                </c:pt>
              </c:numCache>
            </c:numRef>
          </c:val>
        </c:ser>
        <c:ser>
          <c:idx val="5"/>
          <c:order val="5"/>
          <c:tx>
            <c:strRef>
              <c:f>Sheet6!$A$21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rgbClr val="FF808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Sheet6!$B$15:$M$15</c:f>
              <c:strCache>
                <c:ptCount val="12"/>
                <c:pt idx="0">
                  <c:v>GW01</c:v>
                </c:pt>
                <c:pt idx="1">
                  <c:v>GW02</c:v>
                </c:pt>
                <c:pt idx="2">
                  <c:v>GW03</c:v>
                </c:pt>
                <c:pt idx="3">
                  <c:v>GW04</c:v>
                </c:pt>
                <c:pt idx="4">
                  <c:v>GW05</c:v>
                </c:pt>
                <c:pt idx="5">
                  <c:v>GW06</c:v>
                </c:pt>
                <c:pt idx="6">
                  <c:v>GW07</c:v>
                </c:pt>
                <c:pt idx="7">
                  <c:v>GW08</c:v>
                </c:pt>
                <c:pt idx="8">
                  <c:v>GW17</c:v>
                </c:pt>
                <c:pt idx="9">
                  <c:v>GW18</c:v>
                </c:pt>
                <c:pt idx="10">
                  <c:v>GW19</c:v>
                </c:pt>
                <c:pt idx="11">
                  <c:v>GW20</c:v>
                </c:pt>
              </c:strCache>
            </c:strRef>
          </c:cat>
          <c:val>
            <c:numRef>
              <c:f>Sheet6!$B$21:$M$21</c:f>
              <c:numCache>
                <c:formatCode>General</c:formatCode>
                <c:ptCount val="12"/>
                <c:pt idx="0">
                  <c:v>86.458946316573005</c:v>
                </c:pt>
                <c:pt idx="1">
                  <c:v>67.671279831665842</c:v>
                </c:pt>
                <c:pt idx="2">
                  <c:v>71.355759533106024</c:v>
                </c:pt>
                <c:pt idx="3">
                  <c:v>70.130939682054688</c:v>
                </c:pt>
                <c:pt idx="4">
                  <c:v>79.125785248156774</c:v>
                </c:pt>
                <c:pt idx="5">
                  <c:v>78.033230695119627</c:v>
                </c:pt>
                <c:pt idx="6">
                  <c:v>77.683889874151504</c:v>
                </c:pt>
                <c:pt idx="7">
                  <c:v>75.780334374124237</c:v>
                </c:pt>
                <c:pt idx="8">
                  <c:v>78.281272323162</c:v>
                </c:pt>
                <c:pt idx="9">
                  <c:v>78.206287829548756</c:v>
                </c:pt>
                <c:pt idx="10">
                  <c:v>78.331679267380267</c:v>
                </c:pt>
                <c:pt idx="11">
                  <c:v>86.518907742989342</c:v>
                </c:pt>
              </c:numCache>
            </c:numRef>
          </c:val>
        </c:ser>
        <c:ser>
          <c:idx val="6"/>
          <c:order val="6"/>
          <c:tx>
            <c:strRef>
              <c:f>Sheet6!$A$22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Sheet6!$B$15:$M$15</c:f>
              <c:strCache>
                <c:ptCount val="12"/>
                <c:pt idx="0">
                  <c:v>GW01</c:v>
                </c:pt>
                <c:pt idx="1">
                  <c:v>GW02</c:v>
                </c:pt>
                <c:pt idx="2">
                  <c:v>GW03</c:v>
                </c:pt>
                <c:pt idx="3">
                  <c:v>GW04</c:v>
                </c:pt>
                <c:pt idx="4">
                  <c:v>GW05</c:v>
                </c:pt>
                <c:pt idx="5">
                  <c:v>GW06</c:v>
                </c:pt>
                <c:pt idx="6">
                  <c:v>GW07</c:v>
                </c:pt>
                <c:pt idx="7">
                  <c:v>GW08</c:v>
                </c:pt>
                <c:pt idx="8">
                  <c:v>GW17</c:v>
                </c:pt>
                <c:pt idx="9">
                  <c:v>GW18</c:v>
                </c:pt>
                <c:pt idx="10">
                  <c:v>GW19</c:v>
                </c:pt>
                <c:pt idx="11">
                  <c:v>GW20</c:v>
                </c:pt>
              </c:strCache>
            </c:strRef>
          </c:cat>
          <c:val>
            <c:numRef>
              <c:f>Sheet6!$B$22:$M$22</c:f>
              <c:numCache>
                <c:formatCode>General</c:formatCode>
                <c:ptCount val="12"/>
                <c:pt idx="0">
                  <c:v>73.289264663226447</c:v>
                </c:pt>
                <c:pt idx="1">
                  <c:v>67.281710593466357</c:v>
                </c:pt>
                <c:pt idx="2">
                  <c:v>67.988479152140158</c:v>
                </c:pt>
                <c:pt idx="3">
                  <c:v>66.695085768217297</c:v>
                </c:pt>
                <c:pt idx="4">
                  <c:v>77.989211652991983</c:v>
                </c:pt>
                <c:pt idx="5">
                  <c:v>78.588682420813498</c:v>
                </c:pt>
                <c:pt idx="6">
                  <c:v>77.905408578569023</c:v>
                </c:pt>
                <c:pt idx="7">
                  <c:v>80.078743504685008</c:v>
                </c:pt>
                <c:pt idx="8">
                  <c:v>78.809992749282998</c:v>
                </c:pt>
                <c:pt idx="9">
                  <c:v>79.050654473487754</c:v>
                </c:pt>
                <c:pt idx="10">
                  <c:v>78.584941072554457</c:v>
                </c:pt>
                <c:pt idx="11">
                  <c:v>75.73274425928048</c:v>
                </c:pt>
              </c:numCache>
            </c:numRef>
          </c:val>
        </c:ser>
        <c:ser>
          <c:idx val="7"/>
          <c:order val="7"/>
          <c:tx>
            <c:strRef>
              <c:f>Sheet6!$A$23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Sheet6!$B$15:$M$15</c:f>
              <c:strCache>
                <c:ptCount val="12"/>
                <c:pt idx="0">
                  <c:v>GW01</c:v>
                </c:pt>
                <c:pt idx="1">
                  <c:v>GW02</c:v>
                </c:pt>
                <c:pt idx="2">
                  <c:v>GW03</c:v>
                </c:pt>
                <c:pt idx="3">
                  <c:v>GW04</c:v>
                </c:pt>
                <c:pt idx="4">
                  <c:v>GW05</c:v>
                </c:pt>
                <c:pt idx="5">
                  <c:v>GW06</c:v>
                </c:pt>
                <c:pt idx="6">
                  <c:v>GW07</c:v>
                </c:pt>
                <c:pt idx="7">
                  <c:v>GW08</c:v>
                </c:pt>
                <c:pt idx="8">
                  <c:v>GW17</c:v>
                </c:pt>
                <c:pt idx="9">
                  <c:v>GW18</c:v>
                </c:pt>
                <c:pt idx="10">
                  <c:v>GW19</c:v>
                </c:pt>
                <c:pt idx="11">
                  <c:v>GW20</c:v>
                </c:pt>
              </c:strCache>
            </c:strRef>
          </c:cat>
          <c:val>
            <c:numRef>
              <c:f>Sheet6!$B$23:$M$23</c:f>
              <c:numCache>
                <c:formatCode>General</c:formatCode>
                <c:ptCount val="12"/>
                <c:pt idx="0">
                  <c:v>80.394516417267667</c:v>
                </c:pt>
                <c:pt idx="1">
                  <c:v>69.770460753534408</c:v>
                </c:pt>
                <c:pt idx="2">
                  <c:v>69.221436992954736</c:v>
                </c:pt>
                <c:pt idx="3">
                  <c:v>68.309229399311221</c:v>
                </c:pt>
                <c:pt idx="4">
                  <c:v>71.488087221891249</c:v>
                </c:pt>
                <c:pt idx="5">
                  <c:v>69.851524755317314</c:v>
                </c:pt>
                <c:pt idx="6">
                  <c:v>72.50467254717833</c:v>
                </c:pt>
                <c:pt idx="7">
                  <c:v>72.706690249513485</c:v>
                </c:pt>
                <c:pt idx="8">
                  <c:v>72.823213427119143</c:v>
                </c:pt>
                <c:pt idx="9">
                  <c:v>73.666900962555658</c:v>
                </c:pt>
                <c:pt idx="10">
                  <c:v>72.410731786662339</c:v>
                </c:pt>
                <c:pt idx="11">
                  <c:v>80.441224928336993</c:v>
                </c:pt>
              </c:numCache>
            </c:numRef>
          </c:val>
        </c:ser>
        <c:axId val="70046080"/>
        <c:axId val="70047616"/>
      </c:barChart>
      <c:catAx>
        <c:axId val="700460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047616"/>
        <c:crosses val="autoZero"/>
        <c:auto val="1"/>
        <c:lblAlgn val="ctr"/>
        <c:lblOffset val="100"/>
        <c:tickLblSkip val="1"/>
        <c:tickMarkSkip val="1"/>
      </c:catAx>
      <c:valAx>
        <c:axId val="70047616"/>
        <c:scaling>
          <c:orientation val="minMax"/>
          <c:max val="9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0046080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5334928229665072"/>
          <c:y val="0.30816357238876485"/>
          <c:w val="3.7081339712918771E-2"/>
          <c:h val="0.3448983028721928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0247580978753017E-2"/>
          <c:y val="5.8823594394701834E-2"/>
          <c:w val="0.83454740646502312"/>
          <c:h val="0.83936744309362954"/>
        </c:manualLayout>
      </c:layout>
      <c:scatterChart>
        <c:scatterStyle val="lineMarker"/>
        <c:ser>
          <c:idx val="0"/>
          <c:order val="0"/>
          <c:tx>
            <c:strRef>
              <c:f>'test 2'!$B$1</c:f>
              <c:strCache>
                <c:ptCount val="1"/>
                <c:pt idx="0">
                  <c:v>2a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'test 2'!$A$2:$A$283</c:f>
              <c:numCache>
                <c:formatCode>General</c:formatCode>
                <c:ptCount val="282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  <c:pt idx="27">
                  <c:v>405</c:v>
                </c:pt>
                <c:pt idx="28">
                  <c:v>420</c:v>
                </c:pt>
                <c:pt idx="29">
                  <c:v>435</c:v>
                </c:pt>
                <c:pt idx="30">
                  <c:v>450</c:v>
                </c:pt>
                <c:pt idx="31">
                  <c:v>465</c:v>
                </c:pt>
                <c:pt idx="32">
                  <c:v>480</c:v>
                </c:pt>
                <c:pt idx="33">
                  <c:v>495</c:v>
                </c:pt>
                <c:pt idx="34">
                  <c:v>510</c:v>
                </c:pt>
                <c:pt idx="35">
                  <c:v>525</c:v>
                </c:pt>
                <c:pt idx="36">
                  <c:v>540</c:v>
                </c:pt>
                <c:pt idx="37">
                  <c:v>555</c:v>
                </c:pt>
                <c:pt idx="38">
                  <c:v>570</c:v>
                </c:pt>
                <c:pt idx="39">
                  <c:v>585</c:v>
                </c:pt>
                <c:pt idx="40">
                  <c:v>600</c:v>
                </c:pt>
                <c:pt idx="41">
                  <c:v>615</c:v>
                </c:pt>
                <c:pt idx="42">
                  <c:v>630</c:v>
                </c:pt>
                <c:pt idx="43">
                  <c:v>645</c:v>
                </c:pt>
                <c:pt idx="44">
                  <c:v>660</c:v>
                </c:pt>
                <c:pt idx="45">
                  <c:v>675</c:v>
                </c:pt>
                <c:pt idx="46">
                  <c:v>690</c:v>
                </c:pt>
                <c:pt idx="47">
                  <c:v>705</c:v>
                </c:pt>
                <c:pt idx="48">
                  <c:v>720</c:v>
                </c:pt>
                <c:pt idx="49">
                  <c:v>735</c:v>
                </c:pt>
                <c:pt idx="50">
                  <c:v>750</c:v>
                </c:pt>
                <c:pt idx="51">
                  <c:v>765</c:v>
                </c:pt>
                <c:pt idx="52">
                  <c:v>780</c:v>
                </c:pt>
                <c:pt idx="53">
                  <c:v>795</c:v>
                </c:pt>
                <c:pt idx="54">
                  <c:v>810</c:v>
                </c:pt>
                <c:pt idx="55">
                  <c:v>825</c:v>
                </c:pt>
                <c:pt idx="56">
                  <c:v>840</c:v>
                </c:pt>
                <c:pt idx="57">
                  <c:v>855</c:v>
                </c:pt>
                <c:pt idx="58">
                  <c:v>870</c:v>
                </c:pt>
                <c:pt idx="59">
                  <c:v>885</c:v>
                </c:pt>
                <c:pt idx="60">
                  <c:v>900</c:v>
                </c:pt>
                <c:pt idx="61">
                  <c:v>915</c:v>
                </c:pt>
                <c:pt idx="62">
                  <c:v>930</c:v>
                </c:pt>
                <c:pt idx="63">
                  <c:v>945</c:v>
                </c:pt>
                <c:pt idx="64">
                  <c:v>960</c:v>
                </c:pt>
                <c:pt idx="65">
                  <c:v>975</c:v>
                </c:pt>
                <c:pt idx="66">
                  <c:v>990</c:v>
                </c:pt>
                <c:pt idx="67">
                  <c:v>1005</c:v>
                </c:pt>
                <c:pt idx="68">
                  <c:v>1020</c:v>
                </c:pt>
                <c:pt idx="69">
                  <c:v>1035</c:v>
                </c:pt>
                <c:pt idx="70">
                  <c:v>1050</c:v>
                </c:pt>
                <c:pt idx="71">
                  <c:v>1065</c:v>
                </c:pt>
                <c:pt idx="72">
                  <c:v>1080</c:v>
                </c:pt>
                <c:pt idx="73">
                  <c:v>1095</c:v>
                </c:pt>
                <c:pt idx="74">
                  <c:v>1110</c:v>
                </c:pt>
                <c:pt idx="75">
                  <c:v>1125</c:v>
                </c:pt>
                <c:pt idx="76">
                  <c:v>1140</c:v>
                </c:pt>
                <c:pt idx="77">
                  <c:v>1155</c:v>
                </c:pt>
                <c:pt idx="78">
                  <c:v>1170</c:v>
                </c:pt>
                <c:pt idx="79">
                  <c:v>1185</c:v>
                </c:pt>
                <c:pt idx="80">
                  <c:v>1200</c:v>
                </c:pt>
                <c:pt idx="81">
                  <c:v>1215</c:v>
                </c:pt>
                <c:pt idx="82">
                  <c:v>1230</c:v>
                </c:pt>
                <c:pt idx="83">
                  <c:v>1245</c:v>
                </c:pt>
                <c:pt idx="84">
                  <c:v>1260</c:v>
                </c:pt>
                <c:pt idx="85">
                  <c:v>1275</c:v>
                </c:pt>
                <c:pt idx="86">
                  <c:v>1290</c:v>
                </c:pt>
                <c:pt idx="87">
                  <c:v>1305</c:v>
                </c:pt>
                <c:pt idx="88">
                  <c:v>1320</c:v>
                </c:pt>
                <c:pt idx="89">
                  <c:v>1335</c:v>
                </c:pt>
                <c:pt idx="90">
                  <c:v>1350</c:v>
                </c:pt>
                <c:pt idx="91">
                  <c:v>1365</c:v>
                </c:pt>
                <c:pt idx="92">
                  <c:v>1380</c:v>
                </c:pt>
                <c:pt idx="93">
                  <c:v>1395</c:v>
                </c:pt>
                <c:pt idx="94">
                  <c:v>1410</c:v>
                </c:pt>
                <c:pt idx="95">
                  <c:v>1425</c:v>
                </c:pt>
                <c:pt idx="96">
                  <c:v>1440</c:v>
                </c:pt>
                <c:pt idx="97">
                  <c:v>1455</c:v>
                </c:pt>
                <c:pt idx="98">
                  <c:v>1470</c:v>
                </c:pt>
                <c:pt idx="99">
                  <c:v>1485</c:v>
                </c:pt>
                <c:pt idx="100">
                  <c:v>1500</c:v>
                </c:pt>
                <c:pt idx="101">
                  <c:v>1515</c:v>
                </c:pt>
                <c:pt idx="102">
                  <c:v>1530</c:v>
                </c:pt>
                <c:pt idx="103">
                  <c:v>1545</c:v>
                </c:pt>
                <c:pt idx="104">
                  <c:v>1560</c:v>
                </c:pt>
                <c:pt idx="105">
                  <c:v>1575</c:v>
                </c:pt>
                <c:pt idx="106">
                  <c:v>1590</c:v>
                </c:pt>
                <c:pt idx="107">
                  <c:v>1605</c:v>
                </c:pt>
                <c:pt idx="108">
                  <c:v>1620</c:v>
                </c:pt>
                <c:pt idx="109">
                  <c:v>1635</c:v>
                </c:pt>
                <c:pt idx="110">
                  <c:v>1650</c:v>
                </c:pt>
                <c:pt idx="111">
                  <c:v>1665</c:v>
                </c:pt>
                <c:pt idx="112">
                  <c:v>1680</c:v>
                </c:pt>
                <c:pt idx="113">
                  <c:v>1695</c:v>
                </c:pt>
                <c:pt idx="114">
                  <c:v>1710</c:v>
                </c:pt>
                <c:pt idx="115">
                  <c:v>1725</c:v>
                </c:pt>
                <c:pt idx="116">
                  <c:v>1740</c:v>
                </c:pt>
                <c:pt idx="117">
                  <c:v>1755</c:v>
                </c:pt>
                <c:pt idx="118">
                  <c:v>1770</c:v>
                </c:pt>
                <c:pt idx="119">
                  <c:v>1785</c:v>
                </c:pt>
                <c:pt idx="120">
                  <c:v>1800</c:v>
                </c:pt>
                <c:pt idx="121">
                  <c:v>1815</c:v>
                </c:pt>
                <c:pt idx="122">
                  <c:v>1830</c:v>
                </c:pt>
                <c:pt idx="123">
                  <c:v>1845</c:v>
                </c:pt>
                <c:pt idx="124">
                  <c:v>1860</c:v>
                </c:pt>
                <c:pt idx="125">
                  <c:v>1875</c:v>
                </c:pt>
                <c:pt idx="126">
                  <c:v>1890</c:v>
                </c:pt>
                <c:pt idx="127">
                  <c:v>1905</c:v>
                </c:pt>
                <c:pt idx="128">
                  <c:v>1920</c:v>
                </c:pt>
                <c:pt idx="129">
                  <c:v>1935</c:v>
                </c:pt>
                <c:pt idx="130">
                  <c:v>1950</c:v>
                </c:pt>
                <c:pt idx="131">
                  <c:v>1965</c:v>
                </c:pt>
                <c:pt idx="132">
                  <c:v>1980</c:v>
                </c:pt>
                <c:pt idx="133">
                  <c:v>1995</c:v>
                </c:pt>
                <c:pt idx="134">
                  <c:v>2010</c:v>
                </c:pt>
                <c:pt idx="135">
                  <c:v>2025</c:v>
                </c:pt>
                <c:pt idx="136">
                  <c:v>2040</c:v>
                </c:pt>
                <c:pt idx="137">
                  <c:v>2055</c:v>
                </c:pt>
                <c:pt idx="138">
                  <c:v>2070</c:v>
                </c:pt>
                <c:pt idx="139">
                  <c:v>2085</c:v>
                </c:pt>
                <c:pt idx="140">
                  <c:v>2100</c:v>
                </c:pt>
                <c:pt idx="141">
                  <c:v>2115</c:v>
                </c:pt>
                <c:pt idx="142">
                  <c:v>2130</c:v>
                </c:pt>
                <c:pt idx="143">
                  <c:v>2145</c:v>
                </c:pt>
                <c:pt idx="144">
                  <c:v>2160</c:v>
                </c:pt>
                <c:pt idx="145">
                  <c:v>2175</c:v>
                </c:pt>
                <c:pt idx="146">
                  <c:v>2190</c:v>
                </c:pt>
                <c:pt idx="147">
                  <c:v>2205</c:v>
                </c:pt>
                <c:pt idx="148">
                  <c:v>2220</c:v>
                </c:pt>
                <c:pt idx="149">
                  <c:v>2235</c:v>
                </c:pt>
                <c:pt idx="150">
                  <c:v>2250</c:v>
                </c:pt>
                <c:pt idx="151">
                  <c:v>2265</c:v>
                </c:pt>
                <c:pt idx="152">
                  <c:v>2280</c:v>
                </c:pt>
                <c:pt idx="153">
                  <c:v>2295</c:v>
                </c:pt>
                <c:pt idx="154">
                  <c:v>2310</c:v>
                </c:pt>
                <c:pt idx="155">
                  <c:v>2325</c:v>
                </c:pt>
                <c:pt idx="156">
                  <c:v>2340</c:v>
                </c:pt>
                <c:pt idx="157">
                  <c:v>2355</c:v>
                </c:pt>
                <c:pt idx="158">
                  <c:v>2370</c:v>
                </c:pt>
                <c:pt idx="159">
                  <c:v>2385</c:v>
                </c:pt>
                <c:pt idx="160">
                  <c:v>2400</c:v>
                </c:pt>
                <c:pt idx="161">
                  <c:v>2415</c:v>
                </c:pt>
                <c:pt idx="162">
                  <c:v>2430</c:v>
                </c:pt>
                <c:pt idx="163">
                  <c:v>2445</c:v>
                </c:pt>
                <c:pt idx="164">
                  <c:v>2460</c:v>
                </c:pt>
                <c:pt idx="165">
                  <c:v>2475</c:v>
                </c:pt>
                <c:pt idx="166">
                  <c:v>2490</c:v>
                </c:pt>
                <c:pt idx="167">
                  <c:v>2505</c:v>
                </c:pt>
                <c:pt idx="168">
                  <c:v>2520</c:v>
                </c:pt>
                <c:pt idx="169">
                  <c:v>2535</c:v>
                </c:pt>
                <c:pt idx="170">
                  <c:v>2550</c:v>
                </c:pt>
                <c:pt idx="171">
                  <c:v>2565</c:v>
                </c:pt>
                <c:pt idx="172">
                  <c:v>2580</c:v>
                </c:pt>
                <c:pt idx="173">
                  <c:v>2595</c:v>
                </c:pt>
                <c:pt idx="174">
                  <c:v>2610</c:v>
                </c:pt>
                <c:pt idx="175">
                  <c:v>2625</c:v>
                </c:pt>
                <c:pt idx="176">
                  <c:v>2640</c:v>
                </c:pt>
                <c:pt idx="177">
                  <c:v>2655</c:v>
                </c:pt>
                <c:pt idx="178">
                  <c:v>2670</c:v>
                </c:pt>
                <c:pt idx="179">
                  <c:v>2685</c:v>
                </c:pt>
                <c:pt idx="180">
                  <c:v>2700</c:v>
                </c:pt>
                <c:pt idx="181">
                  <c:v>2715</c:v>
                </c:pt>
                <c:pt idx="182">
                  <c:v>2730</c:v>
                </c:pt>
                <c:pt idx="183">
                  <c:v>2745</c:v>
                </c:pt>
                <c:pt idx="184">
                  <c:v>2760</c:v>
                </c:pt>
                <c:pt idx="185">
                  <c:v>2775</c:v>
                </c:pt>
                <c:pt idx="186">
                  <c:v>2790</c:v>
                </c:pt>
                <c:pt idx="187">
                  <c:v>2805</c:v>
                </c:pt>
                <c:pt idx="188">
                  <c:v>2820</c:v>
                </c:pt>
                <c:pt idx="189">
                  <c:v>2835</c:v>
                </c:pt>
                <c:pt idx="190">
                  <c:v>2850</c:v>
                </c:pt>
                <c:pt idx="191">
                  <c:v>2865</c:v>
                </c:pt>
                <c:pt idx="192">
                  <c:v>2880</c:v>
                </c:pt>
                <c:pt idx="193">
                  <c:v>2895</c:v>
                </c:pt>
                <c:pt idx="194">
                  <c:v>2910</c:v>
                </c:pt>
                <c:pt idx="195">
                  <c:v>2925</c:v>
                </c:pt>
                <c:pt idx="196">
                  <c:v>2940</c:v>
                </c:pt>
                <c:pt idx="197">
                  <c:v>2955</c:v>
                </c:pt>
                <c:pt idx="198">
                  <c:v>2970</c:v>
                </c:pt>
                <c:pt idx="199">
                  <c:v>2985</c:v>
                </c:pt>
                <c:pt idx="200">
                  <c:v>3000</c:v>
                </c:pt>
                <c:pt idx="201">
                  <c:v>3015</c:v>
                </c:pt>
                <c:pt idx="202">
                  <c:v>3030</c:v>
                </c:pt>
                <c:pt idx="203">
                  <c:v>3045</c:v>
                </c:pt>
                <c:pt idx="204">
                  <c:v>3060</c:v>
                </c:pt>
                <c:pt idx="205">
                  <c:v>3075</c:v>
                </c:pt>
                <c:pt idx="206">
                  <c:v>3090</c:v>
                </c:pt>
                <c:pt idx="207">
                  <c:v>3105</c:v>
                </c:pt>
                <c:pt idx="208">
                  <c:v>3120</c:v>
                </c:pt>
                <c:pt idx="209">
                  <c:v>3135</c:v>
                </c:pt>
                <c:pt idx="210">
                  <c:v>3150</c:v>
                </c:pt>
                <c:pt idx="211">
                  <c:v>3165</c:v>
                </c:pt>
                <c:pt idx="212">
                  <c:v>3180</c:v>
                </c:pt>
                <c:pt idx="213">
                  <c:v>3195</c:v>
                </c:pt>
                <c:pt idx="214">
                  <c:v>3210</c:v>
                </c:pt>
                <c:pt idx="215">
                  <c:v>3225</c:v>
                </c:pt>
                <c:pt idx="216">
                  <c:v>3240</c:v>
                </c:pt>
                <c:pt idx="217">
                  <c:v>3255</c:v>
                </c:pt>
                <c:pt idx="218">
                  <c:v>3270</c:v>
                </c:pt>
                <c:pt idx="219">
                  <c:v>3285</c:v>
                </c:pt>
                <c:pt idx="220">
                  <c:v>3300</c:v>
                </c:pt>
                <c:pt idx="221">
                  <c:v>3315</c:v>
                </c:pt>
                <c:pt idx="222">
                  <c:v>3330</c:v>
                </c:pt>
                <c:pt idx="223">
                  <c:v>3345</c:v>
                </c:pt>
                <c:pt idx="224">
                  <c:v>3360</c:v>
                </c:pt>
                <c:pt idx="225">
                  <c:v>3375</c:v>
                </c:pt>
                <c:pt idx="226">
                  <c:v>3390</c:v>
                </c:pt>
                <c:pt idx="227">
                  <c:v>3405</c:v>
                </c:pt>
                <c:pt idx="228">
                  <c:v>3420</c:v>
                </c:pt>
                <c:pt idx="229">
                  <c:v>3435</c:v>
                </c:pt>
                <c:pt idx="230">
                  <c:v>3450</c:v>
                </c:pt>
                <c:pt idx="231">
                  <c:v>3465</c:v>
                </c:pt>
                <c:pt idx="232">
                  <c:v>3480</c:v>
                </c:pt>
                <c:pt idx="233">
                  <c:v>3495</c:v>
                </c:pt>
                <c:pt idx="234">
                  <c:v>3510</c:v>
                </c:pt>
                <c:pt idx="235">
                  <c:v>3525</c:v>
                </c:pt>
                <c:pt idx="236">
                  <c:v>3540</c:v>
                </c:pt>
                <c:pt idx="237">
                  <c:v>3555</c:v>
                </c:pt>
                <c:pt idx="238">
                  <c:v>3570</c:v>
                </c:pt>
                <c:pt idx="239">
                  <c:v>3585</c:v>
                </c:pt>
                <c:pt idx="240">
                  <c:v>3600</c:v>
                </c:pt>
              </c:numCache>
            </c:numRef>
          </c:xVal>
          <c:yVal>
            <c:numRef>
              <c:f>'test 2'!$B$2:$B$283</c:f>
              <c:numCache>
                <c:formatCode>General</c:formatCode>
                <c:ptCount val="282"/>
                <c:pt idx="0">
                  <c:v>0</c:v>
                </c:pt>
                <c:pt idx="1">
                  <c:v>1555.8847385306872</c:v>
                </c:pt>
                <c:pt idx="2">
                  <c:v>8857.519904328763</c:v>
                </c:pt>
                <c:pt idx="3">
                  <c:v>9981.0058271512207</c:v>
                </c:pt>
                <c:pt idx="4">
                  <c:v>9932.651737998809</c:v>
                </c:pt>
                <c:pt idx="5">
                  <c:v>11537.518044931699</c:v>
                </c:pt>
                <c:pt idx="6">
                  <c:v>12270.267968247887</c:v>
                </c:pt>
                <c:pt idx="7">
                  <c:v>12130.868914782568</c:v>
                </c:pt>
                <c:pt idx="8">
                  <c:v>12306.855092423868</c:v>
                </c:pt>
                <c:pt idx="9">
                  <c:v>12236.938525876612</c:v>
                </c:pt>
                <c:pt idx="10">
                  <c:v>12281.285650739204</c:v>
                </c:pt>
                <c:pt idx="11">
                  <c:v>12102.838982831099</c:v>
                </c:pt>
                <c:pt idx="12">
                  <c:v>12265.762842536635</c:v>
                </c:pt>
                <c:pt idx="13">
                  <c:v>11913.904411754716</c:v>
                </c:pt>
                <c:pt idx="14">
                  <c:v>12191.149466649416</c:v>
                </c:pt>
                <c:pt idx="15">
                  <c:v>12166.572482014821</c:v>
                </c:pt>
                <c:pt idx="16">
                  <c:v>12158.864181178</c:v>
                </c:pt>
                <c:pt idx="17">
                  <c:v>12126.3612466704</c:v>
                </c:pt>
                <c:pt idx="18">
                  <c:v>12052.277055821814</c:v>
                </c:pt>
                <c:pt idx="19">
                  <c:v>12175.4716115949</c:v>
                </c:pt>
                <c:pt idx="20">
                  <c:v>11916.942979711002</c:v>
                </c:pt>
                <c:pt idx="21">
                  <c:v>12213.6418436652</c:v>
                </c:pt>
                <c:pt idx="22">
                  <c:v>12195.845319814</c:v>
                </c:pt>
                <c:pt idx="23">
                  <c:v>12222.015411712819</c:v>
                </c:pt>
                <c:pt idx="24">
                  <c:v>12152.251452202931</c:v>
                </c:pt>
                <c:pt idx="25">
                  <c:v>12213.460229219187</c:v>
                </c:pt>
                <c:pt idx="26">
                  <c:v>12161.120922539199</c:v>
                </c:pt>
                <c:pt idx="27">
                  <c:v>12169.239922196921</c:v>
                </c:pt>
                <c:pt idx="28">
                  <c:v>11908.740452930841</c:v>
                </c:pt>
                <c:pt idx="29">
                  <c:v>12008.6995159998</c:v>
                </c:pt>
                <c:pt idx="30">
                  <c:v>12217.865283021978</c:v>
                </c:pt>
                <c:pt idx="31">
                  <c:v>12081.09074405811</c:v>
                </c:pt>
                <c:pt idx="32">
                  <c:v>12146.559219155</c:v>
                </c:pt>
                <c:pt idx="33">
                  <c:v>12071.704517409818</c:v>
                </c:pt>
                <c:pt idx="34">
                  <c:v>12159.4121386765</c:v>
                </c:pt>
                <c:pt idx="35">
                  <c:v>12065.5566769367</c:v>
                </c:pt>
                <c:pt idx="36">
                  <c:v>12068.7623048236</c:v>
                </c:pt>
                <c:pt idx="37">
                  <c:v>11778.755646313804</c:v>
                </c:pt>
                <c:pt idx="38">
                  <c:v>11775.283913109904</c:v>
                </c:pt>
                <c:pt idx="39">
                  <c:v>11985.240757582735</c:v>
                </c:pt>
                <c:pt idx="40">
                  <c:v>12027.763979617201</c:v>
                </c:pt>
                <c:pt idx="41">
                  <c:v>11680.955829761564</c:v>
                </c:pt>
                <c:pt idx="42">
                  <c:v>11716.6001662915</c:v>
                </c:pt>
                <c:pt idx="43">
                  <c:v>11680.959721847787</c:v>
                </c:pt>
                <c:pt idx="44">
                  <c:v>11992.824362272419</c:v>
                </c:pt>
                <c:pt idx="45">
                  <c:v>12121.592335852612</c:v>
                </c:pt>
                <c:pt idx="46">
                  <c:v>11935.604460258019</c:v>
                </c:pt>
                <c:pt idx="47">
                  <c:v>12095.364297603801</c:v>
                </c:pt>
                <c:pt idx="48">
                  <c:v>11910.7899307318</c:v>
                </c:pt>
                <c:pt idx="49">
                  <c:v>12137.569738280787</c:v>
                </c:pt>
                <c:pt idx="50">
                  <c:v>11987.767564027101</c:v>
                </c:pt>
                <c:pt idx="51">
                  <c:v>12107.271061336731</c:v>
                </c:pt>
                <c:pt idx="52">
                  <c:v>11977.752078955416</c:v>
                </c:pt>
                <c:pt idx="53">
                  <c:v>12111.155298552399</c:v>
                </c:pt>
                <c:pt idx="54">
                  <c:v>12087.7762945991</c:v>
                </c:pt>
                <c:pt idx="55">
                  <c:v>12086.849858994099</c:v>
                </c:pt>
                <c:pt idx="56">
                  <c:v>12128.496820017701</c:v>
                </c:pt>
                <c:pt idx="57">
                  <c:v>11944.7986544255</c:v>
                </c:pt>
                <c:pt idx="58">
                  <c:v>12073.721805118021</c:v>
                </c:pt>
                <c:pt idx="59">
                  <c:v>12064.781688278799</c:v>
                </c:pt>
                <c:pt idx="60">
                  <c:v>12071.009027281289</c:v>
                </c:pt>
                <c:pt idx="61">
                  <c:v>12044.5041917777</c:v>
                </c:pt>
                <c:pt idx="62">
                  <c:v>12069.364313301387</c:v>
                </c:pt>
                <c:pt idx="63">
                  <c:v>12129.165458189214</c:v>
                </c:pt>
                <c:pt idx="64">
                  <c:v>12075.913838830516</c:v>
                </c:pt>
                <c:pt idx="65">
                  <c:v>12137.2500030067</c:v>
                </c:pt>
                <c:pt idx="66">
                  <c:v>12131.975645887378</c:v>
                </c:pt>
                <c:pt idx="67">
                  <c:v>12145.177945736399</c:v>
                </c:pt>
                <c:pt idx="68">
                  <c:v>12111.641343491699</c:v>
                </c:pt>
                <c:pt idx="69">
                  <c:v>12076.903204826212</c:v>
                </c:pt>
                <c:pt idx="70">
                  <c:v>12111.401025397487</c:v>
                </c:pt>
                <c:pt idx="71">
                  <c:v>12073.365874767962</c:v>
                </c:pt>
                <c:pt idx="72">
                  <c:v>12106.763039036099</c:v>
                </c:pt>
                <c:pt idx="73">
                  <c:v>12099.694280154321</c:v>
                </c:pt>
                <c:pt idx="74">
                  <c:v>12080.046532291804</c:v>
                </c:pt>
                <c:pt idx="75">
                  <c:v>12127.188593843401</c:v>
                </c:pt>
                <c:pt idx="76">
                  <c:v>12075.1852955386</c:v>
                </c:pt>
                <c:pt idx="77">
                  <c:v>12111.349327882002</c:v>
                </c:pt>
                <c:pt idx="78">
                  <c:v>12067.666392479085</c:v>
                </c:pt>
                <c:pt idx="79">
                  <c:v>12067.7341136224</c:v>
                </c:pt>
                <c:pt idx="80">
                  <c:v>12034.087665589985</c:v>
                </c:pt>
                <c:pt idx="81">
                  <c:v>12022.655955530287</c:v>
                </c:pt>
                <c:pt idx="82">
                  <c:v>11972.300145035802</c:v>
                </c:pt>
                <c:pt idx="83">
                  <c:v>12022.990474106116</c:v>
                </c:pt>
                <c:pt idx="84">
                  <c:v>12036.0946364962</c:v>
                </c:pt>
                <c:pt idx="85">
                  <c:v>12051.5203161973</c:v>
                </c:pt>
                <c:pt idx="86">
                  <c:v>12052.676468366019</c:v>
                </c:pt>
                <c:pt idx="87">
                  <c:v>11927.164160525699</c:v>
                </c:pt>
                <c:pt idx="88">
                  <c:v>11977.524381663387</c:v>
                </c:pt>
                <c:pt idx="89">
                  <c:v>11996.247526391619</c:v>
                </c:pt>
                <c:pt idx="90">
                  <c:v>11988.347005629787</c:v>
                </c:pt>
                <c:pt idx="91">
                  <c:v>11994.227258703821</c:v>
                </c:pt>
                <c:pt idx="92">
                  <c:v>11931.880458220799</c:v>
                </c:pt>
                <c:pt idx="93">
                  <c:v>11945.2878759577</c:v>
                </c:pt>
                <c:pt idx="94">
                  <c:v>11974.011797175221</c:v>
                </c:pt>
                <c:pt idx="95">
                  <c:v>11969.998346971704</c:v>
                </c:pt>
                <c:pt idx="96">
                  <c:v>11958.207104288178</c:v>
                </c:pt>
                <c:pt idx="97">
                  <c:v>11960.862616799001</c:v>
                </c:pt>
                <c:pt idx="98">
                  <c:v>11894.187095752202</c:v>
                </c:pt>
                <c:pt idx="99">
                  <c:v>11931.164536519616</c:v>
                </c:pt>
                <c:pt idx="100">
                  <c:v>11631.1866749565</c:v>
                </c:pt>
                <c:pt idx="101">
                  <c:v>9305.012301653187</c:v>
                </c:pt>
                <c:pt idx="102">
                  <c:v>6522.8279566362899</c:v>
                </c:pt>
                <c:pt idx="103">
                  <c:v>6150.4180298914434</c:v>
                </c:pt>
                <c:pt idx="104">
                  <c:v>6154.9375187018695</c:v>
                </c:pt>
                <c:pt idx="105">
                  <c:v>6147.3526372496954</c:v>
                </c:pt>
                <c:pt idx="106">
                  <c:v>6165.8955118193944</c:v>
                </c:pt>
                <c:pt idx="107">
                  <c:v>6172.4468658523601</c:v>
                </c:pt>
                <c:pt idx="108">
                  <c:v>5911.5992622143604</c:v>
                </c:pt>
                <c:pt idx="109">
                  <c:v>5697.1383250976114</c:v>
                </c:pt>
                <c:pt idx="110">
                  <c:v>5658.0689343593513</c:v>
                </c:pt>
                <c:pt idx="111">
                  <c:v>5695.1116900746092</c:v>
                </c:pt>
                <c:pt idx="112">
                  <c:v>5684.1856357124034</c:v>
                </c:pt>
                <c:pt idx="113">
                  <c:v>5675.6889916133323</c:v>
                </c:pt>
                <c:pt idx="114">
                  <c:v>5628.6941171024</c:v>
                </c:pt>
                <c:pt idx="115">
                  <c:v>5647.5424682901603</c:v>
                </c:pt>
                <c:pt idx="116">
                  <c:v>5688.7475969307488</c:v>
                </c:pt>
                <c:pt idx="117">
                  <c:v>5647.7761364575863</c:v>
                </c:pt>
                <c:pt idx="118">
                  <c:v>5722.3671187917844</c:v>
                </c:pt>
                <c:pt idx="119">
                  <c:v>5714.0513465814502</c:v>
                </c:pt>
                <c:pt idx="120">
                  <c:v>5607.6473784469099</c:v>
                </c:pt>
                <c:pt idx="121">
                  <c:v>3072.8975275503481</c:v>
                </c:pt>
                <c:pt idx="122">
                  <c:v>1941.70309332289</c:v>
                </c:pt>
                <c:pt idx="123">
                  <c:v>1781.3745098781899</c:v>
                </c:pt>
                <c:pt idx="124">
                  <c:v>965.41334415275753</c:v>
                </c:pt>
                <c:pt idx="125">
                  <c:v>508.32805642525238</c:v>
                </c:pt>
                <c:pt idx="126">
                  <c:v>491.52239410020445</c:v>
                </c:pt>
                <c:pt idx="127">
                  <c:v>484.56034821853763</c:v>
                </c:pt>
                <c:pt idx="128">
                  <c:v>494.74886875446663</c:v>
                </c:pt>
                <c:pt idx="129">
                  <c:v>493.71256424884444</c:v>
                </c:pt>
                <c:pt idx="130">
                  <c:v>412.03535303987894</c:v>
                </c:pt>
                <c:pt idx="131">
                  <c:v>499.93529964329826</c:v>
                </c:pt>
                <c:pt idx="132">
                  <c:v>400.839726897562</c:v>
                </c:pt>
                <c:pt idx="133">
                  <c:v>463.65057136969602</c:v>
                </c:pt>
                <c:pt idx="134">
                  <c:v>485.41931782220695</c:v>
                </c:pt>
                <c:pt idx="135">
                  <c:v>493.58135991061607</c:v>
                </c:pt>
                <c:pt idx="136">
                  <c:v>484.92652477392869</c:v>
                </c:pt>
                <c:pt idx="137">
                  <c:v>499.95004367131202</c:v>
                </c:pt>
                <c:pt idx="138">
                  <c:v>496.15264274639702</c:v>
                </c:pt>
                <c:pt idx="139">
                  <c:v>54.026583058895099</c:v>
                </c:pt>
                <c:pt idx="140">
                  <c:v>0</c:v>
                </c:pt>
                <c:pt idx="141">
                  <c:v>2.1856279449792549E-3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3.2756105033164254E-3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5.4605035262205598E-4</c:v>
                </c:pt>
                <c:pt idx="150">
                  <c:v>0</c:v>
                </c:pt>
                <c:pt idx="151">
                  <c:v>2.7308642598924417E-3</c:v>
                </c:pt>
                <c:pt idx="152">
                  <c:v>0</c:v>
                </c:pt>
                <c:pt idx="153">
                  <c:v>4.6435100885513824E-3</c:v>
                </c:pt>
                <c:pt idx="154">
                  <c:v>4.67553925359871E-3</c:v>
                </c:pt>
                <c:pt idx="155">
                  <c:v>1.6389948369162153E-3</c:v>
                </c:pt>
                <c:pt idx="156">
                  <c:v>0</c:v>
                </c:pt>
                <c:pt idx="157">
                  <c:v>5.4638275263957804E-4</c:v>
                </c:pt>
                <c:pt idx="158">
                  <c:v>0</c:v>
                </c:pt>
                <c:pt idx="159">
                  <c:v>3.8219627908544769E-3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3.8230468110864277E-3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3.8238251028727254E-3</c:v>
                </c:pt>
                <c:pt idx="168">
                  <c:v>0</c:v>
                </c:pt>
                <c:pt idx="169">
                  <c:v>9.3141118848482363E-3</c:v>
                </c:pt>
                <c:pt idx="170">
                  <c:v>0</c:v>
                </c:pt>
                <c:pt idx="171">
                  <c:v>3.82409851404186E-3</c:v>
                </c:pt>
                <c:pt idx="172">
                  <c:v>2.7300814549985949E-3</c:v>
                </c:pt>
                <c:pt idx="173">
                  <c:v>0</c:v>
                </c:pt>
                <c:pt idx="174">
                  <c:v>5.9210684508277031E-2</c:v>
                </c:pt>
                <c:pt idx="175">
                  <c:v>0</c:v>
                </c:pt>
                <c:pt idx="176">
                  <c:v>3.824027201106701E-3</c:v>
                </c:pt>
                <c:pt idx="177">
                  <c:v>0</c:v>
                </c:pt>
                <c:pt idx="178">
                  <c:v>4.6356558243729501E-2</c:v>
                </c:pt>
                <c:pt idx="179">
                  <c:v>1.0922597509351001E-3</c:v>
                </c:pt>
                <c:pt idx="180">
                  <c:v>2.7304422156199698E-3</c:v>
                </c:pt>
                <c:pt idx="181">
                  <c:v>0</c:v>
                </c:pt>
                <c:pt idx="182">
                  <c:v>2.1852865593877569E-3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9.3128655554678766E-3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3.0807641359043049E-2</c:v>
                </c:pt>
                <c:pt idx="205">
                  <c:v>0</c:v>
                </c:pt>
                <c:pt idx="206">
                  <c:v>2.8401022422646059E-2</c:v>
                </c:pt>
                <c:pt idx="207">
                  <c:v>0</c:v>
                </c:pt>
                <c:pt idx="208">
                  <c:v>0</c:v>
                </c:pt>
                <c:pt idx="209">
                  <c:v>2.7433376694590599E-2</c:v>
                </c:pt>
                <c:pt idx="210">
                  <c:v>0</c:v>
                </c:pt>
                <c:pt idx="211">
                  <c:v>0</c:v>
                </c:pt>
                <c:pt idx="212">
                  <c:v>5.7012591039116833E-3</c:v>
                </c:pt>
                <c:pt idx="213">
                  <c:v>2.1964807210035999E-3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2.1840984106414559E-3</c:v>
                </c:pt>
                <c:pt idx="218">
                  <c:v>1.6370898891090232E-3</c:v>
                </c:pt>
                <c:pt idx="219">
                  <c:v>4.9226513672677476E-3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9.2426005213744594E-3</c:v>
                </c:pt>
                <c:pt idx="231">
                  <c:v>3.2756708327915784E-3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</c:numCache>
            </c:numRef>
          </c:yVal>
        </c:ser>
        <c:ser>
          <c:idx val="1"/>
          <c:order val="1"/>
          <c:tx>
            <c:strRef>
              <c:f>'test 2'!$C$1</c:f>
              <c:strCache>
                <c:ptCount val="1"/>
                <c:pt idx="0">
                  <c:v>2b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'test 2'!$A$2:$A$283</c:f>
              <c:numCache>
                <c:formatCode>General</c:formatCode>
                <c:ptCount val="282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  <c:pt idx="27">
                  <c:v>405</c:v>
                </c:pt>
                <c:pt idx="28">
                  <c:v>420</c:v>
                </c:pt>
                <c:pt idx="29">
                  <c:v>435</c:v>
                </c:pt>
                <c:pt idx="30">
                  <c:v>450</c:v>
                </c:pt>
                <c:pt idx="31">
                  <c:v>465</c:v>
                </c:pt>
                <c:pt idx="32">
                  <c:v>480</c:v>
                </c:pt>
                <c:pt idx="33">
                  <c:v>495</c:v>
                </c:pt>
                <c:pt idx="34">
                  <c:v>510</c:v>
                </c:pt>
                <c:pt idx="35">
                  <c:v>525</c:v>
                </c:pt>
                <c:pt idx="36">
                  <c:v>540</c:v>
                </c:pt>
                <c:pt idx="37">
                  <c:v>555</c:v>
                </c:pt>
                <c:pt idx="38">
                  <c:v>570</c:v>
                </c:pt>
                <c:pt idx="39">
                  <c:v>585</c:v>
                </c:pt>
                <c:pt idx="40">
                  <c:v>600</c:v>
                </c:pt>
                <c:pt idx="41">
                  <c:v>615</c:v>
                </c:pt>
                <c:pt idx="42">
                  <c:v>630</c:v>
                </c:pt>
                <c:pt idx="43">
                  <c:v>645</c:v>
                </c:pt>
                <c:pt idx="44">
                  <c:v>660</c:v>
                </c:pt>
                <c:pt idx="45">
                  <c:v>675</c:v>
                </c:pt>
                <c:pt idx="46">
                  <c:v>690</c:v>
                </c:pt>
                <c:pt idx="47">
                  <c:v>705</c:v>
                </c:pt>
                <c:pt idx="48">
                  <c:v>720</c:v>
                </c:pt>
                <c:pt idx="49">
                  <c:v>735</c:v>
                </c:pt>
                <c:pt idx="50">
                  <c:v>750</c:v>
                </c:pt>
                <c:pt idx="51">
                  <c:v>765</c:v>
                </c:pt>
                <c:pt idx="52">
                  <c:v>780</c:v>
                </c:pt>
                <c:pt idx="53">
                  <c:v>795</c:v>
                </c:pt>
                <c:pt idx="54">
                  <c:v>810</c:v>
                </c:pt>
                <c:pt idx="55">
                  <c:v>825</c:v>
                </c:pt>
                <c:pt idx="56">
                  <c:v>840</c:v>
                </c:pt>
                <c:pt idx="57">
                  <c:v>855</c:v>
                </c:pt>
                <c:pt idx="58">
                  <c:v>870</c:v>
                </c:pt>
                <c:pt idx="59">
                  <c:v>885</c:v>
                </c:pt>
                <c:pt idx="60">
                  <c:v>900</c:v>
                </c:pt>
                <c:pt idx="61">
                  <c:v>915</c:v>
                </c:pt>
                <c:pt idx="62">
                  <c:v>930</c:v>
                </c:pt>
                <c:pt idx="63">
                  <c:v>945</c:v>
                </c:pt>
                <c:pt idx="64">
                  <c:v>960</c:v>
                </c:pt>
                <c:pt idx="65">
                  <c:v>975</c:v>
                </c:pt>
                <c:pt idx="66">
                  <c:v>990</c:v>
                </c:pt>
                <c:pt idx="67">
                  <c:v>1005</c:v>
                </c:pt>
                <c:pt idx="68">
                  <c:v>1020</c:v>
                </c:pt>
                <c:pt idx="69">
                  <c:v>1035</c:v>
                </c:pt>
                <c:pt idx="70">
                  <c:v>1050</c:v>
                </c:pt>
                <c:pt idx="71">
                  <c:v>1065</c:v>
                </c:pt>
                <c:pt idx="72">
                  <c:v>1080</c:v>
                </c:pt>
                <c:pt idx="73">
                  <c:v>1095</c:v>
                </c:pt>
                <c:pt idx="74">
                  <c:v>1110</c:v>
                </c:pt>
                <c:pt idx="75">
                  <c:v>1125</c:v>
                </c:pt>
                <c:pt idx="76">
                  <c:v>1140</c:v>
                </c:pt>
                <c:pt idx="77">
                  <c:v>1155</c:v>
                </c:pt>
                <c:pt idx="78">
                  <c:v>1170</c:v>
                </c:pt>
                <c:pt idx="79">
                  <c:v>1185</c:v>
                </c:pt>
                <c:pt idx="80">
                  <c:v>1200</c:v>
                </c:pt>
                <c:pt idx="81">
                  <c:v>1215</c:v>
                </c:pt>
                <c:pt idx="82">
                  <c:v>1230</c:v>
                </c:pt>
                <c:pt idx="83">
                  <c:v>1245</c:v>
                </c:pt>
                <c:pt idx="84">
                  <c:v>1260</c:v>
                </c:pt>
                <c:pt idx="85">
                  <c:v>1275</c:v>
                </c:pt>
                <c:pt idx="86">
                  <c:v>1290</c:v>
                </c:pt>
                <c:pt idx="87">
                  <c:v>1305</c:v>
                </c:pt>
                <c:pt idx="88">
                  <c:v>1320</c:v>
                </c:pt>
                <c:pt idx="89">
                  <c:v>1335</c:v>
                </c:pt>
                <c:pt idx="90">
                  <c:v>1350</c:v>
                </c:pt>
                <c:pt idx="91">
                  <c:v>1365</c:v>
                </c:pt>
                <c:pt idx="92">
                  <c:v>1380</c:v>
                </c:pt>
                <c:pt idx="93">
                  <c:v>1395</c:v>
                </c:pt>
                <c:pt idx="94">
                  <c:v>1410</c:v>
                </c:pt>
                <c:pt idx="95">
                  <c:v>1425</c:v>
                </c:pt>
                <c:pt idx="96">
                  <c:v>1440</c:v>
                </c:pt>
                <c:pt idx="97">
                  <c:v>1455</c:v>
                </c:pt>
                <c:pt idx="98">
                  <c:v>1470</c:v>
                </c:pt>
                <c:pt idx="99">
                  <c:v>1485</c:v>
                </c:pt>
                <c:pt idx="100">
                  <c:v>1500</c:v>
                </c:pt>
                <c:pt idx="101">
                  <c:v>1515</c:v>
                </c:pt>
                <c:pt idx="102">
                  <c:v>1530</c:v>
                </c:pt>
                <c:pt idx="103">
                  <c:v>1545</c:v>
                </c:pt>
                <c:pt idx="104">
                  <c:v>1560</c:v>
                </c:pt>
                <c:pt idx="105">
                  <c:v>1575</c:v>
                </c:pt>
                <c:pt idx="106">
                  <c:v>1590</c:v>
                </c:pt>
                <c:pt idx="107">
                  <c:v>1605</c:v>
                </c:pt>
                <c:pt idx="108">
                  <c:v>1620</c:v>
                </c:pt>
                <c:pt idx="109">
                  <c:v>1635</c:v>
                </c:pt>
                <c:pt idx="110">
                  <c:v>1650</c:v>
                </c:pt>
                <c:pt idx="111">
                  <c:v>1665</c:v>
                </c:pt>
                <c:pt idx="112">
                  <c:v>1680</c:v>
                </c:pt>
                <c:pt idx="113">
                  <c:v>1695</c:v>
                </c:pt>
                <c:pt idx="114">
                  <c:v>1710</c:v>
                </c:pt>
                <c:pt idx="115">
                  <c:v>1725</c:v>
                </c:pt>
                <c:pt idx="116">
                  <c:v>1740</c:v>
                </c:pt>
                <c:pt idx="117">
                  <c:v>1755</c:v>
                </c:pt>
                <c:pt idx="118">
                  <c:v>1770</c:v>
                </c:pt>
                <c:pt idx="119">
                  <c:v>1785</c:v>
                </c:pt>
                <c:pt idx="120">
                  <c:v>1800</c:v>
                </c:pt>
                <c:pt idx="121">
                  <c:v>1815</c:v>
                </c:pt>
                <c:pt idx="122">
                  <c:v>1830</c:v>
                </c:pt>
                <c:pt idx="123">
                  <c:v>1845</c:v>
                </c:pt>
                <c:pt idx="124">
                  <c:v>1860</c:v>
                </c:pt>
                <c:pt idx="125">
                  <c:v>1875</c:v>
                </c:pt>
                <c:pt idx="126">
                  <c:v>1890</c:v>
                </c:pt>
                <c:pt idx="127">
                  <c:v>1905</c:v>
                </c:pt>
                <c:pt idx="128">
                  <c:v>1920</c:v>
                </c:pt>
                <c:pt idx="129">
                  <c:v>1935</c:v>
                </c:pt>
                <c:pt idx="130">
                  <c:v>1950</c:v>
                </c:pt>
                <c:pt idx="131">
                  <c:v>1965</c:v>
                </c:pt>
                <c:pt idx="132">
                  <c:v>1980</c:v>
                </c:pt>
                <c:pt idx="133">
                  <c:v>1995</c:v>
                </c:pt>
                <c:pt idx="134">
                  <c:v>2010</c:v>
                </c:pt>
                <c:pt idx="135">
                  <c:v>2025</c:v>
                </c:pt>
                <c:pt idx="136">
                  <c:v>2040</c:v>
                </c:pt>
                <c:pt idx="137">
                  <c:v>2055</c:v>
                </c:pt>
                <c:pt idx="138">
                  <c:v>2070</c:v>
                </c:pt>
                <c:pt idx="139">
                  <c:v>2085</c:v>
                </c:pt>
                <c:pt idx="140">
                  <c:v>2100</c:v>
                </c:pt>
                <c:pt idx="141">
                  <c:v>2115</c:v>
                </c:pt>
                <c:pt idx="142">
                  <c:v>2130</c:v>
                </c:pt>
                <c:pt idx="143">
                  <c:v>2145</c:v>
                </c:pt>
                <c:pt idx="144">
                  <c:v>2160</c:v>
                </c:pt>
                <c:pt idx="145">
                  <c:v>2175</c:v>
                </c:pt>
                <c:pt idx="146">
                  <c:v>2190</c:v>
                </c:pt>
                <c:pt idx="147">
                  <c:v>2205</c:v>
                </c:pt>
                <c:pt idx="148">
                  <c:v>2220</c:v>
                </c:pt>
                <c:pt idx="149">
                  <c:v>2235</c:v>
                </c:pt>
                <c:pt idx="150">
                  <c:v>2250</c:v>
                </c:pt>
                <c:pt idx="151">
                  <c:v>2265</c:v>
                </c:pt>
                <c:pt idx="152">
                  <c:v>2280</c:v>
                </c:pt>
                <c:pt idx="153">
                  <c:v>2295</c:v>
                </c:pt>
                <c:pt idx="154">
                  <c:v>2310</c:v>
                </c:pt>
                <c:pt idx="155">
                  <c:v>2325</c:v>
                </c:pt>
                <c:pt idx="156">
                  <c:v>2340</c:v>
                </c:pt>
                <c:pt idx="157">
                  <c:v>2355</c:v>
                </c:pt>
                <c:pt idx="158">
                  <c:v>2370</c:v>
                </c:pt>
                <c:pt idx="159">
                  <c:v>2385</c:v>
                </c:pt>
                <c:pt idx="160">
                  <c:v>2400</c:v>
                </c:pt>
                <c:pt idx="161">
                  <c:v>2415</c:v>
                </c:pt>
                <c:pt idx="162">
                  <c:v>2430</c:v>
                </c:pt>
                <c:pt idx="163">
                  <c:v>2445</c:v>
                </c:pt>
                <c:pt idx="164">
                  <c:v>2460</c:v>
                </c:pt>
                <c:pt idx="165">
                  <c:v>2475</c:v>
                </c:pt>
                <c:pt idx="166">
                  <c:v>2490</c:v>
                </c:pt>
                <c:pt idx="167">
                  <c:v>2505</c:v>
                </c:pt>
                <c:pt idx="168">
                  <c:v>2520</c:v>
                </c:pt>
                <c:pt idx="169">
                  <c:v>2535</c:v>
                </c:pt>
                <c:pt idx="170">
                  <c:v>2550</c:v>
                </c:pt>
                <c:pt idx="171">
                  <c:v>2565</c:v>
                </c:pt>
                <c:pt idx="172">
                  <c:v>2580</c:v>
                </c:pt>
                <c:pt idx="173">
                  <c:v>2595</c:v>
                </c:pt>
                <c:pt idx="174">
                  <c:v>2610</c:v>
                </c:pt>
                <c:pt idx="175">
                  <c:v>2625</c:v>
                </c:pt>
                <c:pt idx="176">
                  <c:v>2640</c:v>
                </c:pt>
                <c:pt idx="177">
                  <c:v>2655</c:v>
                </c:pt>
                <c:pt idx="178">
                  <c:v>2670</c:v>
                </c:pt>
                <c:pt idx="179">
                  <c:v>2685</c:v>
                </c:pt>
                <c:pt idx="180">
                  <c:v>2700</c:v>
                </c:pt>
                <c:pt idx="181">
                  <c:v>2715</c:v>
                </c:pt>
                <c:pt idx="182">
                  <c:v>2730</c:v>
                </c:pt>
                <c:pt idx="183">
                  <c:v>2745</c:v>
                </c:pt>
                <c:pt idx="184">
                  <c:v>2760</c:v>
                </c:pt>
                <c:pt idx="185">
                  <c:v>2775</c:v>
                </c:pt>
                <c:pt idx="186">
                  <c:v>2790</c:v>
                </c:pt>
                <c:pt idx="187">
                  <c:v>2805</c:v>
                </c:pt>
                <c:pt idx="188">
                  <c:v>2820</c:v>
                </c:pt>
                <c:pt idx="189">
                  <c:v>2835</c:v>
                </c:pt>
                <c:pt idx="190">
                  <c:v>2850</c:v>
                </c:pt>
                <c:pt idx="191">
                  <c:v>2865</c:v>
                </c:pt>
                <c:pt idx="192">
                  <c:v>2880</c:v>
                </c:pt>
                <c:pt idx="193">
                  <c:v>2895</c:v>
                </c:pt>
                <c:pt idx="194">
                  <c:v>2910</c:v>
                </c:pt>
                <c:pt idx="195">
                  <c:v>2925</c:v>
                </c:pt>
                <c:pt idx="196">
                  <c:v>2940</c:v>
                </c:pt>
                <c:pt idx="197">
                  <c:v>2955</c:v>
                </c:pt>
                <c:pt idx="198">
                  <c:v>2970</c:v>
                </c:pt>
                <c:pt idx="199">
                  <c:v>2985</c:v>
                </c:pt>
                <c:pt idx="200">
                  <c:v>3000</c:v>
                </c:pt>
                <c:pt idx="201">
                  <c:v>3015</c:v>
                </c:pt>
                <c:pt idx="202">
                  <c:v>3030</c:v>
                </c:pt>
                <c:pt idx="203">
                  <c:v>3045</c:v>
                </c:pt>
                <c:pt idx="204">
                  <c:v>3060</c:v>
                </c:pt>
                <c:pt idx="205">
                  <c:v>3075</c:v>
                </c:pt>
                <c:pt idx="206">
                  <c:v>3090</c:v>
                </c:pt>
                <c:pt idx="207">
                  <c:v>3105</c:v>
                </c:pt>
                <c:pt idx="208">
                  <c:v>3120</c:v>
                </c:pt>
                <c:pt idx="209">
                  <c:v>3135</c:v>
                </c:pt>
                <c:pt idx="210">
                  <c:v>3150</c:v>
                </c:pt>
                <c:pt idx="211">
                  <c:v>3165</c:v>
                </c:pt>
                <c:pt idx="212">
                  <c:v>3180</c:v>
                </c:pt>
                <c:pt idx="213">
                  <c:v>3195</c:v>
                </c:pt>
                <c:pt idx="214">
                  <c:v>3210</c:v>
                </c:pt>
                <c:pt idx="215">
                  <c:v>3225</c:v>
                </c:pt>
                <c:pt idx="216">
                  <c:v>3240</c:v>
                </c:pt>
                <c:pt idx="217">
                  <c:v>3255</c:v>
                </c:pt>
                <c:pt idx="218">
                  <c:v>3270</c:v>
                </c:pt>
                <c:pt idx="219">
                  <c:v>3285</c:v>
                </c:pt>
                <c:pt idx="220">
                  <c:v>3300</c:v>
                </c:pt>
                <c:pt idx="221">
                  <c:v>3315</c:v>
                </c:pt>
                <c:pt idx="222">
                  <c:v>3330</c:v>
                </c:pt>
                <c:pt idx="223">
                  <c:v>3345</c:v>
                </c:pt>
                <c:pt idx="224">
                  <c:v>3360</c:v>
                </c:pt>
                <c:pt idx="225">
                  <c:v>3375</c:v>
                </c:pt>
                <c:pt idx="226">
                  <c:v>3390</c:v>
                </c:pt>
                <c:pt idx="227">
                  <c:v>3405</c:v>
                </c:pt>
                <c:pt idx="228">
                  <c:v>3420</c:v>
                </c:pt>
                <c:pt idx="229">
                  <c:v>3435</c:v>
                </c:pt>
                <c:pt idx="230">
                  <c:v>3450</c:v>
                </c:pt>
                <c:pt idx="231">
                  <c:v>3465</c:v>
                </c:pt>
                <c:pt idx="232">
                  <c:v>3480</c:v>
                </c:pt>
                <c:pt idx="233">
                  <c:v>3495</c:v>
                </c:pt>
                <c:pt idx="234">
                  <c:v>3510</c:v>
                </c:pt>
                <c:pt idx="235">
                  <c:v>3525</c:v>
                </c:pt>
                <c:pt idx="236">
                  <c:v>3540</c:v>
                </c:pt>
                <c:pt idx="237">
                  <c:v>3555</c:v>
                </c:pt>
                <c:pt idx="238">
                  <c:v>3570</c:v>
                </c:pt>
                <c:pt idx="239">
                  <c:v>3585</c:v>
                </c:pt>
                <c:pt idx="240">
                  <c:v>3600</c:v>
                </c:pt>
              </c:numCache>
            </c:numRef>
          </c:xVal>
          <c:yVal>
            <c:numRef>
              <c:f>'test 2'!$C$2:$C$283</c:f>
              <c:numCache>
                <c:formatCode>General</c:formatCode>
                <c:ptCount val="282"/>
                <c:pt idx="0">
                  <c:v>0</c:v>
                </c:pt>
                <c:pt idx="1">
                  <c:v>0</c:v>
                </c:pt>
                <c:pt idx="2">
                  <c:v>3073.8458891024297</c:v>
                </c:pt>
                <c:pt idx="3">
                  <c:v>9999.346826107103</c:v>
                </c:pt>
                <c:pt idx="4">
                  <c:v>10213.210863841499</c:v>
                </c:pt>
                <c:pt idx="5">
                  <c:v>10559.198606661887</c:v>
                </c:pt>
                <c:pt idx="6">
                  <c:v>12118.9150927018</c:v>
                </c:pt>
                <c:pt idx="7">
                  <c:v>12292.546260187804</c:v>
                </c:pt>
                <c:pt idx="8">
                  <c:v>12303.7852441839</c:v>
                </c:pt>
                <c:pt idx="9">
                  <c:v>12308.7959438338</c:v>
                </c:pt>
                <c:pt idx="10">
                  <c:v>12281.9050380425</c:v>
                </c:pt>
                <c:pt idx="11">
                  <c:v>12296.730601437002</c:v>
                </c:pt>
                <c:pt idx="12">
                  <c:v>12281.070864612902</c:v>
                </c:pt>
                <c:pt idx="13">
                  <c:v>12251.3863981591</c:v>
                </c:pt>
                <c:pt idx="14">
                  <c:v>12237.1572876723</c:v>
                </c:pt>
                <c:pt idx="15">
                  <c:v>12227.1553251554</c:v>
                </c:pt>
                <c:pt idx="16">
                  <c:v>12202.896547808299</c:v>
                </c:pt>
                <c:pt idx="17">
                  <c:v>12209.527144508</c:v>
                </c:pt>
                <c:pt idx="18">
                  <c:v>12211.510702106021</c:v>
                </c:pt>
                <c:pt idx="19">
                  <c:v>12215.777648430712</c:v>
                </c:pt>
                <c:pt idx="20">
                  <c:v>12201.659602012112</c:v>
                </c:pt>
                <c:pt idx="21">
                  <c:v>12235.05173099708</c:v>
                </c:pt>
                <c:pt idx="22">
                  <c:v>12198.0096275427</c:v>
                </c:pt>
                <c:pt idx="23">
                  <c:v>12195.714887471819</c:v>
                </c:pt>
                <c:pt idx="24">
                  <c:v>12155.607680963378</c:v>
                </c:pt>
                <c:pt idx="25">
                  <c:v>12198.496860740601</c:v>
                </c:pt>
                <c:pt idx="26">
                  <c:v>12244.342557442818</c:v>
                </c:pt>
                <c:pt idx="27">
                  <c:v>12172.1916455873</c:v>
                </c:pt>
                <c:pt idx="28">
                  <c:v>12225.424958751319</c:v>
                </c:pt>
                <c:pt idx="29">
                  <c:v>12255.35013279168</c:v>
                </c:pt>
                <c:pt idx="30">
                  <c:v>12187.361616297574</c:v>
                </c:pt>
                <c:pt idx="31">
                  <c:v>12236.295758137727</c:v>
                </c:pt>
                <c:pt idx="32">
                  <c:v>12217.561135545882</c:v>
                </c:pt>
                <c:pt idx="33">
                  <c:v>12181.800418695702</c:v>
                </c:pt>
                <c:pt idx="34">
                  <c:v>12160.649848529631</c:v>
                </c:pt>
                <c:pt idx="35">
                  <c:v>12159.02891318878</c:v>
                </c:pt>
                <c:pt idx="36">
                  <c:v>12179.196390511304</c:v>
                </c:pt>
                <c:pt idx="37">
                  <c:v>12181.9020593407</c:v>
                </c:pt>
                <c:pt idx="38">
                  <c:v>12124.6289831868</c:v>
                </c:pt>
                <c:pt idx="39">
                  <c:v>12107.1446347581</c:v>
                </c:pt>
                <c:pt idx="40">
                  <c:v>12108.811643422589</c:v>
                </c:pt>
                <c:pt idx="41">
                  <c:v>12111.013708056935</c:v>
                </c:pt>
                <c:pt idx="42">
                  <c:v>12092.93292049748</c:v>
                </c:pt>
                <c:pt idx="43">
                  <c:v>12094.9384749489</c:v>
                </c:pt>
                <c:pt idx="44">
                  <c:v>12049.1701409547</c:v>
                </c:pt>
                <c:pt idx="45">
                  <c:v>12073.652552773006</c:v>
                </c:pt>
                <c:pt idx="46">
                  <c:v>12045.600339465078</c:v>
                </c:pt>
                <c:pt idx="47">
                  <c:v>12140.189442138841</c:v>
                </c:pt>
                <c:pt idx="48">
                  <c:v>12059.0359405034</c:v>
                </c:pt>
                <c:pt idx="49">
                  <c:v>12109.323544722412</c:v>
                </c:pt>
                <c:pt idx="50">
                  <c:v>12135.838033945178</c:v>
                </c:pt>
                <c:pt idx="51">
                  <c:v>12085.7393190975</c:v>
                </c:pt>
                <c:pt idx="52">
                  <c:v>12130.313506368902</c:v>
                </c:pt>
                <c:pt idx="53">
                  <c:v>12160.082075355616</c:v>
                </c:pt>
                <c:pt idx="54">
                  <c:v>12031.666292437087</c:v>
                </c:pt>
                <c:pt idx="55">
                  <c:v>12121.551317354902</c:v>
                </c:pt>
                <c:pt idx="56">
                  <c:v>12147.440761231021</c:v>
                </c:pt>
                <c:pt idx="57">
                  <c:v>12137.7186293742</c:v>
                </c:pt>
                <c:pt idx="58">
                  <c:v>11984.7843215875</c:v>
                </c:pt>
                <c:pt idx="59">
                  <c:v>12107.650020532699</c:v>
                </c:pt>
                <c:pt idx="60">
                  <c:v>12108.517749717499</c:v>
                </c:pt>
                <c:pt idx="61">
                  <c:v>12104.101240537619</c:v>
                </c:pt>
                <c:pt idx="62">
                  <c:v>12094.534856318831</c:v>
                </c:pt>
                <c:pt idx="63">
                  <c:v>12069.733817650816</c:v>
                </c:pt>
                <c:pt idx="64">
                  <c:v>12123.873040721806</c:v>
                </c:pt>
                <c:pt idx="65">
                  <c:v>12110.661971212199</c:v>
                </c:pt>
                <c:pt idx="66">
                  <c:v>12046.471991115906</c:v>
                </c:pt>
                <c:pt idx="67">
                  <c:v>12119.048545511627</c:v>
                </c:pt>
                <c:pt idx="68">
                  <c:v>11965.3704230355</c:v>
                </c:pt>
                <c:pt idx="69">
                  <c:v>12048.302130313587</c:v>
                </c:pt>
                <c:pt idx="70">
                  <c:v>12107.113079615199</c:v>
                </c:pt>
                <c:pt idx="71">
                  <c:v>12107.915128638682</c:v>
                </c:pt>
                <c:pt idx="72">
                  <c:v>12071.671765926199</c:v>
                </c:pt>
                <c:pt idx="73">
                  <c:v>12111.064409606604</c:v>
                </c:pt>
                <c:pt idx="74">
                  <c:v>12111.359461625289</c:v>
                </c:pt>
                <c:pt idx="75">
                  <c:v>12106.2850901047</c:v>
                </c:pt>
                <c:pt idx="76">
                  <c:v>12089.219226034516</c:v>
                </c:pt>
                <c:pt idx="77">
                  <c:v>12106.614524000202</c:v>
                </c:pt>
                <c:pt idx="78">
                  <c:v>12092.647774002418</c:v>
                </c:pt>
                <c:pt idx="79">
                  <c:v>12049.141327989602</c:v>
                </c:pt>
                <c:pt idx="80">
                  <c:v>12070.113675394599</c:v>
                </c:pt>
                <c:pt idx="81">
                  <c:v>12041.782345518721</c:v>
                </c:pt>
                <c:pt idx="82">
                  <c:v>12008.049073379399</c:v>
                </c:pt>
                <c:pt idx="83">
                  <c:v>12063.5885652575</c:v>
                </c:pt>
                <c:pt idx="84">
                  <c:v>11981.175875110404</c:v>
                </c:pt>
                <c:pt idx="85">
                  <c:v>11980.250324470782</c:v>
                </c:pt>
                <c:pt idx="86">
                  <c:v>12009.113336137299</c:v>
                </c:pt>
                <c:pt idx="87">
                  <c:v>11992.516964969578</c:v>
                </c:pt>
                <c:pt idx="88">
                  <c:v>11982.490201800612</c:v>
                </c:pt>
                <c:pt idx="89">
                  <c:v>12002.8859480219</c:v>
                </c:pt>
                <c:pt idx="90">
                  <c:v>11970.943477814237</c:v>
                </c:pt>
                <c:pt idx="91">
                  <c:v>11985.50991835991</c:v>
                </c:pt>
                <c:pt idx="92">
                  <c:v>12011.7733129808</c:v>
                </c:pt>
                <c:pt idx="93">
                  <c:v>12018.601762792825</c:v>
                </c:pt>
                <c:pt idx="94">
                  <c:v>11986.428077212819</c:v>
                </c:pt>
                <c:pt idx="95">
                  <c:v>11988.78284038841</c:v>
                </c:pt>
                <c:pt idx="96">
                  <c:v>12034.059148356218</c:v>
                </c:pt>
                <c:pt idx="97">
                  <c:v>11929.266173433174</c:v>
                </c:pt>
                <c:pt idx="98">
                  <c:v>11975.469554135812</c:v>
                </c:pt>
                <c:pt idx="99">
                  <c:v>11918.521577714821</c:v>
                </c:pt>
                <c:pt idx="100">
                  <c:v>11995.292511896021</c:v>
                </c:pt>
                <c:pt idx="101">
                  <c:v>11533.161402878221</c:v>
                </c:pt>
                <c:pt idx="102">
                  <c:v>9385.7223266699802</c:v>
                </c:pt>
                <c:pt idx="103">
                  <c:v>6147.8434881459598</c:v>
                </c:pt>
                <c:pt idx="104">
                  <c:v>6185.6723585420305</c:v>
                </c:pt>
                <c:pt idx="105">
                  <c:v>6145.4170613488195</c:v>
                </c:pt>
                <c:pt idx="106">
                  <c:v>6118.4541081578454</c:v>
                </c:pt>
                <c:pt idx="107">
                  <c:v>6166.92473851667</c:v>
                </c:pt>
                <c:pt idx="108">
                  <c:v>6118.9301495527334</c:v>
                </c:pt>
                <c:pt idx="109">
                  <c:v>5672.7448869994196</c:v>
                </c:pt>
                <c:pt idx="110">
                  <c:v>5714.8217650224124</c:v>
                </c:pt>
                <c:pt idx="111">
                  <c:v>5637.4722239581924</c:v>
                </c:pt>
                <c:pt idx="112">
                  <c:v>5684.4735374008196</c:v>
                </c:pt>
                <c:pt idx="113">
                  <c:v>5616.2674547362985</c:v>
                </c:pt>
                <c:pt idx="114">
                  <c:v>5673.7983920589704</c:v>
                </c:pt>
                <c:pt idx="115">
                  <c:v>5673.3318144071154</c:v>
                </c:pt>
                <c:pt idx="116">
                  <c:v>5685.3821185826291</c:v>
                </c:pt>
                <c:pt idx="117">
                  <c:v>5683.9582589710199</c:v>
                </c:pt>
                <c:pt idx="118">
                  <c:v>5624.1212010564604</c:v>
                </c:pt>
                <c:pt idx="119">
                  <c:v>5684.6778569982289</c:v>
                </c:pt>
                <c:pt idx="120">
                  <c:v>5706.0573981009302</c:v>
                </c:pt>
                <c:pt idx="121">
                  <c:v>5282.418751610021</c:v>
                </c:pt>
                <c:pt idx="122">
                  <c:v>2812.7514575967602</c:v>
                </c:pt>
                <c:pt idx="123">
                  <c:v>1926.9050255612431</c:v>
                </c:pt>
                <c:pt idx="124">
                  <c:v>1134.4837111828301</c:v>
                </c:pt>
                <c:pt idx="125">
                  <c:v>211.97638566976471</c:v>
                </c:pt>
                <c:pt idx="126">
                  <c:v>8.1949178073597306E-3</c:v>
                </c:pt>
                <c:pt idx="127">
                  <c:v>0</c:v>
                </c:pt>
                <c:pt idx="128">
                  <c:v>9.3230562170241935E-3</c:v>
                </c:pt>
                <c:pt idx="129">
                  <c:v>2.73086260680604E-3</c:v>
                </c:pt>
                <c:pt idx="130">
                  <c:v>4.3672061884524388E-3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3.2489250924806867E-2</c:v>
                </c:pt>
                <c:pt idx="137">
                  <c:v>4.7018928796873714E-2</c:v>
                </c:pt>
                <c:pt idx="138">
                  <c:v>3.38486780914483E-2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5.4618126505130368E-4</c:v>
                </c:pt>
                <c:pt idx="144">
                  <c:v>2.7319594242484597E-3</c:v>
                </c:pt>
                <c:pt idx="145">
                  <c:v>0</c:v>
                </c:pt>
                <c:pt idx="146" formatCode="0.00E+00">
                  <c:v>6.8244244565916502E-5</c:v>
                </c:pt>
                <c:pt idx="147">
                  <c:v>9.3643768686316568E-3</c:v>
                </c:pt>
                <c:pt idx="148">
                  <c:v>3.8237859608305264E-3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2.7290268314887752E-4</c:v>
                </c:pt>
                <c:pt idx="153">
                  <c:v>3.143605158171861E-2</c:v>
                </c:pt>
                <c:pt idx="154">
                  <c:v>2.4587009580353397E-3</c:v>
                </c:pt>
                <c:pt idx="155">
                  <c:v>0</c:v>
                </c:pt>
                <c:pt idx="156">
                  <c:v>2.7301804853091601E-3</c:v>
                </c:pt>
                <c:pt idx="157">
                  <c:v>3.2756672498569692E-3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1.9107487725828034E-3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2.86662461346129E-2</c:v>
                </c:pt>
                <c:pt idx="174">
                  <c:v>3.81866438443353E-3</c:v>
                </c:pt>
                <c:pt idx="175">
                  <c:v>0</c:v>
                </c:pt>
                <c:pt idx="176">
                  <c:v>0</c:v>
                </c:pt>
                <c:pt idx="177">
                  <c:v>5.4483316774215902E-4</c:v>
                </c:pt>
                <c:pt idx="178">
                  <c:v>7.6820526583148497E-3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2.8666777124891098E-2</c:v>
                </c:pt>
                <c:pt idx="184">
                  <c:v>3.8950455746126442</c:v>
                </c:pt>
                <c:pt idx="185">
                  <c:v>0</c:v>
                </c:pt>
                <c:pt idx="186">
                  <c:v>0</c:v>
                </c:pt>
                <c:pt idx="187">
                  <c:v>0.72058942428660999</c:v>
                </c:pt>
                <c:pt idx="188">
                  <c:v>0</c:v>
                </c:pt>
                <c:pt idx="189">
                  <c:v>1.6194171554990505E-2</c:v>
                </c:pt>
                <c:pt idx="190">
                  <c:v>0</c:v>
                </c:pt>
                <c:pt idx="191">
                  <c:v>1.9449595850313649E-3</c:v>
                </c:pt>
                <c:pt idx="192">
                  <c:v>3.3857277245294776E-2</c:v>
                </c:pt>
                <c:pt idx="193">
                  <c:v>0</c:v>
                </c:pt>
                <c:pt idx="194">
                  <c:v>0</c:v>
                </c:pt>
                <c:pt idx="195">
                  <c:v>2.0479653677529654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3.2212964829163283E-2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9.3192451303978803E-3</c:v>
                </c:pt>
                <c:pt idx="216">
                  <c:v>0</c:v>
                </c:pt>
                <c:pt idx="217">
                  <c:v>3.3023475397274002E-2</c:v>
                </c:pt>
                <c:pt idx="218">
                  <c:v>5.4808594375251843E-4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9.2842958458858905E-3</c:v>
                </c:pt>
                <c:pt idx="235">
                  <c:v>3.0673505706225606E-2</c:v>
                </c:pt>
                <c:pt idx="236">
                  <c:v>0</c:v>
                </c:pt>
                <c:pt idx="237">
                  <c:v>0</c:v>
                </c:pt>
              </c:numCache>
            </c:numRef>
          </c:yVal>
        </c:ser>
        <c:ser>
          <c:idx val="2"/>
          <c:order val="2"/>
          <c:tx>
            <c:strRef>
              <c:f>'test 2'!$D$1</c:f>
              <c:strCache>
                <c:ptCount val="1"/>
                <c:pt idx="0">
                  <c:v>2c</c:v>
                </c:pt>
              </c:strCache>
            </c:strRef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'test 2'!$A$2:$A$283</c:f>
              <c:numCache>
                <c:formatCode>General</c:formatCode>
                <c:ptCount val="282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  <c:pt idx="6">
                  <c:v>90</c:v>
                </c:pt>
                <c:pt idx="7">
                  <c:v>105</c:v>
                </c:pt>
                <c:pt idx="8">
                  <c:v>120</c:v>
                </c:pt>
                <c:pt idx="9">
                  <c:v>135</c:v>
                </c:pt>
                <c:pt idx="10">
                  <c:v>150</c:v>
                </c:pt>
                <c:pt idx="11">
                  <c:v>165</c:v>
                </c:pt>
                <c:pt idx="12">
                  <c:v>180</c:v>
                </c:pt>
                <c:pt idx="13">
                  <c:v>195</c:v>
                </c:pt>
                <c:pt idx="14">
                  <c:v>210</c:v>
                </c:pt>
                <c:pt idx="15">
                  <c:v>225</c:v>
                </c:pt>
                <c:pt idx="16">
                  <c:v>240</c:v>
                </c:pt>
                <c:pt idx="17">
                  <c:v>255</c:v>
                </c:pt>
                <c:pt idx="18">
                  <c:v>270</c:v>
                </c:pt>
                <c:pt idx="19">
                  <c:v>285</c:v>
                </c:pt>
                <c:pt idx="20">
                  <c:v>300</c:v>
                </c:pt>
                <c:pt idx="21">
                  <c:v>315</c:v>
                </c:pt>
                <c:pt idx="22">
                  <c:v>330</c:v>
                </c:pt>
                <c:pt idx="23">
                  <c:v>345</c:v>
                </c:pt>
                <c:pt idx="24">
                  <c:v>360</c:v>
                </c:pt>
                <c:pt idx="25">
                  <c:v>375</c:v>
                </c:pt>
                <c:pt idx="26">
                  <c:v>390</c:v>
                </c:pt>
                <c:pt idx="27">
                  <c:v>405</c:v>
                </c:pt>
                <c:pt idx="28">
                  <c:v>420</c:v>
                </c:pt>
                <c:pt idx="29">
                  <c:v>435</c:v>
                </c:pt>
                <c:pt idx="30">
                  <c:v>450</c:v>
                </c:pt>
                <c:pt idx="31">
                  <c:v>465</c:v>
                </c:pt>
                <c:pt idx="32">
                  <c:v>480</c:v>
                </c:pt>
                <c:pt idx="33">
                  <c:v>495</c:v>
                </c:pt>
                <c:pt idx="34">
                  <c:v>510</c:v>
                </c:pt>
                <c:pt idx="35">
                  <c:v>525</c:v>
                </c:pt>
                <c:pt idx="36">
                  <c:v>540</c:v>
                </c:pt>
                <c:pt idx="37">
                  <c:v>555</c:v>
                </c:pt>
                <c:pt idx="38">
                  <c:v>570</c:v>
                </c:pt>
                <c:pt idx="39">
                  <c:v>585</c:v>
                </c:pt>
                <c:pt idx="40">
                  <c:v>600</c:v>
                </c:pt>
                <c:pt idx="41">
                  <c:v>615</c:v>
                </c:pt>
                <c:pt idx="42">
                  <c:v>630</c:v>
                </c:pt>
                <c:pt idx="43">
                  <c:v>645</c:v>
                </c:pt>
                <c:pt idx="44">
                  <c:v>660</c:v>
                </c:pt>
                <c:pt idx="45">
                  <c:v>675</c:v>
                </c:pt>
                <c:pt idx="46">
                  <c:v>690</c:v>
                </c:pt>
                <c:pt idx="47">
                  <c:v>705</c:v>
                </c:pt>
                <c:pt idx="48">
                  <c:v>720</c:v>
                </c:pt>
                <c:pt idx="49">
                  <c:v>735</c:v>
                </c:pt>
                <c:pt idx="50">
                  <c:v>750</c:v>
                </c:pt>
                <c:pt idx="51">
                  <c:v>765</c:v>
                </c:pt>
                <c:pt idx="52">
                  <c:v>780</c:v>
                </c:pt>
                <c:pt idx="53">
                  <c:v>795</c:v>
                </c:pt>
                <c:pt idx="54">
                  <c:v>810</c:v>
                </c:pt>
                <c:pt idx="55">
                  <c:v>825</c:v>
                </c:pt>
                <c:pt idx="56">
                  <c:v>840</c:v>
                </c:pt>
                <c:pt idx="57">
                  <c:v>855</c:v>
                </c:pt>
                <c:pt idx="58">
                  <c:v>870</c:v>
                </c:pt>
                <c:pt idx="59">
                  <c:v>885</c:v>
                </c:pt>
                <c:pt idx="60">
                  <c:v>900</c:v>
                </c:pt>
                <c:pt idx="61">
                  <c:v>915</c:v>
                </c:pt>
                <c:pt idx="62">
                  <c:v>930</c:v>
                </c:pt>
                <c:pt idx="63">
                  <c:v>945</c:v>
                </c:pt>
                <c:pt idx="64">
                  <c:v>960</c:v>
                </c:pt>
                <c:pt idx="65">
                  <c:v>975</c:v>
                </c:pt>
                <c:pt idx="66">
                  <c:v>990</c:v>
                </c:pt>
                <c:pt idx="67">
                  <c:v>1005</c:v>
                </c:pt>
                <c:pt idx="68">
                  <c:v>1020</c:v>
                </c:pt>
                <c:pt idx="69">
                  <c:v>1035</c:v>
                </c:pt>
                <c:pt idx="70">
                  <c:v>1050</c:v>
                </c:pt>
                <c:pt idx="71">
                  <c:v>1065</c:v>
                </c:pt>
                <c:pt idx="72">
                  <c:v>1080</c:v>
                </c:pt>
                <c:pt idx="73">
                  <c:v>1095</c:v>
                </c:pt>
                <c:pt idx="74">
                  <c:v>1110</c:v>
                </c:pt>
                <c:pt idx="75">
                  <c:v>1125</c:v>
                </c:pt>
                <c:pt idx="76">
                  <c:v>1140</c:v>
                </c:pt>
                <c:pt idx="77">
                  <c:v>1155</c:v>
                </c:pt>
                <c:pt idx="78">
                  <c:v>1170</c:v>
                </c:pt>
                <c:pt idx="79">
                  <c:v>1185</c:v>
                </c:pt>
                <c:pt idx="80">
                  <c:v>1200</c:v>
                </c:pt>
                <c:pt idx="81">
                  <c:v>1215</c:v>
                </c:pt>
                <c:pt idx="82">
                  <c:v>1230</c:v>
                </c:pt>
                <c:pt idx="83">
                  <c:v>1245</c:v>
                </c:pt>
                <c:pt idx="84">
                  <c:v>1260</c:v>
                </c:pt>
                <c:pt idx="85">
                  <c:v>1275</c:v>
                </c:pt>
                <c:pt idx="86">
                  <c:v>1290</c:v>
                </c:pt>
                <c:pt idx="87">
                  <c:v>1305</c:v>
                </c:pt>
                <c:pt idx="88">
                  <c:v>1320</c:v>
                </c:pt>
                <c:pt idx="89">
                  <c:v>1335</c:v>
                </c:pt>
                <c:pt idx="90">
                  <c:v>1350</c:v>
                </c:pt>
                <c:pt idx="91">
                  <c:v>1365</c:v>
                </c:pt>
                <c:pt idx="92">
                  <c:v>1380</c:v>
                </c:pt>
                <c:pt idx="93">
                  <c:v>1395</c:v>
                </c:pt>
                <c:pt idx="94">
                  <c:v>1410</c:v>
                </c:pt>
                <c:pt idx="95">
                  <c:v>1425</c:v>
                </c:pt>
                <c:pt idx="96">
                  <c:v>1440</c:v>
                </c:pt>
                <c:pt idx="97">
                  <c:v>1455</c:v>
                </c:pt>
                <c:pt idx="98">
                  <c:v>1470</c:v>
                </c:pt>
                <c:pt idx="99">
                  <c:v>1485</c:v>
                </c:pt>
                <c:pt idx="100">
                  <c:v>1500</c:v>
                </c:pt>
                <c:pt idx="101">
                  <c:v>1515</c:v>
                </c:pt>
                <c:pt idx="102">
                  <c:v>1530</c:v>
                </c:pt>
                <c:pt idx="103">
                  <c:v>1545</c:v>
                </c:pt>
                <c:pt idx="104">
                  <c:v>1560</c:v>
                </c:pt>
                <c:pt idx="105">
                  <c:v>1575</c:v>
                </c:pt>
                <c:pt idx="106">
                  <c:v>1590</c:v>
                </c:pt>
                <c:pt idx="107">
                  <c:v>1605</c:v>
                </c:pt>
                <c:pt idx="108">
                  <c:v>1620</c:v>
                </c:pt>
                <c:pt idx="109">
                  <c:v>1635</c:v>
                </c:pt>
                <c:pt idx="110">
                  <c:v>1650</c:v>
                </c:pt>
                <c:pt idx="111">
                  <c:v>1665</c:v>
                </c:pt>
                <c:pt idx="112">
                  <c:v>1680</c:v>
                </c:pt>
                <c:pt idx="113">
                  <c:v>1695</c:v>
                </c:pt>
                <c:pt idx="114">
                  <c:v>1710</c:v>
                </c:pt>
                <c:pt idx="115">
                  <c:v>1725</c:v>
                </c:pt>
                <c:pt idx="116">
                  <c:v>1740</c:v>
                </c:pt>
                <c:pt idx="117">
                  <c:v>1755</c:v>
                </c:pt>
                <c:pt idx="118">
                  <c:v>1770</c:v>
                </c:pt>
                <c:pt idx="119">
                  <c:v>1785</c:v>
                </c:pt>
                <c:pt idx="120">
                  <c:v>1800</c:v>
                </c:pt>
                <c:pt idx="121">
                  <c:v>1815</c:v>
                </c:pt>
                <c:pt idx="122">
                  <c:v>1830</c:v>
                </c:pt>
                <c:pt idx="123">
                  <c:v>1845</c:v>
                </c:pt>
                <c:pt idx="124">
                  <c:v>1860</c:v>
                </c:pt>
                <c:pt idx="125">
                  <c:v>1875</c:v>
                </c:pt>
                <c:pt idx="126">
                  <c:v>1890</c:v>
                </c:pt>
                <c:pt idx="127">
                  <c:v>1905</c:v>
                </c:pt>
                <c:pt idx="128">
                  <c:v>1920</c:v>
                </c:pt>
                <c:pt idx="129">
                  <c:v>1935</c:v>
                </c:pt>
                <c:pt idx="130">
                  <c:v>1950</c:v>
                </c:pt>
                <c:pt idx="131">
                  <c:v>1965</c:v>
                </c:pt>
                <c:pt idx="132">
                  <c:v>1980</c:v>
                </c:pt>
                <c:pt idx="133">
                  <c:v>1995</c:v>
                </c:pt>
                <c:pt idx="134">
                  <c:v>2010</c:v>
                </c:pt>
                <c:pt idx="135">
                  <c:v>2025</c:v>
                </c:pt>
                <c:pt idx="136">
                  <c:v>2040</c:v>
                </c:pt>
                <c:pt idx="137">
                  <c:v>2055</c:v>
                </c:pt>
                <c:pt idx="138">
                  <c:v>2070</c:v>
                </c:pt>
                <c:pt idx="139">
                  <c:v>2085</c:v>
                </c:pt>
                <c:pt idx="140">
                  <c:v>2100</c:v>
                </c:pt>
                <c:pt idx="141">
                  <c:v>2115</c:v>
                </c:pt>
                <c:pt idx="142">
                  <c:v>2130</c:v>
                </c:pt>
                <c:pt idx="143">
                  <c:v>2145</c:v>
                </c:pt>
                <c:pt idx="144">
                  <c:v>2160</c:v>
                </c:pt>
                <c:pt idx="145">
                  <c:v>2175</c:v>
                </c:pt>
                <c:pt idx="146">
                  <c:v>2190</c:v>
                </c:pt>
                <c:pt idx="147">
                  <c:v>2205</c:v>
                </c:pt>
                <c:pt idx="148">
                  <c:v>2220</c:v>
                </c:pt>
                <c:pt idx="149">
                  <c:v>2235</c:v>
                </c:pt>
                <c:pt idx="150">
                  <c:v>2250</c:v>
                </c:pt>
                <c:pt idx="151">
                  <c:v>2265</c:v>
                </c:pt>
                <c:pt idx="152">
                  <c:v>2280</c:v>
                </c:pt>
                <c:pt idx="153">
                  <c:v>2295</c:v>
                </c:pt>
                <c:pt idx="154">
                  <c:v>2310</c:v>
                </c:pt>
                <c:pt idx="155">
                  <c:v>2325</c:v>
                </c:pt>
                <c:pt idx="156">
                  <c:v>2340</c:v>
                </c:pt>
                <c:pt idx="157">
                  <c:v>2355</c:v>
                </c:pt>
                <c:pt idx="158">
                  <c:v>2370</c:v>
                </c:pt>
                <c:pt idx="159">
                  <c:v>2385</c:v>
                </c:pt>
                <c:pt idx="160">
                  <c:v>2400</c:v>
                </c:pt>
                <c:pt idx="161">
                  <c:v>2415</c:v>
                </c:pt>
                <c:pt idx="162">
                  <c:v>2430</c:v>
                </c:pt>
                <c:pt idx="163">
                  <c:v>2445</c:v>
                </c:pt>
                <c:pt idx="164">
                  <c:v>2460</c:v>
                </c:pt>
                <c:pt idx="165">
                  <c:v>2475</c:v>
                </c:pt>
                <c:pt idx="166">
                  <c:v>2490</c:v>
                </c:pt>
                <c:pt idx="167">
                  <c:v>2505</c:v>
                </c:pt>
                <c:pt idx="168">
                  <c:v>2520</c:v>
                </c:pt>
                <c:pt idx="169">
                  <c:v>2535</c:v>
                </c:pt>
                <c:pt idx="170">
                  <c:v>2550</c:v>
                </c:pt>
                <c:pt idx="171">
                  <c:v>2565</c:v>
                </c:pt>
                <c:pt idx="172">
                  <c:v>2580</c:v>
                </c:pt>
                <c:pt idx="173">
                  <c:v>2595</c:v>
                </c:pt>
                <c:pt idx="174">
                  <c:v>2610</c:v>
                </c:pt>
                <c:pt idx="175">
                  <c:v>2625</c:v>
                </c:pt>
                <c:pt idx="176">
                  <c:v>2640</c:v>
                </c:pt>
                <c:pt idx="177">
                  <c:v>2655</c:v>
                </c:pt>
                <c:pt idx="178">
                  <c:v>2670</c:v>
                </c:pt>
                <c:pt idx="179">
                  <c:v>2685</c:v>
                </c:pt>
                <c:pt idx="180">
                  <c:v>2700</c:v>
                </c:pt>
                <c:pt idx="181">
                  <c:v>2715</c:v>
                </c:pt>
                <c:pt idx="182">
                  <c:v>2730</c:v>
                </c:pt>
                <c:pt idx="183">
                  <c:v>2745</c:v>
                </c:pt>
                <c:pt idx="184">
                  <c:v>2760</c:v>
                </c:pt>
                <c:pt idx="185">
                  <c:v>2775</c:v>
                </c:pt>
                <c:pt idx="186">
                  <c:v>2790</c:v>
                </c:pt>
                <c:pt idx="187">
                  <c:v>2805</c:v>
                </c:pt>
                <c:pt idx="188">
                  <c:v>2820</c:v>
                </c:pt>
                <c:pt idx="189">
                  <c:v>2835</c:v>
                </c:pt>
                <c:pt idx="190">
                  <c:v>2850</c:v>
                </c:pt>
                <c:pt idx="191">
                  <c:v>2865</c:v>
                </c:pt>
                <c:pt idx="192">
                  <c:v>2880</c:v>
                </c:pt>
                <c:pt idx="193">
                  <c:v>2895</c:v>
                </c:pt>
                <c:pt idx="194">
                  <c:v>2910</c:v>
                </c:pt>
                <c:pt idx="195">
                  <c:v>2925</c:v>
                </c:pt>
                <c:pt idx="196">
                  <c:v>2940</c:v>
                </c:pt>
                <c:pt idx="197">
                  <c:v>2955</c:v>
                </c:pt>
                <c:pt idx="198">
                  <c:v>2970</c:v>
                </c:pt>
                <c:pt idx="199">
                  <c:v>2985</c:v>
                </c:pt>
                <c:pt idx="200">
                  <c:v>3000</c:v>
                </c:pt>
                <c:pt idx="201">
                  <c:v>3015</c:v>
                </c:pt>
                <c:pt idx="202">
                  <c:v>3030</c:v>
                </c:pt>
                <c:pt idx="203">
                  <c:v>3045</c:v>
                </c:pt>
                <c:pt idx="204">
                  <c:v>3060</c:v>
                </c:pt>
                <c:pt idx="205">
                  <c:v>3075</c:v>
                </c:pt>
                <c:pt idx="206">
                  <c:v>3090</c:v>
                </c:pt>
                <c:pt idx="207">
                  <c:v>3105</c:v>
                </c:pt>
                <c:pt idx="208">
                  <c:v>3120</c:v>
                </c:pt>
                <c:pt idx="209">
                  <c:v>3135</c:v>
                </c:pt>
                <c:pt idx="210">
                  <c:v>3150</c:v>
                </c:pt>
                <c:pt idx="211">
                  <c:v>3165</c:v>
                </c:pt>
                <c:pt idx="212">
                  <c:v>3180</c:v>
                </c:pt>
                <c:pt idx="213">
                  <c:v>3195</c:v>
                </c:pt>
                <c:pt idx="214">
                  <c:v>3210</c:v>
                </c:pt>
                <c:pt idx="215">
                  <c:v>3225</c:v>
                </c:pt>
                <c:pt idx="216">
                  <c:v>3240</c:v>
                </c:pt>
                <c:pt idx="217">
                  <c:v>3255</c:v>
                </c:pt>
                <c:pt idx="218">
                  <c:v>3270</c:v>
                </c:pt>
                <c:pt idx="219">
                  <c:v>3285</c:v>
                </c:pt>
                <c:pt idx="220">
                  <c:v>3300</c:v>
                </c:pt>
                <c:pt idx="221">
                  <c:v>3315</c:v>
                </c:pt>
                <c:pt idx="222">
                  <c:v>3330</c:v>
                </c:pt>
                <c:pt idx="223">
                  <c:v>3345</c:v>
                </c:pt>
                <c:pt idx="224">
                  <c:v>3360</c:v>
                </c:pt>
                <c:pt idx="225">
                  <c:v>3375</c:v>
                </c:pt>
                <c:pt idx="226">
                  <c:v>3390</c:v>
                </c:pt>
                <c:pt idx="227">
                  <c:v>3405</c:v>
                </c:pt>
                <c:pt idx="228">
                  <c:v>3420</c:v>
                </c:pt>
                <c:pt idx="229">
                  <c:v>3435</c:v>
                </c:pt>
                <c:pt idx="230">
                  <c:v>3450</c:v>
                </c:pt>
                <c:pt idx="231">
                  <c:v>3465</c:v>
                </c:pt>
                <c:pt idx="232">
                  <c:v>3480</c:v>
                </c:pt>
                <c:pt idx="233">
                  <c:v>3495</c:v>
                </c:pt>
                <c:pt idx="234">
                  <c:v>3510</c:v>
                </c:pt>
                <c:pt idx="235">
                  <c:v>3525</c:v>
                </c:pt>
                <c:pt idx="236">
                  <c:v>3540</c:v>
                </c:pt>
                <c:pt idx="237">
                  <c:v>3555</c:v>
                </c:pt>
                <c:pt idx="238">
                  <c:v>3570</c:v>
                </c:pt>
                <c:pt idx="239">
                  <c:v>3585</c:v>
                </c:pt>
                <c:pt idx="240">
                  <c:v>3600</c:v>
                </c:pt>
              </c:numCache>
            </c:numRef>
          </c:xVal>
          <c:yVal>
            <c:numRef>
              <c:f>'test 2'!$D$2:$D$283</c:f>
              <c:numCache>
                <c:formatCode>General</c:formatCode>
                <c:ptCount val="282"/>
                <c:pt idx="0">
                  <c:v>0</c:v>
                </c:pt>
                <c:pt idx="1">
                  <c:v>96.947439226248136</c:v>
                </c:pt>
                <c:pt idx="2">
                  <c:v>7479.0992753165701</c:v>
                </c:pt>
                <c:pt idx="3">
                  <c:v>11361.67103803091</c:v>
                </c:pt>
                <c:pt idx="4">
                  <c:v>11369.650879686178</c:v>
                </c:pt>
                <c:pt idx="5">
                  <c:v>11898.036184933382</c:v>
                </c:pt>
                <c:pt idx="6">
                  <c:v>12387.669581092699</c:v>
                </c:pt>
                <c:pt idx="7">
                  <c:v>12370.8723802527</c:v>
                </c:pt>
                <c:pt idx="8">
                  <c:v>12358.864184725682</c:v>
                </c:pt>
                <c:pt idx="9">
                  <c:v>12360.669080993101</c:v>
                </c:pt>
                <c:pt idx="10">
                  <c:v>12289.036463696602</c:v>
                </c:pt>
                <c:pt idx="11">
                  <c:v>12372.083514948787</c:v>
                </c:pt>
                <c:pt idx="12">
                  <c:v>12388.388595618682</c:v>
                </c:pt>
                <c:pt idx="13">
                  <c:v>12327.1379361747</c:v>
                </c:pt>
                <c:pt idx="14">
                  <c:v>12359.81118402028</c:v>
                </c:pt>
                <c:pt idx="15">
                  <c:v>12339.4411150777</c:v>
                </c:pt>
                <c:pt idx="16">
                  <c:v>12349.444684113712</c:v>
                </c:pt>
                <c:pt idx="17">
                  <c:v>12290.423645783187</c:v>
                </c:pt>
                <c:pt idx="18">
                  <c:v>12314.088878356921</c:v>
                </c:pt>
                <c:pt idx="19">
                  <c:v>12288.8910089746</c:v>
                </c:pt>
                <c:pt idx="20">
                  <c:v>12272.8013751991</c:v>
                </c:pt>
                <c:pt idx="21">
                  <c:v>12293.248492851437</c:v>
                </c:pt>
                <c:pt idx="22">
                  <c:v>12272.4730092306</c:v>
                </c:pt>
                <c:pt idx="23">
                  <c:v>12335.688877710812</c:v>
                </c:pt>
                <c:pt idx="24">
                  <c:v>12300.7609964156</c:v>
                </c:pt>
                <c:pt idx="25">
                  <c:v>12266.496519999482</c:v>
                </c:pt>
                <c:pt idx="26">
                  <c:v>12336.70777479661</c:v>
                </c:pt>
                <c:pt idx="27">
                  <c:v>12245.345058014716</c:v>
                </c:pt>
                <c:pt idx="28">
                  <c:v>12246.7271796192</c:v>
                </c:pt>
                <c:pt idx="29">
                  <c:v>12280.0128539003</c:v>
                </c:pt>
                <c:pt idx="30">
                  <c:v>12229.166508050204</c:v>
                </c:pt>
                <c:pt idx="31">
                  <c:v>12260.487096127101</c:v>
                </c:pt>
                <c:pt idx="32">
                  <c:v>12259.670783374</c:v>
                </c:pt>
                <c:pt idx="33">
                  <c:v>12267.945154208701</c:v>
                </c:pt>
                <c:pt idx="34">
                  <c:v>12271.093342614116</c:v>
                </c:pt>
                <c:pt idx="35">
                  <c:v>12235.039952930612</c:v>
                </c:pt>
                <c:pt idx="36">
                  <c:v>12208.5563840127</c:v>
                </c:pt>
                <c:pt idx="37">
                  <c:v>12231.305910499168</c:v>
                </c:pt>
                <c:pt idx="38">
                  <c:v>12192.206524576302</c:v>
                </c:pt>
                <c:pt idx="39">
                  <c:v>12168.113357353121</c:v>
                </c:pt>
                <c:pt idx="40">
                  <c:v>12211.573562705818</c:v>
                </c:pt>
                <c:pt idx="41">
                  <c:v>12204.859709997778</c:v>
                </c:pt>
                <c:pt idx="42">
                  <c:v>12167.641567627399</c:v>
                </c:pt>
                <c:pt idx="43">
                  <c:v>12175.253360443789</c:v>
                </c:pt>
                <c:pt idx="44">
                  <c:v>12170.465316842001</c:v>
                </c:pt>
                <c:pt idx="45">
                  <c:v>12214.416724922285</c:v>
                </c:pt>
                <c:pt idx="46">
                  <c:v>12172.574238821921</c:v>
                </c:pt>
                <c:pt idx="47">
                  <c:v>12198.864817542602</c:v>
                </c:pt>
                <c:pt idx="48">
                  <c:v>12246.972117548285</c:v>
                </c:pt>
                <c:pt idx="49">
                  <c:v>12142.96523071368</c:v>
                </c:pt>
                <c:pt idx="50">
                  <c:v>12149.3361124147</c:v>
                </c:pt>
                <c:pt idx="51">
                  <c:v>12195.428031343889</c:v>
                </c:pt>
                <c:pt idx="52">
                  <c:v>12220.6126095788</c:v>
                </c:pt>
                <c:pt idx="53">
                  <c:v>12197.195846742699</c:v>
                </c:pt>
                <c:pt idx="54">
                  <c:v>12206.135327993887</c:v>
                </c:pt>
                <c:pt idx="55">
                  <c:v>12176.173405744999</c:v>
                </c:pt>
                <c:pt idx="56">
                  <c:v>12200.666188912704</c:v>
                </c:pt>
                <c:pt idx="57">
                  <c:v>12201.652098300499</c:v>
                </c:pt>
                <c:pt idx="58">
                  <c:v>12188.426596365</c:v>
                </c:pt>
                <c:pt idx="59">
                  <c:v>12192.847195431987</c:v>
                </c:pt>
                <c:pt idx="60">
                  <c:v>12206.092723111818</c:v>
                </c:pt>
                <c:pt idx="61">
                  <c:v>12202.035949508287</c:v>
                </c:pt>
                <c:pt idx="62">
                  <c:v>12144.025343627178</c:v>
                </c:pt>
                <c:pt idx="63">
                  <c:v>12189.5021937317</c:v>
                </c:pt>
                <c:pt idx="64">
                  <c:v>12250.723665531621</c:v>
                </c:pt>
                <c:pt idx="65">
                  <c:v>12187.547491157819</c:v>
                </c:pt>
                <c:pt idx="66">
                  <c:v>12232.816642108604</c:v>
                </c:pt>
                <c:pt idx="67">
                  <c:v>12212.819412528899</c:v>
                </c:pt>
                <c:pt idx="68">
                  <c:v>12206.153083376999</c:v>
                </c:pt>
                <c:pt idx="69">
                  <c:v>12199.765756036521</c:v>
                </c:pt>
                <c:pt idx="70">
                  <c:v>12184.773454433314</c:v>
                </c:pt>
                <c:pt idx="71">
                  <c:v>12220.475185933568</c:v>
                </c:pt>
                <c:pt idx="72">
                  <c:v>12186.498276640887</c:v>
                </c:pt>
                <c:pt idx="73">
                  <c:v>12186.755447613599</c:v>
                </c:pt>
                <c:pt idx="74">
                  <c:v>12191.346955367901</c:v>
                </c:pt>
                <c:pt idx="75">
                  <c:v>12161.100043832721</c:v>
                </c:pt>
                <c:pt idx="76">
                  <c:v>12192.0678693347</c:v>
                </c:pt>
                <c:pt idx="77">
                  <c:v>12163.214332495199</c:v>
                </c:pt>
                <c:pt idx="78">
                  <c:v>12173.771001765504</c:v>
                </c:pt>
                <c:pt idx="79">
                  <c:v>12166.667053891</c:v>
                </c:pt>
                <c:pt idx="80">
                  <c:v>12200.014414591416</c:v>
                </c:pt>
                <c:pt idx="81">
                  <c:v>12164.2356639104</c:v>
                </c:pt>
                <c:pt idx="82">
                  <c:v>12139.7389049061</c:v>
                </c:pt>
                <c:pt idx="83">
                  <c:v>12096.933230443989</c:v>
                </c:pt>
                <c:pt idx="84">
                  <c:v>12096.5809637928</c:v>
                </c:pt>
                <c:pt idx="85">
                  <c:v>12071.611348866225</c:v>
                </c:pt>
                <c:pt idx="86">
                  <c:v>12144.787719403201</c:v>
                </c:pt>
                <c:pt idx="87">
                  <c:v>12089.512352725516</c:v>
                </c:pt>
                <c:pt idx="88">
                  <c:v>12053.614144538918</c:v>
                </c:pt>
                <c:pt idx="89">
                  <c:v>12112.215200974702</c:v>
                </c:pt>
                <c:pt idx="90">
                  <c:v>12034.883908214802</c:v>
                </c:pt>
                <c:pt idx="91">
                  <c:v>12096.1539440178</c:v>
                </c:pt>
                <c:pt idx="92">
                  <c:v>12059.0105753639</c:v>
                </c:pt>
                <c:pt idx="93">
                  <c:v>12086.474864269287</c:v>
                </c:pt>
                <c:pt idx="94">
                  <c:v>11998.060797492702</c:v>
                </c:pt>
                <c:pt idx="95">
                  <c:v>12057.119860094102</c:v>
                </c:pt>
                <c:pt idx="96">
                  <c:v>12008.267611798085</c:v>
                </c:pt>
                <c:pt idx="97">
                  <c:v>12091.144967507818</c:v>
                </c:pt>
                <c:pt idx="98">
                  <c:v>12010.8542291825</c:v>
                </c:pt>
                <c:pt idx="99">
                  <c:v>12085.149594000804</c:v>
                </c:pt>
                <c:pt idx="100">
                  <c:v>9707.4550356766049</c:v>
                </c:pt>
                <c:pt idx="101">
                  <c:v>7353.1560946542913</c:v>
                </c:pt>
                <c:pt idx="102">
                  <c:v>6295.3877587626175</c:v>
                </c:pt>
                <c:pt idx="103">
                  <c:v>6250.80014888203</c:v>
                </c:pt>
                <c:pt idx="104">
                  <c:v>6244.4249109249395</c:v>
                </c:pt>
                <c:pt idx="105">
                  <c:v>6261.8181057917454</c:v>
                </c:pt>
                <c:pt idx="106">
                  <c:v>5950.4503435814404</c:v>
                </c:pt>
                <c:pt idx="107">
                  <c:v>5777.1660252623842</c:v>
                </c:pt>
                <c:pt idx="108">
                  <c:v>5791.5122499010913</c:v>
                </c:pt>
                <c:pt idx="109">
                  <c:v>5759.7618770423296</c:v>
                </c:pt>
                <c:pt idx="110">
                  <c:v>5771.4161354143744</c:v>
                </c:pt>
                <c:pt idx="111">
                  <c:v>5763.1969812803354</c:v>
                </c:pt>
                <c:pt idx="112">
                  <c:v>5780.0214802009714</c:v>
                </c:pt>
                <c:pt idx="113">
                  <c:v>5702.7529871505603</c:v>
                </c:pt>
                <c:pt idx="114">
                  <c:v>5753.1506861373091</c:v>
                </c:pt>
                <c:pt idx="115">
                  <c:v>5718.9640327827901</c:v>
                </c:pt>
                <c:pt idx="116">
                  <c:v>5723.9799649557644</c:v>
                </c:pt>
                <c:pt idx="117">
                  <c:v>5654.4265961073743</c:v>
                </c:pt>
                <c:pt idx="118">
                  <c:v>5689.2425961937024</c:v>
                </c:pt>
                <c:pt idx="119">
                  <c:v>5350.6254529780099</c:v>
                </c:pt>
                <c:pt idx="120">
                  <c:v>3197.1388190218249</c:v>
                </c:pt>
                <c:pt idx="121">
                  <c:v>1954.58874311553</c:v>
                </c:pt>
                <c:pt idx="122">
                  <c:v>1546.3307181153598</c:v>
                </c:pt>
                <c:pt idx="123">
                  <c:v>438.10926155091556</c:v>
                </c:pt>
                <c:pt idx="124">
                  <c:v>341.0587237474702</c:v>
                </c:pt>
                <c:pt idx="125">
                  <c:v>3.2719250955125477E-3</c:v>
                </c:pt>
                <c:pt idx="126">
                  <c:v>0</c:v>
                </c:pt>
                <c:pt idx="127">
                  <c:v>3.2762333744992002E-3</c:v>
                </c:pt>
                <c:pt idx="128">
                  <c:v>0</c:v>
                </c:pt>
                <c:pt idx="129">
                  <c:v>0</c:v>
                </c:pt>
                <c:pt idx="130">
                  <c:v>2.7320537799840699E-3</c:v>
                </c:pt>
                <c:pt idx="131">
                  <c:v>3.8223384042418498E-2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2.7305169268330549E-3</c:v>
                </c:pt>
                <c:pt idx="136">
                  <c:v>0</c:v>
                </c:pt>
                <c:pt idx="137">
                  <c:v>2.7381053540504767E-3</c:v>
                </c:pt>
                <c:pt idx="138">
                  <c:v>0</c:v>
                </c:pt>
                <c:pt idx="139">
                  <c:v>3.1048608344480689E-2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2.7302593766332099E-3</c:v>
                </c:pt>
                <c:pt idx="144">
                  <c:v>9.5126892167956972E-2</c:v>
                </c:pt>
                <c:pt idx="145">
                  <c:v>3.9787316567570022E-2</c:v>
                </c:pt>
                <c:pt idx="146">
                  <c:v>0</c:v>
                </c:pt>
                <c:pt idx="147">
                  <c:v>3.2771507821028126E-3</c:v>
                </c:pt>
                <c:pt idx="148">
                  <c:v>9.3199102517056241E-3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1.6135211374495577</c:v>
                </c:pt>
                <c:pt idx="154">
                  <c:v>0.15992918007084853</c:v>
                </c:pt>
                <c:pt idx="155">
                  <c:v>0</c:v>
                </c:pt>
                <c:pt idx="156">
                  <c:v>5.4971680606410349E-4</c:v>
                </c:pt>
                <c:pt idx="157">
                  <c:v>3.8211269808442212E-3</c:v>
                </c:pt>
                <c:pt idx="158">
                  <c:v>0</c:v>
                </c:pt>
                <c:pt idx="159">
                  <c:v>2.7334705737819601E-4</c:v>
                </c:pt>
                <c:pt idx="160">
                  <c:v>0</c:v>
                </c:pt>
                <c:pt idx="161">
                  <c:v>1.3155396538985798E-2</c:v>
                </c:pt>
                <c:pt idx="162">
                  <c:v>2.7310142794561812E-3</c:v>
                </c:pt>
                <c:pt idx="163">
                  <c:v>2.1946717370625595E-3</c:v>
                </c:pt>
                <c:pt idx="164">
                  <c:v>0</c:v>
                </c:pt>
                <c:pt idx="165">
                  <c:v>3.8206455111043144E-3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3.412840956267911E-2</c:v>
                </c:pt>
                <c:pt idx="170">
                  <c:v>0</c:v>
                </c:pt>
                <c:pt idx="171">
                  <c:v>2.8125468695698368E-2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1.2042784287760433E-2</c:v>
                </c:pt>
                <c:pt idx="176">
                  <c:v>0</c:v>
                </c:pt>
                <c:pt idx="177">
                  <c:v>4.3709620074781725E-3</c:v>
                </c:pt>
                <c:pt idx="178">
                  <c:v>5.4616806823979227E-4</c:v>
                </c:pt>
                <c:pt idx="179">
                  <c:v>0</c:v>
                </c:pt>
                <c:pt idx="180">
                  <c:v>0</c:v>
                </c:pt>
                <c:pt idx="181">
                  <c:v>2.1736355879653883E-3</c:v>
                </c:pt>
                <c:pt idx="182">
                  <c:v>7.0968565932348635E-3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4.3757645563256495E-3</c:v>
                </c:pt>
                <c:pt idx="188">
                  <c:v>2.2939664245560699E-2</c:v>
                </c:pt>
                <c:pt idx="189">
                  <c:v>12619.3351685781</c:v>
                </c:pt>
                <c:pt idx="190">
                  <c:v>12573.1509980295</c:v>
                </c:pt>
                <c:pt idx="191">
                  <c:v>12577.431683143401</c:v>
                </c:pt>
                <c:pt idx="192">
                  <c:v>12593.736456035835</c:v>
                </c:pt>
                <c:pt idx="193">
                  <c:v>12624.7850901808</c:v>
                </c:pt>
                <c:pt idx="194">
                  <c:v>12587.714061429719</c:v>
                </c:pt>
                <c:pt idx="195">
                  <c:v>11860.265513949078</c:v>
                </c:pt>
                <c:pt idx="196">
                  <c:v>11333.0561003119</c:v>
                </c:pt>
                <c:pt idx="197">
                  <c:v>10467.679513176399</c:v>
                </c:pt>
                <c:pt idx="198">
                  <c:v>10111.362246017599</c:v>
                </c:pt>
                <c:pt idx="199">
                  <c:v>9778.122834499467</c:v>
                </c:pt>
                <c:pt idx="200">
                  <c:v>9825.8225105657002</c:v>
                </c:pt>
                <c:pt idx="201">
                  <c:v>9542.3378879758493</c:v>
                </c:pt>
                <c:pt idx="202">
                  <c:v>8420.7036155425194</c:v>
                </c:pt>
                <c:pt idx="203">
                  <c:v>8104.9993966247885</c:v>
                </c:pt>
                <c:pt idx="204">
                  <c:v>7801.9399669500399</c:v>
                </c:pt>
                <c:pt idx="205">
                  <c:v>7824.0824539669702</c:v>
                </c:pt>
                <c:pt idx="206">
                  <c:v>7848.26484698067</c:v>
                </c:pt>
                <c:pt idx="207">
                  <c:v>7837.0968528203575</c:v>
                </c:pt>
                <c:pt idx="208">
                  <c:v>7875.2042223438602</c:v>
                </c:pt>
                <c:pt idx="209">
                  <c:v>7816.9850200095334</c:v>
                </c:pt>
                <c:pt idx="210">
                  <c:v>7826.7921052259444</c:v>
                </c:pt>
                <c:pt idx="211">
                  <c:v>7824.5146588911002</c:v>
                </c:pt>
                <c:pt idx="212">
                  <c:v>7869.3408441976144</c:v>
                </c:pt>
                <c:pt idx="213">
                  <c:v>7835.9077548186988</c:v>
                </c:pt>
                <c:pt idx="214">
                  <c:v>7815.5809670815524</c:v>
                </c:pt>
                <c:pt idx="215">
                  <c:v>7788.8870747396504</c:v>
                </c:pt>
                <c:pt idx="216">
                  <c:v>7637.5695943720102</c:v>
                </c:pt>
                <c:pt idx="217">
                  <c:v>7303.8322942910654</c:v>
                </c:pt>
                <c:pt idx="218">
                  <c:v>7354.7036225556612</c:v>
                </c:pt>
                <c:pt idx="219">
                  <c:v>7328.7633520538302</c:v>
                </c:pt>
                <c:pt idx="220">
                  <c:v>7278.1650976454803</c:v>
                </c:pt>
                <c:pt idx="221">
                  <c:v>7314.0120081096102</c:v>
                </c:pt>
                <c:pt idx="222">
                  <c:v>7337.0255684285003</c:v>
                </c:pt>
                <c:pt idx="223">
                  <c:v>7253.0261229032312</c:v>
                </c:pt>
                <c:pt idx="224">
                  <c:v>7318.3096581360596</c:v>
                </c:pt>
                <c:pt idx="225">
                  <c:v>7296.7298983702303</c:v>
                </c:pt>
                <c:pt idx="226">
                  <c:v>6944.2341784233004</c:v>
                </c:pt>
                <c:pt idx="227">
                  <c:v>6804.2900495770591</c:v>
                </c:pt>
                <c:pt idx="228">
                  <c:v>6771.6238527978603</c:v>
                </c:pt>
                <c:pt idx="229">
                  <c:v>6406.6015960543491</c:v>
                </c:pt>
                <c:pt idx="230">
                  <c:v>6222.9813295310514</c:v>
                </c:pt>
                <c:pt idx="231">
                  <c:v>6238.7869175608603</c:v>
                </c:pt>
                <c:pt idx="232">
                  <c:v>6236.6386801379604</c:v>
                </c:pt>
                <c:pt idx="233">
                  <c:v>6246.3420384713363</c:v>
                </c:pt>
                <c:pt idx="234">
                  <c:v>6068.2783850152709</c:v>
                </c:pt>
                <c:pt idx="235">
                  <c:v>5268.4156230927802</c:v>
                </c:pt>
                <c:pt idx="236">
                  <c:v>4145.6906199640634</c:v>
                </c:pt>
                <c:pt idx="237">
                  <c:v>2708.2223659975798</c:v>
                </c:pt>
                <c:pt idx="238">
                  <c:v>2567.5990386611702</c:v>
                </c:pt>
                <c:pt idx="239">
                  <c:v>2602.8222010925901</c:v>
                </c:pt>
                <c:pt idx="240">
                  <c:v>2580.6025047446897</c:v>
                </c:pt>
                <c:pt idx="241">
                  <c:v>2591.0643293773801</c:v>
                </c:pt>
                <c:pt idx="242">
                  <c:v>2122.0708248900301</c:v>
                </c:pt>
                <c:pt idx="243">
                  <c:v>1541.33696735843</c:v>
                </c:pt>
                <c:pt idx="244">
                  <c:v>1451.7008819289811</c:v>
                </c:pt>
                <c:pt idx="245">
                  <c:v>1563.2881554723001</c:v>
                </c:pt>
                <c:pt idx="246">
                  <c:v>1560.7887975982401</c:v>
                </c:pt>
                <c:pt idx="247">
                  <c:v>1554.10530068926</c:v>
                </c:pt>
                <c:pt idx="248">
                  <c:v>1564.4634409099772</c:v>
                </c:pt>
                <c:pt idx="249">
                  <c:v>1065.7703154091801</c:v>
                </c:pt>
                <c:pt idx="250">
                  <c:v>1045.8898249417</c:v>
                </c:pt>
                <c:pt idx="251">
                  <c:v>1028.2975120860101</c:v>
                </c:pt>
                <c:pt idx="252">
                  <c:v>1042.4969470834701</c:v>
                </c:pt>
                <c:pt idx="253">
                  <c:v>1047.5698608073399</c:v>
                </c:pt>
                <c:pt idx="254">
                  <c:v>1045.4006558315111</c:v>
                </c:pt>
                <c:pt idx="255">
                  <c:v>1040.1450151417823</c:v>
                </c:pt>
                <c:pt idx="256">
                  <c:v>1027.71479911812</c:v>
                </c:pt>
                <c:pt idx="257">
                  <c:v>1024.1610029761798</c:v>
                </c:pt>
                <c:pt idx="258">
                  <c:v>1044.94081698833</c:v>
                </c:pt>
                <c:pt idx="259">
                  <c:v>1050.3966118954099</c:v>
                </c:pt>
                <c:pt idx="260">
                  <c:v>1051.90926237658</c:v>
                </c:pt>
                <c:pt idx="261">
                  <c:v>565.66527328653308</c:v>
                </c:pt>
                <c:pt idx="262">
                  <c:v>527.90557437743803</c:v>
                </c:pt>
                <c:pt idx="263">
                  <c:v>532.60954073228095</c:v>
                </c:pt>
                <c:pt idx="264">
                  <c:v>521.59038918811302</c:v>
                </c:pt>
                <c:pt idx="265">
                  <c:v>518.38529903774838</c:v>
                </c:pt>
                <c:pt idx="266">
                  <c:v>523.06503176252397</c:v>
                </c:pt>
                <c:pt idx="267">
                  <c:v>520.74910426776626</c:v>
                </c:pt>
                <c:pt idx="268">
                  <c:v>269.161879844373</c:v>
                </c:pt>
                <c:pt idx="269">
                  <c:v>5.4611408468757401E-4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9.2851616227330198E-3</c:v>
                </c:pt>
                <c:pt idx="275">
                  <c:v>0.3403728752172886</c:v>
                </c:pt>
                <c:pt idx="276">
                  <c:v>5.7884830365329404E-2</c:v>
                </c:pt>
                <c:pt idx="277">
                  <c:v>2.4573343550831359E-3</c:v>
                </c:pt>
                <c:pt idx="278">
                  <c:v>2.9220340216017011E-2</c:v>
                </c:pt>
                <c:pt idx="279">
                  <c:v>0.10498624849741514</c:v>
                </c:pt>
                <c:pt idx="280">
                  <c:v>0.85905462951352474</c:v>
                </c:pt>
                <c:pt idx="281">
                  <c:v>0.81112059981589701</c:v>
                </c:pt>
              </c:numCache>
            </c:numRef>
          </c:yVal>
        </c:ser>
        <c:axId val="69807488"/>
        <c:axId val="69813376"/>
      </c:scatterChart>
      <c:valAx>
        <c:axId val="69807488"/>
        <c:scaling>
          <c:orientation val="minMax"/>
          <c:max val="1800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813376"/>
        <c:crosses val="autoZero"/>
        <c:crossBetween val="midCat"/>
      </c:valAx>
      <c:valAx>
        <c:axId val="69813376"/>
        <c:scaling>
          <c:orientation val="minMax"/>
          <c:max val="13000"/>
          <c:min val="11000"/>
        </c:scaling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807488"/>
        <c:crosses val="autoZero"/>
        <c:crossBetween val="midCat"/>
        <c:majorUnit val="200"/>
        <c:minorUnit val="100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235913385748464"/>
          <c:y val="8.5972945653795027E-2"/>
          <c:w val="7.2780307240929834E-2"/>
          <c:h val="0.14479654004849724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9579604643585609E-2"/>
          <c:y val="5.8823529411764705E-2"/>
          <c:w val="0.8848271152550089"/>
          <c:h val="0.8361344537815126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val>
            <c:numRef>
              <c:f>depth!$D$1:$D$100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val>
        </c:ser>
        <c:ser>
          <c:idx val="1"/>
          <c:order val="1"/>
          <c:spPr>
            <a:solidFill>
              <a:srgbClr val="99CCFF"/>
            </a:solidFill>
            <a:ln w="3175">
              <a:solidFill>
                <a:srgbClr val="666699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val>
            <c:numRef>
              <c:f>depth!$E$1:$E$100</c:f>
              <c:numCache>
                <c:formatCode>General</c:formatCode>
                <c:ptCount val="100"/>
                <c:pt idx="0">
                  <c:v>46684</c:v>
                </c:pt>
                <c:pt idx="1">
                  <c:v>25737</c:v>
                </c:pt>
                <c:pt idx="2">
                  <c:v>18381</c:v>
                </c:pt>
                <c:pt idx="3">
                  <c:v>14655</c:v>
                </c:pt>
                <c:pt idx="4">
                  <c:v>12406</c:v>
                </c:pt>
                <c:pt idx="5">
                  <c:v>10652</c:v>
                </c:pt>
                <c:pt idx="6">
                  <c:v>9885</c:v>
                </c:pt>
                <c:pt idx="7">
                  <c:v>9329</c:v>
                </c:pt>
                <c:pt idx="8">
                  <c:v>8451</c:v>
                </c:pt>
                <c:pt idx="9">
                  <c:v>8044</c:v>
                </c:pt>
                <c:pt idx="10">
                  <c:v>7814</c:v>
                </c:pt>
                <c:pt idx="11">
                  <c:v>7393</c:v>
                </c:pt>
                <c:pt idx="12">
                  <c:v>7259</c:v>
                </c:pt>
                <c:pt idx="13">
                  <c:v>7237</c:v>
                </c:pt>
                <c:pt idx="14">
                  <c:v>7120</c:v>
                </c:pt>
                <c:pt idx="15">
                  <c:v>7135</c:v>
                </c:pt>
                <c:pt idx="16">
                  <c:v>7051</c:v>
                </c:pt>
                <c:pt idx="17">
                  <c:v>6872</c:v>
                </c:pt>
                <c:pt idx="18">
                  <c:v>7074</c:v>
                </c:pt>
                <c:pt idx="19">
                  <c:v>7049</c:v>
                </c:pt>
                <c:pt idx="20">
                  <c:v>6949</c:v>
                </c:pt>
                <c:pt idx="21">
                  <c:v>7125</c:v>
                </c:pt>
                <c:pt idx="22">
                  <c:v>7133</c:v>
                </c:pt>
                <c:pt idx="23">
                  <c:v>7166</c:v>
                </c:pt>
                <c:pt idx="24">
                  <c:v>7267</c:v>
                </c:pt>
                <c:pt idx="25">
                  <c:v>7344</c:v>
                </c:pt>
                <c:pt idx="26">
                  <c:v>7460</c:v>
                </c:pt>
                <c:pt idx="27">
                  <c:v>7509</c:v>
                </c:pt>
                <c:pt idx="28">
                  <c:v>7596</c:v>
                </c:pt>
                <c:pt idx="29">
                  <c:v>7473</c:v>
                </c:pt>
                <c:pt idx="30">
                  <c:v>7727</c:v>
                </c:pt>
                <c:pt idx="31">
                  <c:v>8090</c:v>
                </c:pt>
                <c:pt idx="32">
                  <c:v>8106</c:v>
                </c:pt>
                <c:pt idx="33">
                  <c:v>8482</c:v>
                </c:pt>
                <c:pt idx="34">
                  <c:v>8766</c:v>
                </c:pt>
                <c:pt idx="35">
                  <c:v>8816</c:v>
                </c:pt>
                <c:pt idx="36">
                  <c:v>9202</c:v>
                </c:pt>
                <c:pt idx="37">
                  <c:v>9625</c:v>
                </c:pt>
                <c:pt idx="38">
                  <c:v>10188</c:v>
                </c:pt>
                <c:pt idx="39">
                  <c:v>10450</c:v>
                </c:pt>
                <c:pt idx="40">
                  <c:v>10957</c:v>
                </c:pt>
                <c:pt idx="41">
                  <c:v>11587</c:v>
                </c:pt>
                <c:pt idx="42">
                  <c:v>12113</c:v>
                </c:pt>
                <c:pt idx="43">
                  <c:v>12633</c:v>
                </c:pt>
                <c:pt idx="44">
                  <c:v>13254</c:v>
                </c:pt>
                <c:pt idx="45">
                  <c:v>14082</c:v>
                </c:pt>
                <c:pt idx="46">
                  <c:v>14702</c:v>
                </c:pt>
                <c:pt idx="47">
                  <c:v>15138</c:v>
                </c:pt>
                <c:pt idx="48">
                  <c:v>15779</c:v>
                </c:pt>
                <c:pt idx="49">
                  <c:v>16665</c:v>
                </c:pt>
                <c:pt idx="50">
                  <c:v>17250</c:v>
                </c:pt>
                <c:pt idx="51">
                  <c:v>18290</c:v>
                </c:pt>
                <c:pt idx="52">
                  <c:v>18758</c:v>
                </c:pt>
                <c:pt idx="53">
                  <c:v>19706</c:v>
                </c:pt>
                <c:pt idx="54">
                  <c:v>20359</c:v>
                </c:pt>
                <c:pt idx="55">
                  <c:v>21091</c:v>
                </c:pt>
                <c:pt idx="56">
                  <c:v>21770</c:v>
                </c:pt>
                <c:pt idx="57">
                  <c:v>22520</c:v>
                </c:pt>
                <c:pt idx="58">
                  <c:v>23429</c:v>
                </c:pt>
                <c:pt idx="59">
                  <c:v>23931</c:v>
                </c:pt>
                <c:pt idx="60">
                  <c:v>24930</c:v>
                </c:pt>
                <c:pt idx="61">
                  <c:v>25647</c:v>
                </c:pt>
                <c:pt idx="62">
                  <c:v>26239</c:v>
                </c:pt>
                <c:pt idx="63">
                  <c:v>26248</c:v>
                </c:pt>
                <c:pt idx="64">
                  <c:v>25827</c:v>
                </c:pt>
                <c:pt idx="65">
                  <c:v>25072</c:v>
                </c:pt>
                <c:pt idx="66">
                  <c:v>23526</c:v>
                </c:pt>
                <c:pt idx="67">
                  <c:v>21445</c:v>
                </c:pt>
                <c:pt idx="68">
                  <c:v>19282</c:v>
                </c:pt>
                <c:pt idx="69">
                  <c:v>17152</c:v>
                </c:pt>
                <c:pt idx="70">
                  <c:v>15652</c:v>
                </c:pt>
                <c:pt idx="71">
                  <c:v>14840</c:v>
                </c:pt>
                <c:pt idx="72">
                  <c:v>14062</c:v>
                </c:pt>
                <c:pt idx="73">
                  <c:v>12672</c:v>
                </c:pt>
                <c:pt idx="74">
                  <c:v>11546</c:v>
                </c:pt>
                <c:pt idx="75">
                  <c:v>9628</c:v>
                </c:pt>
                <c:pt idx="76">
                  <c:v>8618</c:v>
                </c:pt>
                <c:pt idx="77">
                  <c:v>7340</c:v>
                </c:pt>
                <c:pt idx="78">
                  <c:v>6260</c:v>
                </c:pt>
                <c:pt idx="79">
                  <c:v>5369</c:v>
                </c:pt>
                <c:pt idx="80">
                  <c:v>4659</c:v>
                </c:pt>
                <c:pt idx="81">
                  <c:v>4029</c:v>
                </c:pt>
                <c:pt idx="82">
                  <c:v>3592</c:v>
                </c:pt>
                <c:pt idx="83">
                  <c:v>2938</c:v>
                </c:pt>
                <c:pt idx="84">
                  <c:v>2311</c:v>
                </c:pt>
                <c:pt idx="85">
                  <c:v>1687</c:v>
                </c:pt>
                <c:pt idx="86">
                  <c:v>1237</c:v>
                </c:pt>
                <c:pt idx="87">
                  <c:v>876</c:v>
                </c:pt>
                <c:pt idx="88">
                  <c:v>649</c:v>
                </c:pt>
                <c:pt idx="89">
                  <c:v>522</c:v>
                </c:pt>
                <c:pt idx="90">
                  <c:v>467</c:v>
                </c:pt>
                <c:pt idx="91">
                  <c:v>461</c:v>
                </c:pt>
                <c:pt idx="92">
                  <c:v>472</c:v>
                </c:pt>
                <c:pt idx="93">
                  <c:v>452</c:v>
                </c:pt>
                <c:pt idx="94">
                  <c:v>500</c:v>
                </c:pt>
                <c:pt idx="95">
                  <c:v>505</c:v>
                </c:pt>
                <c:pt idx="96">
                  <c:v>484</c:v>
                </c:pt>
                <c:pt idx="97">
                  <c:v>471</c:v>
                </c:pt>
                <c:pt idx="98">
                  <c:v>483</c:v>
                </c:pt>
                <c:pt idx="99">
                  <c:v>482</c:v>
                </c:pt>
              </c:numCache>
            </c:numRef>
          </c:val>
        </c:ser>
        <c:gapWidth val="0"/>
        <c:overlap val="100"/>
        <c:axId val="70059904"/>
        <c:axId val="70061440"/>
      </c:barChart>
      <c:catAx>
        <c:axId val="70059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0061440"/>
        <c:crosses val="autoZero"/>
        <c:auto val="1"/>
        <c:lblAlgn val="ctr"/>
        <c:lblOffset val="100"/>
        <c:tickLblSkip val="7"/>
        <c:tickMarkSkip val="1"/>
      </c:catAx>
      <c:valAx>
        <c:axId val="70061440"/>
        <c:scaling>
          <c:orientation val="minMax"/>
        </c:scaling>
        <c:axPos val="l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0059904"/>
        <c:crosses val="autoZero"/>
        <c:crossBetween val="between"/>
        <c:dispUnits>
          <c:builtInUnit val="thousands"/>
        </c:dispUnits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0.22577</cdr:x>
      <cdr:y>0.18172</cdr:y>
    </cdr:from>
    <cdr:to>
      <cdr:x>0.26731</cdr:x>
      <cdr:y>0.26366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27902" y="830836"/>
          <a:ext cx="373057" cy="37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F</a:t>
          </a:r>
        </a:p>
      </cdr:txBody>
    </cdr:sp>
  </cdr:relSizeAnchor>
  <cdr:relSizeAnchor xmlns:cdr="http://schemas.openxmlformats.org/drawingml/2006/chartDrawing">
    <cdr:from>
      <cdr:x>0.1246</cdr:x>
      <cdr:y>0.18172</cdr:y>
    </cdr:from>
    <cdr:to>
      <cdr:x>0.16613</cdr:x>
      <cdr:y>0.26366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19172" y="830836"/>
          <a:ext cx="373058" cy="37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E</a:t>
          </a:r>
        </a:p>
      </cdr:txBody>
    </cdr:sp>
  </cdr:relSizeAnchor>
  <cdr:relSizeAnchor xmlns:cdr="http://schemas.openxmlformats.org/drawingml/2006/chartDrawing">
    <cdr:from>
      <cdr:x>0.32801</cdr:x>
      <cdr:y>0.18172</cdr:y>
    </cdr:from>
    <cdr:to>
      <cdr:x>0.36954</cdr:x>
      <cdr:y>0.26366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46197" y="830836"/>
          <a:ext cx="373058" cy="37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G</a:t>
          </a:r>
        </a:p>
      </cdr:txBody>
    </cdr:sp>
  </cdr:relSizeAnchor>
  <cdr:relSizeAnchor xmlns:cdr="http://schemas.openxmlformats.org/drawingml/2006/chartDrawing">
    <cdr:from>
      <cdr:x>0.43876</cdr:x>
      <cdr:y>0.18172</cdr:y>
    </cdr:from>
    <cdr:to>
      <cdr:x>0.4803</cdr:x>
      <cdr:y>0.26366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941017" y="830836"/>
          <a:ext cx="373057" cy="37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I</a:t>
          </a:r>
        </a:p>
      </cdr:txBody>
    </cdr:sp>
  </cdr:relSizeAnchor>
  <cdr:relSizeAnchor xmlns:cdr="http://schemas.openxmlformats.org/drawingml/2006/chartDrawing">
    <cdr:from>
      <cdr:x>0.54952</cdr:x>
      <cdr:y>0.18172</cdr:y>
    </cdr:from>
    <cdr:to>
      <cdr:x>0.59105</cdr:x>
      <cdr:y>0.26366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935837" y="830836"/>
          <a:ext cx="373057" cy="3745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J</a:t>
          </a:r>
        </a:p>
      </cdr:txBody>
    </cdr:sp>
  </cdr:relSizeAnchor>
  <cdr:relSizeAnchor xmlns:cdr="http://schemas.openxmlformats.org/drawingml/2006/chartDrawing">
    <cdr:from>
      <cdr:x>0.66028</cdr:x>
      <cdr:y>0.18172</cdr:y>
    </cdr:from>
    <cdr:to>
      <cdr:x>0.70181</cdr:x>
      <cdr:y>0.26366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30657" y="830836"/>
          <a:ext cx="373057" cy="37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K</a:t>
          </a:r>
        </a:p>
      </cdr:txBody>
    </cdr:sp>
  </cdr:relSizeAnchor>
  <cdr:relSizeAnchor xmlns:cdr="http://schemas.openxmlformats.org/drawingml/2006/chartDrawing">
    <cdr:from>
      <cdr:x>0.76038</cdr:x>
      <cdr:y>0.18172</cdr:y>
    </cdr:from>
    <cdr:to>
      <cdr:x>0.80192</cdr:x>
      <cdr:y>0.26366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829821" y="830836"/>
          <a:ext cx="373057" cy="37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L</a:t>
          </a:r>
        </a:p>
      </cdr:txBody>
    </cdr:sp>
  </cdr:relSizeAnchor>
  <cdr:relSizeAnchor xmlns:cdr="http://schemas.openxmlformats.org/drawingml/2006/chartDrawing">
    <cdr:from>
      <cdr:x>0.86155</cdr:x>
      <cdr:y>0.18172</cdr:y>
    </cdr:from>
    <cdr:to>
      <cdr:x>0.90309</cdr:x>
      <cdr:y>0.26366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738550" y="830836"/>
          <a:ext cx="373058" cy="374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b="1"/>
            <a:t>M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0.15662</cdr:x>
      <cdr:y>0.08749</cdr:y>
    </cdr:from>
    <cdr:to>
      <cdr:x>0.95134</cdr:x>
      <cdr:y>0.30065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5847" y="152400"/>
          <a:ext cx="3733800" cy="37131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Frequency of number</a:t>
          </a:r>
          <a:r>
            <a:rPr lang="en-US" sz="1400" baseline="0" dirty="0"/>
            <a:t> of </a:t>
          </a:r>
          <a:r>
            <a:rPr lang="en-US" sz="1400" baseline="0" dirty="0" smtClean="0"/>
            <a:t>detections per object</a:t>
          </a:r>
          <a:endParaRPr lang="en-US" sz="1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8BA7BFB-40B4-4554-8299-DE23A9781419}" type="datetimeFigureOut">
              <a:rPr lang="en-US" smtClean="0"/>
              <a:pPr/>
              <a:t>12/7/2008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66E50B-3170-4932-9288-D97F9BF0D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hyperlink" Target="http://www.moore.org/" TargetMode="Externa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33600"/>
            <a:ext cx="7406640" cy="1472184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err="1" smtClean="0"/>
              <a:t>Petascale</a:t>
            </a:r>
            <a:r>
              <a:rPr lang="en-US" sz="4000" b="1" dirty="0" smtClean="0"/>
              <a:t> Data Intensive Computing for eScience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760" y="4343400"/>
            <a:ext cx="5501640" cy="167640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Alex Szalay, </a:t>
            </a:r>
            <a:r>
              <a:rPr lang="en-US" sz="2400" dirty="0" smtClean="0"/>
              <a:t>Maria Nieto-Santisteban, </a:t>
            </a:r>
            <a:br>
              <a:rPr lang="en-US" sz="2400" dirty="0" smtClean="0"/>
            </a:br>
            <a:r>
              <a:rPr lang="en-US" sz="2400" dirty="0" smtClean="0"/>
              <a:t>Ani Thakar, </a:t>
            </a:r>
            <a:r>
              <a:rPr lang="en-US" sz="2400" dirty="0" smtClean="0">
                <a:solidFill>
                  <a:schemeClr val="tx1"/>
                </a:solidFill>
              </a:rPr>
              <a:t>Jan Vandenberg,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Alainna Wonders, Gordon Bell, Dan Fay, Tony Hey, Catherine Van Ingen, Jim Heasley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4" descr="graywulf-logo"/>
          <p:cNvPicPr>
            <a:picLocks noChangeAspect="1" noChangeArrowheads="1"/>
          </p:cNvPicPr>
          <p:nvPr/>
        </p:nvPicPr>
        <p:blipFill>
          <a:blip r:embed="rId2"/>
          <a:srcRect l="17172" t="35866" r="18182" b="35620"/>
          <a:stretch>
            <a:fillRect/>
          </a:stretch>
        </p:blipFill>
        <p:spPr bwMode="auto">
          <a:xfrm>
            <a:off x="1371600" y="609600"/>
            <a:ext cx="4800600" cy="163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szalay\Desktop\200809A0\09172008174.jpg"/>
          <p:cNvPicPr>
            <a:picLocks noChangeAspect="1" noChangeArrowheads="1"/>
          </p:cNvPicPr>
          <p:nvPr/>
        </p:nvPicPr>
        <p:blipFill>
          <a:blip r:embed="rId3" cstate="print"/>
          <a:srcRect l="13238" t="15738" r="8074"/>
          <a:stretch>
            <a:fillRect/>
          </a:stretch>
        </p:blipFill>
        <p:spPr bwMode="auto">
          <a:xfrm>
            <a:off x="228600" y="4741783"/>
            <a:ext cx="2362200" cy="1897142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SQLIO Aggregate (12 nodes)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143000" y="1752600"/>
          <a:ext cx="781050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IO Per Volume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066800" y="2362199"/>
          <a:ext cx="7944845" cy="398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 Per Disk  (Node/Volume)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447800" y="2667000"/>
          <a:ext cx="7017544" cy="404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3048000" y="2438400"/>
            <a:ext cx="2895600" cy="533400"/>
          </a:xfrm>
          <a:prstGeom prst="wedgeRectCallout">
            <a:avLst>
              <a:gd name="adj1" fmla="val -49584"/>
              <a:gd name="adj2" fmla="val 17542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Test file on inner tracks,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plus 4K block format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430740" y="2033516"/>
            <a:ext cx="1676400" cy="533400"/>
          </a:xfrm>
          <a:prstGeom prst="wedgeRectCallout">
            <a:avLst>
              <a:gd name="adj1" fmla="val -23275"/>
              <a:gd name="adj2" fmla="val 13704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 ctrl volume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Astronomy Application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SDSS Stripe82 (time-domain) x 24</a:t>
            </a:r>
          </a:p>
          <a:p>
            <a:pPr lvl="1"/>
            <a:r>
              <a:rPr lang="en-US" dirty="0" smtClean="0"/>
              <a:t>300 square degrees, multiple scans (~100)</a:t>
            </a:r>
          </a:p>
          <a:p>
            <a:pPr lvl="1"/>
            <a:r>
              <a:rPr lang="en-US" dirty="0" smtClean="0"/>
              <a:t>(7.6TB data volume) x 24 = 182.4TB</a:t>
            </a:r>
          </a:p>
          <a:p>
            <a:pPr lvl="1"/>
            <a:r>
              <a:rPr lang="en-US" dirty="0" smtClean="0"/>
              <a:t>(851M object detections)x24 = 20.4B objects</a:t>
            </a:r>
          </a:p>
          <a:p>
            <a:pPr lvl="1"/>
            <a:r>
              <a:rPr lang="en-US" dirty="0" smtClean="0"/>
              <a:t>70 tables with additional info</a:t>
            </a:r>
          </a:p>
          <a:p>
            <a:r>
              <a:rPr lang="en-US" dirty="0" smtClean="0"/>
              <a:t>Very little existing indexing </a:t>
            </a:r>
          </a:p>
          <a:p>
            <a:r>
              <a:rPr lang="en-US" dirty="0" smtClean="0"/>
              <a:t>Precursor to similar, but much bigger data from Pan-STARRS (2009)  &amp; LSST(2014)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1580"/>
            <a:ext cx="8153400" cy="76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SQL Query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219200" y="1447800"/>
          <a:ext cx="7924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6600" y="4800600"/>
            <a:ext cx="30480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Harmonic       Arithmetic      </a:t>
            </a:r>
            <a:br>
              <a:rPr lang="en-US" dirty="0" smtClean="0"/>
            </a:br>
            <a:r>
              <a:rPr lang="en-US" dirty="0" smtClean="0"/>
              <a:t>   12,109     MB/s   12,081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QSO Time-Series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Goal:</a:t>
            </a:r>
            <a:r>
              <a:rPr lang="en-US" dirty="0" smtClean="0"/>
              <a:t> Find QSO candidates in the SDSS Stripe82 data and study their temporal behavior</a:t>
            </a:r>
          </a:p>
          <a:p>
            <a:r>
              <a:rPr lang="en-US" dirty="0" smtClean="0"/>
              <a:t>Unprecedented sample size (1.14M time series)!</a:t>
            </a:r>
          </a:p>
          <a:p>
            <a:r>
              <a:rPr lang="en-US" dirty="0" smtClean="0"/>
              <a:t>Find matching detections (100+) from positions</a:t>
            </a:r>
          </a:p>
          <a:p>
            <a:r>
              <a:rPr lang="en-US" dirty="0" smtClean="0"/>
              <a:t>Build table of detections collected /sorted by the common </a:t>
            </a:r>
            <a:r>
              <a:rPr lang="en-US" dirty="0" err="1" smtClean="0"/>
              <a:t>coadd</a:t>
            </a:r>
            <a:r>
              <a:rPr lang="en-US" dirty="0" smtClean="0"/>
              <a:t> object for fast analyses</a:t>
            </a:r>
          </a:p>
          <a:p>
            <a:r>
              <a:rPr lang="en-US" dirty="0" smtClean="0"/>
              <a:t>Extract/add timing information from Field table</a:t>
            </a:r>
          </a:p>
          <a:p>
            <a:r>
              <a:rPr lang="en-US" dirty="0" smtClean="0"/>
              <a:t>Original script written by Brian </a:t>
            </a:r>
            <a:r>
              <a:rPr lang="en-US" dirty="0" err="1" smtClean="0"/>
              <a:t>Yanny</a:t>
            </a:r>
            <a:r>
              <a:rPr lang="en-US" dirty="0" smtClean="0"/>
              <a:t> (FNAL) </a:t>
            </a:r>
            <a:br>
              <a:rPr lang="en-US" dirty="0" smtClean="0"/>
            </a:br>
            <a:r>
              <a:rPr lang="en-US" dirty="0" smtClean="0"/>
              <a:t>and Gordon Richards (Drexel)</a:t>
            </a:r>
          </a:p>
          <a:p>
            <a:r>
              <a:rPr lang="en-US" dirty="0" smtClean="0"/>
              <a:t>Ran in 13 days in the SDSS database at FNAL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CrossMatch</a:t>
            </a:r>
            <a:r>
              <a:rPr lang="en-US" dirty="0" smtClean="0"/>
              <a:t> Workflow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1143000" y="2234629"/>
            <a:ext cx="7876515" cy="4318571"/>
            <a:chOff x="1143000" y="2234629"/>
            <a:chExt cx="7876515" cy="4318571"/>
          </a:xfrm>
        </p:grpSpPr>
        <p:grpSp>
          <p:nvGrpSpPr>
            <p:cNvPr id="112" name="Group 111"/>
            <p:cNvGrpSpPr/>
            <p:nvPr/>
          </p:nvGrpSpPr>
          <p:grpSpPr>
            <a:xfrm>
              <a:off x="1143000" y="2234629"/>
              <a:ext cx="7391400" cy="4318571"/>
              <a:chOff x="838200" y="1828800"/>
              <a:chExt cx="7696200" cy="472440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838200" y="2514600"/>
                <a:ext cx="7696200" cy="4038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143000" y="1828800"/>
                <a:ext cx="4572000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PhotoObjAll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143000" y="1828800"/>
                <a:ext cx="1371600" cy="457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143000" y="2667000"/>
                <a:ext cx="1371600" cy="4572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coadd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143000" y="4267200"/>
                <a:ext cx="1371600" cy="457200"/>
              </a:xfrm>
              <a:prstGeom prst="rect">
                <a:avLst/>
              </a:prstGeom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zone1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743200" y="4267200"/>
                <a:ext cx="1371600" cy="457200"/>
              </a:xfrm>
              <a:prstGeom prst="rect">
                <a:avLst/>
              </a:prstGeom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zone2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858000" y="1828800"/>
                <a:ext cx="1371600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Field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295400" y="3657600"/>
                <a:ext cx="1066800" cy="38100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filter</a:t>
                </a:r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895600" y="3657600"/>
                <a:ext cx="1066800" cy="38100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filter</a:t>
                </a: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5000" y="5029200"/>
                <a:ext cx="1447800" cy="38100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/>
                  <a:t>xmatch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943100" y="5715000"/>
                <a:ext cx="1371600" cy="457200"/>
              </a:xfrm>
              <a:prstGeom prst="rect">
                <a:avLst/>
              </a:prstGeom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neighbors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Curved Connector 15"/>
              <p:cNvCxnSpPr>
                <a:stCxn id="5" idx="2"/>
                <a:endCxn id="6" idx="0"/>
              </p:cNvCxnSpPr>
              <p:nvPr/>
            </p:nvCxnSpPr>
            <p:spPr>
              <a:xfrm rot="5400000">
                <a:off x="1638300" y="2476500"/>
                <a:ext cx="381000" cy="158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urved Connector 18"/>
              <p:cNvCxnSpPr>
                <a:stCxn id="6" idx="2"/>
                <a:endCxn id="11" idx="0"/>
              </p:cNvCxnSpPr>
              <p:nvPr/>
            </p:nvCxnSpPr>
            <p:spPr>
              <a:xfrm rot="5400000">
                <a:off x="1562100" y="3390900"/>
                <a:ext cx="533400" cy="158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urved Connector 22"/>
              <p:cNvCxnSpPr>
                <a:stCxn id="11" idx="4"/>
                <a:endCxn id="7" idx="0"/>
              </p:cNvCxnSpPr>
              <p:nvPr/>
            </p:nvCxnSpPr>
            <p:spPr>
              <a:xfrm rot="5400000">
                <a:off x="1714500" y="4152900"/>
                <a:ext cx="228600" cy="158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urved Connector 25"/>
              <p:cNvCxnSpPr>
                <a:stCxn id="4" idx="2"/>
                <a:endCxn id="12" idx="0"/>
              </p:cNvCxnSpPr>
              <p:nvPr/>
            </p:nvCxnSpPr>
            <p:spPr>
              <a:xfrm rot="5400000">
                <a:off x="2743200" y="2971800"/>
                <a:ext cx="1371600" cy="158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12" idx="4"/>
                <a:endCxn id="8" idx="0"/>
              </p:cNvCxnSpPr>
              <p:nvPr/>
            </p:nvCxnSpPr>
            <p:spPr>
              <a:xfrm rot="5400000">
                <a:off x="3314700" y="4152900"/>
                <a:ext cx="228600" cy="158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urved Connector 31"/>
              <p:cNvCxnSpPr>
                <a:stCxn id="7" idx="2"/>
                <a:endCxn id="13" idx="1"/>
              </p:cNvCxnSpPr>
              <p:nvPr/>
            </p:nvCxnSpPr>
            <p:spPr>
              <a:xfrm rot="16200000" flipH="1">
                <a:off x="1792615" y="4760585"/>
                <a:ext cx="360596" cy="28822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urved Connector 34"/>
              <p:cNvCxnSpPr>
                <a:stCxn id="8" idx="2"/>
                <a:endCxn id="13" idx="7"/>
              </p:cNvCxnSpPr>
              <p:nvPr/>
            </p:nvCxnSpPr>
            <p:spPr>
              <a:xfrm rot="5400000">
                <a:off x="3104589" y="4760585"/>
                <a:ext cx="360596" cy="28822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urved Connector 37"/>
              <p:cNvCxnSpPr>
                <a:stCxn id="13" idx="4"/>
                <a:endCxn id="14" idx="0"/>
              </p:cNvCxnSpPr>
              <p:nvPr/>
            </p:nvCxnSpPr>
            <p:spPr>
              <a:xfrm rot="5400000">
                <a:off x="2476500" y="5562600"/>
                <a:ext cx="304800" cy="1588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5562600" y="4495800"/>
                <a:ext cx="1447800" cy="381000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j</a:t>
                </a:r>
                <a:r>
                  <a:rPr lang="en-US" dirty="0" smtClean="0"/>
                  <a:t>oin </a:t>
                </a:r>
                <a:endParaRPr lang="en-US" dirty="0"/>
              </a:p>
            </p:txBody>
          </p:sp>
          <p:cxnSp>
            <p:nvCxnSpPr>
              <p:cNvPr id="43" name="Curved Connector 42"/>
              <p:cNvCxnSpPr>
                <a:stCxn id="4" idx="3"/>
                <a:endCxn id="41" idx="0"/>
              </p:cNvCxnSpPr>
              <p:nvPr/>
            </p:nvCxnSpPr>
            <p:spPr>
              <a:xfrm>
                <a:off x="5715000" y="2057400"/>
                <a:ext cx="571500" cy="2438400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/>
              <p:cNvCxnSpPr>
                <a:stCxn id="10" idx="2"/>
                <a:endCxn id="41" idx="7"/>
              </p:cNvCxnSpPr>
              <p:nvPr/>
            </p:nvCxnSpPr>
            <p:spPr>
              <a:xfrm rot="5400000">
                <a:off x="6038289" y="3046085"/>
                <a:ext cx="2265596" cy="745426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>
                <a:stCxn id="6" idx="3"/>
                <a:endCxn id="41" idx="1"/>
              </p:cNvCxnSpPr>
              <p:nvPr/>
            </p:nvCxnSpPr>
            <p:spPr>
              <a:xfrm>
                <a:off x="2514600" y="2895600"/>
                <a:ext cx="3260026" cy="1655996"/>
              </a:xfrm>
              <a:prstGeom prst="curvedConnector2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urved Connector 69"/>
              <p:cNvCxnSpPr>
                <a:stCxn id="41" idx="4"/>
                <a:endCxn id="88" idx="0"/>
              </p:cNvCxnSpPr>
              <p:nvPr/>
            </p:nvCxnSpPr>
            <p:spPr>
              <a:xfrm rot="16200000" flipH="1">
                <a:off x="6153150" y="5010150"/>
                <a:ext cx="838200" cy="571500"/>
              </a:xfrm>
              <a:prstGeom prst="curvedConnector3">
                <a:avLst>
                  <a:gd name="adj1" fmla="val 50000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>
                <a:off x="6172200" y="5715000"/>
                <a:ext cx="1371600" cy="4572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Match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5" name="Curved Connector 94"/>
              <p:cNvCxnSpPr>
                <a:stCxn id="14" idx="2"/>
                <a:endCxn id="41" idx="3"/>
              </p:cNvCxnSpPr>
              <p:nvPr/>
            </p:nvCxnSpPr>
            <p:spPr>
              <a:xfrm rot="5400000" flipH="1" flipV="1">
                <a:off x="3526165" y="3923739"/>
                <a:ext cx="1351196" cy="3145726"/>
              </a:xfrm>
              <a:prstGeom prst="curvedConnector3">
                <a:avLst>
                  <a:gd name="adj1" fmla="val -16918"/>
                </a:avLst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Arrow Connector 113"/>
            <p:cNvCxnSpPr/>
            <p:nvPr/>
          </p:nvCxnSpPr>
          <p:spPr>
            <a:xfrm rot="16200000" flipH="1">
              <a:off x="209166" y="3981835"/>
              <a:ext cx="2020087" cy="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16200000" flipH="1">
              <a:off x="627115" y="5697486"/>
              <a:ext cx="1184189" cy="1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rot="16200000" flipH="1">
              <a:off x="7152026" y="5497174"/>
              <a:ext cx="1393164" cy="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1219200" y="3581400"/>
              <a:ext cx="117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 min</a:t>
              </a:r>
              <a:endParaRPr lang="en-US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191285" y="5486400"/>
              <a:ext cx="117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dirty="0" smtClean="0"/>
                <a:t> min</a:t>
              </a:r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848600" y="5257800"/>
              <a:ext cx="1170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 min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Xmatch</a:t>
            </a:r>
            <a:r>
              <a:rPr lang="en-US" dirty="0" smtClean="0"/>
              <a:t> </a:t>
            </a:r>
            <a:r>
              <a:rPr lang="en-US" dirty="0" err="1" smtClean="0"/>
              <a:t>Perf</a:t>
            </a:r>
            <a:r>
              <a:rPr lang="en-US" dirty="0" smtClean="0"/>
              <a:t> Counters</a:t>
            </a:r>
            <a:endParaRPr lang="en-US" dirty="0"/>
          </a:p>
        </p:txBody>
      </p:sp>
      <p:pic>
        <p:nvPicPr>
          <p:cNvPr id="26626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7816" y="1752600"/>
            <a:ext cx="8146183" cy="447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Crossmatch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the queries spatially</a:t>
            </a:r>
          </a:p>
          <a:p>
            <a:pPr lvl="1"/>
            <a:r>
              <a:rPr lang="en-US" dirty="0" smtClean="0"/>
              <a:t>Each server gets part of sky</a:t>
            </a:r>
          </a:p>
          <a:p>
            <a:r>
              <a:rPr lang="en-US" dirty="0" smtClean="0"/>
              <a:t>Runs in ~13 minutes!</a:t>
            </a:r>
          </a:p>
          <a:p>
            <a:r>
              <a:rPr lang="en-US" dirty="0"/>
              <a:t>N</a:t>
            </a:r>
            <a:r>
              <a:rPr lang="en-US" dirty="0" smtClean="0"/>
              <a:t>ice scaling behavior</a:t>
            </a:r>
          </a:p>
          <a:p>
            <a:r>
              <a:rPr lang="en-US" dirty="0" smtClean="0"/>
              <a:t>Resulting data indexed </a:t>
            </a:r>
          </a:p>
          <a:p>
            <a:r>
              <a:rPr lang="en-US" dirty="0" smtClean="0"/>
              <a:t>Very fast posterior analysis </a:t>
            </a:r>
          </a:p>
          <a:p>
            <a:pPr lvl="1"/>
            <a:r>
              <a:rPr lang="en-US" dirty="0" smtClean="0"/>
              <a:t>Aggregates in </a:t>
            </a:r>
            <a:br>
              <a:rPr lang="en-US" dirty="0" smtClean="0"/>
            </a:br>
            <a:r>
              <a:rPr lang="en-US" dirty="0" smtClean="0"/>
              <a:t>seconds over</a:t>
            </a:r>
            <a:br>
              <a:rPr lang="en-US" dirty="0" smtClean="0"/>
            </a:br>
            <a:r>
              <a:rPr lang="en-US" dirty="0" smtClean="0"/>
              <a:t>0.5B detections</a:t>
            </a:r>
            <a:endParaRPr lang="en-US" dirty="0"/>
          </a:p>
        </p:txBody>
      </p:sp>
      <p:pic>
        <p:nvPicPr>
          <p:cNvPr id="4098" name="Picture 2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09800"/>
            <a:ext cx="2514600" cy="222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445753" y="4953000"/>
          <a:ext cx="4698247" cy="174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5777300" y="29857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Time [s]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4267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Objects [M]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Demonstrated large scale computations involving  ~200TB of DB data</a:t>
            </a:r>
          </a:p>
          <a:p>
            <a:r>
              <a:rPr lang="en-US" dirty="0" smtClean="0"/>
              <a:t>DB speeds close to “speed of light” (72%)</a:t>
            </a:r>
          </a:p>
          <a:p>
            <a:r>
              <a:rPr lang="en-US" dirty="0" smtClean="0"/>
              <a:t>Scale-out over SQL Server cluster</a:t>
            </a:r>
          </a:p>
          <a:p>
            <a:r>
              <a:rPr lang="en-US" dirty="0" smtClean="0"/>
              <a:t>Aggregate I/O over 12 nodes </a:t>
            </a:r>
          </a:p>
          <a:p>
            <a:pPr lvl="1"/>
            <a:r>
              <a:rPr lang="en-US" dirty="0" smtClean="0"/>
              <a:t>17GB/s for raw IO, 12.5GB/s with SQL</a:t>
            </a:r>
          </a:p>
          <a:p>
            <a:r>
              <a:rPr lang="en-US" dirty="0" smtClean="0"/>
              <a:t>Very cost efficient: $10K/(GB/s)</a:t>
            </a:r>
          </a:p>
          <a:p>
            <a:r>
              <a:rPr lang="en-US" dirty="0" smtClean="0"/>
              <a:t>Excellent Amdahl number &gt;</a:t>
            </a:r>
            <a:r>
              <a:rPr lang="en-US" b="1" dirty="0" smtClean="0"/>
              <a:t>0.5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6962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Gray’s Laws of Data Engineering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00"/>
              </a:spcBef>
              <a:buFontTx/>
              <a:buNone/>
            </a:pPr>
            <a:r>
              <a:rPr lang="en-US" sz="2800" b="1" dirty="0" smtClean="0"/>
              <a:t>Jim Gray: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Scientific computing is increasingly revolving around </a:t>
            </a:r>
            <a:r>
              <a:rPr lang="en-US" b="1" dirty="0" smtClean="0"/>
              <a:t>data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Need </a:t>
            </a:r>
            <a:r>
              <a:rPr lang="en-US" b="1" dirty="0" smtClean="0"/>
              <a:t>scale-out</a:t>
            </a:r>
            <a:r>
              <a:rPr lang="en-US" dirty="0" smtClean="0"/>
              <a:t> solution for analysis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Take the </a:t>
            </a:r>
            <a:r>
              <a:rPr lang="en-US" b="1" dirty="0" smtClean="0"/>
              <a:t>analysis to the data</a:t>
            </a:r>
            <a:r>
              <a:rPr lang="en-US" dirty="0" smtClean="0"/>
              <a:t>!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Start with “</a:t>
            </a:r>
            <a:r>
              <a:rPr lang="en-US" b="1" dirty="0" smtClean="0"/>
              <a:t>20 queries</a:t>
            </a:r>
            <a:r>
              <a:rPr lang="en-US" dirty="0" smtClean="0"/>
              <a:t>”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/>
              <a:t>Go from “</a:t>
            </a:r>
            <a:r>
              <a:rPr lang="en-US" b="1" dirty="0" smtClean="0"/>
              <a:t>working to working</a:t>
            </a:r>
            <a:r>
              <a:rPr lang="en-US" dirty="0" smtClean="0"/>
              <a:t>”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endParaRPr lang="en-US" sz="2800" b="1" dirty="0" smtClean="0"/>
          </a:p>
        </p:txBody>
      </p:sp>
      <p:pic>
        <p:nvPicPr>
          <p:cNvPr id="502788" name="Picture 4" descr="jimg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99" y="3810000"/>
            <a:ext cx="1234976" cy="2057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0" y="5867400"/>
            <a:ext cx="760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n-lt"/>
              </a:rPr>
              <a:t>DISSC: Data Intensive Scalable Scientific Computing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08_1650x12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858" y="-6927"/>
            <a:ext cx="9179858" cy="7093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w-IMG_0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graywulf-logo"/>
          <p:cNvPicPr>
            <a:picLocks noChangeAspect="1" noChangeArrowheads="1"/>
          </p:cNvPicPr>
          <p:nvPr/>
        </p:nvPicPr>
        <p:blipFill>
          <a:blip r:embed="rId3"/>
          <a:srcRect l="17172" t="35866" r="18182" b="35620"/>
          <a:stretch>
            <a:fillRect/>
          </a:stretch>
        </p:blipFill>
        <p:spPr bwMode="auto">
          <a:xfrm>
            <a:off x="4724400" y="4648200"/>
            <a:ext cx="4134746" cy="14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5" name="Picture 4" descr="jim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000"/>
            <a:ext cx="1463675" cy="2438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556" name="Picture 4" descr="Gordon and Betty Moore Foundation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r="76769" b="-9295"/>
          <a:stretch>
            <a:fillRect/>
          </a:stretch>
        </p:blipFill>
        <p:spPr bwMode="auto">
          <a:xfrm>
            <a:off x="3121925" y="6169925"/>
            <a:ext cx="1676399" cy="702276"/>
          </a:xfrm>
          <a:prstGeom prst="rect">
            <a:avLst/>
          </a:prstGeom>
          <a:noFill/>
        </p:spPr>
      </p:pic>
      <p:pic>
        <p:nvPicPr>
          <p:cNvPr id="24578" name="Picture 2" descr="Microsoft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6248400"/>
            <a:ext cx="1624853" cy="552450"/>
          </a:xfrm>
          <a:prstGeom prst="rect">
            <a:avLst/>
          </a:prstGeom>
          <a:noFill/>
        </p:spPr>
      </p:pic>
      <p:pic>
        <p:nvPicPr>
          <p:cNvPr id="24580" name="Picture 4" descr="MKO panorama"/>
          <p:cNvPicPr>
            <a:picLocks noChangeAspect="1" noChangeArrowheads="1"/>
          </p:cNvPicPr>
          <p:nvPr/>
        </p:nvPicPr>
        <p:blipFill>
          <a:blip r:embed="rId8"/>
          <a:srcRect r="79679" b="53846"/>
          <a:stretch>
            <a:fillRect/>
          </a:stretch>
        </p:blipFill>
        <p:spPr bwMode="auto">
          <a:xfrm>
            <a:off x="0" y="5729201"/>
            <a:ext cx="14478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12641"/>
          <a:stretch>
            <a:fillRect/>
          </a:stretch>
        </p:blipFill>
        <p:spPr bwMode="auto">
          <a:xfrm>
            <a:off x="7239000" y="1905000"/>
            <a:ext cx="19050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Hardware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Dell 2950 servers</a:t>
            </a:r>
          </a:p>
          <a:p>
            <a:pPr lvl="1"/>
            <a:r>
              <a:rPr lang="en-US" dirty="0" smtClean="0"/>
              <a:t>8 cores, 16GB memory</a:t>
            </a:r>
          </a:p>
          <a:p>
            <a:pPr lvl="1"/>
            <a:r>
              <a:rPr lang="en-US" dirty="0" smtClean="0"/>
              <a:t>2xPERC/6 disk controller</a:t>
            </a:r>
          </a:p>
          <a:p>
            <a:pPr lvl="1"/>
            <a:r>
              <a:rPr lang="en-US" dirty="0" smtClean="0"/>
              <a:t>2x(MD1000 + 15x750GB SATA)</a:t>
            </a:r>
          </a:p>
          <a:p>
            <a:pPr lvl="1"/>
            <a:r>
              <a:rPr lang="en-US" dirty="0" err="1" smtClean="0"/>
              <a:t>SilverStorm</a:t>
            </a:r>
            <a:r>
              <a:rPr lang="en-US" dirty="0" smtClean="0"/>
              <a:t> IB controller (20Gbits/s)</a:t>
            </a:r>
          </a:p>
          <a:p>
            <a:r>
              <a:rPr lang="en-US" dirty="0" smtClean="0"/>
              <a:t>12 units</a:t>
            </a:r>
            <a:r>
              <a:rPr lang="en-US" dirty="0"/>
              <a:t>=</a:t>
            </a:r>
            <a:r>
              <a:rPr lang="en-US" dirty="0" smtClean="0"/>
              <a:t> (4 per rack)x3</a:t>
            </a:r>
          </a:p>
          <a:p>
            <a:r>
              <a:rPr lang="en-US" dirty="0" smtClean="0"/>
              <a:t>1xDell R900 (head-node)</a:t>
            </a:r>
          </a:p>
          <a:p>
            <a:r>
              <a:rPr lang="en-US" dirty="0" err="1" smtClean="0"/>
              <a:t>QLogic</a:t>
            </a:r>
            <a:r>
              <a:rPr lang="en-US" dirty="0" smtClean="0"/>
              <a:t> </a:t>
            </a:r>
            <a:r>
              <a:rPr lang="en-US" dirty="0" err="1" smtClean="0"/>
              <a:t>SilverStorm</a:t>
            </a:r>
            <a:r>
              <a:rPr lang="en-US" dirty="0" smtClean="0"/>
              <a:t> 9240 </a:t>
            </a:r>
          </a:p>
          <a:p>
            <a:pPr lvl="1"/>
            <a:r>
              <a:rPr lang="en-US" dirty="0" smtClean="0"/>
              <a:t>(288 port IB switch)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Amdahl’s Laws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676400"/>
            <a:ext cx="7848600" cy="4572000"/>
          </a:xfrm>
        </p:spPr>
        <p:txBody>
          <a:bodyPr>
            <a:noAutofit/>
          </a:bodyPr>
          <a:lstStyle/>
          <a:p>
            <a:pPr marL="495300" indent="-495300" eaLnBrk="1" hangingPunct="1">
              <a:spcBef>
                <a:spcPts val="0"/>
              </a:spcBef>
              <a:buFontTx/>
              <a:buNone/>
            </a:pPr>
            <a:r>
              <a:rPr lang="en-US" sz="2800" dirty="0" smtClean="0"/>
              <a:t>Gene Amdahl (1965):  Laws for a balanced system</a:t>
            </a:r>
          </a:p>
          <a:p>
            <a:pPr marL="495300" indent="-495300" eaLnBrk="1" hangingPunct="1">
              <a:spcBef>
                <a:spcPts val="0"/>
              </a:spcBef>
              <a:buFontTx/>
              <a:buNone/>
            </a:pPr>
            <a:endParaRPr lang="en-US" sz="2800" dirty="0" smtClean="0"/>
          </a:p>
          <a:p>
            <a:pPr marL="495300" indent="-495300" eaLnBrk="1" hangingPunct="1">
              <a:spcBef>
                <a:spcPts val="0"/>
              </a:spcBef>
              <a:buFontTx/>
              <a:buAutoNum type="romanLcPeriod"/>
            </a:pPr>
            <a:r>
              <a:rPr lang="en-US" sz="2800" dirty="0" smtClean="0"/>
              <a:t>Parallelism: max speedup is S/(S+P)</a:t>
            </a:r>
          </a:p>
          <a:p>
            <a:pPr marL="495300" indent="-495300" eaLnBrk="1" hangingPunct="1">
              <a:spcBef>
                <a:spcPts val="0"/>
              </a:spcBef>
              <a:buFontTx/>
              <a:buAutoNum type="romanLcPeriod"/>
            </a:pPr>
            <a:r>
              <a:rPr lang="en-US" sz="2800" b="1" dirty="0" smtClean="0"/>
              <a:t>One bit of IO/sec per instruction/sec (BW)</a:t>
            </a:r>
          </a:p>
          <a:p>
            <a:pPr marL="495300" indent="-495300" eaLnBrk="1" hangingPunct="1">
              <a:spcBef>
                <a:spcPts val="0"/>
              </a:spcBef>
              <a:buFontTx/>
              <a:buAutoNum type="romanLcPeriod"/>
            </a:pPr>
            <a:r>
              <a:rPr lang="en-US" sz="2800" dirty="0" smtClean="0"/>
              <a:t>One byte of memory per one </a:t>
            </a:r>
            <a:r>
              <a:rPr lang="en-US" sz="2800" dirty="0" err="1" smtClean="0"/>
              <a:t>instr</a:t>
            </a:r>
            <a:r>
              <a:rPr lang="en-US" sz="2800" dirty="0" smtClean="0"/>
              <a:t>/sec (MEM)</a:t>
            </a:r>
          </a:p>
          <a:p>
            <a:pPr marL="495300" indent="-495300" eaLnBrk="1" hangingPunct="1">
              <a:spcBef>
                <a:spcPts val="0"/>
              </a:spcBef>
              <a:buFontTx/>
              <a:buAutoNum type="romanLcPeriod"/>
            </a:pPr>
            <a:r>
              <a:rPr lang="en-US" sz="2800" dirty="0" smtClean="0"/>
              <a:t>One IO per 50,000 instructions (IO)</a:t>
            </a:r>
          </a:p>
          <a:p>
            <a:pPr marL="495300" indent="-495300" eaLnBrk="1" hangingPunct="1">
              <a:spcBef>
                <a:spcPts val="0"/>
              </a:spcBef>
              <a:buFontTx/>
              <a:buNone/>
            </a:pPr>
            <a:endParaRPr lang="en-US" sz="2800" dirty="0" smtClean="0"/>
          </a:p>
          <a:p>
            <a:pPr marL="495300" indent="-495300" eaLnBrk="1" hangingPunct="1">
              <a:spcBef>
                <a:spcPts val="0"/>
              </a:spcBef>
              <a:buFontTx/>
              <a:buNone/>
            </a:pPr>
            <a:r>
              <a:rPr lang="en-US" sz="2400" dirty="0" smtClean="0"/>
              <a:t>Modern multi-core systems move farther away </a:t>
            </a:r>
            <a:br>
              <a:rPr lang="en-US" sz="2400" dirty="0" smtClean="0"/>
            </a:br>
            <a:r>
              <a:rPr lang="en-US" sz="2400" dirty="0" smtClean="0"/>
              <a:t>from Amdahl’s Laws (Bell, Gray and Szalay 2006)</a:t>
            </a:r>
          </a:p>
          <a:p>
            <a:pPr marL="495300" indent="-495300" eaLnBrk="1" hangingPunct="1">
              <a:spcBef>
                <a:spcPts val="0"/>
              </a:spcBef>
              <a:buFontTx/>
              <a:buNone/>
            </a:pPr>
            <a:r>
              <a:rPr lang="en-US" sz="2400" dirty="0" smtClean="0"/>
              <a:t>For a Blue Gene the BW=0.001, MEM=0.12.</a:t>
            </a:r>
          </a:p>
          <a:p>
            <a:pPr marL="495300" indent="-495300" eaLnBrk="1" hangingPunct="1">
              <a:spcBef>
                <a:spcPts val="0"/>
              </a:spcBef>
              <a:buFontTx/>
              <a:buNone/>
            </a:pP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JHU </a:t>
            </a:r>
            <a:r>
              <a:rPr 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GrayWulf</a:t>
            </a:r>
            <a:r>
              <a:rPr 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cluster BW=0.5, MEM=1.04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Typical Amdahl Numbers</a:t>
            </a:r>
          </a:p>
        </p:txBody>
      </p:sp>
      <p:graphicFrame>
        <p:nvGraphicFramePr>
          <p:cNvPr id="9218" name="Object 239"/>
          <p:cNvGraphicFramePr>
            <a:graphicFrameLocks noChangeAspect="1"/>
          </p:cNvGraphicFramePr>
          <p:nvPr>
            <p:ph idx="1"/>
          </p:nvPr>
        </p:nvGraphicFramePr>
        <p:xfrm>
          <a:off x="1172176" y="2438400"/>
          <a:ext cx="7784499" cy="2514600"/>
        </p:xfrm>
        <a:graphic>
          <a:graphicData uri="http://schemas.openxmlformats.org/presentationml/2006/ole">
            <p:oleObj spid="_x0000_s1026" name="Image" r:id="rId3" imgW="5701587" imgH="184127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Commonalities of DISSC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Huge amounts of data, aggregates needed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/>
              <a:t>A</a:t>
            </a:r>
            <a:r>
              <a:rPr lang="en-US" dirty="0" smtClean="0"/>
              <a:t>lso we must keep raw data 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Need for parallelism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Requests benefit from indexing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Very few predefined query patterns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Everything goes…. search for the unknown!!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Rapidly extract small subsets of large data sets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Geospatial everywhere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Limited by sequential IO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Fits DB quite well, but no need for transactions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dirty="0" smtClean="0"/>
              <a:t>Simulations generate even more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GrayWulf</a:t>
            </a:r>
            <a:r>
              <a:rPr lang="en-US" dirty="0" smtClean="0"/>
              <a:t>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46 servers with 416 cores</a:t>
            </a:r>
          </a:p>
          <a:p>
            <a:r>
              <a:rPr lang="en-US" dirty="0" smtClean="0"/>
              <a:t>1PB+ disk space</a:t>
            </a:r>
          </a:p>
          <a:p>
            <a:r>
              <a:rPr lang="en-US" dirty="0" smtClean="0"/>
              <a:t>1.1TB total memory</a:t>
            </a:r>
          </a:p>
          <a:p>
            <a:r>
              <a:rPr lang="en-US" dirty="0" smtClean="0"/>
              <a:t>Cost &lt;$700K</a:t>
            </a:r>
          </a:p>
          <a:p>
            <a:endParaRPr lang="en-US" dirty="0"/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052116"/>
            <a:ext cx="5020644" cy="280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7.6TB database partitioned 4-ways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4 data files (D1..D4), 4 log files (L1..L4)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Replicated twice to each server (2x12)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IB copy at 400MB/s over 4 threads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Files interleaved across controllers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Only one data file per volume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All servers linked to head node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Distributed Partitioned Views</a:t>
            </a:r>
            <a:endParaRPr lang="en-US" dirty="0"/>
          </a:p>
          <a:p>
            <a:pPr lvl="1">
              <a:spcBef>
                <a:spcPts val="300"/>
              </a:spcBef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62800" y="4343400"/>
          <a:ext cx="1447800" cy="2209800"/>
        </p:xfrm>
        <a:graphic>
          <a:graphicData uri="http://schemas.openxmlformats.org/drawingml/2006/table">
            <a:tbl>
              <a:tblPr/>
              <a:tblGrid>
                <a:gridCol w="323531"/>
                <a:gridCol w="323531"/>
                <a:gridCol w="400369"/>
                <a:gridCol w="400369"/>
              </a:tblGrid>
              <a:tr h="220980">
                <a:tc>
                  <a:txBody>
                    <a:bodyPr/>
                    <a:lstStyle/>
                    <a:p>
                      <a:pPr algn="l" fontAlgn="b"/>
                      <a:endParaRPr lang="en-US" sz="125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50" b="0" i="0" u="none" strike="noStrike" baseline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GW01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ctrl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vol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82P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82Q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D2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2209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>
                          <a:solidFill>
                            <a:srgbClr val="000000"/>
                          </a:solidFill>
                          <a:latin typeface="Calibri"/>
                        </a:rPr>
                        <a:t>L4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baseline="0" dirty="0">
                          <a:solidFill>
                            <a:srgbClr val="000000"/>
                          </a:solidFill>
                          <a:latin typeface="Calibri"/>
                        </a:rPr>
                        <a:t>D1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Windows Server 2008 Enterprise Edition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SQL Server 2008 Enterprise RTM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SQLIO test suite</a:t>
            </a:r>
          </a:p>
          <a:p>
            <a:pPr>
              <a:spcBef>
                <a:spcPts val="300"/>
              </a:spcBef>
            </a:pPr>
            <a:r>
              <a:rPr lang="en-US" dirty="0" err="1" smtClean="0"/>
              <a:t>PerfMon</a:t>
            </a:r>
            <a:r>
              <a:rPr lang="en-US" dirty="0" smtClean="0"/>
              <a:t> + SQL Performance Counters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Built in Monitoring Data Warehouse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SQL batch scripts for testing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DPV for looking at results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Low level SQLIO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Measure the “speed of light”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Aggregate and per volume tests (R, some W)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Simple queries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How does SQL Server perform on large scans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Porting a real-life astronomy problem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Finding time series of quasars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Complex workflow with billions of objects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suited for parallelism</a:t>
            </a:r>
          </a:p>
          <a:p>
            <a:pPr lvl="1">
              <a:spcBef>
                <a:spcPts val="3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569</TotalTime>
  <Words>720</Words>
  <Application>Microsoft Office PowerPoint</Application>
  <PresentationFormat>On-screen Show (4:3)</PresentationFormat>
  <Paragraphs>181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Image</vt:lpstr>
      <vt:lpstr>Petascale Data Intensive Computing for eScience</vt:lpstr>
      <vt:lpstr>Gray’s Laws of Data Engineering</vt:lpstr>
      <vt:lpstr>Amdahl’s Laws</vt:lpstr>
      <vt:lpstr>Typical Amdahl Numbers</vt:lpstr>
      <vt:lpstr>Commonalities of DISSC</vt:lpstr>
      <vt:lpstr>Total GrayWulf Hardware</vt:lpstr>
      <vt:lpstr>Data Layout</vt:lpstr>
      <vt:lpstr>Software Used</vt:lpstr>
      <vt:lpstr>Performance Tests</vt:lpstr>
      <vt:lpstr>SQLIO Aggregate (12 nodes)</vt:lpstr>
      <vt:lpstr>Aggregate IO Per Volume</vt:lpstr>
      <vt:lpstr>IO Per Disk  (Node/Volume)</vt:lpstr>
      <vt:lpstr>Astronomy Application Data</vt:lpstr>
      <vt:lpstr>Simple SQL Query</vt:lpstr>
      <vt:lpstr>Finding QSO Time-Series</vt:lpstr>
      <vt:lpstr>CrossMatch Workflow</vt:lpstr>
      <vt:lpstr>Xmatch Perf Counters</vt:lpstr>
      <vt:lpstr>Crossmatch Results</vt:lpstr>
      <vt:lpstr>Conclusions</vt:lpstr>
      <vt:lpstr>Slide 20</vt:lpstr>
      <vt:lpstr>Slide 21</vt:lpstr>
      <vt:lpstr>Test Hardware Layout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Szalay</dc:creator>
  <cp:lastModifiedBy>Alex Szalay</cp:lastModifiedBy>
  <cp:revision>43</cp:revision>
  <dcterms:created xsi:type="dcterms:W3CDTF">2008-11-10T17:43:54Z</dcterms:created>
  <dcterms:modified xsi:type="dcterms:W3CDTF">2008-12-07T21:55:41Z</dcterms:modified>
</cp:coreProperties>
</file>