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ink/ink66.xml" ContentType="application/inkml+xml"/>
  <Override PartName="/ppt/ink/ink67.xml" ContentType="application/inkml+xml"/>
  <Override PartName="/ppt/ink/ink68.xml" ContentType="application/inkml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ink/ink69.xml" ContentType="application/inkml+xml"/>
  <Override PartName="/ppt/ink/ink70.xml" ContentType="application/inkml+xml"/>
  <Override PartName="/ppt/ink/ink71.xml" ContentType="application/inkml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6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995" r:id="rId2"/>
    <p:sldId id="1058" r:id="rId3"/>
    <p:sldId id="1062" r:id="rId4"/>
    <p:sldId id="1046" r:id="rId5"/>
    <p:sldId id="1047" r:id="rId6"/>
    <p:sldId id="1048" r:id="rId7"/>
    <p:sldId id="1049" r:id="rId8"/>
    <p:sldId id="1050" r:id="rId9"/>
    <p:sldId id="1051" r:id="rId10"/>
    <p:sldId id="1052" r:id="rId11"/>
    <p:sldId id="1053" r:id="rId12"/>
    <p:sldId id="1054" r:id="rId13"/>
    <p:sldId id="1055" r:id="rId14"/>
    <p:sldId id="1072" r:id="rId15"/>
    <p:sldId id="1073" r:id="rId16"/>
    <p:sldId id="1074" r:id="rId17"/>
    <p:sldId id="1075" r:id="rId18"/>
    <p:sldId id="1076" r:id="rId19"/>
    <p:sldId id="1077" r:id="rId20"/>
    <p:sldId id="1078" r:id="rId21"/>
    <p:sldId id="1079" r:id="rId22"/>
    <p:sldId id="1063" r:id="rId23"/>
    <p:sldId id="1036" r:id="rId24"/>
    <p:sldId id="1082" r:id="rId25"/>
    <p:sldId id="1071" r:id="rId26"/>
    <p:sldId id="1069" r:id="rId27"/>
    <p:sldId id="1059" r:id="rId28"/>
    <p:sldId id="1067" r:id="rId29"/>
    <p:sldId id="965" r:id="rId30"/>
    <p:sldId id="1032" r:id="rId31"/>
    <p:sldId id="689" r:id="rId32"/>
    <p:sldId id="10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8" autoAdjust="0"/>
    <p:restoredTop sz="92424" autoAdjust="0"/>
  </p:normalViewPr>
  <p:slideViewPr>
    <p:cSldViewPr snapToGrid="0">
      <p:cViewPr varScale="1">
        <p:scale>
          <a:sx n="76" d="100"/>
          <a:sy n="76" d="100"/>
        </p:scale>
        <p:origin x="869" y="6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earch\reviews\2015-MobileHCI-PC\Review%20Sco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earch\reviews\2015-MobileHCI-PC\Review%20Scor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earch\reviews\2015-MobileHCI-PC\Review%20Sco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earch\reviews\2015-MobileHCI-PC\Review%20Sco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earch\reviews\2015-MobileHCI-PC\Review%20Sco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earch\reviews\2015-MobileHCI-PC\Review%20Sco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earch\reviews\2015-MobileHCI-PC\Review%20Sco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earch\reviews\2015-MobileHCI-PC\Review%20Sco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earch\reviews\2015-MobileHCI-PC\Review%20Scor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earch\reviews\2015-MobileHCI-PC\Review%20Scor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Review Score Histogram 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(Redmond Subcommittee)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Sheet1!$A$3:$A$17</c:f>
              <c:numCache>
                <c:formatCode>General</c:formatCode>
                <c:ptCount val="15"/>
                <c:pt idx="0">
                  <c:v>4.5</c:v>
                </c:pt>
                <c:pt idx="1">
                  <c:v>4.25</c:v>
                </c:pt>
                <c:pt idx="2">
                  <c:v>4</c:v>
                </c:pt>
                <c:pt idx="3">
                  <c:v>3.75</c:v>
                </c:pt>
                <c:pt idx="4">
                  <c:v>3.5</c:v>
                </c:pt>
                <c:pt idx="5">
                  <c:v>3.25</c:v>
                </c:pt>
                <c:pt idx="6">
                  <c:v>3</c:v>
                </c:pt>
                <c:pt idx="7">
                  <c:v>2.75</c:v>
                </c:pt>
                <c:pt idx="8">
                  <c:v>2.5</c:v>
                </c:pt>
                <c:pt idx="9">
                  <c:v>2.25</c:v>
                </c:pt>
                <c:pt idx="10">
                  <c:v>2</c:v>
                </c:pt>
                <c:pt idx="11">
                  <c:v>1.75</c:v>
                </c:pt>
                <c:pt idx="12">
                  <c:v>1.5</c:v>
                </c:pt>
                <c:pt idx="13">
                  <c:v>1.25</c:v>
                </c:pt>
                <c:pt idx="14">
                  <c:v>1</c:v>
                </c:pt>
              </c:numCache>
            </c:numRef>
          </c:cat>
          <c:val>
            <c:numRef>
              <c:f>Sheet1!$B$3:$B$17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14</c:v>
                </c:pt>
                <c:pt idx="9">
                  <c:v>19</c:v>
                </c:pt>
                <c:pt idx="10">
                  <c:v>25</c:v>
                </c:pt>
                <c:pt idx="11">
                  <c:v>10</c:v>
                </c:pt>
                <c:pt idx="12">
                  <c:v>4</c:v>
                </c:pt>
                <c:pt idx="13">
                  <c:v>1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B-41EF-B2EE-DFE5F5613E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6836000"/>
        <c:axId val="256834432"/>
      </c:barChart>
      <c:catAx>
        <c:axId val="256836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Paper Score</a:t>
                </a:r>
                <a:r>
                  <a:rPr lang="en-US" sz="1400" b="1" baseline="0"/>
                  <a:t> </a:t>
                </a:r>
                <a:r>
                  <a:rPr lang="en-US" sz="1400" baseline="0"/>
                  <a:t>(</a:t>
                </a:r>
                <a:r>
                  <a:rPr lang="en-US" sz="1400"/>
                  <a:t>greater</a:t>
                </a:r>
                <a:r>
                  <a:rPr lang="en-US" sz="1400" baseline="0"/>
                  <a:t> than or equal to)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834432"/>
        <c:crosses val="autoZero"/>
        <c:auto val="1"/>
        <c:lblAlgn val="ctr"/>
        <c:lblOffset val="100"/>
        <c:noMultiLvlLbl val="0"/>
      </c:catAx>
      <c:valAx>
        <c:axId val="25683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83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Cumulative % of Papers </a:t>
            </a:r>
            <a:r>
              <a:rPr lang="en-US"/>
              <a:t/>
            </a:r>
            <a:br>
              <a:rPr lang="en-US"/>
            </a:br>
            <a:r>
              <a:rPr lang="en-US"/>
              <a:t>at or above a given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Cumulative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Sheet1!$A$22:$A$36</c:f>
              <c:numCache>
                <c:formatCode>General</c:formatCode>
                <c:ptCount val="15"/>
                <c:pt idx="0">
                  <c:v>4.5</c:v>
                </c:pt>
                <c:pt idx="1">
                  <c:v>4.25</c:v>
                </c:pt>
                <c:pt idx="2">
                  <c:v>4</c:v>
                </c:pt>
                <c:pt idx="3">
                  <c:v>3.75</c:v>
                </c:pt>
                <c:pt idx="4">
                  <c:v>3.5</c:v>
                </c:pt>
                <c:pt idx="5">
                  <c:v>3.25</c:v>
                </c:pt>
                <c:pt idx="6">
                  <c:v>3</c:v>
                </c:pt>
                <c:pt idx="7">
                  <c:v>2.75</c:v>
                </c:pt>
                <c:pt idx="8">
                  <c:v>2.5</c:v>
                </c:pt>
                <c:pt idx="9">
                  <c:v>2.25</c:v>
                </c:pt>
                <c:pt idx="10">
                  <c:v>2</c:v>
                </c:pt>
                <c:pt idx="11">
                  <c:v>1.75</c:v>
                </c:pt>
                <c:pt idx="12">
                  <c:v>1.5</c:v>
                </c:pt>
                <c:pt idx="13">
                  <c:v>1.25</c:v>
                </c:pt>
                <c:pt idx="14">
                  <c:v>1</c:v>
                </c:pt>
              </c:numCache>
            </c:numRef>
          </c:cat>
          <c:val>
            <c:numRef>
              <c:f>Sheet1!$B$22:$B$36</c:f>
              <c:numCache>
                <c:formatCode>0.00%</c:formatCode>
                <c:ptCount val="15"/>
                <c:pt idx="0">
                  <c:v>1.7241379310344827E-2</c:v>
                </c:pt>
                <c:pt idx="1">
                  <c:v>2.5862068965517241E-2</c:v>
                </c:pt>
                <c:pt idx="2">
                  <c:v>6.8965517241379309E-2</c:v>
                </c:pt>
                <c:pt idx="3">
                  <c:v>0.12931034482758622</c:v>
                </c:pt>
                <c:pt idx="4">
                  <c:v>0.18103448275862069</c:v>
                </c:pt>
                <c:pt idx="5">
                  <c:v>0.21551724137931033</c:v>
                </c:pt>
                <c:pt idx="6">
                  <c:v>0.27586206896551724</c:v>
                </c:pt>
                <c:pt idx="7">
                  <c:v>0.34482758620689657</c:v>
                </c:pt>
                <c:pt idx="8">
                  <c:v>0.46551724137931039</c:v>
                </c:pt>
                <c:pt idx="9">
                  <c:v>0.6293103448275863</c:v>
                </c:pt>
                <c:pt idx="10">
                  <c:v>0.84482758620689657</c:v>
                </c:pt>
                <c:pt idx="11">
                  <c:v>0.93103448275862077</c:v>
                </c:pt>
                <c:pt idx="12">
                  <c:v>0.96551724137931039</c:v>
                </c:pt>
                <c:pt idx="13">
                  <c:v>0.97413793103448276</c:v>
                </c:pt>
                <c:pt idx="14" formatCode="General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62-4C4D-A0E8-010117DB2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219864"/>
        <c:axId val="347216728"/>
      </c:lineChart>
      <c:catAx>
        <c:axId val="347219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Paper score (greater than or equal to)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16728"/>
        <c:crosses val="autoZero"/>
        <c:auto val="1"/>
        <c:lblAlgn val="ctr"/>
        <c:lblOffset val="100"/>
        <c:noMultiLvlLbl val="0"/>
      </c:catAx>
      <c:valAx>
        <c:axId val="347216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Papers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19864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Review Score Histogram 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(Redmond Subcommittee)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Sheet1!$A$3:$A$17</c:f>
              <c:numCache>
                <c:formatCode>General</c:formatCode>
                <c:ptCount val="15"/>
                <c:pt idx="0">
                  <c:v>4.5</c:v>
                </c:pt>
                <c:pt idx="1">
                  <c:v>4.25</c:v>
                </c:pt>
                <c:pt idx="2">
                  <c:v>4</c:v>
                </c:pt>
                <c:pt idx="3">
                  <c:v>3.75</c:v>
                </c:pt>
                <c:pt idx="4">
                  <c:v>3.5</c:v>
                </c:pt>
                <c:pt idx="5">
                  <c:v>3.25</c:v>
                </c:pt>
                <c:pt idx="6">
                  <c:v>3</c:v>
                </c:pt>
                <c:pt idx="7">
                  <c:v>2.75</c:v>
                </c:pt>
                <c:pt idx="8">
                  <c:v>2.5</c:v>
                </c:pt>
                <c:pt idx="9">
                  <c:v>2.25</c:v>
                </c:pt>
                <c:pt idx="10">
                  <c:v>2</c:v>
                </c:pt>
                <c:pt idx="11">
                  <c:v>1.75</c:v>
                </c:pt>
                <c:pt idx="12">
                  <c:v>1.5</c:v>
                </c:pt>
                <c:pt idx="13">
                  <c:v>1.25</c:v>
                </c:pt>
                <c:pt idx="14">
                  <c:v>1</c:v>
                </c:pt>
              </c:numCache>
            </c:numRef>
          </c:cat>
          <c:val>
            <c:numRef>
              <c:f>Sheet1!$B$3:$B$17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14</c:v>
                </c:pt>
                <c:pt idx="9">
                  <c:v>19</c:v>
                </c:pt>
                <c:pt idx="10">
                  <c:v>25</c:v>
                </c:pt>
                <c:pt idx="11">
                  <c:v>10</c:v>
                </c:pt>
                <c:pt idx="12">
                  <c:v>4</c:v>
                </c:pt>
                <c:pt idx="13">
                  <c:v>1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3-4B18-A6D0-47CA24BD56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6838744"/>
        <c:axId val="346421984"/>
      </c:barChart>
      <c:catAx>
        <c:axId val="256838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Paper Score</a:t>
                </a:r>
                <a:r>
                  <a:rPr lang="en-US" sz="1400" b="1" baseline="0"/>
                  <a:t> </a:t>
                </a:r>
                <a:r>
                  <a:rPr lang="en-US" sz="1400" baseline="0"/>
                  <a:t>(</a:t>
                </a:r>
                <a:r>
                  <a:rPr lang="en-US" sz="1400"/>
                  <a:t>greater</a:t>
                </a:r>
                <a:r>
                  <a:rPr lang="en-US" sz="1400" baseline="0"/>
                  <a:t> than or equal to)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421984"/>
        <c:crosses val="autoZero"/>
        <c:auto val="1"/>
        <c:lblAlgn val="ctr"/>
        <c:lblOffset val="100"/>
        <c:noMultiLvlLbl val="0"/>
      </c:catAx>
      <c:valAx>
        <c:axId val="34642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83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Review Score Histogram 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(Redmond Subcommittee)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Sheet1!$A$3:$A$17</c:f>
              <c:numCache>
                <c:formatCode>General</c:formatCode>
                <c:ptCount val="15"/>
                <c:pt idx="0">
                  <c:v>4.5</c:v>
                </c:pt>
                <c:pt idx="1">
                  <c:v>4.25</c:v>
                </c:pt>
                <c:pt idx="2">
                  <c:v>4</c:v>
                </c:pt>
                <c:pt idx="3">
                  <c:v>3.75</c:v>
                </c:pt>
                <c:pt idx="4">
                  <c:v>3.5</c:v>
                </c:pt>
                <c:pt idx="5">
                  <c:v>3.25</c:v>
                </c:pt>
                <c:pt idx="6">
                  <c:v>3</c:v>
                </c:pt>
                <c:pt idx="7">
                  <c:v>2.75</c:v>
                </c:pt>
                <c:pt idx="8">
                  <c:v>2.5</c:v>
                </c:pt>
                <c:pt idx="9">
                  <c:v>2.25</c:v>
                </c:pt>
                <c:pt idx="10">
                  <c:v>2</c:v>
                </c:pt>
                <c:pt idx="11">
                  <c:v>1.75</c:v>
                </c:pt>
                <c:pt idx="12">
                  <c:v>1.5</c:v>
                </c:pt>
                <c:pt idx="13">
                  <c:v>1.25</c:v>
                </c:pt>
                <c:pt idx="14">
                  <c:v>1</c:v>
                </c:pt>
              </c:numCache>
            </c:numRef>
          </c:cat>
          <c:val>
            <c:numRef>
              <c:f>Sheet1!$B$3:$B$17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14</c:v>
                </c:pt>
                <c:pt idx="9">
                  <c:v>19</c:v>
                </c:pt>
                <c:pt idx="10">
                  <c:v>25</c:v>
                </c:pt>
                <c:pt idx="11">
                  <c:v>10</c:v>
                </c:pt>
                <c:pt idx="12">
                  <c:v>4</c:v>
                </c:pt>
                <c:pt idx="13">
                  <c:v>1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F-4F1A-B009-FC44F2A771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421200"/>
        <c:axId val="346414928"/>
      </c:barChart>
      <c:catAx>
        <c:axId val="34642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Paper Score</a:t>
                </a:r>
                <a:r>
                  <a:rPr lang="en-US" sz="1400" b="1" baseline="0"/>
                  <a:t> </a:t>
                </a:r>
                <a:r>
                  <a:rPr lang="en-US" sz="1400" baseline="0"/>
                  <a:t>(</a:t>
                </a:r>
                <a:r>
                  <a:rPr lang="en-US" sz="1400"/>
                  <a:t>greater</a:t>
                </a:r>
                <a:r>
                  <a:rPr lang="en-US" sz="1400" baseline="0"/>
                  <a:t> than or equal to)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414928"/>
        <c:crosses val="autoZero"/>
        <c:auto val="1"/>
        <c:lblAlgn val="ctr"/>
        <c:lblOffset val="100"/>
        <c:noMultiLvlLbl val="0"/>
      </c:catAx>
      <c:valAx>
        <c:axId val="34641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42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Review Score Histogram 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(Redmond Subcommittee)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Sheet1!$A$3:$A$17</c:f>
              <c:numCache>
                <c:formatCode>General</c:formatCode>
                <c:ptCount val="15"/>
                <c:pt idx="0">
                  <c:v>4.5</c:v>
                </c:pt>
                <c:pt idx="1">
                  <c:v>4.25</c:v>
                </c:pt>
                <c:pt idx="2">
                  <c:v>4</c:v>
                </c:pt>
                <c:pt idx="3">
                  <c:v>3.75</c:v>
                </c:pt>
                <c:pt idx="4">
                  <c:v>3.5</c:v>
                </c:pt>
                <c:pt idx="5">
                  <c:v>3.25</c:v>
                </c:pt>
                <c:pt idx="6">
                  <c:v>3</c:v>
                </c:pt>
                <c:pt idx="7">
                  <c:v>2.75</c:v>
                </c:pt>
                <c:pt idx="8">
                  <c:v>2.5</c:v>
                </c:pt>
                <c:pt idx="9">
                  <c:v>2.25</c:v>
                </c:pt>
                <c:pt idx="10">
                  <c:v>2</c:v>
                </c:pt>
                <c:pt idx="11">
                  <c:v>1.75</c:v>
                </c:pt>
                <c:pt idx="12">
                  <c:v>1.5</c:v>
                </c:pt>
                <c:pt idx="13">
                  <c:v>1.25</c:v>
                </c:pt>
                <c:pt idx="14">
                  <c:v>1</c:v>
                </c:pt>
              </c:numCache>
            </c:numRef>
          </c:cat>
          <c:val>
            <c:numRef>
              <c:f>Sheet1!$B$3:$B$17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14</c:v>
                </c:pt>
                <c:pt idx="9">
                  <c:v>19</c:v>
                </c:pt>
                <c:pt idx="10">
                  <c:v>25</c:v>
                </c:pt>
                <c:pt idx="11">
                  <c:v>10</c:v>
                </c:pt>
                <c:pt idx="12">
                  <c:v>4</c:v>
                </c:pt>
                <c:pt idx="13">
                  <c:v>1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7-4616-9D74-5E4A4B7AC6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414536"/>
        <c:axId val="346421592"/>
      </c:barChart>
      <c:catAx>
        <c:axId val="346414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Paper Score</a:t>
                </a:r>
                <a:r>
                  <a:rPr lang="en-US" sz="1400" b="1" baseline="0"/>
                  <a:t> </a:t>
                </a:r>
                <a:r>
                  <a:rPr lang="en-US" sz="1400" baseline="0"/>
                  <a:t>(</a:t>
                </a:r>
                <a:r>
                  <a:rPr lang="en-US" sz="1400"/>
                  <a:t>greater</a:t>
                </a:r>
                <a:r>
                  <a:rPr lang="en-US" sz="1400" baseline="0"/>
                  <a:t> than or equal to)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421592"/>
        <c:crosses val="autoZero"/>
        <c:auto val="1"/>
        <c:lblAlgn val="ctr"/>
        <c:lblOffset val="100"/>
        <c:noMultiLvlLbl val="0"/>
      </c:catAx>
      <c:valAx>
        <c:axId val="34642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414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Review Score Histogram 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(Redmond Subcommittee)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Sheet1!$A$3:$A$17</c:f>
              <c:numCache>
                <c:formatCode>General</c:formatCode>
                <c:ptCount val="15"/>
                <c:pt idx="0">
                  <c:v>4.5</c:v>
                </c:pt>
                <c:pt idx="1">
                  <c:v>4.25</c:v>
                </c:pt>
                <c:pt idx="2">
                  <c:v>4</c:v>
                </c:pt>
                <c:pt idx="3">
                  <c:v>3.75</c:v>
                </c:pt>
                <c:pt idx="4">
                  <c:v>3.5</c:v>
                </c:pt>
                <c:pt idx="5">
                  <c:v>3.25</c:v>
                </c:pt>
                <c:pt idx="6">
                  <c:v>3</c:v>
                </c:pt>
                <c:pt idx="7">
                  <c:v>2.75</c:v>
                </c:pt>
                <c:pt idx="8">
                  <c:v>2.5</c:v>
                </c:pt>
                <c:pt idx="9">
                  <c:v>2.25</c:v>
                </c:pt>
                <c:pt idx="10">
                  <c:v>2</c:v>
                </c:pt>
                <c:pt idx="11">
                  <c:v>1.75</c:v>
                </c:pt>
                <c:pt idx="12">
                  <c:v>1.5</c:v>
                </c:pt>
                <c:pt idx="13">
                  <c:v>1.25</c:v>
                </c:pt>
                <c:pt idx="14">
                  <c:v>1</c:v>
                </c:pt>
              </c:numCache>
            </c:numRef>
          </c:cat>
          <c:val>
            <c:numRef>
              <c:f>Sheet1!$B$3:$B$17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14</c:v>
                </c:pt>
                <c:pt idx="9">
                  <c:v>19</c:v>
                </c:pt>
                <c:pt idx="10">
                  <c:v>25</c:v>
                </c:pt>
                <c:pt idx="11">
                  <c:v>10</c:v>
                </c:pt>
                <c:pt idx="12">
                  <c:v>4</c:v>
                </c:pt>
                <c:pt idx="13">
                  <c:v>1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D-475A-9999-D9EC5149AC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415320"/>
        <c:axId val="346415712"/>
      </c:barChart>
      <c:catAx>
        <c:axId val="346415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Paper Score</a:t>
                </a:r>
                <a:r>
                  <a:rPr lang="en-US" sz="1400" b="1" baseline="0"/>
                  <a:t> </a:t>
                </a:r>
                <a:r>
                  <a:rPr lang="en-US" sz="1400" baseline="0"/>
                  <a:t>(</a:t>
                </a:r>
                <a:r>
                  <a:rPr lang="en-US" sz="1400"/>
                  <a:t>greater</a:t>
                </a:r>
                <a:r>
                  <a:rPr lang="en-US" sz="1400" baseline="0"/>
                  <a:t> than or equal to)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415712"/>
        <c:crosses val="autoZero"/>
        <c:auto val="1"/>
        <c:lblAlgn val="ctr"/>
        <c:lblOffset val="100"/>
        <c:noMultiLvlLbl val="0"/>
      </c:catAx>
      <c:valAx>
        <c:axId val="34641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415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Review Score Histogram 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(Redmond Subcommittee)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Sheet1!$A$3:$A$17</c:f>
              <c:numCache>
                <c:formatCode>General</c:formatCode>
                <c:ptCount val="15"/>
                <c:pt idx="0">
                  <c:v>4.5</c:v>
                </c:pt>
                <c:pt idx="1">
                  <c:v>4.25</c:v>
                </c:pt>
                <c:pt idx="2">
                  <c:v>4</c:v>
                </c:pt>
                <c:pt idx="3">
                  <c:v>3.75</c:v>
                </c:pt>
                <c:pt idx="4">
                  <c:v>3.5</c:v>
                </c:pt>
                <c:pt idx="5">
                  <c:v>3.25</c:v>
                </c:pt>
                <c:pt idx="6">
                  <c:v>3</c:v>
                </c:pt>
                <c:pt idx="7">
                  <c:v>2.75</c:v>
                </c:pt>
                <c:pt idx="8">
                  <c:v>2.5</c:v>
                </c:pt>
                <c:pt idx="9">
                  <c:v>2.25</c:v>
                </c:pt>
                <c:pt idx="10">
                  <c:v>2</c:v>
                </c:pt>
                <c:pt idx="11">
                  <c:v>1.75</c:v>
                </c:pt>
                <c:pt idx="12">
                  <c:v>1.5</c:v>
                </c:pt>
                <c:pt idx="13">
                  <c:v>1.25</c:v>
                </c:pt>
                <c:pt idx="14">
                  <c:v>1</c:v>
                </c:pt>
              </c:numCache>
            </c:numRef>
          </c:cat>
          <c:val>
            <c:numRef>
              <c:f>Sheet1!$B$3:$B$17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14</c:v>
                </c:pt>
                <c:pt idx="9">
                  <c:v>19</c:v>
                </c:pt>
                <c:pt idx="10">
                  <c:v>25</c:v>
                </c:pt>
                <c:pt idx="11">
                  <c:v>10</c:v>
                </c:pt>
                <c:pt idx="12">
                  <c:v>4</c:v>
                </c:pt>
                <c:pt idx="13">
                  <c:v>1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6-476E-ADD7-3B688D9DD6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418064"/>
        <c:axId val="346417280"/>
      </c:barChart>
      <c:catAx>
        <c:axId val="346418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Paper Score</a:t>
                </a:r>
                <a:r>
                  <a:rPr lang="en-US" sz="1400" b="1" baseline="0"/>
                  <a:t> </a:t>
                </a:r>
                <a:r>
                  <a:rPr lang="en-US" sz="1400" baseline="0"/>
                  <a:t>(</a:t>
                </a:r>
                <a:r>
                  <a:rPr lang="en-US" sz="1400"/>
                  <a:t>greater</a:t>
                </a:r>
                <a:r>
                  <a:rPr lang="en-US" sz="1400" baseline="0"/>
                  <a:t> than or equal to)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417280"/>
        <c:crosses val="autoZero"/>
        <c:auto val="1"/>
        <c:lblAlgn val="ctr"/>
        <c:lblOffset val="100"/>
        <c:noMultiLvlLbl val="0"/>
      </c:catAx>
      <c:valAx>
        <c:axId val="34641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41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Cumulative % of Papers </a:t>
            </a:r>
            <a:r>
              <a:rPr lang="en-US"/>
              <a:t/>
            </a:r>
            <a:br>
              <a:rPr lang="en-US"/>
            </a:br>
            <a:r>
              <a:rPr lang="en-US"/>
              <a:t>at or above a given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Cumulative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Sheet1!$A$22:$A$36</c:f>
              <c:numCache>
                <c:formatCode>General</c:formatCode>
                <c:ptCount val="15"/>
                <c:pt idx="0">
                  <c:v>4.5</c:v>
                </c:pt>
                <c:pt idx="1">
                  <c:v>4.25</c:v>
                </c:pt>
                <c:pt idx="2">
                  <c:v>4</c:v>
                </c:pt>
                <c:pt idx="3">
                  <c:v>3.75</c:v>
                </c:pt>
                <c:pt idx="4">
                  <c:v>3.5</c:v>
                </c:pt>
                <c:pt idx="5">
                  <c:v>3.25</c:v>
                </c:pt>
                <c:pt idx="6">
                  <c:v>3</c:v>
                </c:pt>
                <c:pt idx="7">
                  <c:v>2.75</c:v>
                </c:pt>
                <c:pt idx="8">
                  <c:v>2.5</c:v>
                </c:pt>
                <c:pt idx="9">
                  <c:v>2.25</c:v>
                </c:pt>
                <c:pt idx="10">
                  <c:v>2</c:v>
                </c:pt>
                <c:pt idx="11">
                  <c:v>1.75</c:v>
                </c:pt>
                <c:pt idx="12">
                  <c:v>1.5</c:v>
                </c:pt>
                <c:pt idx="13">
                  <c:v>1.25</c:v>
                </c:pt>
                <c:pt idx="14">
                  <c:v>1</c:v>
                </c:pt>
              </c:numCache>
            </c:numRef>
          </c:cat>
          <c:val>
            <c:numRef>
              <c:f>Sheet1!$B$22:$B$36</c:f>
              <c:numCache>
                <c:formatCode>0.00%</c:formatCode>
                <c:ptCount val="15"/>
                <c:pt idx="0">
                  <c:v>1.7241379310344827E-2</c:v>
                </c:pt>
                <c:pt idx="1">
                  <c:v>2.5862068965517241E-2</c:v>
                </c:pt>
                <c:pt idx="2">
                  <c:v>6.8965517241379309E-2</c:v>
                </c:pt>
                <c:pt idx="3">
                  <c:v>0.12931034482758622</c:v>
                </c:pt>
                <c:pt idx="4">
                  <c:v>0.18103448275862069</c:v>
                </c:pt>
                <c:pt idx="5">
                  <c:v>0.21551724137931033</c:v>
                </c:pt>
                <c:pt idx="6">
                  <c:v>0.27586206896551724</c:v>
                </c:pt>
                <c:pt idx="7">
                  <c:v>0.34482758620689657</c:v>
                </c:pt>
                <c:pt idx="8">
                  <c:v>0.46551724137931039</c:v>
                </c:pt>
                <c:pt idx="9">
                  <c:v>0.6293103448275863</c:v>
                </c:pt>
                <c:pt idx="10">
                  <c:v>0.84482758620689657</c:v>
                </c:pt>
                <c:pt idx="11">
                  <c:v>0.93103448275862077</c:v>
                </c:pt>
                <c:pt idx="12">
                  <c:v>0.96551724137931039</c:v>
                </c:pt>
                <c:pt idx="13">
                  <c:v>0.97413793103448276</c:v>
                </c:pt>
                <c:pt idx="14" formatCode="General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1F-4F6C-83EF-697DE8AB1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562640"/>
        <c:axId val="256567736"/>
      </c:lineChart>
      <c:catAx>
        <c:axId val="25656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Paper score (greater than or equal to)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67736"/>
        <c:crosses val="autoZero"/>
        <c:auto val="1"/>
        <c:lblAlgn val="ctr"/>
        <c:lblOffset val="100"/>
        <c:noMultiLvlLbl val="0"/>
      </c:catAx>
      <c:valAx>
        <c:axId val="2565677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Papers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6264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Cumulative % of Papers </a:t>
            </a:r>
            <a:r>
              <a:rPr lang="en-US"/>
              <a:t/>
            </a:r>
            <a:br>
              <a:rPr lang="en-US"/>
            </a:br>
            <a:r>
              <a:rPr lang="en-US"/>
              <a:t>at or above a given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Cumulative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Sheet1!$A$22:$A$36</c:f>
              <c:numCache>
                <c:formatCode>General</c:formatCode>
                <c:ptCount val="15"/>
                <c:pt idx="0">
                  <c:v>4.5</c:v>
                </c:pt>
                <c:pt idx="1">
                  <c:v>4.25</c:v>
                </c:pt>
                <c:pt idx="2">
                  <c:v>4</c:v>
                </c:pt>
                <c:pt idx="3">
                  <c:v>3.75</c:v>
                </c:pt>
                <c:pt idx="4">
                  <c:v>3.5</c:v>
                </c:pt>
                <c:pt idx="5">
                  <c:v>3.25</c:v>
                </c:pt>
                <c:pt idx="6">
                  <c:v>3</c:v>
                </c:pt>
                <c:pt idx="7">
                  <c:v>2.75</c:v>
                </c:pt>
                <c:pt idx="8">
                  <c:v>2.5</c:v>
                </c:pt>
                <c:pt idx="9">
                  <c:v>2.25</c:v>
                </c:pt>
                <c:pt idx="10">
                  <c:v>2</c:v>
                </c:pt>
                <c:pt idx="11">
                  <c:v>1.75</c:v>
                </c:pt>
                <c:pt idx="12">
                  <c:v>1.5</c:v>
                </c:pt>
                <c:pt idx="13">
                  <c:v>1.25</c:v>
                </c:pt>
                <c:pt idx="14">
                  <c:v>1</c:v>
                </c:pt>
              </c:numCache>
            </c:numRef>
          </c:cat>
          <c:val>
            <c:numRef>
              <c:f>Sheet1!$B$22:$B$36</c:f>
              <c:numCache>
                <c:formatCode>0.00%</c:formatCode>
                <c:ptCount val="15"/>
                <c:pt idx="0">
                  <c:v>1.7241379310344827E-2</c:v>
                </c:pt>
                <c:pt idx="1">
                  <c:v>2.5862068965517241E-2</c:v>
                </c:pt>
                <c:pt idx="2">
                  <c:v>6.8965517241379309E-2</c:v>
                </c:pt>
                <c:pt idx="3">
                  <c:v>0.12931034482758622</c:v>
                </c:pt>
                <c:pt idx="4">
                  <c:v>0.18103448275862069</c:v>
                </c:pt>
                <c:pt idx="5">
                  <c:v>0.21551724137931033</c:v>
                </c:pt>
                <c:pt idx="6">
                  <c:v>0.27586206896551724</c:v>
                </c:pt>
                <c:pt idx="7">
                  <c:v>0.34482758620689657</c:v>
                </c:pt>
                <c:pt idx="8">
                  <c:v>0.46551724137931039</c:v>
                </c:pt>
                <c:pt idx="9">
                  <c:v>0.6293103448275863</c:v>
                </c:pt>
                <c:pt idx="10">
                  <c:v>0.84482758620689657</c:v>
                </c:pt>
                <c:pt idx="11">
                  <c:v>0.93103448275862077</c:v>
                </c:pt>
                <c:pt idx="12">
                  <c:v>0.96551724137931039</c:v>
                </c:pt>
                <c:pt idx="13">
                  <c:v>0.97413793103448276</c:v>
                </c:pt>
                <c:pt idx="14" formatCode="General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21-4416-AA1D-24A4B3EF4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219080"/>
        <c:axId val="347215944"/>
      </c:lineChart>
      <c:catAx>
        <c:axId val="347219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Paper score (greater than or equal to)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15944"/>
        <c:crosses val="autoZero"/>
        <c:auto val="1"/>
        <c:lblAlgn val="ctr"/>
        <c:lblOffset val="100"/>
        <c:noMultiLvlLbl val="0"/>
      </c:catAx>
      <c:valAx>
        <c:axId val="347215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Papers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1908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Cumulative % of Papers </a:t>
            </a:r>
            <a:r>
              <a:rPr lang="en-US"/>
              <a:t/>
            </a:r>
            <a:br>
              <a:rPr lang="en-US"/>
            </a:br>
            <a:r>
              <a:rPr lang="en-US"/>
              <a:t>at or above a given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Cumulative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Sheet1!$A$22:$A$36</c:f>
              <c:numCache>
                <c:formatCode>General</c:formatCode>
                <c:ptCount val="15"/>
                <c:pt idx="0">
                  <c:v>4.5</c:v>
                </c:pt>
                <c:pt idx="1">
                  <c:v>4.25</c:v>
                </c:pt>
                <c:pt idx="2">
                  <c:v>4</c:v>
                </c:pt>
                <c:pt idx="3">
                  <c:v>3.75</c:v>
                </c:pt>
                <c:pt idx="4">
                  <c:v>3.5</c:v>
                </c:pt>
                <c:pt idx="5">
                  <c:v>3.25</c:v>
                </c:pt>
                <c:pt idx="6">
                  <c:v>3</c:v>
                </c:pt>
                <c:pt idx="7">
                  <c:v>2.75</c:v>
                </c:pt>
                <c:pt idx="8">
                  <c:v>2.5</c:v>
                </c:pt>
                <c:pt idx="9">
                  <c:v>2.25</c:v>
                </c:pt>
                <c:pt idx="10">
                  <c:v>2</c:v>
                </c:pt>
                <c:pt idx="11">
                  <c:v>1.75</c:v>
                </c:pt>
                <c:pt idx="12">
                  <c:v>1.5</c:v>
                </c:pt>
                <c:pt idx="13">
                  <c:v>1.25</c:v>
                </c:pt>
                <c:pt idx="14">
                  <c:v>1</c:v>
                </c:pt>
              </c:numCache>
            </c:numRef>
          </c:cat>
          <c:val>
            <c:numRef>
              <c:f>Sheet1!$B$22:$B$36</c:f>
              <c:numCache>
                <c:formatCode>0.00%</c:formatCode>
                <c:ptCount val="15"/>
                <c:pt idx="0">
                  <c:v>1.7241379310344827E-2</c:v>
                </c:pt>
                <c:pt idx="1">
                  <c:v>2.5862068965517241E-2</c:v>
                </c:pt>
                <c:pt idx="2">
                  <c:v>6.8965517241379309E-2</c:v>
                </c:pt>
                <c:pt idx="3">
                  <c:v>0.12931034482758622</c:v>
                </c:pt>
                <c:pt idx="4">
                  <c:v>0.18103448275862069</c:v>
                </c:pt>
                <c:pt idx="5">
                  <c:v>0.21551724137931033</c:v>
                </c:pt>
                <c:pt idx="6">
                  <c:v>0.27586206896551724</c:v>
                </c:pt>
                <c:pt idx="7">
                  <c:v>0.34482758620689657</c:v>
                </c:pt>
                <c:pt idx="8">
                  <c:v>0.46551724137931039</c:v>
                </c:pt>
                <c:pt idx="9">
                  <c:v>0.6293103448275863</c:v>
                </c:pt>
                <c:pt idx="10">
                  <c:v>0.84482758620689657</c:v>
                </c:pt>
                <c:pt idx="11">
                  <c:v>0.93103448275862077</c:v>
                </c:pt>
                <c:pt idx="12">
                  <c:v>0.96551724137931039</c:v>
                </c:pt>
                <c:pt idx="13">
                  <c:v>0.97413793103448276</c:v>
                </c:pt>
                <c:pt idx="14" formatCode="General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EE-4FE0-B25F-03BE039E1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216336"/>
        <c:axId val="347217512"/>
      </c:lineChart>
      <c:catAx>
        <c:axId val="347216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Paper score (greater than or equal to)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17512"/>
        <c:crosses val="autoZero"/>
        <c:auto val="1"/>
        <c:lblAlgn val="ctr"/>
        <c:lblOffset val="100"/>
        <c:noMultiLvlLbl val="0"/>
      </c:catAx>
      <c:valAx>
        <c:axId val="347217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Papers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16336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5:56:35.47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-2 2718 11 0,'-6'3'5'0,"6"-3"-5"0,0 0 6 0,0 0-6 16,6-5 1-16,0 3-1 16,-3-3 1-16,3 1-1 15,0-1 0-15,2 1 1 16,4-1 1-16,0-2 0 16,3 3 0-16,2-3 1 15,4-5 0-15,2-6 0 16,-2 2 0-16,-1-4-1 15,1-6 1-15,2 1-2 16,6-2 1-16,4-3-1 16,2-2 0-16,6-2-1 15,0-2 1-15,6 2-1 16,2 2 0-16,-5-3 0 16,0-3 0-16,-3-1 0 15,6-2 0-15,0 0 0 16,6 2 1-16,-3 0-1 0,2-2 0 15,7 5-1-15,-9-8 1 16,-1 3-1-16,4-2 1 16,0-3-1-16,6-2 1 15,-4 3-1-15,4-1 1 16,-1 1 0-16,-2 8 0 16,0-9-1-16,5-1 1 15,4-1-1-15,-4 2 1 16,4 0-1-16,2 3 1 15,-5-5-1-15,-1 0 0 0,6 7 0 16,-2-2 1-16,-1 2 0 16,1-5 0-16,-1 3 0 15,-8-7 0-15,-3 9 0 16,5 0 1-16,1-5-1 16,-1 5 1-16,-2 9 0 15,3-2 1-15,-1-3-1 16,1 1 0-16,-6 2 0 15,2-3 0-15,-2 1-1 16,3 1 0-16,-4 1 0 16,1 2 1-16,3 0-1 15,-1 5 1-15,-5 0-1 16,-3 1 1-16,0 6-1 16,6 2 1-16,-1-3-1 15,-2 1 1-15,3-3-1 16,3 2 1-16,-1 3-1 15,-5 0 0-15,0 0 0 0,0-3 1 16,2 3-1-16,4 2 0 16,-3 4 0-16,2 1 0 15,4 0 0-15,-3-3 0 16,-7 2 0-16,1 3 0 16,0 0 1-16,0 2 0 15,0 3 0-15,-3 2 0 16,5 4 0-16,1 0 0 0,0 0-1 15,-6 1 1-15,-1-1-1 16,4 0 1-16,0 3-1 16,0-1 0-16,0 3 0 15,5-2 0-15,-5-1 0 16,3 3 0-16,-6-2 0 16,0-1 0-16,-1 3 0 15,1-2 0-15,3 2 0 16,-3-1 1-16,0 3-1 15,0 3 0-15,0 2 0 16,-1-3 0-16,-2 3-1 16,-3-1 1-16,0-1 0 15,3 1 1-15,0-1-1 16,3-3 0-16,-6 2 0 16,0 5 1-16,3 0-1 15,6 3 1-15,-6-1-1 16,-3 0 1-16,3-2-1 0,3-5 0 15,5 5 0-15,-2 0 0 16,-3 3 0-16,3 1 0 16,3 3 0-16,-4 2 0 15,-2-2 0-15,-3 0 0 16,-3 2 0-16,3 2 0 16,-3-6 0-16,0 1 0 15,0 6 0-15,0 1 1 16,3 3-1-16,3-4 0 15,-3 6 0-15,-3-4 1 16,3 2-1-16,0 2 0 0,0 0 0 16,3 0 0-16,-3-2 0 15,3-4 0-15,2 1 0 16,1 3 1-16,-3 0-1 16,0 0 1-16,0 0-1 15,0 2 0-15,2 0 0 16,1 3 1-16,3 2-1 15,-3 4 0-15,0-9 0 16,-1 5 0-16,-2 0 0 16,-3-1 0-16,3 4 0 15,3 1 1-15,0-2-2 16,-1 0 1-16,1 0 0 16,6 2 0-16,0-4 0 15,-7-2 0-15,1-1 0 16,3 1 0-16,6-1 0 15,-4 3 0-15,4 4 0 16,2-2 0-16,1 0 0 0,-9-4 0 16,-4 2 0-16,7-10 0 15,0 8 0-15,-1-1 0 16,1 3 0-16,5 2 0 16,-5 2-1-16,0 3 1 15,-1-5-1-15,1 0 0 16,6-2-2-16,-4-7 0 15,7-3-6-15,2 3 1 16,0-6-1-16,-5-8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2:28.1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 16 18 0,'-14'-5'9'0,"7"3"-3"16,7 0 10-16,-3 2-15 16,3-2 0-16,0 2 1 15,3-2 0-15,1 0-2 16,1 0 0-16,5 2 2 16,4 0 1-16,4 2-1 15,3 0 1-15,0 2-1 0,1 2 1 16,3 5-1-16,8 3 0 15,2 3-1-15,3 8 1 16,2 6-1-16,-1 5 0 16,1 10-1-16,-2-1 1 15,-3 5 0-15,2 15 0 16,1 6-1-16,-3-1 1 16,-5 7 0-16,1 15 0 0,-5 4 0 15,-3 0 1-15,-4-1-1 16,2 12 1-16,-7-3-1 15,0 6 1-15,0 2-1 16,-2 1 0-16,-1 3 0 16,-1-3 1-16,-3-5-1 15,0-4 1-15,0-6-1 16,2-2 1-16,-2 2 0 16,3-13 0-16,-3-4-1 15,0-8 0-15,0-4 0 16,-3-9 0-16,-1-6 0 15,-1-8 0-15,0-10-1 16,1-5 1-16,-3-6-1 16,0-4 1-16,2-7-1 15,0-3 1-15,-2-3-1 16,-2 0 0-16,2-4 0 16,2 1 0-16,-2-3-1 15,3 2 1-15,-3 2 0 16,2-4 0-16,-2-2 0 15,0 4 0-15,0-4 0 0,0 0 0 16,0 0 0-16,0 2 1 16,0 0-1-16,0-2 0 15,0 0 0-15,-2-2 0 16,2 2 0-16,0 0 1 16,0 0-1-16,-3-2 0 15,3 2 0-15,0-4 0 16,0 4 0-16,0 0 0 0,-2-2 0 15,0 2 0-15,2-2 0 16,0 0 1-16,-3-2-1 16,-1 0 0-16,-1 1 0 15,-2-1 0-15,2-2 0 16,-2-2 0-16,-4-3 0 16,-4-1 0-16,1-5 0 15,3-2 0-15,-1 1 0 16,0-1 0-16,1-2 0 15,1 0 0-15,-1 0 0 16,1 3 0-16,3 1 0 16,0 2 0-16,2 3-1 15,3 2 1-15,0 3 0 16,4 3 0-16,-2 4 0 16,5 4 1-16,2 5-1 15,0 5 1-15,2 1-1 16,3 4 1-16,0 8-1 0,2 0 1 15,0 2-1-15,0 4 1 16,2-4-1-16,-2-2 1 16,3-6-1-16,-6-2 0 15,-1-2 1-15,-1-3 0 16,-2-1-1-16,0-3 1 16,0 0 0-16,-2-1 0 15,0-3 0-15,-1-2 0 16,1-2-1-16,-5-2 1 15,2-4 0-15,1-2 0 0,-1 2 0 16,-2 0 0-16,2-7-1 16,1-3 1-16,1-5 0 15,1-2 0-15,0-6 0 16,-1-6 0-16,1 1-1 16,2-3 1-16,2 2-1 15,1 1 1-15,1 5-1 16,-1 4 0-16,-1 9-1 15,1 1 1-15,-1 5-2 16,0 4 0-16,3 4-6 16,-3 2 0-16,1 2-7 15,-6-4 0-15,-6-8-3 16,-3-13 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47.47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3482 920 23 0,'-12'-11'11'0,"4"7"-6"16,8-1 11-16,0 5-16 15,0 0 0-15,5 0 1 16,3 0 0-16,2 5 0 15,0-1 1-15,2 0 0 0,6 3 1 16,4 4 0-16,3 5 0 16,0 4-1-16,1 0 1 15,-4 7-2-15,3 11 1 16,3 2-2-16,4 4 1 16,-2 10-1-16,-2 1 1 15,-3 6-1-15,-2 1 1 16,-3 3 0-16,-3 4 0 15,-2 2 0-15,-2-6 0 16,-3 8 1-16,-3-8 0 0,-2-1-1 16,-2 3 1-16,2-7 0 15,-3 1 0-15,1-15 0 16,-1-1 0-16,-2-7-1 16,0-7 1-16,-2-7-3 15,-1-3 1-15,1-8-5 16,2-9 1-16,0-4-6 15,0 0 1-15,2-11-4 16,1-2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48.02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3668 2012 30 0,'-18'4'15'0,"23"16"-14"0,-2-17 26 15,4 3-26-15,3 3 0 16,0 5 1-16,0 6 1 0,0 2-3 16,5 0 0-16,-2 3 3 15,2-5 0-15,2 4-1 16,1 3 0-16,0 0 0 16,-1-3 0-16,3-1-1 15,-2-6 1-15,-3 3-1 16,0-4 1-16,-3 2-1 15,-2 0 1-15,0 0 0 16,-2-5 0-16,-1-2-1 16,-4-2 1-16,2-2-1 15,-3-3 1-15,-2-2-1 16,3-6 0-16,2-3-1 16,-3-6 1-16,3-1 0 15,-2-8 0-15,4-7-1 16,3 0 1-16,1-11-1 15,4-4 0-15,0 1-1 16,2 1 1-16,1 4-1 0,2 2 0 16,-3 7-4-16,1 5 0 15,2 2-7-15,2 4 1 16,-1 2-3-16,-6 3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50.15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3883 2146 10 0,'-2'0'5'0,"2"9"3"0,0-9 5 16,0 0-12-16,0 0 1 16,0 0 0-16,0 4 1 15,0 0-3-15,0 1 0 16,0-1 2-16,0 3 0 0,0 0-1 16,0 2 1-16,0 0 0 15,0-1 0-15,0-1-1 16,0 0 0-16,0 2 1 15,0 0 0-15,0 2 0 16,0 0 0-16,2 0-1 16,-2 2 0-16,0 3 0 15,3 0 0-15,-1-5-6 16,1 0 1-16,2-7-5 16,-5-8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2:07.7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context xml:id="ctx1">
      <inkml:inkSource xml:id="inkSrc1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5-04-15T20:51:11.779"/>
    </inkml:context>
    <inkml:brush xml:id="br1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-3273-1615 19 0,'0'-9'9'0,"3"-1"-5"15,-3 10 14-15,0-4-16 16,0 4 1-16,0 2 2 15,-3 4 1-15,1-4-6 0,-3 4 0 16,1 9 5-16,-1 6 0 16,0 2-1-16,3 10 0 15,0 2-1-15,-1 5 1 16,1 2-2-16,0-7 0 16,-1 0 0-16,1-3 0 15,2-7-1-15,0-5 1 16,0-1-1-16,0-6 1 15,0-5 0-15,0-6 0 16,2-6-1-16,1 0 0 16,-1-5-1-16,3-7 1 15,-3-3-1-15,-2-2 0 0,0-4-1 16,-2-4 1-16,-1 0-1 16,1 0 0-16,2-3 0 15,0-1 0-15,0 4 0 16,0 8 1-16,2 0-1 15,1 3 0-15,1-1 0 16,3 2 0-16,0 3 0 16,0 1 1-16,1 3 0 15,-1 1 0-15,0 5 2 16,0 10 0-16,0 3-1 16,0-1 1-16,0 7 0 15,0 8 1-15,0-3-2 16,0 12 1-16,2-1-1 15,0-4 1-15,-1-2-1 0,-1 0 0 16,0-4 0-16,0-5 0 16,-3-3 0-16,1-5 0 15,0-2-1-15,-1-3 1 16,1-8 0-16,0-3 0 16,-1-7-1-16,3 1 1 15,0-5-1-15,0-2 0 16,5-6 0-16,2-2 0 15,0 4-1-15,0-4 0 16,5 0-1-16,-5 0 1 16,0 6-1-16,-4-2 1 0,-1 10-1 15,-2 9 1-15,0 8 1 16,-2 13 0-16,-3-1 1 16,0 11 0-16,1 2 0 15,1 7 1-15,1 5-1 16,2 1 1-16,-2 1 0 15,-1-1 0-15,1-5-1 16,-3-8 0 0,1-6-4-1,1-8 1-15,1-9-7 16,2-4 0-16,3-8-6 16,1-7 0-16,-1-4-2 15,-3 0 1-15</inkml:trace>
  <inkml:trace contextRef="#ctx0" brushRef="#br0" timeOffset="1276.739">-2830-1480 25 0,'-19'4'12'0,"10"-2"-5"16,9-4 20-16,0 2-25 16,0 0 1-16,5-2 1 15,2 4 1-15,2-4-6 0,5 0 1 16,3 0 3-16,6 0 0 16,5 0-3-16,5 0 0 15,0-1-6-15,2-1 0 16,7-4-6-16,0 0 1 15</inkml:trace>
  <inkml:trace contextRef="#ctx0" brushRef="#br0" timeOffset="1006.5486">-2453-1707 18 0,'0'-2'9'0,"5"0"-4"0,-5 2 14 16,2 2-17-16,1-4 1 15,-1 0 2-15,-2 2 1 16,5-2-6-16,-5 2 1 16,0 0 4-16,0 0 0 0,0-5-1 15,-3 5 1-15,1 0-1 16,-3 0 0-16,-2 3-1 16,-2-3 0-16,0 2-1 15,-3-2 0-15,0 0 0 16,-2 2 0-16,2 0-1 15,-2-2 0-15,3 2-1 16,-3-2 1-16,-1 2-1 16,4 0 1-16,-3-2-1 15,0 2 0-15,-3 0 0 16,1 2 1-16,2 3-1 16,-3-1 1-16,1 2 0 15,2 5 0-15,0-5 0 16,2-2 0-16,3 5 0 15,-1-1 1-15,1 5 0 16,0 3 0-16,4 3-1 16,0-2 1-16,3 4-1 0,2 2 1 15,2 0-1-15,1 0 0 16,4 0-1-16,0-4 1 16,2-1-1-16,0-1 1 15,1-2-1-15,2-3 1 16,-1 1-1-16,3-5 0 15,0-1 0-15,0-3 0 16,3-6 0-16,-3 0 0 16,2 0-1-16,1-4 1 15,1-2-4-15,1-1 0 0,0 1-5 16,-3 2 0 0,1-2-6-16,-3 1 1 0,-3-5-2 15,-4 2 0-15</inkml:trace>
  <inkml:trace contextRef="#ctx0" brushRef="#br0" timeOffset="1922.4976">-2298-1638 30 0,'-17'12'15'0,"10"-1"-9"15,5-11 22-15,0 4-26 16,-3 6 1-16,3 5 1 16,-1 6 1-16,1 1-6 15,2 5 1-15,5 3 3 16,-5-1 1-16,4-2-2 15,1-4 0-15,-3-5-1 16,-2-3 1-16,3-2-1 16,-1-5 1-16,-2-6-2 15,-2-2 1-15,-1-8 0 16,-1-5 0-16,-3-4-1 16,2-3 0-16,-2-1 0 0,0-6 0 15,2-2-1-15,3 4 1 16,7-7-1-16,-1 3 1 15,6 2-1-15,-1 4 0 16,5 7 0-16,2-1 0 16,1 9 0-16,-3 1 1 15,2 5 0-15,3 4 0 16,0 5 0-16,2 5 1 16,2 1-1-16,-2 1 1 0,-2 7 0 15,-2 4 0-15,-3-2 1 16,-5 2 0-16,-2 0 0 15,-5-2 0-15,-4 0 1 16,-5 0 1-16,-5-3-2 16,-4-1 1-16,-3 0-1 15,0-5 1-15,3-1-2 16,-3-3 1-16,-2-3-3 16,0-3 1-16,-2-2-3 15,2-2 1-15,-1-6-6 16,4-3 1-16,4-7-6 15,9 1 1-15,10 0-4 16,9 1 0-16</inkml:trace>
  <inkml:trace contextRef="#ctx0" brushRef="#br0" timeOffset="2297.7223">-1886-1707 29 0,'-2'-2'14'0,"2"0"-4"0,-3 8 22 0,1 0-28 16,0 7 1-16,-3 3 3 15,3 1 1-15,-1 8-10 16,1 2 0-16,2 2 7 16,5 7 0-16,-1 1-3 15,3 1 1-15,-2-3-2 16,0-2 0-16,-3-4-1 16,0-4 0-16,1-6-4 15,-1-4 0-15,0-9-6 16,-2-6 0-16,5-2-7 15,2-11 1-15,3-1-2 16,-1-3 1-16</inkml:trace>
  <inkml:trace contextRef="#ctx0" brushRef="#br0" timeOffset="2748.0398">-1666-1670 34 0,'-11'7'17'0,"-6"16"-15"0,12-19 35 16,-2 6-34-16,-2 7 1 15,2 6 2-15,2 2 1 16,3 4-9-16,4 2 1 0,3 2 4 15,2 3 1-15,5-5-3 16,-1-4 1-16,8-4-2 16,0 0 1-16,4-9-1 15,3-5 1-15,-2-11-1 16,-6-7 0-16,1-1 0 16,-3-7 0-16,-2-1 0 15,-4-10 1-15,-3 6-1 16,-2-5 1-16,-5-5-1 15,-3 3 0-15,-1-4 0 16,-8-5 0-16,0 7-1 16,-7 2 0-16,-4 8-1 15,0 13 1-15,1 4-4 16,4 10 1-16,1 8-5 16,6-3 1-16,6 6-7 0,7 1 1 15</inkml:trace>
  <inkml:trace contextRef="#ctx0" brushRef="#br0" timeOffset="3287.9527">-1076-1680 30 0,'-2'-6'15'0,"-3"0"-8"15,3 3 22-15,0 1-26 16,-3 2 0-16,0 0 5 16,-2 2 1-16,-2 1-10 0,0 3 1 15,-8 4 6-15,-4 3 1 16,-5 1 0-16,-4 11 0 15,-1 2-2-15,1 2 0 16,2 9 0-16,7-1 0 16,4 1-2-16,8-1 0 15,7-5-2-15,6-3 1 16,8-4-2-16,9-7 0 16,7-3-4-16,5-9 0 15,0-6-5-15,2-6 1 16,3-4-7-16,-3-1 0 0,-3-5-5 15,-3-1 1-15</inkml:trace>
  <inkml:trace contextRef="#ctx0" brushRef="#br0" timeOffset="4023.7944">-907-1663 38 0,'-12'10'19'0,"3"19"-17"16,9-27 32-16,-2 7-29 0,2 5 0 15,0 7 1-15,0 0 0 16,2 8-9-16,0 2 1 15,3 0 5-15,0 3 0 16,-1-7-3-16,3-4 0 16,-2-5 0-16,0-1 0 15,-5-9-1-15,0-5 1 16,0-3-1-16,0-9 0 16,-3-1 0-16,-1-7 1 15,1-6-1-15,1-4 1 16,0-8-2-16,2 4 0 15,4-7 0-15,3 1 1 0,3-1-1 16,2 5 0-16,-1 2 1 16,6 4 1-1,-1 6 2-15,0 2 0 0,3 9 0 16,0-1 1-16,2 7-1 16,-2 6 1-16,-1 4-1 15,1 7 0-15,-5 1-1 16,-4 5 0-16,-3 0-1 15,-7-2 1-15,-5 5-1 16,-4-1 1-16,-3 2-2 16,-2-2 0-16,0 0-1 15,0-5 0-15,-3 1 0 16,-1-2 0-16,1-3 0 16,3-4 0-16,2-3 1 15,3-1 0-15,2 0 1 0,5 2 1 16,2 0 1-16,7 1 1 15,2-1 1-15,0 6 0 16,3-1 1-16,2 3 1 16,5-1-2-16,0-1 1 15,-1 1-2-15,4-3 1 16,-4 1-6-16,-1-3 1 16,-3-2-9-16,-3-4 1 15,1 0-8-15,-2-6 1 16,1-2-3-16,-1 0 1 15</inkml:trace>
  <inkml:trace contextRef="#ctx0" brushRef="#br0" timeOffset="5120.8285">-544-1568 39 0,'-12'9'19'0,"22"-9"-23"15,-6-2 42-15,11 0-35 0,3-3 0 16,3 1 2-16,3 0 0 16,4-2-7-16,5 0 1 15,4 4 1-15,-2-1 0 16,0 1-10-16,3 0 0 16,-3-2-4-16,-9 2 1 15</inkml:trace>
  <inkml:trace contextRef="#ctx0" brushRef="#br0" timeOffset="4804.6069">-200-1799 35 0,'3'-4'17'0,"-6"0"-17"0,3 2 33 15,-2 4-31-15,-3-2 1 16,-2 0 4-16,-2 0 0 16,-3 0-8-16,-2 0 1 0,-2 0 5 15,-1 0 1-15,-1 2-2 16,-1-2 1-16,3 0-2 16,2 0 0-16,0 0-1 15,-5 2 0-15,2 2 0 16,3 3 1-16,3-3-1 15,1 2 1-15,1 0-1 16,0 3 1-16,4 3-1 16,0-2 1-16,0 5-2 15,1 4 1-15,1 2 0 16,1-3 0-16,2 5 0 16,0 2 0-16,0 0-1 15,2-2 1-15,3 2-1 16,0 2 1-16,-1-2-1 15,4-2 0-15,-4-2-1 0,6 0 1 16,-3-7-1-16,0 1 1 16,0-5-1-16,0-1 0 15,2-3-1-15,0-2 1 16,5-2-3-16,-2-2 0 16,2-4-4-16,0 2 1 15,0-2-5-15,3-1 1 16,-3-1-6-16,0 0 1 15,-2 2-2-15,-1-2 0 16,1-3 2-16,-7 5 0 16</inkml:trace>
  <inkml:trace contextRef="#ctx0" brushRef="#br0" timeOffset="6653.173">-2012-972 25 0,'-12'-4'12'0,"10"6"-3"0,2-6 17 16,-3-1-23-16,1 1 1 15,-3-2 2-15,-2 2 0 16,-2-2-6-16,-3-1 0 16,-4 3 6-16,-3 0 0 0,-2 2-2 15,-3 2 0-15,6 2 0 16,-3 6 0-16,-5 3-2 16,-5 3 0-16,1 3-1 15,4 2 1-15,3-3-1 16,6-3 0-16,6-1-1 15,4-1 0-15,9-1 0 16,7 1 0-16,8-3-1 16,4 0 0-16,-2 1 0 15,4-5 1-15,3 2 0 16,4 2 0-16,1 5-1 16,-3 4 1-16,-2-5-1 15,-5 3 1-15,-3 1 0 16,-4 1 0-16,-4 0 1 15,-6-3 0-15,-4-1 0 16,-4-1 0-16,-6-1 2 16,-6-3 0-16,-5-2 0 15,-3 2 0-15,3-1-1 0,-2-3 1 16,-3-2-4-16,-4-4 1 16,-1-2-6-16,8-3 0 15,6-5-6-15,8-1 0 16,11-3-6-16,10-3 0 15</inkml:trace>
  <inkml:trace contextRef="#ctx0" brushRef="#br0" timeOffset="7058.5393">-1961-955 37 0,'-16'6'18'0,"-1"2"-12"15,15-6 27-15,2-2-30 16,5 2 1-16,4-2 1 16,5 0 1-16,5-4-7 15,0 0 0-15,6-2 5 16,6-1 1-16,6 1-2 0,1 0 0 16,6 2-2-16,-4 0 0 15,2-1-5-15,-9 3 1 16,-5 2-6-16,-4-2 1 15,-6 2-7-15,-4 0 1 16,-4 0-2-16,-6 0 1 16</inkml:trace>
  <inkml:trace contextRef="#ctx0" brushRef="#br0" timeOffset="7330.6946">-1764-995 41 0,'-17'12'20'0,"-1"11"-14"16,13-12 41-16,0 5-43 15,1 3 1-15,-1 8 4 16,0 0 0-16,3 5-11 16,2 1 0-16,2-2 7 15,1-2 0-15,1-2-3 16,1-2 0-16,0-6-6 15,-1-2 0-15,1-9-7 16,2-2 0-16,2-6-7 16,3-6 1-16,0-4-1 15,-3-5 0-15</inkml:trace>
  <inkml:trace contextRef="#ctx0" brushRef="#br0" timeOffset="7691.5455">-1577-905 37 0,'-18'22'18'0,"13"-3"-16"0,2-8 36 16,1 1-35-16,4 5 0 16,3-1 2-16,5 1 0 0,1 0-7 15,3-1 1-15,0 1 3 16,-2-7 1-16,2-3-2 15,3-5 1-15,1-6-2 16,1 1 1-16,0-3 0 16,-3-4 0-16,1-5 0 15,-6-3 0-15,1-3 0 16,-5 2 0-16,-2-6 0 16,-3-2 1-16,-2 0-1 15,-2 2 1-15,-1 4-3 16,1 2 0-16,2 5-5 15,5 1 0-15,4 7-7 16,3 2 1-16,2 2-4 16,7 2 0-16</inkml:trace>
  <inkml:trace contextRef="#ctx0" brushRef="#br0" timeOffset="8379.4034">-1282-824 53 0,'-4'4'26'0,"32"-12"-34"16,-17 3 55-16,11 1-46 16,-1-2 0-16,4-2 0 15,8 6 1-15,0-5-7 16,2 3 1-16,0 0-5 16,-2 0 0-16,2 0-6 15,-4-1 0-15</inkml:trace>
  <inkml:trace contextRef="#ctx0" brushRef="#br0" timeOffset="8152.6035">-1155-937 49 0,'-14'21'24'0,"9"12"-23"0,5-22 47 16,0 3-46-16,2 9 1 16,1-4-1-16,-1 2 1 0,3 2-4 15,2-2 0-15,-2-3 1 16,-1-1 1-16,-1-5-3 15,-3-3 0-15,2-5-4 16,-2-4 0-16,-2-4-2 16,2-5 0-16,-3-1-1 15,-1-2 0-15,-1-5 0 16,-2-6 1-16,0 0 2 16,2-6 1-16,-2 0 3 15,2-2 1-15,3 4 3 16,4 2 1-16,3 6 3 15,4 2 0-15,1 3 3 16,2-1 0-16,2 2-1 16,7 1 0-16,4 4-3 15,4-1 1-15,3-1-3 16,1 0 1-16,0 5-5 16,-3 1 1-16,-4 2-6 0,-2 2 1 15,-8 2-8-15,-4 0 1 16,-5 5-3-16,-5 1 0 15</inkml:trace>
  <inkml:trace contextRef="#ctx0" brushRef="#br0" timeOffset="8829.5426">-823-899 50 0,'-11'21'25'0,"8"8"-26"0,3-21 46 15,0 5-44-15,0 3 0 16,0 3 1-16,3 2 0 16,-1 0-3-16,0-3 0 15,1-1 2-15,-1-5 0 16,-2-3-1-16,0-3 1 16,0-8-2-16,-2-6 1 15,-1-3-1-15,-1 3 1 16,-1-7-1-16,3-3 1 0,-1-7-1 15,1 0 0-15,2-5 0 16,5-3 1-16,-1 6-1 16,3 2 1-16,0 4 0 15,5 0 0-15,-2 3 1 16,1-1 0-16,6 4 0 16,4 1 0-16,4 1 0 15,6 1 1-15,-3 1-3 16,0 7 1-16,0 4-5 15,-4-2 1-15,-3 4-3 16,-3 0 0-16,-3 0-4 16,-6 3 0-16,-2 1-4 15,-5-2 1-15</inkml:trace>
  <inkml:trace contextRef="#ctx0" brushRef="#br0" timeOffset="9026.2039">-820-843 57 0,'-24'12'28'0,"27"-3"-30"0,1-9 57 15,8 0-52-15,0-4 0 16,7-3 0-16,6-1 0 16,8 2-5-16,7 0 0 15,-3-5-5-15,3 3 0 16,0-1-12-16,-5-1 1 15</inkml:trace>
  <inkml:trace contextRef="#ctx1" brushRef="#br1">-1274-945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9T06:05:08.028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0 0 0,'0'0'16,"0"0"-16,0 0 16,0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9T06:05:33.542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0 0 0,'0'0'16,"0"0"0,0 0-1,0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5:56:35.47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-2 2718 11 0,'-6'3'5'0,"6"-3"-5"0,0 0 6 0,0 0-6 16,6-5 1-16,0 3-1 16,-3-3 1-16,3 1-1 15,0-1 0-15,2 1 1 16,4-1 1-16,0-2 0 16,3 3 0-16,2-3 1 15,4-5 0-15,2-6 0 16,-2 2 0-16,-1-4-1 15,1-6 1-15,2 1-2 16,6-2 1-16,4-3-1 16,2-2 0-16,6-2-1 15,0-2 1-15,6 2-1 16,2 2 0-16,-5-3 0 16,0-3 0-16,-3-1 0 15,6-2 0-15,0 0 0 16,6 2 1-16,-3 0-1 0,2-2 0 15,7 5-1-15,-9-8 1 16,-1 3-1-16,4-2 1 16,0-3-1-16,6-2 1 15,-4 3-1-15,4-1 1 16,-1 1 0-16,-2 8 0 16,0-9-1-16,5-1 1 15,4-1-1-15,-4 2 1 16,4 0-1-16,2 3 1 15,-5-5-1-15,-1 0 0 0,6 7 0 16,-2-2 1-16,-1 2 0 16,1-5 0-16,-1 3 0 15,-8-7 0-15,-3 9 0 16,5 0 1-16,1-5-1 16,-1 5 1-16,-2 9 0 15,3-2 1-15,-1-3-1 16,1 1 0-16,-6 2 0 15,2-3 0-15,-2 1-1 16,3 1 0-16,-4 1 0 16,1 2 1-16,3 0-1 15,-1 5 1-15,-5 0-1 16,-3 1 1-16,0 6-1 16,6 2 1-16,-1-3-1 15,-2 1 1-15,3-3-1 16,3 2 1-16,-1 3-1 15,-5 0 0-15,0 0 0 0,0-3 1 16,2 3-1-16,4 2 0 16,-3 4 0-16,2 1 0 15,4 0 0-15,-3-3 0 16,-7 2 0-16,1 3 0 16,0 0 1-16,0 2 0 15,0 3 0-15,-3 2 0 16,5 4 0-16,1 0 0 0,0 0-1 15,-6 1 1-15,-1-1-1 16,4 0 1-16,0 3-1 16,0-1 0-16,0 3 0 15,5-2 0-15,-5-1 0 16,3 3 0-16,-6-2 0 16,0-1 0-16,-1 3 0 15,1-2 0-15,3 2 0 16,-3-1 1-16,0 3-1 15,0 3 0-15,0 2 0 16,-1-3 0-16,-2 3-1 16,-3-1 1-16,0-1 0 15,3 1 1-15,0-1-1 16,3-3 0-16,-6 2 0 16,0 5 1-16,3 0-1 15,6 3 1-15,-6-1-1 16,-3 0 1-16,3-2-1 0,3-5 0 15,5 5 0-15,-2 0 0 16,-3 3 0-16,3 1 0 16,3 3 0-16,-4 2 0 15,-2-2 0-15,-3 0 0 16,-3 2 0-16,3 2 0 16,-3-6 0-16,0 1 0 15,0 6 0-15,0 1 1 16,3 3-1-16,3-4 0 15,-3 6 0-15,-3-4 1 16,3 2-1-16,0 2 0 0,0 0 0 16,3 0 0-16,-3-2 0 15,3-4 0-15,2 1 0 16,1 3 1-16,-3 0-1 16,0 0 1-16,0 0-1 15,0 2 0-15,2 0 0 16,1 3 1-16,3 2-1 15,-3 4 0-15,0-9 0 16,-1 5 0-16,-2 0 0 16,-3-1 0-16,3 4 0 15,3 1 1-15,0-2-2 16,-1 0 1-16,1 0 0 16,6 2 0-16,0-4 0 15,-7-2 0-15,1-1 0 16,3 1 0-16,6-1 0 15,-4 3 0-15,4 4 0 16,2-2 0-16,1 0 0 0,-9-4 0 16,-4 2 0-16,7-10 0 15,0 8 0-15,-1-1 0 16,1 3 0-16,5 2 0 16,-5 2-1-16,0 3 1 15,-1-5-1-15,1 0 0 16,6-2-2-16,-4-7 0 15,7-3-6-15,2 3 1 16,0-6-1-16,-5-8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5:57:51.5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8879 9 0,'3'-4'4'0,"4"-5"-1"0,-2 5 5 16,0-3-8-16,0 0 0 0,0 1 2 16,2-1 1-16,1 1-2 15,4-8 1-15,-2-3 1 16,3 1 1-16,-1-4 0 15,1-2 0-15,-1-2-1 16,3 4 1-16,-3-4-3 16,3 4 1-16,0-7-1 15,-5 3 1-15,2-2-1 16,1-3 1-16,2 4-1 16,2-3 1-16,6-5-1 15,-1-7 1-15,5 0-1 16,-2 3 0-16,0-3-1 15,5-2 1-15,5-7-1 16,2 7 0-16,-2-4 0 16,-3-5 0-16,-2-9 0 15,2 7 1-15,3-4-1 16,5 2 0-16,-3-11 0 16,5-1 0-16,3-1 0 15,2-3 1-15,-7 0-1 0,4 5 1 16,4-4-1-16,1-6 0 15,-1 6 0-15,4-10 1 16,5 7-1-16,-7-4 0 16,-3-7 0-16,3 5 0 15,4 1 0-15,-2-6 1 16,8-6-1-16,0-1 1 0,-6-4 0 16,3 0 0-16,6-4-1 15,-4 0 1-15,8 4-1 16,0-7 1-16,-4-6-1 15,-1 4 1-15,5 5-1 16,-3-5 0-16,3 2 0 16,5-4 0-16,-7 7 0 15,2-7 0-15,0 2 0 16,0-2 0-16,10 0 0 16,-10-9 0-16,3 5 0 15,2-1 0-15,0-1 0 16,8 3 1-16,-6 1-1 15,6 0 0-15,-3 0 0 16,2-3 0-16,11 5 0 16,-11-4 0-16,3-5 0 15,3-2 1-15,7-5-1 16,-8 1 0-16,1-3 0 16,4-2 0-16,1-4 0 0,4 4 1 15,-2 2-1-15,2-2 1 16,3 7-1-16,3 7 1 15,-6-1-1-15,3-2 0 16,7 5 0-16,1 1 1 16,-1 1-1-16,8-2 1 15,2 8-1-15,5-6 0 16,1 9 0-16,1 4 0 16,4 2 0-16,6 7 1 15,-1 2-1-15,-1-7 1 0,2 9-1 16,-6 5 1-16,1 9-1 15,6 4 1-15,-5 2 1 16,0 2 0-16,2-2-1 16,-5 11 1-16,0 7 0 15,-2 11 0-15,0 7-8 16,-5 10 0-16,-8 10-7 16,-7-8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5:59:45.0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-1 3143 16 0,'3'-2'8'0,"-1"-1"-6"16,-2 3 9-16,5 0-10 15,-1-2 0-15,1 2 0 16,-1-4 1-16,3-1-3 16,2-1 1-16,0-3 2 15,2 0 0-15,3-4 0 16,-1 2 0-16,5 0 0 15,0 0 1-15,1-2-1 16,1-3 1-16,5 1-1 16,4-3 0-16,0 1-1 15,1-3 0-15,-1 6 0 16,5-3 0-16,0-3-1 16,2 0 0-16,0-2 0 0,5 2 0 15,2-2 0-15,-5-9 0 16,3 1 0-16,0 3 1 15,1-2-1-15,1 1 1 16,3-3-1-16,1 2 0 16,0 3 0-16,-1-5 1 15,-4 0-1-15,4 0 0 16,-1-2 0-16,0-4 1 16,0 1-1-16,3-1 0 0,1-1 0 15,-6-1 1-15,2-1-2 16,5 7 1-16,0 0 0 15,2-4 1-15,0-1-1 16,0-2 0-16,-3-4 0 16,3 5 0-16,3-5 0 15,-3 2 0-15,2 2 0 16,2 7 0-16,-4-2 0 16,0-7 0-16,2 0 0 15,3-2 1-15,-3 2-1 16,7 2 1-16,-9-2-1 15,2 0 0-15,3 5 0 16,-1 4 1-16,3-2-1 16,4-1 0-16,-6-3 0 15,-1-1 1-15,3-2-2 16,-1 5 1-16,3-1 0 16,-2 1 0-16,-5 1 0 0,-2 6 0 15,3 1 0-15,-1-2 0 16,2 0 0-16,-4 3 1 15,2-5-1-15,-4-1 1 16,-5 1-1-16,3 0 1 16,4 2-1-16,-3 1 1 15,-1 1-1-15,-1-2 1 16,3 5-1-16,-5 1 0 16,0 3 0-16,5-2 0 0,-3 0 0 15,-4-3 0-15,0 5 0 16,0-4 1-16,0 2-1 15,-4-3 0-15,-3 1 0 16,4 4 0-16,-1 0 0 16,1 0 1-16,1 0-1 15,-5 0 0-15,5-1 0 16,0 6 0-16,-3-1 0 16,0-2 1-16,1 9-1 15,1-2 1-15,1-2-1 16,0-1 1-16,-3 1-1 15,3-1 0-15,-1 3 0 16,1 0 0-16,-5 2 0 16,3-2 1-16,-1-1-1 15,0 3 0-15,3 0 0 16,-2 5 0-16,1-1 0 0,5 1 0 16,-6-1 0-16,-3-2 0 15,2 5 0-15,3 2 1 16,0-1-1-16,-1 3 0 15,3 5 0-15,5-1 1 16,-8-2-1-16,1 1 1 16,2-1-1-16,0 0 1 15,2 0-1-15,-2 0 0 16,4 3 0-16,-2 1 0 16,-2-1 0-16,0-1 0 15,0 1 0-15,2-1 1 0,3 3-1 16,-3-1 0-16,2 1 0 15,1 2 0-15,-3-3 0 16,-2-1 0-16,0-3 0 16,2 5 0-16,0-1 0 15,3 7 0-15,-3-4 0 16,0-2 0-16,-4 2 0 16,-3-1 1-16,5 3-1 15,2 3 0-15,3 1 0 16,-5 3 0-16,-3 2 0 15,5 2 0-15,-4 2 0 16,-3 5 1-16,3-3-1 16,2-2 0-16,5 0 0 15,-6 1 1-15,4-1-1 16,-1 2 1-16,0-6-1 16,-2-4 0-16,2-1 0 15,5-2 0-15,-3 1 0 0,-4 1 1 16,0 5-1-16,4 0 1 15,-6 0-1-15,0-3 0 16,4 3 0-16,0 2 0 16,0 5 0-16,-2-3 1 15,2 0-1-15,1 0 1 16,-3 0 0-16,2 1 0 16,-2-1 0-16,2-6 0 15,2 1-1-15,-4 4 1 0,2 3-1 16,0 0 0-16,-2 1 0 15,-2-3 1-15,2 5-1 16,0 2 0-16,0 2 0 16,0 0 0-16,2-2 0 15,0-1 1-15,-2 1-1 16,-2-6 1-16,2-1-1 16,0 2 0-16,2 5 0 15,0 0 0-15,-4 0 0 16,4 0 1-16,-2 4-1 15,-5-2 0-15,0 0 0 16,1 2 0-16,2 1 0 16,-1-12 1-16,-1 2-1 15,1 5 1-15,1 0-1 16,-3 2 0-16,-2 0 1 16,1 0 0-16,1 3-1 15,0-1 0-15,3 0 0 0,2 0 1 16,-2 1-1-16,2-8 1 15,-3 1-1-15,1 0 1 16,2 4-1-16,2-3 1 16,2 6-1-16,1 3 1 15,-1-1-1-15,1 2 0 16,-3 1 0-16,0-1 0 16,2-2 0-16,5-1 0 15,-2 3 0-15,2-3 0 0,2 5 0 16,1 2 0-16,3-2 0 15,5 0 0-15,3 0-1 16,2-5 0-16,6 5-3 16,12 2 1-16,11 5-5 15,0 1 1-15,12 8-8 16,11 6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38.68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5666 1518 25 0,'-2'-2'12'0,"2"13"-9"16,0-9 12-16,0-2-14 15,2 2 0-15,1 5 3 16,-1-1 0-16,3 6-4 16,0-3 1-16,0 2 2 15,0 2 1-15,0 0-1 16,3-1 1-16,-3 1-2 15,0-2 0-15,3 0 0 16,-3 3 0-16,2-3-1 16,-2 0 0-16,3-4 0 15,-3-1 0-15,0-1 0 0,0-3 0 16,-3-2 1-16,-2 0 0 16,3-5-1-16,-3 1 1 15,0-5 0-15,-3 0 0 16,1 0 0-16,-6-2 0 15,1 2-2-15,-3-2 1 16,-5-2-1-16,-1-1 1 16,-1-1-1-16,-1-1 0 0,1 5 0 15,-1 4 1-15,1 1-1 16,4 6 1-16,1 4 0 16,-3 3 0-16,-3 6 0 15,1 5 0-15,-1 2-1 16,-5 2 1-16,3 5-1 15,3 0 0-15,-3 8 0 16,2 6 1-16,1-1-1 16,2 6 1-16,2 6-1 15,3-1 0-15,3-7 0 16,2-6 1-16,5-6-2 16,5-3 1-16,2-1 0 15,1-1 0-15,7-5 0 16,2-4 0-16,3-2 0 15,3-3 0-15,-1-4 0 16,-4-4 0-16,2-5 0 16,-2-3 0-16,2-5-1 15,0-1 1-15,0-5 0 16,0 1 0-16,0-3-1 0,-5 1 1 16,-3-1-1-16,-2-2 1 15,-5 3 0-15,-2-3 0 16,-6 2 0-16,-2-2 1 15,-5 5-1-15,-2 4 0 16,-1 2 0-16,1 1 1 16,-1 1-1-16,3 1 0 15,-2 4 0-15,2-5 0 16,0 1 0-16,0 4 0 0,2 0 0 16,6-5 1-16,-1 3-1 15,8-2 0-15,-5 4 0 16,5-5 0-16,5-1 0 15,3 1 0-15,4-6 0 16,6 4 0-16,-1 1-1 16,3-1 1-16,0 3 0 15,-2-1 0-15,2 3 0 16,-2 0 0-16,-1 2-3 16,-2 0 0-16,-2 2-6 15,-3 2 1-15,0 5-7 16,-10-2 1-16</inkml:trace>
  <inkml:trace contextRef="#ctx0" brushRef="#br0" timeOffset="659.97">6045 1767 22 0,'-3'-6'11'0,"8"-21"-9"16,-2 18 9-16,-1 0-11 15,1-2 1-15,-3 2 1 16,-3-2 1-16,1 2-1 16,-3 2 0-16,0 3 2 15,-3 4 1-15,1 2 0 16,-3 7 0-16,0 4-1 16,0 12 1-16,0-5-2 15,-3 7 0-15,1 4 0 16,-1 0 0-16,3 5-1 15,3 4 0-15,2 0-1 16,7-4 1-16,3-3-1 16,0-4 0-16,3-5-1 15,2-6 0-15,5-7 0 16,5-2 0-16,2-11 0 0,3-5 1 16,3-4 0-16,-3-7 0 15,3-4-1-15,-3-2 1 16,-3-3-1-16,-2-2 1 15,-2 0 0-15,-6-2 0 16,-4 4 0-16,-8 0 0 16,-10-2 0-16,-3-2 0 15,-2 7 0-15,-5 1 1 16,-2 8-2-16,-3 4 1 16,-1 2-1-16,6 9 0 0,0 2-3 15,3 9 0-15,2 2-5 16,7-1 1-16,6-1-8 15,4-2 0-15,8-3 1 16,5 1 0-16</inkml:trace>
  <inkml:trace contextRef="#ctx0" brushRef="#br0" timeOffset="1095.6988">6361 1734 34 0,'2'-13'17'0,"-4"15"-22"15,-1 2 34-15,3 1-28 16,-2 4 0-16,-3 2-1 16,-3 0 1-16,-4 7-1 15,-1 6 1-15,-2 3 0 16,0 4 1-16,0 3-1 16,2-1 1-16,8-4 0 0,0 0 0 15,5-5-1-15,8-1 0 16,2-8 0-16,5-4 0 15,3-6-1-15,2-5 1 16,2-7-1-16,6-4 1 16,2-2-1-16,0-10 1 15,-3 3 0-15,1-2 1 16,-3-5-1-16,-5-4 1 16,-2 4 0-16,-6 1 1 15,-4-6-1-15,-8 3 1 0,-8 3-1 16,-2-1 0-16,-7 7-1 15,-6 7 0-15,1 1-1 16,-4 8 0-16,4 6-4 16,2 3 0-16,2 8-4 15,6 0 0-15,2 1-5 16,2-3 0-16,8 0-1 16,5-2 0-16</inkml:trace>
  <inkml:trace contextRef="#ctx0" brushRef="#br0" timeOffset="1650.8228">6694 1745 39 0,'-5'9'19'0,"-2"9"-27"0,7-12 39 15,-3 3-31-15,-2 5 0 16,2 6 1-16,-2 0 0 15,-5 11-1-15,3 0 1 16,-3 5 0-16,0-5 1 16,0-2 0-16,0-2 1 15,2-7-1-15,1-2 0 16,2-5 0-16,0-4 0 16,2-11 0-16,3-3 0 15,3-6-1-15,-1-7 0 0,3-6-1 16,3-1 0-1,12-24-2 1,5-2 1-16,-5 6-1 16,0 8 1-16,0 1-1 15,3 7 0-15,-1 7 0 16,6 6 1-16,-1 3 0 16,1 8 1-16,-1 5-1 15,1 7 1-15,0 9 0 16,-1-1 0-16,-2 10 0 15,0 4 1-15,-7 0 0 16,-6 4 0-16,-2 5 1 16,-5 2 0-16,-7-7 1 15,-8 1 1-15,-8-5-1 16,-4 2 0-16,-11-4 0 16,-7-7 1-16,3-5-4 15,-4 1 1-15,-4-5-4 0,-2-2 0 16,4-7-5-16,3-4 1 15,7-5-8-15,8-2 0 16</inkml:trace>
  <inkml:trace contextRef="#ctx0" brushRef="#br0" timeOffset="2957.6243">7827 1678 22 0,'13'0'11'0,"-3"-13"-7"0,-3 8 9 0,-2 1-12 15,3-3 0-15,-3 3 4 16,0 2 0-16,-3-3-5 16,-2 5 1-16,-2-2 3 15,-3 0 1-15,-5 2-1 16,-3 0 1-16,-2 0-2 16,-5 0 1-16,0 2-1 15,-3 2 1-15,-2 3-1 16,0 2 0-16,0 2-1 15,0 0 1-15,3 3-2 16,-3 6 1-16,7-7-2 16,3 0 0-16,2-2-1 15,6-2 1-15,7 0-1 16,5-2 1-16,7-3-1 16,8-1 1-16,6-3-2 15,4 2 1-15,2 0 0 16,6 3 1-16,-3 3-1 0,-3 4 0 15,-1 1 0-15,-1 3 0 16,-3 1 2-16,-2-1 0 16,-5 2 0-16,-5 0 1 15,-5 4 1-15,-7-2 0 16,-6-2 0-16,-7 2 0 16,-2 0-1-16,-6-4 1 15,-9-1-1-15,-8-2 0 16,-3-1-1-16,-2-3 0 15,-3-3-2-15,1-1 1 0,4-3-3 16,0-4 1-16,8-3-4 16,3 1 0-16,7-1-4 15,5-1 0-15,7-1-5 16,11-2 1-16</inkml:trace>
  <inkml:trace contextRef="#ctx0" brushRef="#br0" timeOffset="3362.6014">8045 1643 23 0,'-20'8'11'0,"0"6"-1"0,15-12 13 15,0 0-21-15,0 0 1 16,2 1 1-16,3-1 0 16,3-2-5-16,4-2 0 15,9-1 4-15,4-1 0 16,2 0-1-16,8-1 0 15,5 1-1-15,3-3 1 16,-3 0-1-16,0 1 0 0,0-1-1 16,0-2 0-16,-2 2-2 15,-1 1 1-15,-4 1-3 16,-5 1 0-16,-3-1-3 16,-5 1 0-16,-5-1-4 15,-3 3 1-15</inkml:trace>
  <inkml:trace contextRef="#ctx0" brushRef="#br0" timeOffset="3662.8295">8266 1596 38 0,'-15'11'19'0,"0"16"-22"16,12-21 35-16,-2 5-31 15,0 9 1-15,-5 3 3 16,-2 6 1-16,-1 6-6 0,0 1 0 16,3 6 4-16,0 1 1 15,0 1-2-15,3-6 1 16,2-2-3-16,0-3 1 16,2-6-2-16,3-3 0 15,3-6-2-15,2-7 0 16,2-4-4-16,3-7 0 15,0-2-4-15,3-3 0 16,2-3-5-16,3-8 1 0</inkml:trace>
  <inkml:trace contextRef="#ctx0" brushRef="#br0" timeOffset="4368.9965">8539 1660 33 0,'-10'0'16'0,"0"3"-16"16,10-1 27-16,-3 4-26 15,1 6 1-15,-1 3-1 16,-2 5 1-16,-2 5-2 15,-3 8 0-15,0 1 2 16,0 1 1-16,0 3-1 16,5-2 0-16,2-1 0 15,3-1 1-15,5-7-1 16,3-5 1-16,2-7-2 16,2-3 1-16,11-8-1 15,4-4 0-15,3-7-1 16,-4-8 0-16,-1-7 0 15,-3-1 1-15,1-3-1 16,2-8 1-16,-3 1-1 0,3-1 1 16,-5-4-1-16,-2 0 0 15,-3 5-3-15,-2 2 0 16,-3 2-4-16,0 2 1 16,0 7-8-16,0 9 1 15,-3 2 0-15,-2 9 1 16</inkml:trace>
  <inkml:trace contextRef="#ctx0" brushRef="#br0" timeOffset="5134.9572">8825 1863 46 0,'-33'7'23'0,"31"-7"-34"16,9 0 47-16,6-2-37 0,7-3 1 16,5 1 0-16,10-3 0 15,5 0-1-15,-2-2 1 16,2 0-2-16,2 1 1 16,6 1-3-16,-6 2 0 15,-1 3-2-15,-4 0 0 16,-2 0-5-16,0-1 0 15</inkml:trace>
  <inkml:trace contextRef="#ctx0" brushRef="#br0" timeOffset="4893.7668">8998 1689 41 0,'-13'11'20'0,"-4"74"-29"15,12-60 44-15,-3 1-31 16,-5 12 1-16,-2 5 1 16,0 6 0-16,0-5-9 15,0-6 1-15,3-2 5 16,2-7 1-16,2-5-4 15,3-8 0-15,3-10-3 16,2-3 1-16,2-12-1 0,3-7 0 16,-2-11-1-16,2-4 0 15,0-2 0-15,2-10 1 16,1-3 1-16,-1 1 1 16,6 1 1-16,2 1 0 15,0 3 1-15,5 4 0 16,0 5 1-16,3 0 0 15,-6 9 1-15,3 2 1 16,0 2-1-16,8 5 0 16,2 4-1-16,2 0 0 0,1 4-1 15,2 5 1-15,0 0-2 16,0 3 0-16,0-1-3 16,-2 2 1-16,-5 3-4 15,-3-3 0-15,-3 1-5 16,-4 1 1-16,-6 1-3 15,-2 0 1-15</inkml:trace>
  <inkml:trace contextRef="#ctx0" brushRef="#br0" timeOffset="5810.426">9266 1912 52 0,'-30'13'26'0,"12"-8"-38"16,18-5 54-16,8 0-41 15,7 0 0-15,7 0 0 16,11-7 0-16,4-4-2 15,6 0 1-15,10 0-2 16,-1-3 1-16,1 3-5 16,5 2 1-16,-1 3-9 15,-4 4 0-15</inkml:trace>
  <inkml:trace contextRef="#ctx0" brushRef="#br0" timeOffset="5584.3869">9429 1774 36 0,'-18'16'18'0,"11"-3"-20"15,7-6 32-15,-8 4-30 16,-2 7 1-16,0-1 2 15,0 12 0-15,-2 9-2 16,-1-2 0-16,0 0 2 16,1-1 1-16,2-1-1 15,0-10 0-15,2-4-2 16,3-4 0-16,0-5-3 16,3-7 1-16,2-4-3 15,2-13 1-15,1-3-1 16,2-1 1-16,0-8-1 15,0-4 1-15,2-2 1 16,1-7 1-16,4 2 1 16,3-1 0-16,1-1 1 0,1 6 0 15,1 1 1-15,-1 7 0 16,6-1 1-16,-1 5 1 16,3 0-1-16,3 7 1 15,2 2-2-15,3 2 1 31,24 0-2-31,-7 0 0 16,-7 0-4-16,-5 5 1 16,-3 1-4-16,-8 3 1 15,-4 5-5-15,-6 1 1 0,-7-1-4 16,-5 4 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0:58.4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83 90 6 0,'0'-9'3'0,"0"3"3"0,0 6 3 15,0 0-7-15,0 0 1 16,0 0 1-16,0 0 0 16,0 0-5-16,0 0 1 15,0 1 4-15,0 3 0 16,0 4-1-16,0 2 1 16,-2 2 0-16,0 6 0 15,0 0 0-15,0 9 0 16,0 0-1-16,-3 3 1 0,-3 1-2 15,2 8 1-15,-1-4-2 16,1-4 1-16,-1-4-1 16,-1-5 0-16,3-6-1 15,1-2 1-15,0-8-1 16,0-2 1-16,1-6-1 16,-1-5 1-16,2-6-1 15,2 1 1-15,2-3-1 16,-2-5 0-16,2-1 0 15,2 2 0-15,-1-1 0 16,3-5 0-16,-2-1 0 16,-1 1 0-16,1 0 0 15,0 1 0-15,2-1-1 16,-1 4 1-16,1 2 0 16,-2 3 1-16,-1 4-1 15,1 4 1-15,2 3-1 16,-1 1 0-16,3 3 1 15,1 1 0-15,1 6-1 0,1 4 1 16,4 5-1-16,-2 4 1 16,0 2-1-16,0 1 1 15,0 0-1-15,0 1 1 16,0 2-1-16,1 0 0 16,-1-5 1-16,0 2 0 15,2-2 0-15,-2-2 0 16,-2-1 0-16,0-4 1 15,-3-1-1-15,-1-6 1 16,-1 1-1-16,2-2 1 0,-3-5-1 16,1-5 1-16,-2 0-1 15,-1-3 1-15,1-4-1 16,0-3 0-16,-2-3 0 16,0 1 0-16,1-6-1 15,-1-4 0-15,-2-5 0 16,0-3 1-16,0 4-2 15,0 1 1-15,2 1 0 16,2-1 0-16,0 4-1 16,-1 4 0-16,3 7-1 15,-1 3 0-15,1 1-3 16,2 2 0-16,-3 4-5 16,3 5 1-16,-3 5-5 15,3 2 0-15</inkml:trace>
  <inkml:trace contextRef="#ctx0" brushRef="#br0" timeOffset="556.2259">626 55 22 0,'2'-4'11'0,"-8"4"-7"0,6 0 14 0,-2 2-17 16,-1 1 0-16,-1 1 2 16,-2 1 1-16,1 6-4 15,-3 3 1-15,1 4 2 16,-3 5 1-16,1 6-1 15,0-4 0-15,1 5-1 16,4 0 0-16,2-4-2 16,2 3 1-16,4-3-2 15,6-4 1-15,1-2 0 16,2-7 0-16,0-1 0 16,-2-10 1-16,0-6-1 15,3 1 0-15,-1-7 1 16,4-5 0-16,-2-3 0 15,0 3 0-15,-2-7 0 16,-2-5 0-16,-2 2 0 0,-5-5 1 16,-4 0-1-16,-2 4 1 15,-5-1 0-15,-3 2 0 16,-1 5 0-16,0 5 0 16,-4 2-1-16,-4 4 1 15,2 6-2-15,0 5 1 16,2 1-5-16,2 5 1 15,6 6-6-15,1 1 1 16,4 3-6-16,6-1 1 16</inkml:trace>
  <inkml:trace contextRef="#ctx0" brushRef="#br0" timeOffset="1079.9989">877 71 28 0,'-6'0'14'0,"3"-3"-9"0,3 3 20 15,0 0-25-15,3-2 0 32,12-3 3-32,-3 0 0 0,3-1-3 15,3-1 0-15,3 0 1 16,3 1 1-16,3-1-1 16,-1 2 1-16,4 0-2 15,2 0 0-15,0 0 0 16,-6-1 0-16,0 1-2 15,0 3 1-15,-3-1-4 16,-5 1 1-16,-1 0-5 16,-4 1 1-16,-3 1-2 15,-5 0 0-15</inkml:trace>
  <inkml:trace contextRef="#ctx0" brushRef="#br0" timeOffset="1366.7619">1072 40 36 0,'-9'3'18'0,"3"9"-22"0,4-7 36 15,0 1-31-15,-2 4 0 16,1 9 1-16,-3 2 1 15,-1 4-2-15,-3 2 0 16,-1-2 2-16,0 2 1 16,1-1-2-16,1-1 1 0,0-3-1 15,1-7 0-15,4 0-6 16,1-3 0-16,1-2-10 16,4-4 1-16</inkml:trace>
  <inkml:trace contextRef="#ctx0" brushRef="#br0" timeOffset="2547.2329">1998-32 24 0,'0'-6'12'0,"-4"2"-10"0,4 3 9 0,-2-3-11 16,0 3 0-16,0-3 0 15,-3 3 0-15,-1-1 1 16,-3-1 0-16,-5-1 2 15,-1 4 0-15,-1 2 1 16,-3 1 0-16,2 2 0 16,-2 2 1-16,-3-4-2 15,1 2 1-15,-1 4-3 16,3-1 1-16,2 0-2 16,4 2 0-16,0 0-1 15,3 0 1-15,5-2-1 16,1 1 0-16,6-1 0 15,4-1 0-15,1-2 0 16,4 0 1-16,2 1-1 16,-1 1 0-16,1 5 1 15,2 3 0-15,0 1 0 16,0 4 0 0,0 9 1-16,-6-9 0 15,-3-2 1-15,-4-1 0 16,-4-4 1-16,-4-1 1 15,-1-2-1-15,-3-2 1 16,-7-1-1-16,-5-2 0 16,-4 0-1-16,-4 3 0 15,-6-1-1-15,2-1 0 0,4 1-3 16,4 0 1-16,4-1-3 16,5-1 0-16,6-1-8 15,3-3 0-15,8-1-2 16,6-5 1-16</inkml:trace>
  <inkml:trace contextRef="#ctx0" brushRef="#br0" timeOffset="3032.2537">2146 36 27 0,'-10'4'13'0,"-1"1"-15"0,9-2 22 15,0 0-20-15,-2 1 1 16,-1 2 3-16,-3 6 0 15,1 1-4-15,-1 6 1 16,1-1 2-16,3 4 0 16,0-2-1-16,4-4 1 15,0-1-3-15,4 0 1 16,4-3-1-16,-3-4 0 0,5-3-1 16,1-3 1-16,4-7-1 15,2-3 1-15,0-2 0 16,1-5 0-16,1-2 0 15,-2-5 0-15,-4 4 1 16,-2-4 0-16,-1 2 1 16,-3-1 0-16,-3-3 0 15,-6 8 1-15,-2 1 1 16,-5 1 0-16,-4 1-1 16,-4 5 1-16,-2 5-5 15,0 4 1-15,-1 8-8 16,-5 4 0-16,1 3-6 15,-4 4 1-15</inkml:trace>
  <inkml:trace contextRef="#ctx0" brushRef="#br0" timeOffset="4699.3466">2989-43 13 0,'0'0'6'0,"0"-7"4"16,0 7 0-16,2-3-10 16,1 4 1-16,1-2 0 15,0 2 1-15,0-1-2 16,-1-1 0-16,1-1 2 16,0 0 1-16,0-1 0 15,-1 1 1-15,-1-1-1 16,-2 3 1-16,0-3-1 15,-2-1 0-15,1 1 0 16,-3 1 0-16,-2-1-1 16,-1 1 0-16,-3 1 0 15,-7-1 0-15,-1 0-1 16,-5 2 1-16,-1 2-1 16,-4 3 1-16,-2 0-2 15,0 3 1-15,2 2 0 0,-2-1 0 16,3 1 0-16,-1 6 0 15,2 3-1-15,2-1 1 16,1 7-1-16,5 1 0 16,3 3 0-16,5-1 0 15,6 2-1-15,4-5 1 16,6-3-1-16,7-2 1 16,4-4-1-16,0-2 0 15,2-3 0-15,1-2 1 0,5-3-1 16,-1-2 1-16,0-3 0 15,1-1 0-15,-1-1 0 16,-1-1 0-16,-5 0-1 16,-1-1 1-16,-2-5-1 15,-4-1 1-15,-3-2-1 16,-4 1 1-16,-4-2 0 16,-6-1 0-16,0 1 1 15,-1 0 0-15,-3 1 0 16,-3 1 0-16,-2 3 0 15,-1 2 0-15,-1 2 0 16,0 3 0-16,0 0-1 16,4 3 1-16,3-1-1 15,3-1 0-15,1 3 0 16,6-3 0-16,4 1 0 16,4-2 0-16,5 0 0 15,4 2 0-15,7-4 0 16,2 0 0-16,2 1-1 0,-2-1 1 15,1-3-2-15,-1 0 0 16,2 0-4-16,0-3 0 16,-2 4-6-16,-1-1 1 15</inkml:trace>
  <inkml:trace contextRef="#ctx0" brushRef="#br0" timeOffset="5268.6106">3285-15 40 0,'-6'-2'20'0,"-3"7"-24"16,5-3 34-16,-2 3-31 15,-3 1 0-15,-2 4 1 16,-2 4 0-16,-2-3 0 16,0 6 1-16,0 1-1 15,2 2 0-15,1 0 1 16,3 4 0-16,3-1 0 15,3-1 0-15,3-4-1 16,3-3 1-16,5-3-1 16,5-6 0-16,4 3-1 0,4-3 1 15,-3-4-1-15,3-7 1 16,1-2 0-16,3-4 0 16,-3-3 0-16,3-2 1 15,-5-3-1-15,-1-2 1 16,-6 2 1-16,-2-2 1 15,-5-1 0-15,-4 0 0 0,-4 2 0 16,-6 5 1-16,-3 0-2 16,-2 2 1-16,-2 2-2 15,0 4 0-15,0 4-2 16,-2 1 1-16,2 2-4 16,0 2 0-16,2 4-4 15,6 2 1-15,5-1-8 16,5 0 1-16</inkml:trace>
  <inkml:trace contextRef="#ctx0" brushRef="#br0" timeOffset="10103.4792">3753-27 5 0,'0'-1'2'0,"6"-6"3"0,-4 4 2 15,2 1-6-15,-3-1 0 16,-1 3 1-16,-1-2 0 16,-1 2-1-16,-2-2 0 15,0 2 2-15,-1 2 1 16,-1 0 0-16,-2 1 1 0,1 2 0 16,-2-2 0-16,-3 1-1 15,-1 2 0-15,0 4-1 16,-2 2 1-16,2 1-1 15,0-1 0-15,0 6-1 16,1 0 0-16,3 6-1 16,2-3 1-16,3 1-2 15,0-4 1-15,4-3-1 16,2 0 1-16,4-1-1 16,1-3 0-16,4-2 0 15,1-3 0-15,3-2 0 16,1-1 0-16,1-6 0 15,2-1 1-15,2-1-1 16,-1-1 0-16,1-3 0 16,-2-2 1-16,-1-1-1 15,-1 0 0-15,-2-3 0 16,-4 2 1-16,-1-4-1 16,-1 2 1-16,-5 0 0 15,-2 0 0-15,-4 0 0 0,-4 0 0 16,-9 2 1-16,-3 3 0 15,-3 2 0-15,-3 1 1 16,-6 1-1-16,-2 2 0 16,2-1-3-16,2 4 1 15,3 2-7-15,5 1 1 16,7 3-7-16,7 1 0 16</inkml:trace>
  <inkml:trace contextRef="#ctx0" brushRef="#br0" timeOffset="12416.8949">4059-17 18 0,'3'0'9'0,"-1"4"-1"0,-2-3 4 15,0 3-10-15,-2 2 0 16,-1 4 3-16,-1 2 1 16,0-1-7-16,0 8 1 15,-1 2 3-15,-1 1 1 16,-1 1-2-16,-1 1 1 15,-1-4-3-15,-1 1 1 16,3-2-1-16,1-6 0 0,1-5 0 16,1-3 0-16,2-5-1 15,4-5 1-15,0-1-1 16,2-4 1-16,1-4 0 16,3-6 0-16,-1 0 0 15,3 0 0-15,-1-3 0 16,2 0 1-16,4 1 0 15,2-1 0-15,2-1-1 16,0 1 1-16,1 2-1 16,-1 2 1-16,0 3-1 15,3 2 1-15,-1 4 0 16,-1 5 0-16,-1 2-1 16,-2 5 1-16,0 3 0 15,-2 5 0-15,0 1-1 16,-2 3 1-16,-2 4-1 15,-3 5 0-15,-3-1 0 16,-5 1 1-16,-3 2 0 16,-3 0 0-16,-5-2 1 0,-6 2 1 15,-6-3 0-15,-3-4 1 16,-2 1-1-16,-6-3 0 16,-1-2-1-16,-3-4 0 15,-3-2-5-15,2 0 1 16,3-4-4-16,6-1 0 15,8 2-8-15,8-2 0 16</inkml:trace>
  <inkml:trace contextRef="#ctx0" brushRef="#br0" timeOffset="17159.9851">2301 621 19 0,'-6'-2'9'0,"6"-3"-4"0,2 4 8 15,2-1-11-15,2-1 1 16,1 1 2-16,3 0 1 15,3 1-6-15,0-4 0 0,0 1 4 16,4 1 0-16,3-2-1 16,7 0 1-16,3 2-3 15,1 1 1-15,7-3-2 16,-1 0 0-16,-3-2-3 16,-2 2 1-16,-2 0-2 15,-2 0 0-15,-4 0-5 16,-3 2 0-16,-2-2-1 15,-6 2 1-15</inkml:trace>
  <inkml:trace contextRef="#ctx0" brushRef="#br0" timeOffset="17444.1842">2569 561 27 0,'-13'-5'13'0,"0"17"-10"0,9-12 26 16,0 3-27-16,-1 4 0 16,-1 4 0-16,-1-2 1 15,-3 12-4-15,1 4 1 16,-1 5 2-16,1 2 1 16,-2 0-1-16,2-2 0 15,1-2-1-15,1-1 0 16,3-4-3-16,0-3 1 15,2-5-4-15,2-3 0 16,4-6-6-16,3-6 0 0,7-6 0 16,0-1 0-16</inkml:trace>
  <inkml:trace contextRef="#ctx0" brushRef="#br0" timeOffset="16709.6491">2228 574 23 0,'6'4'11'0,"-4"-13"-5"0,-2 9 12 0,0 0-16 16,0 0 0-16,0-5 1 15,-2 0 1-15,-2 0-5 16,-4 2 1-16,-3 0 3 16,-4 3 0-16,-2 1 0 15,-3 4 0-15,-5-1-1 16,-5 1 0-1,-16 11-1 1,4-1 1-16,7 0-2 16,7-3 1-16,7-2-2 15,6-2 1-15,7-1-1 16,8 1 1-16,8-1-1 16,7-2 0-16,6 2 0 15,7-2 0-15,4 1 0 16,1 3 1-16,1 2 0 15,2 1 0-15,-3 0-1 0,-3 1 1 16,-2-3 0-16,-3 0 0 16,-8-3 1-16,-6 1 1 15,-7-1 0-15,-6 1 0 16,-9-1 2-16,-4 1 0 16,-8 2-1-16,-1 0 1 15,-6-2-2-15,-6-1 1 16,-1 0-2-16,-3 1 1 15,-1-1-4-15,2-1 0 16,7 1-3-16,6 0 1 0,5-2-4 16,6 0 0-16,6-4-6 15,5-4 1-15</inkml:trace>
  <inkml:trace contextRef="#ctx0" brushRef="#br0" timeOffset="17819.4961">2775 589 37 0,'-15'9'18'0,"2"16"-25"16,11-19 40-16,-2 3-33 16,1 4 0-16,1 5-1 15,0 4 1-15,2-4-1 16,2 1 1-16,2-3-1 15,1-2 0-15,5-3 0 16,1-4 1-16,2-4 0 0,2-3 1 16,0-1 0-16,2-4 1 15,0 0-1-15,1-7 1 16,-1-1 0-16,-2-2 1 16,0-2-2-16,-2 0 1 15,-1-1-1-15,-1-2 0 16,-4 3-2-16,1 2 1 15,-3-3-3-15,1 5 0 16,-2 3-4-16,0 6 0 0,-1 1-5 16,3 3 1-16</inkml:trace>
  <inkml:trace contextRef="#ctx0" brushRef="#br0" timeOffset="19066.2591">3146 661 35 0,'-9'7'17'0,"11"-9"-22"0,1 0 34 0,5 2-29 16,5 0 0-16,4-1-1 16,4-1 1-16,1-1 0 15,4-2 0-15,4 0-2 16,2 0 0-16,2 0-1 15,-2 0 0-15,1-2-5 16,-1 2 0-16,0-2-1 16,-2 2 0-16</inkml:trace>
  <inkml:trace contextRef="#ctx0" brushRef="#br0" timeOffset="18556.5022">3262 506 29 0,'-5'0'14'0,"-3"20"-10"16,6-12 22-16,0 1-25 0,-1 4 0 15,-1 4 0-15,-2 1 0 16,-1 10-2-16,-2 2 1 16,1 0 0-16,1-1 1 15,-1-4-2-15,2-4 1 16,3-1-3-1,-1-3 1-15,0-7-4 0,2-3 0 16,4-6-4-16,2-6 1 0</inkml:trace>
  <inkml:trace contextRef="#ctx0" brushRef="#br0" timeOffset="18810.2864">3193 578 26 0,'-7'-4'13'0,"7"-6"-13"15,1 7 22-15,3-2-20 16,4 0 0-16,1-2 1 16,4 1 0-16,2-3-4 15,4 1 0-15,1-2 3 16,7 2 1-16,3 0-2 16,-4 1 1-16,4 0-1 15,0 2 0-15,2 4-2 16,-4 1 0-16,-2 1-3 15,-3-1 1-15,-5 2-3 16,-3 0 0-16,-3 1-4 16,-5-1 0-16</inkml:trace>
  <inkml:trace contextRef="#ctx0" brushRef="#br0" timeOffset="19726.4817">3583 676 37 0,'-21'17'18'0,"6"-11"-22"0,15-6 36 15,4 0-31-15,2-3 0 16,5-2 0-16,9 0 0 16,7-2-3-16,3-1 1 15,5 0-3-15,5-1 1 0,-3 1-8 16,6-2 1-16</inkml:trace>
  <inkml:trace contextRef="#ctx0" brushRef="#br0" timeOffset="19531.1477">3600 584 35 0,'-13'10'17'0,"-1"22"-22"15,14-25 36-15,-1 6-31 0,1 5 1 16,-2 6-1-16,-2 1 0 16,2 1-2-16,0 3 1 15,0-8-2-15,0-2 1 16,2-4-2-16,0-5 0 15,0-4-1-15,2-2 0 32,2-19 2-32,-2-5 0 0,0 0 1 15,0 3 1-15,-2-10 1 16,0 1 1-16,0-1 1 16,0 2 1-16,3 0-1 15,1 0 1-15,2 2 1 16,3 3 0-16,2 1 1 15,4 3 0-15,2 1-1 16,4 1 1-16,1 3-2 16,6 3 0-16,4-1-2 15,-2 1 1 1,17-2-4 0,-4 3 0-16,-7 4-3 15,-6 1 0-15,-6 2-4 16,-3 0 1-16,-6 2-3 15,-6 3 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1:30.6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420 6 19 0,'-4'-1'9'0,"2"-1"-6"15,2 0 10-15,-1 1-12 16,-1-1 1-16,0 2 0 0,-2 2 1 16,-2-1-4-16,-1 3 0 15,-2 1 3-15,-3 0 1 16,1-2-1-16,-2 4 0 15,2 3 0-15,-1 6 1 16,-2 1-1-16,-1 5 1 16,0 8-1-16,-2 3 1 15,-2 2-2-15,2 8 1 16,4 4-1-16,2 8 1 0,1 5-2 16,3-4 1-16,1 4-1 15,2 0 1-15,3-5-1 16,-1-5 0-16,2-1 0 15,0-6 1-15,0-10-1 16,0-1 1-16,-2-1-1 16,0-2 1-16,0-4-1 15,0-5 1-15,0-2-1 16,2-3 1-16,0-2 0 16,0-3 0-16,-2 0-1 15,2-6 1-15,0-3-1 16,0 1 1-16,0-2-1 15,0-3 1-15,-1-2-1 16,-1-4 0-16,0 1 0 16,0 0 1-16,-2-2-1 15,0 0 0-15,-1 1 0 16,-1-4 1 0,-7-15-1-1,-2-2 1-15,0 0-1 0,0 3 0 16,2 5 0-16,0 4 1 15,2 3-1-15,1 5 0 16,1 0 0-16,1 4 0 16,3 1 0-16,1 1 0 15,0 1-1-15,4 3 0 16,0 0 0-16,0 3 1 16,2 2-1-16,2 4 1 15,2 2 0-15,3 3 1 0,0 0-1 16,3 3 0-16,-1 3 0 15,2 2 1-15,0-7-1 16,-2 1 0-16,2-1 0 16,1 0 1-16,-5-3 0 15,-2-2 1-15,-1-2 0 16,0-1 0-16,-3-2 0 16,1-3 1-16,0-2-1 15,-2-2 0-15,0-3-1 16,1 0 0-16,1 0 0 15,2-3 0-15,1-4-1 16,3-3 0-16,1-7 0 16,2-1 0-16,2-7-1 15,0 5 1-15,-2 0-3 16,0 0 1-16,0 4-4 16,0-1 1-16,2 7-9 0,0-2 0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38.68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5666 1518 25 0,'-2'-2'12'0,"2"13"-9"16,0-9 12-16,0-2-14 15,2 2 0-15,1 5 3 16,-1-1 0-16,3 6-4 16,0-3 1-16,0 2 2 15,0 2 1-15,0 0-1 16,3-1 1-16,-3 1-2 15,0-2 0-15,3 0 0 16,-3 3 0-16,2-3-1 16,-2 0 0-16,3-4 0 15,-3-1 0-15,0-1 0 0,0-3 0 16,-3-2 1-16,-2 0 0 16,3-5-1-16,-3 1 1 15,0-5 0-15,-3 0 0 16,1 0 0-16,-6-2 0 15,1 2-2-15,-3-2 1 16,-5-2-1-16,-1-1 1 16,-1-1-1-16,-1-1 0 0,1 5 0 15,-1 4 1-15,1 1-1 16,4 6 1-16,1 4 0 16,-3 3 0-16,-3 6 0 15,1 5 0-15,-1 2-1 16,-5 2 1-16,3 5-1 15,3 0 0-15,-3 8 0 16,2 6 1-16,1-1-1 16,2 6 1-16,2 6-1 15,3-1 0-15,3-7 0 16,2-6 1-16,5-6-2 16,5-3 1-16,2-1 0 15,1-1 0-15,7-5 0 16,2-4 0-16,3-2 0 15,3-3 0-15,-1-4 0 16,-4-4 0-16,2-5 0 16,-2-3 0-16,2-5-1 15,0-1 1-15,0-5 0 16,0 1 0-16,0-3-1 0,-5 1 1 16,-3-1-1-16,-2-2 1 15,-5 3 0-15,-2-3 0 16,-6 2 0-16,-2-2 1 15,-5 5-1-15,-2 4 0 16,-1 2 0-16,1 1 1 16,-1 1-1-16,3 1 0 15,-2 4 0-15,2-5 0 16,0 1 0-16,0 4 0 0,2 0 0 16,6-5 1-16,-1 3-1 15,8-2 0-15,-5 4 0 16,5-5 0-16,5-1 0 15,3 1 0-15,4-6 0 16,6 4 0-16,-1 1-1 16,3-1 1-16,0 3 0 15,-2-1 0-15,2 3 0 16,-2 0 0-16,-1 2-3 16,-2 0 0-16,-2 2-6 15,-3 2 1-15,0 5-7 16,-10-2 1-16</inkml:trace>
  <inkml:trace contextRef="#ctx0" brushRef="#br0" timeOffset="659.97">6045 1767 22 0,'-3'-6'11'0,"8"-21"-9"16,-2 18 9-16,-1 0-11 15,1-2 1-15,-3 2 1 16,-3-2 1-16,1 2-1 16,-3 2 0-16,0 3 2 15,-3 4 1-15,1 2 0 16,-3 7 0-16,0 4-1 16,0 12 1-16,0-5-2 15,-3 7 0-15,1 4 0 16,-1 0 0-16,3 5-1 15,3 4 0-15,2 0-1 16,7-4 1-16,3-3-1 16,0-4 0-16,3-5-1 15,2-6 0-15,5-7 0 16,5-2 0-16,2-11 0 0,3-5 1 16,3-4 0-16,-3-7 0 15,3-4-1-15,-3-2 1 16,-3-3-1-16,-2-2 1 15,-2 0 0-15,-6-2 0 16,-4 4 0-16,-8 0 0 16,-10-2 0-16,-3-2 0 15,-2 7 0-15,-5 1 1 16,-2 8-2-16,-3 4 1 16,-1 2-1-16,6 9 0 0,0 2-3 15,3 9 0-15,2 2-5 16,7-1 1-16,6-1-8 15,4-2 0-15,8-3 1 16,5 1 0-16</inkml:trace>
  <inkml:trace contextRef="#ctx0" brushRef="#br0" timeOffset="1095.6988">6361 1734 34 0,'2'-13'17'0,"-4"15"-22"15,-1 2 34-15,3 1-28 16,-2 4 0-16,-3 2-1 16,-3 0 1-16,-4 7-1 15,-1 6 1-15,-2 3 0 16,0 4 1-16,0 3-1 16,2-1 1-16,8-4 0 0,0 0 0 15,5-5-1-15,8-1 0 16,2-8 0-16,5-4 0 15,3-6-1-15,2-5 1 16,2-7-1-16,6-4 1 16,2-2-1-16,0-10 1 15,-3 3 0-15,1-2 1 16,-3-5-1-16,-5-4 1 16,-2 4 0-16,-6 1 1 15,-4-6-1-15,-8 3 1 0,-8 3-1 16,-2-1 0-16,-7 7-1 15,-6 7 0-15,1 1-1 16,-4 8 0-16,4 6-4 16,2 3 0-16,2 8-4 15,6 0 0-15,2 1-5 16,2-3 0-16,8 0-1 16,5-2 0-16</inkml:trace>
  <inkml:trace contextRef="#ctx0" brushRef="#br0" timeOffset="1650.8228">6694 1745 39 0,'-5'9'19'0,"-2"9"-27"0,7-12 39 15,-3 3-31-15,-2 5 0 16,2 6 1-16,-2 0 0 15,-5 11-1-15,3 0 1 16,-3 5 0-16,0-5 1 16,0-2 0-16,0-2 1 15,2-7-1-15,1-2 0 16,2-5 0-16,0-4 0 16,2-11 0-16,3-3 0 15,3-6-1-15,-1-7 0 0,3-6-1 16,3-1 0-1,12-24-2 1,5-2 1-16,-5 6-1 16,0 8 1-16,0 1-1 15,3 7 0-15,-1 7 0 16,6 6 1-16,-1 3 0 16,1 8 1-16,-1 5-1 15,1 7 1-15,0 9 0 16,-1-1 0-16,-2 10 0 15,0 4 1-15,-7 0 0 16,-6 4 0-16,-2 5 1 16,-5 2 0-16,-7-7 1 15,-8 1 1-15,-8-5-1 16,-4 2 0-16,-11-4 0 16,-7-7 1-16,3-5-4 15,-4 1 1-15,-4-5-4 0,-2-2 0 16,4-7-5-16,3-4 1 15,7-5-8-15,8-2 0 16</inkml:trace>
  <inkml:trace contextRef="#ctx0" brushRef="#br0" timeOffset="2957.6243">7827 1678 22 0,'13'0'11'0,"-3"-13"-7"0,-3 8 9 0,-2 1-12 15,3-3 0-15,-3 3 4 16,0 2 0-16,-3-3-5 16,-2 5 1-16,-2-2 3 15,-3 0 1-15,-5 2-1 16,-3 0 1-16,-2 0-2 16,-5 0 1-16,0 2-1 15,-3 2 1-15,-2 3-1 16,0 2 0-16,0 2-1 15,0 0 1-15,3 3-2 16,-3 6 1-16,7-7-2 16,3 0 0-16,2-2-1 15,6-2 1-15,7 0-1 16,5-2 1-16,7-3-1 16,8-1 1-16,6-3-2 15,4 2 1-15,2 0 0 16,6 3 1-16,-3 3-1 0,-3 4 0 15,-1 1 0-15,-1 3 0 16,-3 1 2-16,-2-1 0 16,-5 2 0-16,-5 0 1 15,-5 4 1-15,-7-2 0 16,-6-2 0-16,-7 2 0 16,-2 0-1-16,-6-4 1 15,-9-1-1-15,-8-2 0 16,-3-1-1-16,-2-3 0 15,-3-3-2-15,1-1 1 0,4-3-3 16,0-4 1-16,8-3-4 16,3 1 0-16,7-1-4 15,5-1 0-15,7-1-5 16,11-2 1-16</inkml:trace>
  <inkml:trace contextRef="#ctx0" brushRef="#br0" timeOffset="3362.6014">8045 1643 23 0,'-20'8'11'0,"0"6"-1"0,15-12 13 15,0 0-21-15,0 0 1 16,2 1 1-16,3-1 0 16,3-2-5-16,4-2 0 15,9-1 4-15,4-1 0 16,2 0-1-16,8-1 0 15,5 1-1-15,3-3 1 16,-3 0-1-16,0 1 0 0,0-1-1 16,0-2 0-16,-2 2-2 15,-1 1 1-15,-4 1-3 16,-5 1 0-16,-3-1-3 16,-5 1 0-16,-5-1-4 15,-3 3 1-15</inkml:trace>
  <inkml:trace contextRef="#ctx0" brushRef="#br0" timeOffset="3662.8295">8266 1596 38 0,'-15'11'19'0,"0"16"-22"16,12-21 35-16,-2 5-31 15,0 9 1-15,-5 3 3 16,-2 6 1-16,-1 6-6 0,0 1 0 16,3 6 4-16,0 1 1 15,0 1-2-15,3-6 1 16,2-2-3-16,0-3 1 16,2-6-2-16,3-3 0 15,3-6-2-15,2-7 0 16,2-4-4-16,3-7 0 15,0-2-4-15,3-3 0 16,2-3-5-16,3-8 1 0</inkml:trace>
  <inkml:trace contextRef="#ctx0" brushRef="#br0" timeOffset="4368.9965">8539 1660 33 0,'-10'0'16'0,"0"3"-16"16,10-1 27-16,-3 4-26 15,1 6 1-15,-1 3-1 16,-2 5 1-16,-2 5-2 15,-3 8 0-15,0 1 2 16,0 1 1-16,0 3-1 16,5-2 0-16,2-1 0 15,3-1 1-15,5-7-1 16,3-5 1-16,2-7-2 16,2-3 1-16,11-8-1 15,4-4 0-15,3-7-1 16,-4-8 0-16,-1-7 0 15,-3-1 1-15,1-3-1 16,2-8 1-16,-3 1-1 0,3-1 1 16,-5-4-1-16,-2 0 0 15,-3 5-3-15,-2 2 0 16,-3 2-4-16,0 2 1 16,0 7-8-16,0 9 1 15,-3 2 0-15,-2 9 1 16</inkml:trace>
  <inkml:trace contextRef="#ctx0" brushRef="#br0" timeOffset="5134.9572">8825 1863 46 0,'-33'7'23'0,"31"-7"-34"16,9 0 47-16,6-2-37 0,7-3 1 16,5 1 0-16,10-3 0 15,5 0-1-15,-2-2 1 16,2 0-2-16,2 1 1 16,6 1-3-16,-6 2 0 15,-1 3-2-15,-4 0 0 16,-2 0-5-16,0-1 0 15</inkml:trace>
  <inkml:trace contextRef="#ctx0" brushRef="#br0" timeOffset="4893.7668">8998 1689 41 0,'-13'11'20'0,"-4"74"-29"15,12-60 44-15,-3 1-31 16,-5 12 1-16,-2 5 1 16,0 6 0-16,0-5-9 15,0-6 1-15,3-2 5 16,2-7 1-16,2-5-4 15,3-8 0-15,3-10-3 16,2-3 1-16,2-12-1 0,3-7 0 16,-2-11-1-16,2-4 0 15,0-2 0-15,2-10 1 16,1-3 1-16,-1 1 1 16,6 1 1-16,2 1 0 15,0 3 1-15,5 4 0 16,0 5 1-16,3 0 0 15,-6 9 1-15,3 2 1 16,0 2-1-16,8 5 0 16,2 4-1-16,2 0 0 0,1 4-1 15,2 5 1-15,0 0-2 16,0 3 0-16,0-1-3 16,-2 2 1-16,-5 3-4 15,-3-3 0-15,-3 1-5 16,-4 1 1-16,-6 1-3 15,-2 0 1-15</inkml:trace>
  <inkml:trace contextRef="#ctx0" brushRef="#br0" timeOffset="5810.426">9266 1912 52 0,'-30'13'26'0,"12"-8"-38"16,18-5 54-16,8 0-41 15,7 0 0-15,7 0 0 16,11-7 0-16,4-4-2 15,6 0 1-15,10 0-2 16,-1-3 1-16,1 3-5 16,5 2 1-16,-1 3-9 15,-4 4 0-15</inkml:trace>
  <inkml:trace contextRef="#ctx0" brushRef="#br0" timeOffset="5584.3869">9429 1774 36 0,'-18'16'18'0,"11"-3"-20"15,7-6 32-15,-8 4-30 16,-2 7 1-16,0-1 2 15,0 12 0-15,-2 9-2 16,-1-2 0-16,0 0 2 16,1-1 1-16,2-1-1 15,0-10 0-15,2-4-2 16,3-4 0-16,0-5-3 16,3-7 1-16,2-4-3 15,2-13 1-15,1-3-1 16,2-1 1-16,0-8-1 15,0-4 1-15,2-2 1 16,1-7 1-16,4 2 1 16,3-1 0-16,1-1 1 0,1 6 0 15,1 1 1-15,-1 7 0 16,6-1 1-16,-1 5 1 16,3 0-1-16,3 7 1 15,2 2-2-15,3 2 1 31,24 0-2-31,-7 0 0 16,-7 0-4-16,-5 5 1 16,-3 1-4-16,-8 3 1 15,-4 5-5-15,-6 1 1 0,-7-1-4 16,-5 4 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2:28.1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 16 18 0,'-14'-5'9'0,"7"3"-3"16,7 0 10-16,-3 2-15 16,3-2 0-16,0 2 1 15,3-2 0-15,1 0-2 16,1 0 0-16,5 2 2 16,4 0 1-16,4 2-1 15,3 0 1-15,0 2-1 0,1 2 1 16,3 5-1-16,8 3 0 15,2 3-1-15,3 8 1 16,2 6-1-16,-1 5 0 16,1 10-1-16,-2-1 1 15,-3 5 0-15,2 15 0 16,1 6-1-16,-3-1 1 16,-5 7 0-16,1 15 0 0,-5 4 0 15,-3 0 1-15,-4-1-1 16,2 12 1-16,-7-3-1 15,0 6 1-15,0 2-1 16,-2 1 0-16,-1 3 0 16,-1-3 1-16,-3-5-1 15,0-4 1-15,0-6-1 16,2-2 1-16,-2 2 0 16,3-13 0-16,-3-4-1 15,0-8 0-15,0-4 0 16,-3-9 0-16,-1-6 0 15,-1-8 0-15,0-10-1 16,1-5 1-16,-3-6-1 16,0-4 1-16,2-7-1 15,0-3 1-15,-2-3-1 16,-2 0 0-16,2-4 0 16,2 1 0-16,-2-3-1 15,3 2 1-15,-3 2 0 16,2-4 0-16,-2-2 0 15,0 4 0-15,0-4 0 0,0 0 0 16,0 0 0-16,0 2 1 16,0 0-1-16,0-2 0 15,0 0 0-15,-2-2 0 16,2 2 0-16,0 0 1 16,0 0-1-16,-3-2 0 15,3 2 0-15,0-4 0 16,0 4 0-16,0 0 0 0,-2-2 0 15,0 2 0-15,2-2 0 16,0 0 1-16,-3-2-1 16,-1 0 0-16,-1 1 0 15,-2-1 0-15,2-2 0 16,-2-2 0-16,-4-3 0 16,-4-1 0-16,1-5 0 15,3-2 0-15,-1 1 0 16,0-1 0-16,1-2 0 15,1 0 0-15,-1 0 0 16,1 3 0-16,3 1 0 16,0 2 0-16,2 3-1 15,3 2 1-15,0 3 0 16,4 3 0-16,-2 4 0 16,5 4 1-16,2 5-1 15,0 5 1-15,2 1-1 16,3 4 1-16,0 8-1 0,2 0 1 15,0 2-1-15,0 4 1 16,2-4-1-16,-2-2 1 16,3-6-1-16,-6-2 0 15,-1-2 1-15,-1-3 0 16,-2-1-1-16,0-3 1 16,0 0 0-16,-2-1 0 15,0-3 0-15,-1-2 0 16,1-2-1-16,-5-2 1 15,2-4 0-15,1-2 0 0,-1 2 0 16,-2 0 0-16,2-7-1 16,1-3 1-16,1-5 0 15,1-2 0-15,0-6 0 16,-1-6 0-16,1 1-1 16,2-3 1-16,2 2-1 15,1 1 1-15,1 5-1 16,-1 4 0-16,-1 9-1 15,1 1 1-15,-1 5-2 16,0 4 0-16,3 4-6 16,-3 2 0-16,1 2-7 15,-6-4 0-15,-6-8-3 16,-3-13 1-16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47.47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3482 920 23 0,'-12'-11'11'0,"4"7"-6"16,8-1 11-16,0 5-16 15,0 0 0-15,5 0 1 16,3 0 0-16,2 5 0 15,0-1 1-15,2 0 0 0,6 3 1 16,4 4 0-16,3 5 0 16,0 4-1-16,1 0 1 15,-4 7-2-15,3 11 1 16,3 2-2-16,4 4 1 16,-2 10-1-16,-2 1 1 15,-3 6-1-15,-2 1 1 16,-3 3 0-16,-3 4 0 15,-2 2 0-15,-2-6 0 16,-3 8 1-16,-3-8 0 0,-2-1-1 16,-2 3 1-16,2-7 0 15,-3 1 0-15,1-15 0 16,-1-1 0-16,-2-7-1 16,0-7 1-16,-2-7-3 15,-1-3 1-15,1-8-5 16,2-9 1-16,0-4-6 15,0 0 1-15,2-11-4 16,1-2 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48.02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3668 2012 30 0,'-18'4'15'0,"23"16"-14"0,-2-17 26 15,4 3-26-15,3 3 0 16,0 5 1-16,0 6 1 0,0 2-3 16,5 0 0-16,-2 3 3 15,2-5 0-15,2 4-1 16,1 3 0-16,0 0 0 16,-1-3 0-16,3-1-1 15,-2-6 1-15,-3 3-1 16,0-4 1-16,-3 2-1 15,-2 0 1-15,0 0 0 16,-2-5 0-16,-1-2-1 16,-4-2 1-16,2-2-1 15,-3-3 1-15,-2-2-1 16,3-6 0-16,2-3-1 16,-3-6 1-16,3-1 0 15,-2-8 0-15,4-7-1 16,3 0 1-16,1-11-1 15,4-4 0-15,0 1-1 16,2 1 1-16,1 4-1 0,2 2 0 16,-3 7-4-16,1 5 0 15,2 2-7-15,2 4 1 16,-1 2-3-16,-6 3 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50.15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3883 2146 10 0,'-2'0'5'0,"2"9"3"0,0-9 5 16,0 0-12-16,0 0 1 16,0 0 0-16,0 4 1 15,0 0-3-15,0 1 0 16,0-1 2-16,0 3 0 0,0 0-1 16,0 2 1-16,0 0 0 15,0-1 0-15,0-1-1 16,0 0 0-16,0 2 1 15,0 0 0-15,0 2 0 16,0 0 0-16,2 0-1 16,-2 2 0-16,0 3 0 15,3 0 0-15,-1-5-6 16,1 0 1-16,2-7-5 16,-5-8 1-16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2:07.7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context xml:id="ctx1">
      <inkml:inkSource xml:id="inkSrc1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5-04-15T20:51:11.831"/>
    </inkml:context>
    <inkml:brush xml:id="br1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-3273-1615 19 0,'0'-9'9'0,"3"-1"-5"15,-3 10 14-15,0-4-16 16,0 4 1-16,0 2 2 15,-3 4 1-15,1-4-6 0,-3 4 0 16,1 9 5-16,-1 6 0 16,0 2-1-16,3 10 0 15,0 2-1-15,-1 5 1 16,1 2-2-16,0-7 0 16,-1 0 0-16,1-3 0 15,2-7-1-15,0-5 1 16,0-1-1-16,0-6 1 15,0-5 0-15,0-6 0 16,2-6-1-16,1 0 0 16,-1-5-1-16,3-7 1 15,-3-3-1-15,-2-2 0 0,0-4-1 16,-2-4 1-16,-1 0-1 16,1 0 0-16,2-3 0 15,0-1 0-15,0 4 0 16,0 8 1-16,2 0-1 15,1 3 0-15,1-1 0 16,3 2 0-16,0 3 0 16,0 1 1-16,1 3 0 15,-1 1 0-15,0 5 2 16,0 10 0-16,0 3-1 16,0-1 1-16,0 7 0 15,0 8 1-15,0-3-2 16,0 12 1-16,2-1-1 15,0-4 1-15,-1-2-1 0,-1 0 0 16,0-4 0-16,0-5 0 16,-3-3 0-16,1-5 0 15,0-2-1-15,-1-3 1 16,1-8 0-16,0-3 0 16,-1-7-1-16,3 1 1 15,0-5-1-15,0-2 0 16,5-6 0-16,2-2 0 15,0 4-1-15,0-4 0 16,5 0-1-16,-5 0 1 16,0 6-1-16,-4-2 1 0,-1 10-1 15,-2 9 1-15,0 8 1 16,-2 13 0-16,-3-1 1 16,0 11 0-16,1 2 0 15,1 7 1-15,1 5-1 16,2 1 1-16,-2 1 0 15,-1-1 0-15,1-5-1 16,-3-8 0 0,1-6-4-1,1-8 1-15,1-9-7 16,2-4 0-16,3-8-6 16,1-7 0-16,-1-4-2 15,-3 0 1-15</inkml:trace>
  <inkml:trace contextRef="#ctx0" brushRef="#br0" timeOffset="1276.739">-2830-1480 25 0,'-19'4'12'0,"10"-2"-5"16,9-4 20-16,0 2-25 16,0 0 1-16,5-2 1 15,2 4 1-15,2-4-6 0,5 0 1 16,3 0 3-16,6 0 0 16,5 0-3-16,5 0 0 15,0-1-6-15,2-1 0 16,7-4-6-16,0 0 1 15</inkml:trace>
  <inkml:trace contextRef="#ctx0" brushRef="#br0" timeOffset="1006.5486">-2453-1707 18 0,'0'-2'9'0,"5"0"-4"0,-5 2 14 16,2 2-17-16,1-4 1 15,-1 0 2-15,-2 2 1 16,5-2-6-16,-5 2 1 16,0 0 4-16,0 0 0 0,0-5-1 15,-3 5 1-15,1 0-1 16,-3 0 0-16,-2 3-1 16,-2-3 0-16,0 2-1 15,-3-2 0-15,0 0 0 16,-2 2 0-16,2 0-1 15,-2-2 0-15,3 2-1 16,-3-2 1-16,-1 2-1 16,4 0 1-16,-3-2-1 15,0 2 0-15,-3 0 0 16,1 2 1-16,2 3-1 16,-3-1 1-16,1 2 0 15,2 5 0-15,0-5 0 16,2-2 0-16,3 5 0 15,-1-1 1-15,1 5 0 16,0 3 0-16,4 3-1 16,0-2 1-16,3 4-1 0,2 2 1 15,2 0-1-15,1 0 0 16,4 0-1-16,0-4 1 16,2-1-1-16,0-1 1 15,1-2-1-15,2-3 1 16,-1 1-1-16,3-5 0 15,0-1 0-15,0-3 0 16,3-6 0-16,-3 0 0 16,2 0-1-16,1-4 1 15,1-2-4-15,1-1 0 0,0 1-5 16,-3 2 0 0,1-2-6-16,-3 1 1 0,-3-5-2 15,-4 2 0-15</inkml:trace>
  <inkml:trace contextRef="#ctx0" brushRef="#br0" timeOffset="1922.4976">-2298-1638 30 0,'-17'12'15'0,"10"-1"-9"15,5-11 22-15,0 4-26 16,-3 6 1-16,3 5 1 16,-1 6 1-16,1 1-6 15,2 5 1-15,5 3 3 16,-5-1 1-16,4-2-2 15,1-4 0-15,-3-5-1 16,-2-3 1-16,3-2-1 16,-1-5 1-16,-2-6-2 15,-2-2 1-15,-1-8 0 16,-1-5 0-16,-3-4-1 16,2-3 0-16,-2-1 0 0,0-6 0 15,2-2-1-15,3 4 1 16,7-7-1-16,-1 3 1 15,6 2-1-15,-1 4 0 16,5 7 0-16,2-1 0 16,1 9 0-16,-3 1 1 15,2 5 0-15,3 4 0 16,0 5 0-16,2 5 1 16,2 1-1-16,-2 1 1 0,-2 7 0 15,-2 4 0-15,-3-2 1 16,-5 2 0-16,-2 0 0 15,-5-2 0-15,-4 0 1 16,-5 0 1-16,-5-3-2 16,-4-1 1-16,-3 0-1 15,0-5 1-15,3-1-2 16,-3-3 1-16,-2-3-3 16,0-3 1-16,-2-2-3 15,2-2 1-15,-1-6-6 16,4-3 1-16,4-7-6 15,9 1 1-15,10 0-4 16,9 1 0-16</inkml:trace>
  <inkml:trace contextRef="#ctx0" brushRef="#br0" timeOffset="2297.7223">-1886-1707 29 0,'-2'-2'14'0,"2"0"-4"0,-3 8 22 0,1 0-28 16,0 7 1-16,-3 3 3 15,3 1 1-15,-1 8-10 16,1 2 0-16,2 2 7 16,5 7 0-16,-1 1-3 15,3 1 1-15,-2-3-2 16,0-2 0-16,-3-4-1 16,0-4 0-16,1-6-4 15,-1-4 0-15,0-9-6 16,-2-6 0-16,5-2-7 15,2-11 1-15,3-1-2 16,-1-3 1-16</inkml:trace>
  <inkml:trace contextRef="#ctx0" brushRef="#br0" timeOffset="2748.0398">-1666-1670 34 0,'-11'7'17'0,"-6"16"-15"0,12-19 35 16,-2 6-34-16,-2 7 1 15,2 6 2-15,2 2 1 16,3 4-9-16,4 2 1 0,3 2 4 15,2 3 1-15,5-5-3 16,-1-4 1-16,8-4-2 16,0 0 1-16,4-9-1 15,3-5 1-15,-2-11-1 16,-6-7 0-16,1-1 0 16,-3-7 0-16,-2-1 0 15,-4-10 1-15,-3 6-1 16,-2-5 1-16,-5-5-1 15,-3 3 0-15,-1-4 0 16,-8-5 0-16,0 7-1 16,-7 2 0-16,-4 8-1 15,0 13 1-15,1 4-4 16,4 10 1-16,1 8-5 16,6-3 1-16,6 6-7 0,7 1 1 15</inkml:trace>
  <inkml:trace contextRef="#ctx0" brushRef="#br0" timeOffset="3287.9527">-1076-1680 30 0,'-2'-6'15'0,"-3"0"-8"15,3 3 22-15,0 1-26 16,-3 2 0-16,0 0 5 16,-2 2 1-16,-2 1-10 0,0 3 1 15,-8 4 6-15,-4 3 1 16,-5 1 0-16,-4 11 0 15,-1 2-2-15,1 2 0 16,2 9 0-16,7-1 0 16,4 1-2-16,8-1 0 15,7-5-2-15,6-3 1 16,8-4-2-16,9-7 0 16,7-3-4-16,5-9 0 15,0-6-5-15,2-6 1 16,3-4-7-16,-3-1 0 0,-3-5-5 15,-3-1 1-15</inkml:trace>
  <inkml:trace contextRef="#ctx0" brushRef="#br0" timeOffset="4023.7944">-907-1663 38 0,'-12'10'19'0,"3"19"-17"16,9-27 32-16,-2 7-29 0,2 5 0 15,0 7 1-15,0 0 0 16,2 8-9-16,0 2 1 15,3 0 5-15,0 3 0 16,-1-7-3-16,3-4 0 16,-2-5 0-16,0-1 0 15,-5-9-1-15,0-5 1 16,0-3-1-16,0-9 0 16,-3-1 0-16,-1-7 1 15,1-6-1-15,1-4 1 16,0-8-2-16,2 4 0 15,4-7 0-15,3 1 1 0,3-1-1 16,2 5 0-16,-1 2 1 16,6 4 1-1,-1 6 2-15,0 2 0 0,3 9 0 16,0-1 1-16,2 7-1 16,-2 6 1-16,-1 4-1 15,1 7 0-15,-5 1-1 16,-4 5 0-16,-3 0-1 15,-7-2 1-15,-5 5-1 16,-4-1 1-16,-3 2-2 16,-2-2 0-16,0 0-1 15,0-5 0-15,-3 1 0 16,-1-2 0-16,1-3 0 16,3-4 0-16,2-3 1 15,3-1 0-15,2 0 1 0,5 2 1 16,2 0 1-16,7 1 1 15,2-1 1-15,0 6 0 16,3-1 1-16,2 3 1 16,5-1-2-16,0-1 1 15,-1 1-2-15,4-3 1 16,-4 1-6-16,-1-3 1 16,-3-2-9-16,-3-4 1 15,1 0-8-15,-2-6 1 16,1-2-3-16,-1 0 1 15</inkml:trace>
  <inkml:trace contextRef="#ctx0" brushRef="#br0" timeOffset="5120.8285">-544-1568 39 0,'-12'9'19'0,"22"-9"-23"15,-6-2 42-15,11 0-35 0,3-3 0 16,3 1 2-16,3 0 0 16,4-2-7-16,5 0 1 15,4 4 1-15,-2-1 0 16,0 1-10-16,3 0 0 16,-3-2-4-16,-9 2 1 15</inkml:trace>
  <inkml:trace contextRef="#ctx0" brushRef="#br0" timeOffset="4804.6069">-200-1799 35 0,'3'-4'17'0,"-6"0"-17"0,3 2 33 15,-2 4-31-15,-3-2 1 16,-2 0 4-16,-2 0 0 16,-3 0-8-16,-2 0 1 0,-2 0 5 15,-1 0 1-15,-1 2-2 16,-1-2 1-16,3 0-2 16,2 0 0-16,0 0-1 15,-5 2 0-15,2 2 0 16,3 3 1-16,3-3-1 15,1 2 1-15,1 0-1 16,0 3 1-16,4 3-1 16,0-2 1-16,0 5-2 15,1 4 1-15,1 2 0 16,1-3 0-16,2 5 0 16,0 2 0-16,0 0-1 15,2-2 1-15,3 2-1 16,0 2 1-16,-1-2-1 15,4-2 0-15,-4-2-1 0,6 0 1 16,-3-7-1-16,0 1 1 16,0-5-1-16,0-1 0 15,2-3-1-15,0-2 1 16,5-2-3-16,-2-2 0 16,2-4-4-16,0 2 1 15,0-2-5-15,3-1 1 16,-3-1-6-16,0 0 1 15,-2 2-2-15,-1-2 0 16,1-3 2-16,-7 5 0 16</inkml:trace>
  <inkml:trace contextRef="#ctx0" brushRef="#br0" timeOffset="6653.173">-2012-972 25 0,'-12'-4'12'0,"10"6"-3"0,2-6 17 16,-3-1-23-16,1 1 1 15,-3-2 2-15,-2 2 0 16,-2-2-6-16,-3-1 0 16,-4 3 6-16,-3 0 0 0,-2 2-2 15,-3 2 0-15,6 2 0 16,-3 6 0-16,-5 3-2 16,-5 3 0-16,1 3-1 15,4 2 1-15,3-3-1 16,6-3 0-16,6-1-1 15,4-1 0-15,9-1 0 16,7 1 0-16,8-3-1 16,4 0 0-16,-2 1 0 15,4-5 1-15,3 2 0 16,4 2 0-16,1 5-1 16,-3 4 1-16,-2-5-1 15,-5 3 1-15,-3 1 0 16,-4 1 0-16,-4 0 1 15,-6-3 0-15,-4-1 0 16,-4-1 0-16,-6-1 2 16,-6-3 0-16,-5-2 0 15,-3 2 0-15,3-1-1 0,-2-3 1 16,-3-2-4-16,-4-4 1 16,-1-2-6-16,8-3 0 15,6-5-6-15,8-1 0 16,11-3-6-16,10-3 0 15</inkml:trace>
  <inkml:trace contextRef="#ctx0" brushRef="#br0" timeOffset="7058.5393">-1961-955 37 0,'-16'6'18'0,"-1"2"-12"15,15-6 27-15,2-2-30 16,5 2 1-16,4-2 1 16,5 0 1-16,5-4-7 15,0 0 0-15,6-2 5 16,6-1 1-16,6 1-2 0,1 0 0 16,6 2-2-16,-4 0 0 15,2-1-5-15,-9 3 1 16,-5 2-6-16,-4-2 1 15,-6 2-7-15,-4 0 1 16,-4 0-2-16,-6 0 1 16</inkml:trace>
  <inkml:trace contextRef="#ctx0" brushRef="#br0" timeOffset="7330.6946">-1764-995 41 0,'-17'12'20'0,"-1"11"-14"16,13-12 41-16,0 5-43 15,1 3 1-15,-1 8 4 16,0 0 0-16,3 5-11 16,2 1 0-16,2-2 7 15,1-2 0-15,1-2-3 16,1-2 0-16,0-6-6 15,-1-2 0-15,1-9-7 16,2-2 0-16,2-6-7 16,3-6 1-16,0-4-1 15,-3-5 0-15</inkml:trace>
  <inkml:trace contextRef="#ctx0" brushRef="#br0" timeOffset="7691.5455">-1577-905 37 0,'-18'22'18'0,"13"-3"-16"0,2-8 36 16,1 1-35-16,4 5 0 16,3-1 2-16,5 1 0 0,1 0-7 15,3-1 1-15,0 1 3 16,-2-7 1-16,2-3-2 15,3-5 1-15,1-6-2 16,1 1 1-16,0-3 0 16,-3-4 0-16,1-5 0 15,-6-3 0-15,1-3 0 16,-5 2 0-16,-2-6 0 16,-3-2 1-16,-2 0-1 15,-2 2 1-15,-1 4-3 16,1 2 0-16,2 5-5 15,5 1 0-15,4 7-7 16,3 2 1-16,2 2-4 16,7 2 0-16</inkml:trace>
  <inkml:trace contextRef="#ctx0" brushRef="#br0" timeOffset="8379.4034">-1282-824 53 0,'-4'4'26'0,"32"-12"-34"16,-17 3 55-16,11 1-46 16,-1-2 0-16,4-2 0 15,8 6 1-15,0-5-7 16,2 3 1-16,0 0-5 16,-2 0 0-16,2 0-6 15,-4-1 0-15</inkml:trace>
  <inkml:trace contextRef="#ctx0" brushRef="#br0" timeOffset="8152.6035">-1155-937 49 0,'-14'21'24'0,"9"12"-23"0,5-22 47 16,0 3-46-16,2 9 1 16,1-4-1-16,-1 2 1 0,3 2-4 15,2-2 0-15,-2-3 1 16,-1-1 1-16,-1-5-3 15,-3-3 0-15,2-5-4 16,-2-4 0-16,-2-4-2 16,2-5 0-16,-3-1-1 15,-1-2 0-15,-1-5 0 16,-2-6 1-16,0 0 2 16,2-6 1-16,-2 0 3 15,2-2 1-15,3 4 3 16,4 2 1-16,3 6 3 15,4 2 0-15,1 3 3 16,2-1 0-16,2 2-1 16,7 1 0-16,4 4-3 15,4-1 1-15,3-1-3 16,1 0 1-16,0 5-5 16,-3 1 1-16,-4 2-6 0,-2 2 1 15,-8 2-8-15,-4 0 1 16,-5 5-3-16,-5 1 0 15</inkml:trace>
  <inkml:trace contextRef="#ctx0" brushRef="#br0" timeOffset="8829.5426">-823-899 50 0,'-11'21'25'0,"8"8"-26"0,3-21 46 15,0 5-44-15,0 3 0 16,0 3 1-16,3 2 0 16,-1 0-3-16,0-3 0 15,1-1 2-15,-1-5 0 16,-2-3-1-16,0-3 1 16,0-8-2-16,-2-6 1 15,-1-3-1-15,-1 3 1 16,-1-7-1-16,3-3 1 0,-1-7-1 15,1 0 0-15,2-5 0 16,5-3 1-16,-1 6-1 16,3 2 1-16,0 4 0 15,5 0 0-15,-2 3 1 16,1-1 0-16,6 4 0 16,4 1 0-16,4 1 0 15,6 1 1-15,-3 1-3 16,0 7 1-16,0 4-5 15,-4-2 1-15,-3 4-3 16,-3 0 0-16,-3 0-4 16,-6 3 0-16,-2 1-4 15,-5-2 1-15</inkml:trace>
  <inkml:trace contextRef="#ctx0" brushRef="#br0" timeOffset="9026.2039">-820-843 57 0,'-24'12'28'0,"27"-3"-30"0,1-9 57 15,8 0-52-15,0-4 0 16,7-3 0-16,6-1 0 16,8 2-5-16,7 0 0 15,-3-5-5-15,3 3 0 16,0-1-12-16,-5-1 1 15</inkml:trace>
  <inkml:trace contextRef="#ctx1" brushRef="#br1">-1274-945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9T06:05:08.028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0 0 0,'0'0'16,"0"0"-16,0 0 16,0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9T06:05:33.542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0 0 0,'0'0'16,"0"0"0,0 0-1,0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47.47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3482 920 23 0,'-12'-11'11'0,"4"7"-6"16,8-1 11-16,0 5-16 15,0 0 0-15,5 0 1 16,3 0 0-16,2 5 0 15,0-1 1-15,2 0 0 0,6 3 1 16,4 4 0-16,3 5 0 16,0 4-1-16,1 0 1 15,-4 7-2-15,3 11 1 16,3 2-2-16,4 4 1 16,-2 10-1-16,-2 1 1 15,-3 6-1-15,-2 1 1 16,-3 3 0-16,-3 4 0 15,-2 2 0-15,-2-6 0 16,-3 8 1-16,-3-8 0 0,-2-1-1 16,-2 3 1-16,2-7 0 15,-3 1 0-15,1-15 0 16,-1-1 0-16,-2-7-1 16,0-7 1-16,-2-7-3 15,-1-3 1-15,1-8-5 16,2-9 1-16,0-4-6 15,0 0 1-15,2-11-4 16,1-2 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5:56:35.47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-2 2718 11 0,'-6'3'5'0,"6"-3"-5"0,0 0 6 0,0 0-6 16,6-5 1-16,0 3-1 16,-3-3 1-16,3 1-1 15,0-1 0-15,2 1 1 16,4-1 1-16,0-2 0 16,3 3 0-16,2-3 1 15,4-5 0-15,2-6 0 16,-2 2 0-16,-1-4-1 15,1-6 1-15,2 1-2 16,6-2 1-16,4-3-1 16,2-2 0-16,6-2-1 15,0-2 1-15,6 2-1 16,2 2 0-16,-5-3 0 16,0-3 0-16,-3-1 0 15,6-2 0-15,0 0 0 16,6 2 1-16,-3 0-1 0,2-2 0 15,7 5-1-15,-9-8 1 16,-1 3-1-16,4-2 1 16,0-3-1-16,6-2 1 15,-4 3-1-15,4-1 1 16,-1 1 0-16,-2 8 0 16,0-9-1-16,5-1 1 15,4-1-1-15,-4 2 1 16,4 0-1-16,2 3 1 15,-5-5-1-15,-1 0 0 0,6 7 0 16,-2-2 1-16,-1 2 0 16,1-5 0-16,-1 3 0 15,-8-7 0-15,-3 9 0 16,5 0 1-16,1-5-1 16,-1 5 1-16,-2 9 0 15,3-2 1-15,-1-3-1 16,1 1 0-16,-6 2 0 15,2-3 0-15,-2 1-1 16,3 1 0-16,-4 1 0 16,1 2 1-16,3 0-1 15,-1 5 1-15,-5 0-1 16,-3 1 1-16,0 6-1 16,6 2 1-16,-1-3-1 15,-2 1 1-15,3-3-1 16,3 2 1-16,-1 3-1 15,-5 0 0-15,0 0 0 0,0-3 1 16,2 3-1-16,4 2 0 16,-3 4 0-16,2 1 0 15,4 0 0-15,-3-3 0 16,-7 2 0-16,1 3 0 16,0 0 1-16,0 2 0 15,0 3 0-15,-3 2 0 16,5 4 0-16,1 0 0 0,0 0-1 15,-6 1 1-15,-1-1-1 16,4 0 1-16,0 3-1 16,0-1 0-16,0 3 0 15,5-2 0-15,-5-1 0 16,3 3 0-16,-6-2 0 16,0-1 0-16,-1 3 0 15,1-2 0-15,3 2 0 16,-3-1 1-16,0 3-1 15,0 3 0-15,0 2 0 16,-1-3 0-16,-2 3-1 16,-3-1 1-16,0-1 0 15,3 1 1-15,0-1-1 16,3-3 0-16,-6 2 0 16,0 5 1-16,3 0-1 15,6 3 1-15,-6-1-1 16,-3 0 1-16,3-2-1 0,3-5 0 15,5 5 0-15,-2 0 0 16,-3 3 0-16,3 1 0 16,3 3 0-16,-4 2 0 15,-2-2 0-15,-3 0 0 16,-3 2 0-16,3 2 0 16,-3-6 0-16,0 1 0 15,0 6 0-15,0 1 1 16,3 3-1-16,3-4 0 15,-3 6 0-15,-3-4 1 16,3 2-1-16,0 2 0 0,0 0 0 16,3 0 0-16,-3-2 0 15,3-4 0-15,2 1 0 16,1 3 1-16,-3 0-1 16,0 0 1-16,0 0-1 15,0 2 0-15,2 0 0 16,1 3 1-16,3 2-1 15,-3 4 0-15,0-9 0 16,-1 5 0-16,-2 0 0 16,-3-1 0-16,3 4 0 15,3 1 1-15,0-2-2 16,-1 0 1-16,1 0 0 16,6 2 0-16,0-4 0 15,-7-2 0-15,1-1 0 16,3 1 0-16,6-1 0 15,-4 3 0-15,4 4 0 16,2-2 0-16,1 0 0 0,-9-4 0 16,-4 2 0-16,7-10 0 15,0 8 0-15,-1-1 0 16,1 3 0-16,5 2 0 16,-5 2-1-16,0 3 1 15,-1-5-1-15,1 0 0 16,6-2-2-16,-4-7 0 15,7-3-6-15,2 3 1 16,0-6-1-16,-5-8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5:57:51.5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8879 9 0,'3'-4'4'0,"4"-5"-1"0,-2 5 5 16,0-3-8-16,0 0 0 0,0 1 2 16,2-1 1-16,1 1-2 15,4-8 1-15,-2-3 1 16,3 1 1-16,-1-4 0 15,1-2 0-15,-1-2-1 16,3 4 1-16,-3-4-3 16,3 4 1-16,0-7-1 15,-5 3 1-15,2-2-1 16,1-3 1-16,2 4-1 16,2-3 1-16,6-5-1 15,-1-7 1-15,5 0-1 16,-2 3 0-16,0-3-1 15,5-2 1-15,5-7-1 16,2 7 0-16,-2-4 0 16,-3-5 0-16,-2-9 0 15,2 7 1-15,3-4-1 16,5 2 0-16,-3-11 0 16,5-1 0-16,3-1 0 15,2-3 1-15,-7 0-1 0,4 5 1 16,4-4-1-16,1-6 0 15,-1 6 0-15,4-10 1 16,5 7-1-16,-7-4 0 16,-3-7 0-16,3 5 0 15,4 1 0-15,-2-6 1 16,8-6-1-16,0-1 1 0,-6-4 0 16,3 0 0-16,6-4-1 15,-4 0 1-15,8 4-1 16,0-7 1-16,-4-6-1 15,-1 4 1-15,5 5-1 16,-3-5 0-16,3 2 0 16,5-4 0-16,-7 7 0 15,2-7 0-15,0 2 0 16,0-2 0-16,10 0 0 16,-10-9 0-16,3 5 0 15,2-1 0-15,0-1 0 16,8 3 1-16,-6 1-1 15,6 0 0-15,-3 0 0 16,2-3 0-16,11 5 0 16,-11-4 0-16,3-5 0 15,3-2 1-15,7-5-1 16,-8 1 0-16,1-3 0 16,4-2 0-16,1-4 0 0,4 4 1 15,-2 2-1-15,2-2 1 16,3 7-1-16,3 7 1 15,-6-1-1-15,3-2 0 16,7 5 0-16,1 1 1 16,-1 1-1-16,8-2 1 15,2 8-1-15,5-6 0 16,1 9 0-16,1 4 0 16,4 2 0-16,6 7 1 15,-1 2-1-15,-1-7 1 0,2 9-1 16,-6 5 1-16,1 9-1 15,6 4 1-15,-5 2 1 16,0 2 0-16,2-2-1 16,-5 11 1-16,0 7 0 15,-2 11 0-15,0 7-8 16,-5 10 0-16,-8 10-7 16,-7-8 0-16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5:59:45.0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-1 3143 16 0,'3'-2'8'0,"-1"-1"-6"16,-2 3 9-16,5 0-10 15,-1-2 0-15,1 2 0 16,-1-4 1-16,3-1-3 16,2-1 1-16,0-3 2 15,2 0 0-15,3-4 0 16,-1 2 0-16,5 0 0 15,0 0 1-15,1-2-1 16,1-3 1-16,5 1-1 16,4-3 0-16,0 1-1 15,1-3 0-15,-1 6 0 16,5-3 0-16,0-3-1 16,2 0 0-16,0-2 0 0,5 2 0 15,2-2 0-15,-5-9 0 16,3 1 0-16,0 3 1 15,1-2-1-15,1 1 1 16,3-3-1-16,1 2 0 16,0 3 0-16,-1-5 1 15,-4 0-1-15,4 0 0 16,-1-2 0-16,0-4 1 16,0 1-1-16,3-1 0 0,1-1 0 15,-6-1 1-15,2-1-2 16,5 7 1-16,0 0 0 15,2-4 1-15,0-1-1 16,0-2 0-16,-3-4 0 16,3 5 0-16,3-5 0 15,-3 2 0-15,2 2 0 16,2 7 0-16,-4-2 0 16,0-7 0-16,2 0 0 15,3-2 1-15,-3 2-1 16,7 2 1-16,-9-2-1 15,2 0 0-15,3 5 0 16,-1 4 1-16,3-2-1 16,4-1 0-16,-6-3 0 15,-1-1 1-15,3-2-2 16,-1 5 1-16,3-1 0 16,-2 1 0-16,-5 1 0 0,-2 6 0 15,3 1 0-15,-1-2 0 16,2 0 0-16,-4 3 1 15,2-5-1-15,-4-1 1 16,-5 1-1-16,3 0 1 16,4 2-1-16,-3 1 1 15,-1 1-1-15,-1-2 1 16,3 5-1-16,-5 1 0 16,0 3 0-16,5-2 0 0,-3 0 0 15,-4-3 0-15,0 5 0 16,0-4 1-16,0 2-1 15,-4-3 0-15,-3 1 0 16,4 4 0-16,-1 0 0 16,1 0 1-16,1 0-1 15,-5 0 0-15,5-1 0 16,0 6 0-16,-3-1 0 16,0-2 1-16,1 9-1 15,1-2 1-15,1-2-1 16,0-1 1-16,-3 1-1 15,3-1 0-15,-1 3 0 16,1 0 0-16,-5 2 0 16,3-2 1-16,-1-1-1 15,0 3 0-15,3 0 0 16,-2 5 0-16,1-1 0 0,5 1 0 16,-6-1 0-16,-3-2 0 15,2 5 0-15,3 2 1 16,0-1-1-16,-1 3 0 15,3 5 0-15,5-1 1 16,-8-2-1-16,1 1 1 16,2-1-1-16,0 0 1 15,2 0-1-15,-2 0 0 16,4 3 0-16,-2 1 0 16,-2-1 0-16,0-1 0 15,0 1 0-15,2-1 1 0,3 3-1 16,-3-1 0-16,2 1 0 15,1 2 0-15,-3-3 0 16,-2-1 0-16,0-3 0 16,2 5 0-16,0-1 0 15,3 7 0-15,-3-4 0 16,0-2 0-16,-4 2 0 16,-3-1 1-16,5 3-1 15,2 3 0-15,3 1 0 16,-5 3 0-16,-3 2 0 15,5 2 0-15,-4 2 0 16,-3 5 1-16,3-3-1 16,2-2 0-16,5 0 0 15,-6 1 1-15,4-1-1 16,-1 2 1-16,0-6-1 16,-2-4 0-16,2-1 0 15,5-2 0-15,-3 1 0 0,-4 1 1 16,0 5-1-16,4 0 1 15,-6 0-1-15,0-3 0 16,4 3 0-16,0 2 0 16,0 5 0-16,-2-3 1 15,2 0-1-15,1 0 1 16,-3 0 0-16,2 1 0 16,-2-1 0-16,2-6 0 15,2 1-1-15,-4 4 1 0,2 3-1 16,0 0 0-16,-2 1 0 15,-2-3 1-15,2 5-1 16,0 2 0-16,0 2 0 16,0 0 0-16,2-2 0 15,0-1 1-15,-2 1-1 16,-2-6 1-16,2-1-1 16,0 2 0-16,2 5 0 15,0 0 0-15,-4 0 0 16,4 0 1-16,-2 4-1 15,-5-2 0-15,0 0 0 16,1 2 0-16,2 1 0 16,-1-12 1-16,-1 2-1 15,1 5 1-15,1 0-1 16,-3 2 0-16,-2 0 1 16,1 0 0-16,1 3-1 15,0-1 0-15,3 0 0 0,2 0 1 16,-2 1-1-16,2-8 1 15,-3 1-1-15,1 0 1 16,2 4-1-16,2-3 1 16,2 6-1-16,1 3 1 15,-1-1-1-15,1 2 0 16,-3 1 0-16,0-1 0 16,2-2 0-16,5-1 0 15,-2 3 0-15,2-3 0 0,2 5 0 16,1 2 0-16,3-2 0 15,5 0 0-15,3 0-1 16,2-5 0-16,6 5-3 16,12 2 1-16,11 5-5 15,0 1 1-15,12 8-8 16,11 6 1-16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0:58.4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83 90 6 0,'0'-9'3'0,"0"3"3"0,0 6 3 15,0 0-7-15,0 0 1 16,0 0 1-16,0 0 0 16,0 0-5-16,0 0 1 15,0 1 4-15,0 3 0 16,0 4-1-16,0 2 1 16,-2 2 0-16,0 6 0 15,0 0 0-15,0 9 0 16,0 0-1-16,-3 3 1 0,-3 1-2 15,2 8 1-15,-1-4-2 16,1-4 1-16,-1-4-1 16,-1-5 0-16,3-6-1 15,1-2 1-15,0-8-1 16,0-2 1-16,1-6-1 16,-1-5 1-16,2-6-1 15,2 1 1-15,2-3-1 16,-2-5 0-16,2-1 0 15,2 2 0-15,-1-1 0 16,3-5 0-16,-2-1 0 16,-1 1 0-16,1 0 0 15,0 1 0-15,2-1-1 16,-1 4 1-16,1 2 0 16,-2 3 1-16,-1 4-1 15,1 4 1-15,2 3-1 16,-1 1 0-16,3 3 1 15,1 1 0-15,1 6-1 0,1 4 1 16,4 5-1-16,-2 4 1 16,0 2-1-16,0 1 1 15,0 0-1-15,0 1 1 16,0 2-1-16,1 0 0 16,-1-5 1-16,0 2 0 15,2-2 0-15,-2-2 0 16,-2-1 0-16,0-4 1 15,-3-1-1-15,-1-6 1 16,-1 1-1-16,2-2 1 0,-3-5-1 16,1-5 1-16,-2 0-1 15,-1-3 1-15,1-4-1 16,0-3 0-16,-2-3 0 16,0 1 0-16,1-6-1 15,-1-4 0-15,-2-5 0 16,0-3 1-16,0 4-2 15,0 1 1-15,2 1 0 16,2-1 0-16,0 4-1 16,-1 4 0-16,3 7-1 15,-1 3 0-15,1 1-3 16,2 2 0-16,-3 4-5 16,3 5 1-16,-3 5-5 15,3 2 0-15</inkml:trace>
  <inkml:trace contextRef="#ctx0" brushRef="#br0" timeOffset="556.2259">626 55 22 0,'2'-4'11'0,"-8"4"-7"0,6 0 14 0,-2 2-17 16,-1 1 0-16,-1 1 2 16,-2 1 1-16,1 6-4 15,-3 3 1-15,1 4 2 16,-3 5 1-16,1 6-1 15,0-4 0-15,1 5-1 16,4 0 0-16,2-4-2 16,2 3 1-16,4-3-2 15,6-4 1-15,1-2 0 16,2-7 0-16,0-1 0 16,-2-10 1-16,0-6-1 15,3 1 0-15,-1-7 1 16,4-5 0-16,-2-3 0 15,0 3 0-15,-2-7 0 16,-2-5 0-16,-2 2 0 0,-5-5 1 16,-4 0-1-16,-2 4 1 15,-5-1 0-15,-3 2 0 16,-1 5 0-16,0 5 0 16,-4 2-1-16,-4 4 1 15,2 6-2-15,0 5 1 16,2 1-5-16,2 5 1 15,6 6-6-15,1 1 1 16,4 3-6-16,6-1 1 16</inkml:trace>
  <inkml:trace contextRef="#ctx0" brushRef="#br0" timeOffset="1079.9989">877 71 28 0,'-6'0'14'0,"3"-3"-9"0,3 3 20 15,0 0-25-15,3-2 0 32,12-3 3-32,-3 0 0 0,3-1-3 15,3-1 0-15,3 0 1 16,3 1 1-16,3-1-1 16,-1 2 1-16,4 0-2 15,2 0 0-15,0 0 0 16,-6-1 0-16,0 1-2 15,0 3 1-15,-3-1-4 16,-5 1 1-16,-1 0-5 16,-4 1 1-16,-3 1-2 15,-5 0 0-15</inkml:trace>
  <inkml:trace contextRef="#ctx0" brushRef="#br0" timeOffset="1366.7619">1072 40 36 0,'-9'3'18'0,"3"9"-22"0,4-7 36 15,0 1-31-15,-2 4 0 16,1 9 1-16,-3 2 1 15,-1 4-2-15,-3 2 0 16,-1-2 2-16,0 2 1 16,1-1-2-16,1-1 1 0,0-3-1 15,1-7 0-15,4 0-6 16,1-3 0-16,1-2-10 16,4-4 1-16</inkml:trace>
  <inkml:trace contextRef="#ctx0" brushRef="#br0" timeOffset="2547.2329">1998-32 24 0,'0'-6'12'0,"-4"2"-10"0,4 3 9 0,-2-3-11 16,0 3 0-16,0-3 0 15,-3 3 0-15,-1-1 1 16,-3-1 0-16,-5-1 2 15,-1 4 0-15,-1 2 1 16,-3 1 0-16,2 2 0 16,-2 2 1-16,-3-4-2 15,1 2 1-15,-1 4-3 16,3-1 1-16,2 0-2 16,4 2 0-16,0 0-1 15,3 0 1-15,5-2-1 16,1 1 0-16,6-1 0 15,4-1 0-15,1-2 0 16,4 0 1-16,2 1-1 16,-1 1 0-16,1 5 1 15,2 3 0-15,0 1 0 16,0 4 0 0,0 9 1-16,-6-9 0 15,-3-2 1-15,-4-1 0 16,-4-4 1-16,-4-1 1 15,-1-2-1-15,-3-2 1 16,-7-1-1-16,-5-2 0 16,-4 0-1-16,-4 3 0 15,-6-1-1-15,2-1 0 0,4 1-3 16,4 0 1-16,4-1-3 16,5-1 0-16,6-1-8 15,3-3 0-15,8-1-2 16,6-5 1-16</inkml:trace>
  <inkml:trace contextRef="#ctx0" brushRef="#br0" timeOffset="3032.2537">2146 36 27 0,'-10'4'13'0,"-1"1"-15"0,9-2 22 15,0 0-20-15,-2 1 1 16,-1 2 3-16,-3 6 0 15,1 1-4-15,-1 6 1 16,1-1 2-16,3 4 0 16,0-2-1-16,4-4 1 15,0-1-3-15,4 0 1 16,4-3-1-16,-3-4 0 0,5-3-1 16,1-3 1-16,4-7-1 15,2-3 1-15,0-2 0 16,1-5 0-16,1-2 0 15,-2-5 0-15,-4 4 1 16,-2-4 0-16,-1 2 1 16,-3-1 0-16,-3-3 0 15,-6 8 1-15,-2 1 1 16,-5 1 0-16,-4 1-1 16,-4 5 1-16,-2 5-5 15,0 4 1-15,-1 8-8 16,-5 4 0-16,1 3-6 15,-4 4 1-15</inkml:trace>
  <inkml:trace contextRef="#ctx0" brushRef="#br0" timeOffset="4699.3466">2989-43 13 0,'0'0'6'0,"0"-7"4"16,0 7 0-16,2-3-10 16,1 4 1-16,1-2 0 15,0 2 1-15,0-1-2 16,-1-1 0-16,1-1 2 16,0 0 1-16,0-1 0 15,-1 1 1-15,-1-1-1 16,-2 3 1-16,0-3-1 15,-2-1 0-15,1 1 0 16,-3 1 0-16,-2-1-1 16,-1 1 0-16,-3 1 0 15,-7-1 0-15,-1 0-1 16,-5 2 1-16,-1 2-1 16,-4 3 1-16,-2 0-2 15,0 3 1-15,2 2 0 0,-2-1 0 16,3 1 0-16,-1 6 0 15,2 3-1-15,2-1 1 16,1 7-1-16,5 1 0 16,3 3 0-16,5-1 0 15,6 2-1-15,4-5 1 16,6-3-1-16,7-2 1 16,4-4-1-16,0-2 0 15,2-3 0-15,1-2 1 0,5-3-1 16,-1-2 1-16,0-3 0 15,1-1 0-15,-1-1 0 16,-1-1 0-16,-5 0-1 16,-1-1 1-16,-2-5-1 15,-4-1 1-15,-3-2-1 16,-4 1 1-16,-4-2 0 16,-6-1 0-16,0 1 1 15,-1 0 0-15,-3 1 0 16,-3 1 0-16,-2 3 0 15,-1 2 0-15,-1 2 0 16,0 3 0-16,0 0-1 16,4 3 1-16,3-1-1 15,3-1 0-15,1 3 0 16,6-3 0-16,4 1 0 16,4-2 0-16,5 0 0 15,4 2 0-15,7-4 0 16,2 0 0-16,2 1-1 0,-2-1 1 15,1-3-2-15,-1 0 0 16,2 0-4-16,0-3 0 16,-2 4-6-16,-1-1 1 15</inkml:trace>
  <inkml:trace contextRef="#ctx0" brushRef="#br0" timeOffset="5268.6106">3285-15 40 0,'-6'-2'20'0,"-3"7"-24"16,5-3 34-16,-2 3-31 15,-3 1 0-15,-2 4 1 16,-2 4 0-16,-2-3 0 16,0 6 1-16,0 1-1 15,2 2 0-15,1 0 1 16,3 4 0-16,3-1 0 15,3-1 0-15,3-4-1 16,3-3 1-16,5-3-1 16,5-6 0-16,4 3-1 0,4-3 1 15,-3-4-1-15,3-7 1 16,1-2 0-16,3-4 0 16,-3-3 0-16,3-2 1 15,-5-3-1-15,-1-2 1 16,-6 2 1-16,-2-2 1 15,-5-1 0-15,-4 0 0 0,-4 2 0 16,-6 5 1-16,-3 0-2 16,-2 2 1-16,-2 2-2 15,0 4 0-15,0 4-2 16,-2 1 1-16,2 2-4 16,0 2 0-16,2 4-4 15,6 2 1-15,5-1-8 16,5 0 1-16</inkml:trace>
  <inkml:trace contextRef="#ctx0" brushRef="#br0" timeOffset="10103.4792">3753-27 5 0,'0'-1'2'0,"6"-6"3"0,-4 4 2 15,2 1-6-15,-3-1 0 16,-1 3 1-16,-1-2 0 16,-1 2-1-16,-2-2 0 15,0 2 2-15,-1 2 1 16,-1 0 0-16,-2 1 1 0,1 2 0 16,-2-2 0-16,-3 1-1 15,-1 2 0-15,0 4-1 16,-2 2 1-16,2 1-1 15,0-1 0-15,0 6-1 16,1 0 0-16,3 6-1 16,2-3 1-16,3 1-2 15,0-4 1-15,4-3-1 16,2 0 1-16,4-1-1 16,1-3 0-16,4-2 0 15,1-3 0-15,3-2 0 16,1-1 0-16,1-6 0 15,2-1 1-15,2-1-1 16,-1-1 0-16,1-3 0 16,-2-2 1-16,-1-1-1 15,-1 0 0-15,-2-3 0 16,-4 2 1-16,-1-4-1 16,-1 2 1-16,-5 0 0 15,-2 0 0-15,-4 0 0 0,-4 0 0 16,-9 2 1-16,-3 3 0 15,-3 2 0-15,-3 1 1 16,-6 1-1-16,-2 2 0 16,2-1-3-16,2 4 1 15,3 2-7-15,5 1 1 16,7 3-7-16,7 1 0 16</inkml:trace>
  <inkml:trace contextRef="#ctx0" brushRef="#br0" timeOffset="12416.8949">4059-17 18 0,'3'0'9'0,"-1"4"-1"0,-2-3 4 15,0 3-10-15,-2 2 0 16,-1 4 3-16,-1 2 1 16,0-1-7-16,0 8 1 15,-1 2 3-15,-1 1 1 16,-1 1-2-16,-1 1 1 15,-1-4-3-15,-1 1 1 16,3-2-1-16,1-6 0 0,1-5 0 16,1-3 0-16,2-5-1 15,4-5 1-15,0-1-1 16,2-4 1-16,1-4 0 16,3-6 0-16,-1 0 0 15,3 0 0-15,-1-3 0 16,2 0 1-16,4 1 0 15,2-1 0-15,2-1-1 16,0 1 1-16,1 2-1 16,-1 2 1-16,0 3-1 15,3 2 1-15,-1 4 0 16,-1 5 0-16,-1 2-1 16,-2 5 1-16,0 3 0 15,-2 5 0-15,0 1-1 16,-2 3 1-16,-2 4-1 15,-3 5 0-15,-3-1 0 16,-5 1 1-16,-3 2 0 16,-3 0 0-16,-5-2 1 0,-6 2 1 15,-6-3 0-15,-3-4 1 16,-2 1-1-16,-6-3 0 16,-1-2-1-16,-3-4 0 15,-3-2-5-15,2 0 1 16,3-4-4-16,6-1 0 15,8 2-8-15,8-2 0 16</inkml:trace>
  <inkml:trace contextRef="#ctx0" brushRef="#br0" timeOffset="17159.9851">2301 621 19 0,'-6'-2'9'0,"6"-3"-4"0,2 4 8 15,2-1-11-15,2-1 1 16,1 1 2-16,3 0 1 15,3 1-6-15,0-4 0 0,0 1 4 16,4 1 0-16,3-2-1 16,7 0 1-16,3 2-3 15,1 1 1-15,7-3-2 16,-1 0 0-16,-3-2-3 16,-2 2 1-16,-2 0-2 15,-2 0 0-15,-4 0-5 16,-3 2 0-16,-2-2-1 15,-6 2 1-15</inkml:trace>
  <inkml:trace contextRef="#ctx0" brushRef="#br0" timeOffset="17444.1842">2569 561 27 0,'-13'-5'13'0,"0"17"-10"0,9-12 26 16,0 3-27-16,-1 4 0 16,-1 4 0-16,-1-2 1 15,-3 12-4-15,1 4 1 16,-1 5 2-16,1 2 1 16,-2 0-1-16,2-2 0 15,1-2-1-15,1-1 0 16,3-4-3-16,0-3 1 15,2-5-4-15,2-3 0 16,4-6-6-16,3-6 0 0,7-6 0 16,0-1 0-16</inkml:trace>
  <inkml:trace contextRef="#ctx0" brushRef="#br0" timeOffset="16709.6491">2228 574 23 0,'6'4'11'0,"-4"-13"-5"0,-2 9 12 0,0 0-16 16,0 0 0-16,0-5 1 15,-2 0 1-15,-2 0-5 16,-4 2 1-16,-3 0 3 16,-4 3 0-16,-2 1 0 15,-3 4 0-15,-5-1-1 16,-5 1 0-1,-16 11-1 1,4-1 1-16,7 0-2 16,7-3 1-16,7-2-2 15,6-2 1-15,7-1-1 16,8 1 1-16,8-1-1 16,7-2 0-16,6 2 0 15,7-2 0-15,4 1 0 16,1 3 1-16,1 2 0 15,2 1 0-15,-3 0-1 0,-3 1 1 16,-2-3 0-16,-3 0 0 16,-8-3 1-16,-6 1 1 15,-7-1 0-15,-6 1 0 16,-9-1 2-16,-4 1 0 16,-8 2-1-16,-1 0 1 15,-6-2-2-15,-6-1 1 16,-1 0-2-16,-3 1 1 15,-1-1-4-15,2-1 0 16,7 1-3-16,6 0 1 0,5-2-4 16,6 0 0-16,6-4-6 15,5-4 1-15</inkml:trace>
  <inkml:trace contextRef="#ctx0" brushRef="#br0" timeOffset="17819.4961">2775 589 37 0,'-15'9'18'0,"2"16"-25"16,11-19 40-16,-2 3-33 16,1 4 0-16,1 5-1 15,0 4 1-15,2-4-1 16,2 1 1-16,2-3-1 15,1-2 0-15,5-3 0 16,1-4 1-16,2-4 0 0,2-3 1 16,0-1 0-16,2-4 1 15,0 0-1-15,1-7 1 16,-1-1 0-16,-2-2 1 16,0-2-2-16,-2 0 1 15,-1-1-1-15,-1-2 0 16,-4 3-2-16,1 2 1 15,-3-3-3-15,1 5 0 16,-2 3-4-16,0 6 0 0,-1 1-5 16,3 3 1-16</inkml:trace>
  <inkml:trace contextRef="#ctx0" brushRef="#br0" timeOffset="19066.2591">3146 661 35 0,'-9'7'17'0,"11"-9"-22"0,1 0 34 0,5 2-29 16,5 0 0-16,4-1-1 16,4-1 1-16,1-1 0 15,4-2 0-15,4 0-2 16,2 0 0-16,2 0-1 15,-2 0 0-15,1-2-5 16,-1 2 0-16,0-2-1 16,-2 2 0-16</inkml:trace>
  <inkml:trace contextRef="#ctx0" brushRef="#br0" timeOffset="18556.5022">3262 506 29 0,'-5'0'14'0,"-3"20"-10"16,6-12 22-16,0 1-25 0,-1 4 0 15,-1 4 0-15,-2 1 0 16,-1 10-2-16,-2 2 1 16,1 0 0-16,1-1 1 15,-1-4-2-15,2-4 1 16,3-1-3-1,-1-3 1-15,0-7-4 0,2-3 0 16,4-6-4-16,2-6 1 0</inkml:trace>
  <inkml:trace contextRef="#ctx0" brushRef="#br0" timeOffset="18810.2864">3193 578 26 0,'-7'-4'13'0,"7"-6"-13"15,1 7 22-15,3-2-20 16,4 0 0-16,1-2 1 16,4 1 0-16,2-3-4 15,4 1 0-15,1-2 3 16,7 2 1-16,3 0-2 16,-4 1 1-16,4 0-1 15,0 2 0-15,2 4-2 16,-4 1 0-16,-2 1-3 15,-3-1 1-15,-5 2-3 16,-3 0 0-16,-3 1-4 16,-5-1 0-16</inkml:trace>
  <inkml:trace contextRef="#ctx0" brushRef="#br0" timeOffset="19726.4817">3583 676 37 0,'-21'17'18'0,"6"-11"-22"0,15-6 36 15,4 0-31-15,2-3 0 16,5-2 0-16,9 0 0 16,7-2-3-16,3-1 1 15,5 0-3-15,5-1 1 0,-3 1-8 16,6-2 1-16</inkml:trace>
  <inkml:trace contextRef="#ctx0" brushRef="#br0" timeOffset="19531.1477">3600 584 35 0,'-13'10'17'0,"-1"22"-22"15,14-25 36-15,-1 6-31 0,1 5 1 16,-2 6-1-16,-2 1 0 16,2 1-2-16,0 3 1 15,0-8-2-15,0-2 1 16,2-4-2-16,0-5 0 15,0-4-1-15,2-2 0 32,2-19 2-32,-2-5 0 0,0 0 1 15,0 3 1-15,-2-10 1 16,0 1 1-16,0-1 1 16,0 2 1-16,3 0-1 15,1 0 1-15,2 2 1 16,3 3 0-16,2 1 1 15,4 3 0-15,2 1-1 16,4 1 1-16,1 3-2 16,6 3 0-16,4-1-2 15,-2 1 1 1,17-2-4 0,-4 3 0-16,-7 4-3 15,-6 1 0-15,-6 2-4 16,-3 0 1-16,-6 2-3 15,-6 3 0-15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1:30.6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420 6 19 0,'-4'-1'9'0,"2"-1"-6"15,2 0 10-15,-1 1-12 16,-1-1 1-16,0 2 0 0,-2 2 1 16,-2-1-4-16,-1 3 0 15,-2 1 3-15,-3 0 1 16,1-2-1-16,-2 4 0 15,2 3 0-15,-1 6 1 16,-2 1-1-16,-1 5 1 16,0 8-1-16,-2 3 1 15,-2 2-2-15,2 8 1 16,4 4-1-16,2 8 1 0,1 5-2 16,3-4 1-16,1 4-1 15,2 0 1-15,3-5-1 16,-1-5 0-16,2-1 0 15,0-6 1-15,0-10-1 16,0-1 1-16,-2-1-1 16,0-2 1-16,0-4-1 15,0-5 1-15,0-2-1 16,2-3 1-16,0-2 0 16,0-3 0-16,-2 0-1 15,2-6 1-15,0-3-1 16,0 1 1-16,0-2-1 15,0-3 1-15,-1-2-1 16,-1-4 0-16,0 1 0 16,0 0 1-16,-2-2-1 15,0 0 0-15,-1 1 0 16,-1-4 1 0,-7-15-1-1,-2-2 1-15,0 0-1 0,0 3 0 16,2 5 0-16,0 4 1 15,2 3-1-15,1 5 0 16,1 0 0-16,1 4 0 16,3 1 0-16,1 1 0 15,0 1-1-15,4 3 0 16,0 0 0-16,0 3 1 16,2 2-1-16,2 4 1 15,2 2 0-15,3 3 1 0,0 0-1 16,3 3 0-16,-1 3 0 15,2 2 1-15,0-7-1 16,-2 1 0-16,2-1 0 16,1 0 1-16,-5-3 0 15,-2-2 1-15,-1-2 0 16,0-1 0-16,-3-2 0 16,1-3 1-16,0-2-1 15,-2-2 0-15,0-3-1 16,1 0 0-16,1 0 0 15,2-3 0-15,1-4-1 16,3-3 0-16,1-7 0 16,2-1 0-16,2-7-1 15,0 5 1-15,-2 0-3 16,0 0 1-16,0 4-4 16,0-1 1-16,2 7-9 0,0-2 0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38.68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5666 1518 25 0,'-2'-2'12'0,"2"13"-9"16,0-9 12-16,0-2-14 15,2 2 0-15,1 5 3 16,-1-1 0-16,3 6-4 16,0-3 1-16,0 2 2 15,0 2 1-15,0 0-1 16,3-1 1-16,-3 1-2 15,0-2 0-15,3 0 0 16,-3 3 0-16,2-3-1 16,-2 0 0-16,3-4 0 15,-3-1 0-15,0-1 0 0,0-3 0 16,-3-2 1-16,-2 0 0 16,3-5-1-16,-3 1 1 15,0-5 0-15,-3 0 0 16,1 0 0-16,-6-2 0 15,1 2-2-15,-3-2 1 16,-5-2-1-16,-1-1 1 16,-1-1-1-16,-1-1 0 0,1 5 0 15,-1 4 1-15,1 1-1 16,4 6 1-16,1 4 0 16,-3 3 0-16,-3 6 0 15,1 5 0-15,-1 2-1 16,-5 2 1-16,3 5-1 15,3 0 0-15,-3 8 0 16,2 6 1-16,1-1-1 16,2 6 1-16,2 6-1 15,3-1 0-15,3-7 0 16,2-6 1-16,5-6-2 16,5-3 1-16,2-1 0 15,1-1 0-15,7-5 0 16,2-4 0-16,3-2 0 15,3-3 0-15,-1-4 0 16,-4-4 0-16,2-5 0 16,-2-3 0-16,2-5-1 15,0-1 1-15,0-5 0 16,0 1 0-16,0-3-1 0,-5 1 1 16,-3-1-1-16,-2-2 1 15,-5 3 0-15,-2-3 0 16,-6 2 0-16,-2-2 1 15,-5 5-1-15,-2 4 0 16,-1 2 0-16,1 1 1 16,-1 1-1-16,3 1 0 15,-2 4 0-15,2-5 0 16,0 1 0-16,0 4 0 0,2 0 0 16,6-5 1-16,-1 3-1 15,8-2 0-15,-5 4 0 16,5-5 0-16,5-1 0 15,3 1 0-15,4-6 0 16,6 4 0-16,-1 1-1 16,3-1 1-16,0 3 0 15,-2-1 0-15,2 3 0 16,-2 0 0-16,-1 2-3 16,-2 0 0-16,-2 2-6 15,-3 2 1-15,0 5-7 16,-10-2 1-16</inkml:trace>
  <inkml:trace contextRef="#ctx0" brushRef="#br0" timeOffset="659.97">6045 1767 22 0,'-3'-6'11'0,"8"-21"-9"16,-2 18 9-16,-1 0-11 15,1-2 1-15,-3 2 1 16,-3-2 1-16,1 2-1 16,-3 2 0-16,0 3 2 15,-3 4 1-15,1 2 0 16,-3 7 0-16,0 4-1 16,0 12 1-16,0-5-2 15,-3 7 0-15,1 4 0 16,-1 0 0-16,3 5-1 15,3 4 0-15,2 0-1 16,7-4 1-16,3-3-1 16,0-4 0-16,3-5-1 15,2-6 0-15,5-7 0 16,5-2 0-16,2-11 0 0,3-5 1 16,3-4 0-16,-3-7 0 15,3-4-1-15,-3-2 1 16,-3-3-1-16,-2-2 1 15,-2 0 0-15,-6-2 0 16,-4 4 0-16,-8 0 0 16,-10-2 0-16,-3-2 0 15,-2 7 0-15,-5 1 1 16,-2 8-2-16,-3 4 1 16,-1 2-1-16,6 9 0 0,0 2-3 15,3 9 0-15,2 2-5 16,7-1 1-16,6-1-8 15,4-2 0-15,8-3 1 16,5 1 0-16</inkml:trace>
  <inkml:trace contextRef="#ctx0" brushRef="#br0" timeOffset="1095.6988">6361 1734 34 0,'2'-13'17'0,"-4"15"-22"15,-1 2 34-15,3 1-28 16,-2 4 0-16,-3 2-1 16,-3 0 1-16,-4 7-1 15,-1 6 1-15,-2 3 0 16,0 4 1-16,0 3-1 16,2-1 1-16,8-4 0 0,0 0 0 15,5-5-1-15,8-1 0 16,2-8 0-16,5-4 0 15,3-6-1-15,2-5 1 16,2-7-1-16,6-4 1 16,2-2-1-16,0-10 1 15,-3 3 0-15,1-2 1 16,-3-5-1-16,-5-4 1 16,-2 4 0-16,-6 1 1 15,-4-6-1-15,-8 3 1 0,-8 3-1 16,-2-1 0-16,-7 7-1 15,-6 7 0-15,1 1-1 16,-4 8 0-16,4 6-4 16,2 3 0-16,2 8-4 15,6 0 0-15,2 1-5 16,2-3 0-16,8 0-1 16,5-2 0-16</inkml:trace>
  <inkml:trace contextRef="#ctx0" brushRef="#br0" timeOffset="1650.8228">6694 1745 39 0,'-5'9'19'0,"-2"9"-27"0,7-12 39 15,-3 3-31-15,-2 5 0 16,2 6 1-16,-2 0 0 15,-5 11-1-15,3 0 1 16,-3 5 0-16,0-5 1 16,0-2 0-16,0-2 1 15,2-7-1-15,1-2 0 16,2-5 0-16,0-4 0 16,2-11 0-16,3-3 0 15,3-6-1-15,-1-7 0 0,3-6-1 16,3-1 0-1,12-24-2 1,5-2 1-16,-5 6-1 16,0 8 1-16,0 1-1 15,3 7 0-15,-1 7 0 16,6 6 1-16,-1 3 0 16,1 8 1-16,-1 5-1 15,1 7 1-15,0 9 0 16,-1-1 0-16,-2 10 0 15,0 4 1-15,-7 0 0 16,-6 4 0-16,-2 5 1 16,-5 2 0-16,-7-7 1 15,-8 1 1-15,-8-5-1 16,-4 2 0-16,-11-4 0 16,-7-7 1-16,3-5-4 15,-4 1 1-15,-4-5-4 0,-2-2 0 16,4-7-5-16,3-4 1 15,7-5-8-15,8-2 0 16</inkml:trace>
  <inkml:trace contextRef="#ctx0" brushRef="#br0" timeOffset="2957.6243">7827 1678 22 0,'13'0'11'0,"-3"-13"-7"0,-3 8 9 0,-2 1-12 15,3-3 0-15,-3 3 4 16,0 2 0-16,-3-3-5 16,-2 5 1-16,-2-2 3 15,-3 0 1-15,-5 2-1 16,-3 0 1-16,-2 0-2 16,-5 0 1-16,0 2-1 15,-3 2 1-15,-2 3-1 16,0 2 0-16,0 2-1 15,0 0 1-15,3 3-2 16,-3 6 1-16,7-7-2 16,3 0 0-16,2-2-1 15,6-2 1-15,7 0-1 16,5-2 1-16,7-3-1 16,8-1 1-16,6-3-2 15,4 2 1-15,2 0 0 16,6 3 1-16,-3 3-1 0,-3 4 0 15,-1 1 0-15,-1 3 0 16,-3 1 2-16,-2-1 0 16,-5 2 0-16,-5 0 1 15,-5 4 1-15,-7-2 0 16,-6-2 0-16,-7 2 0 16,-2 0-1-16,-6-4 1 15,-9-1-1-15,-8-2 0 16,-3-1-1-16,-2-3 0 15,-3-3-2-15,1-1 1 0,4-3-3 16,0-4 1-16,8-3-4 16,3 1 0-16,7-1-4 15,5-1 0-15,7-1-5 16,11-2 1-16</inkml:trace>
  <inkml:trace contextRef="#ctx0" brushRef="#br0" timeOffset="3362.6014">8045 1643 23 0,'-20'8'11'0,"0"6"-1"0,15-12 13 15,0 0-21-15,0 0 1 16,2 1 1-16,3-1 0 16,3-2-5-16,4-2 0 15,9-1 4-15,4-1 0 16,2 0-1-16,8-1 0 15,5 1-1-15,3-3 1 16,-3 0-1-16,0 1 0 0,0-1-1 16,0-2 0-16,-2 2-2 15,-1 1 1-15,-4 1-3 16,-5 1 0-16,-3-1-3 16,-5 1 0-16,-5-1-4 15,-3 3 1-15</inkml:trace>
  <inkml:trace contextRef="#ctx0" brushRef="#br0" timeOffset="3662.8295">8266 1596 38 0,'-15'11'19'0,"0"16"-22"16,12-21 35-16,-2 5-31 15,0 9 1-15,-5 3 3 16,-2 6 1-16,-1 6-6 0,0 1 0 16,3 6 4-16,0 1 1 15,0 1-2-15,3-6 1 16,2-2-3-16,0-3 1 16,2-6-2-16,3-3 0 15,3-6-2-15,2-7 0 16,2-4-4-16,3-7 0 15,0-2-4-15,3-3 0 16,2-3-5-16,3-8 1 0</inkml:trace>
  <inkml:trace contextRef="#ctx0" brushRef="#br0" timeOffset="4368.9965">8539 1660 33 0,'-10'0'16'0,"0"3"-16"16,10-1 27-16,-3 4-26 15,1 6 1-15,-1 3-1 16,-2 5 1-16,-2 5-2 15,-3 8 0-15,0 1 2 16,0 1 1-16,0 3-1 16,5-2 0-16,2-1 0 15,3-1 1-15,5-7-1 16,3-5 1-16,2-7-2 16,2-3 1-16,11-8-1 15,4-4 0-15,3-7-1 16,-4-8 0-16,-1-7 0 15,-3-1 1-15,1-3-1 16,2-8 1-16,-3 1-1 0,3-1 1 16,-5-4-1-16,-2 0 0 15,-3 5-3-15,-2 2 0 16,-3 2-4-16,0 2 1 16,0 7-8-16,0 9 1 15,-3 2 0-15,-2 9 1 16</inkml:trace>
  <inkml:trace contextRef="#ctx0" brushRef="#br0" timeOffset="5134.9572">8825 1863 46 0,'-33'7'23'0,"31"-7"-34"16,9 0 47-16,6-2-37 0,7-3 1 16,5 1 0-16,10-3 0 15,5 0-1-15,-2-2 1 16,2 0-2-16,2 1 1 16,6 1-3-16,-6 2 0 15,-1 3-2-15,-4 0 0 16,-2 0-5-16,0-1 0 15</inkml:trace>
  <inkml:trace contextRef="#ctx0" brushRef="#br0" timeOffset="4893.7668">8998 1689 41 0,'-13'11'20'0,"-4"74"-29"15,12-60 44-15,-3 1-31 16,-5 12 1-16,-2 5 1 16,0 6 0-16,0-5-9 15,0-6 1-15,3-2 5 16,2-7 1-16,2-5-4 15,3-8 0-15,3-10-3 16,2-3 1-16,2-12-1 0,3-7 0 16,-2-11-1-16,2-4 0 15,0-2 0-15,2-10 1 16,1-3 1-16,-1 1 1 16,6 1 1-16,2 1 0 15,0 3 1-15,5 4 0 16,0 5 1-16,3 0 0 15,-6 9 1-15,3 2 1 16,0 2-1-16,8 5 0 16,2 4-1-16,2 0 0 0,1 4-1 15,2 5 1-15,0 0-2 16,0 3 0-16,0-1-3 16,-2 2 1-16,-5 3-4 15,-3-3 0-15,-3 1-5 16,-4 1 1-16,-6 1-3 15,-2 0 1-15</inkml:trace>
  <inkml:trace contextRef="#ctx0" brushRef="#br0" timeOffset="5810.426">9266 1912 52 0,'-30'13'26'0,"12"-8"-38"16,18-5 54-16,8 0-41 15,7 0 0-15,7 0 0 16,11-7 0-16,4-4-2 15,6 0 1-15,10 0-2 16,-1-3 1-16,1 3-5 16,5 2 1-16,-1 3-9 15,-4 4 0-15</inkml:trace>
  <inkml:trace contextRef="#ctx0" brushRef="#br0" timeOffset="5584.3869">9429 1774 36 0,'-18'16'18'0,"11"-3"-20"15,7-6 32-15,-8 4-30 16,-2 7 1-16,0-1 2 15,0 12 0-15,-2 9-2 16,-1-2 0-16,0 0 2 16,1-1 1-16,2-1-1 15,0-10 0-15,2-4-2 16,3-4 0-16,0-5-3 16,3-7 1-16,2-4-3 15,2-13 1-15,1-3-1 16,2-1 1-16,0-8-1 15,0-4 1-15,2-2 1 16,1-7 1-16,4 2 1 16,3-1 0-16,1-1 1 0,1 6 0 15,1 1 1-15,-1 7 0 16,6-1 1-16,-1 5 1 16,3 0-1-16,3 7 1 15,2 2-2-15,3 2 1 31,24 0-2-31,-7 0 0 16,-7 0-4-16,-5 5 1 16,-3 1-4-16,-8 3 1 15,-4 5-5-15,-6 1 1 0,-7-1-4 16,-5 4 0-16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2:28.1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 16 18 0,'-14'-5'9'0,"7"3"-3"16,7 0 10-16,-3 2-15 16,3-2 0-16,0 2 1 15,3-2 0-15,1 0-2 16,1 0 0-16,5 2 2 16,4 0 1-16,4 2-1 15,3 0 1-15,0 2-1 0,1 2 1 16,3 5-1-16,8 3 0 15,2 3-1-15,3 8 1 16,2 6-1-16,-1 5 0 16,1 10-1-16,-2-1 1 15,-3 5 0-15,2 15 0 16,1 6-1-16,-3-1 1 16,-5 7 0-16,1 15 0 0,-5 4 0 15,-3 0 1-15,-4-1-1 16,2 12 1-16,-7-3-1 15,0 6 1-15,0 2-1 16,-2 1 0-16,-1 3 0 16,-1-3 1-16,-3-5-1 15,0-4 1-15,0-6-1 16,2-2 1-16,-2 2 0 16,3-13 0-16,-3-4-1 15,0-8 0-15,0-4 0 16,-3-9 0-16,-1-6 0 15,-1-8 0-15,0-10-1 16,1-5 1-16,-3-6-1 16,0-4 1-16,2-7-1 15,0-3 1-15,-2-3-1 16,-2 0 0-16,2-4 0 16,2 1 0-16,-2-3-1 15,3 2 1-15,-3 2 0 16,2-4 0-16,-2-2 0 15,0 4 0-15,0-4 0 0,0 0 0 16,0 0 0-16,0 2 1 16,0 0-1-16,0-2 0 15,0 0 0-15,-2-2 0 16,2 2 0-16,0 0 1 16,0 0-1-16,-3-2 0 15,3 2 0-15,0-4 0 16,0 4 0-16,0 0 0 0,-2-2 0 15,0 2 0-15,2-2 0 16,0 0 1-16,-3-2-1 16,-1 0 0-16,-1 1 0 15,-2-1 0-15,2-2 0 16,-2-2 0-16,-4-3 0 16,-4-1 0-16,1-5 0 15,3-2 0-15,-1 1 0 16,0-1 0-16,1-2 0 15,1 0 0-15,-1 0 0 16,1 3 0-16,3 1 0 16,0 2 0-16,2 3-1 15,3 2 1-15,0 3 0 16,4 3 0-16,-2 4 0 16,5 4 1-16,2 5-1 15,0 5 1-15,2 1-1 16,3 4 1-16,0 8-1 0,2 0 1 15,0 2-1-15,0 4 1 16,2-4-1-16,-2-2 1 16,3-6-1-16,-6-2 0 15,-1-2 1-15,-1-3 0 16,-2-1-1-16,0-3 1 16,0 0 0-16,-2-1 0 15,0-3 0-15,-1-2 0 16,1-2-1-16,-5-2 1 15,2-4 0-15,1-2 0 0,-1 2 0 16,-2 0 0-16,2-7-1 16,1-3 1-16,1-5 0 15,1-2 0-15,0-6 0 16,-1-6 0-16,1 1-1 16,2-3 1-16,2 2-1 15,1 1 1-15,1 5-1 16,-1 4 0-16,-1 9-1 15,1 1 1-15,-1 5-2 16,0 4 0-16,3 4-6 16,-3 2 0-16,1 2-7 15,-6-4 0-15,-6-8-3 16,-3-13 1-16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47.47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3482 920 23 0,'-12'-11'11'0,"4"7"-6"16,8-1 11-16,0 5-16 15,0 0 0-15,5 0 1 16,3 0 0-16,2 5 0 15,0-1 1-15,2 0 0 0,6 3 1 16,4 4 0-16,3 5 0 16,0 4-1-16,1 0 1 15,-4 7-2-15,3 11 1 16,3 2-2-16,4 4 1 16,-2 10-1-16,-2 1 1 15,-3 6-1-15,-2 1 1 16,-3 3 0-16,-3 4 0 15,-2 2 0-15,-2-6 0 16,-3 8 1-16,-3-8 0 0,-2-1-1 16,-2 3 1-16,2-7 0 15,-3 1 0-15,1-15 0 16,-1-1 0-16,-2-7-1 16,0-7 1-16,-2-7-3 15,-1-3 1-15,1-8-5 16,2-9 1-16,0-4-6 15,0 0 1-15,2-11-4 16,1-2 0-16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48.02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3668 2012 30 0,'-18'4'15'0,"23"16"-14"0,-2-17 26 15,4 3-26-15,3 3 0 16,0 5 1-16,0 6 1 0,0 2-3 16,5 0 0-16,-2 3 3 15,2-5 0-15,2 4-1 16,1 3 0-16,0 0 0 16,-1-3 0-16,3-1-1 15,-2-6 1-15,-3 3-1 16,0-4 1-16,-3 2-1 15,-2 0 1-15,0 0 0 16,-2-5 0-16,-1-2-1 16,-4-2 1-16,2-2-1 15,-3-3 1-15,-2-2-1 16,3-6 0-16,2-3-1 16,-3-6 1-16,3-1 0 15,-2-8 0-15,4-7-1 16,3 0 1-16,1-11-1 15,4-4 0-15,0 1-1 16,2 1 1-16,1 4-1 0,2 2 0 16,-3 7-4-16,1 5 0 15,2 2-7-15,2 4 1 16,-1 2-3-16,-6 3 0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50.15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3883 2146 10 0,'-2'0'5'0,"2"9"3"0,0-9 5 16,0 0-12-16,0 0 1 16,0 0 0-16,0 4 1 15,0 0-3-15,0 1 0 16,0-1 2-16,0 3 0 0,0 0-1 16,0 2 1-16,0 0 0 15,0-1 0-15,0-1-1 16,0 0 0-16,0 2 1 15,0 0 0-15,0 2 0 16,0 0 0-16,2 0-1 16,-2 2 0-16,0 3 0 15,3 0 0-15,-1-5-6 16,1 0 1-16,2-7-5 16,-5-8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48.02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3668 2012 30 0,'-18'4'15'0,"23"16"-14"0,-2-17 26 15,4 3-26-15,3 3 0 16,0 5 1-16,0 6 1 0,0 2-3 16,5 0 0-16,-2 3 3 15,2-5 0-15,2 4-1 16,1 3 0-16,0 0 0 16,-1-3 0-16,3-1-1 15,-2-6 1-15,-3 3-1 16,0-4 1-16,-3 2-1 15,-2 0 1-15,0 0 0 16,-2-5 0-16,-1-2-1 16,-4-2 1-16,2-2-1 15,-3-3 1-15,-2-2-1 16,3-6 0-16,2-3-1 16,-3-6 1-16,3-1 0 15,-2-8 0-15,4-7-1 16,3 0 1-16,1-11-1 15,4-4 0-15,0 1-1 16,2 1 1-16,1 4-1 0,2 2 0 16,-3 7-4-16,1 5 0 15,2 2-7-15,2 4 1 16,-1 2-3-16,-6 3 0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2:07.7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context xml:id="ctx1">
      <inkml:inkSource xml:id="inkSrc1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5-04-15T20:51:11.889"/>
    </inkml:context>
    <inkml:brush xml:id="br1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-3273-1615 19 0,'0'-9'9'0,"3"-1"-5"15,-3 10 14-15,0-4-16 16,0 4 1-16,0 2 2 15,-3 4 1-15,1-4-6 0,-3 4 0 16,1 9 5-16,-1 6 0 16,0 2-1-16,3 10 0 15,0 2-1-15,-1 5 1 16,1 2-2-16,0-7 0 16,-1 0 0-16,1-3 0 15,2-7-1-15,0-5 1 16,0-1-1-16,0-6 1 15,0-5 0-15,0-6 0 16,2-6-1-16,1 0 0 16,-1-5-1-16,3-7 1 15,-3-3-1-15,-2-2 0 0,0-4-1 16,-2-4 1-16,-1 0-1 16,1 0 0-16,2-3 0 15,0-1 0-15,0 4 0 16,0 8 1-16,2 0-1 15,1 3 0-15,1-1 0 16,3 2 0-16,0 3 0 16,0 1 1-16,1 3 0 15,-1 1 0-15,0 5 2 16,0 10 0-16,0 3-1 16,0-1 1-16,0 7 0 15,0 8 1-15,0-3-2 16,0 12 1-16,2-1-1 15,0-4 1-15,-1-2-1 0,-1 0 0 16,0-4 0-16,0-5 0 16,-3-3 0-16,1-5 0 15,0-2-1-15,-1-3 1 16,1-8 0-16,0-3 0 16,-1-7-1-16,3 1 1 15,0-5-1-15,0-2 0 16,5-6 0-16,2-2 0 15,0 4-1-15,0-4 0 16,5 0-1-16,-5 0 1 16,0 6-1-16,-4-2 1 0,-1 10-1 15,-2 9 1-15,0 8 1 16,-2 13 0-16,-3-1 1 16,0 11 0-16,1 2 0 15,1 7 1-15,1 5-1 16,2 1 1-16,-2 1 0 15,-1-1 0-15,1-5-1 16,-3-8 0 0,1-6-4-1,1-8 1-15,1-9-7 16,2-4 0-16,3-8-6 16,1-7 0-16,-1-4-2 15,-3 0 1-15</inkml:trace>
  <inkml:trace contextRef="#ctx0" brushRef="#br0" timeOffset="1276.739">-2830-1480 25 0,'-19'4'12'0,"10"-2"-5"16,9-4 20-16,0 2-25 16,0 0 1-16,5-2 1 15,2 4 1-15,2-4-6 0,5 0 1 16,3 0 3-16,6 0 0 16,5 0-3-16,5 0 0 15,0-1-6-15,2-1 0 16,7-4-6-16,0 0 1 15</inkml:trace>
  <inkml:trace contextRef="#ctx0" brushRef="#br0" timeOffset="1006.5486">-2453-1707 18 0,'0'-2'9'0,"5"0"-4"0,-5 2 14 16,2 2-17-16,1-4 1 15,-1 0 2-15,-2 2 1 16,5-2-6-16,-5 2 1 16,0 0 4-16,0 0 0 0,0-5-1 15,-3 5 1-15,1 0-1 16,-3 0 0-16,-2 3-1 16,-2-3 0-16,0 2-1 15,-3-2 0-15,0 0 0 16,-2 2 0-16,2 0-1 15,-2-2 0-15,3 2-1 16,-3-2 1-16,-1 2-1 16,4 0 1-16,-3-2-1 15,0 2 0-15,-3 0 0 16,1 2 1-16,2 3-1 16,-3-1 1-16,1 2 0 15,2 5 0-15,0-5 0 16,2-2 0-16,3 5 0 15,-1-1 1-15,1 5 0 16,0 3 0-16,4 3-1 16,0-2 1-16,3 4-1 0,2 2 1 15,2 0-1-15,1 0 0 16,4 0-1-16,0-4 1 16,2-1-1-16,0-1 1 15,1-2-1-15,2-3 1 16,-1 1-1-16,3-5 0 15,0-1 0-15,0-3 0 16,3-6 0-16,-3 0 0 16,2 0-1-16,1-4 1 15,1-2-4-15,1-1 0 0,0 1-5 16,-3 2 0 0,1-2-6-16,-3 1 1 0,-3-5-2 15,-4 2 0-15</inkml:trace>
  <inkml:trace contextRef="#ctx0" brushRef="#br0" timeOffset="1922.4976">-2298-1638 30 0,'-17'12'15'0,"10"-1"-9"15,5-11 22-15,0 4-26 16,-3 6 1-16,3 5 1 16,-1 6 1-16,1 1-6 15,2 5 1-15,5 3 3 16,-5-1 1-16,4-2-2 15,1-4 0-15,-3-5-1 16,-2-3 1-16,3-2-1 16,-1-5 1-16,-2-6-2 15,-2-2 1-15,-1-8 0 16,-1-5 0-16,-3-4-1 16,2-3 0-16,-2-1 0 0,0-6 0 15,2-2-1-15,3 4 1 16,7-7-1-16,-1 3 1 15,6 2-1-15,-1 4 0 16,5 7 0-16,2-1 0 16,1 9 0-16,-3 1 1 15,2 5 0-15,3 4 0 16,0 5 0-16,2 5 1 16,2 1-1-16,-2 1 1 0,-2 7 0 15,-2 4 0-15,-3-2 1 16,-5 2 0-16,-2 0 0 15,-5-2 0-15,-4 0 1 16,-5 0 1-16,-5-3-2 16,-4-1 1-16,-3 0-1 15,0-5 1-15,3-1-2 16,-3-3 1-16,-2-3-3 16,0-3 1-16,-2-2-3 15,2-2 1-15,-1-6-6 16,4-3 1-16,4-7-6 15,9 1 1-15,10 0-4 16,9 1 0-16</inkml:trace>
  <inkml:trace contextRef="#ctx0" brushRef="#br0" timeOffset="2297.7223">-1886-1707 29 0,'-2'-2'14'0,"2"0"-4"0,-3 8 22 0,1 0-28 16,0 7 1-16,-3 3 3 15,3 1 1-15,-1 8-10 16,1 2 0-16,2 2 7 16,5 7 0-16,-1 1-3 15,3 1 1-15,-2-3-2 16,0-2 0-16,-3-4-1 16,0-4 0-16,1-6-4 15,-1-4 0-15,0-9-6 16,-2-6 0-16,5-2-7 15,2-11 1-15,3-1-2 16,-1-3 1-16</inkml:trace>
  <inkml:trace contextRef="#ctx0" brushRef="#br0" timeOffset="2748.0398">-1666-1670 34 0,'-11'7'17'0,"-6"16"-15"0,12-19 35 16,-2 6-34-16,-2 7 1 15,2 6 2-15,2 2 1 16,3 4-9-16,4 2 1 0,3 2 4 15,2 3 1-15,5-5-3 16,-1-4 1-16,8-4-2 16,0 0 1-16,4-9-1 15,3-5 1-15,-2-11-1 16,-6-7 0-16,1-1 0 16,-3-7 0-16,-2-1 0 15,-4-10 1-15,-3 6-1 16,-2-5 1-16,-5-5-1 15,-3 3 0-15,-1-4 0 16,-8-5 0-16,0 7-1 16,-7 2 0-16,-4 8-1 15,0 13 1-15,1 4-4 16,4 10 1-16,1 8-5 16,6-3 1-16,6 6-7 0,7 1 1 15</inkml:trace>
  <inkml:trace contextRef="#ctx0" brushRef="#br0" timeOffset="3287.9527">-1076-1680 30 0,'-2'-6'15'0,"-3"0"-8"15,3 3 22-15,0 1-26 16,-3 2 0-16,0 0 5 16,-2 2 1-16,-2 1-10 0,0 3 1 15,-8 4 6-15,-4 3 1 16,-5 1 0-16,-4 11 0 15,-1 2-2-15,1 2 0 16,2 9 0-16,7-1 0 16,4 1-2-16,8-1 0 15,7-5-2-15,6-3 1 16,8-4-2-16,9-7 0 16,7-3-4-16,5-9 0 15,0-6-5-15,2-6 1 16,3-4-7-16,-3-1 0 0,-3-5-5 15,-3-1 1-15</inkml:trace>
  <inkml:trace contextRef="#ctx0" brushRef="#br0" timeOffset="4023.7944">-907-1663 38 0,'-12'10'19'0,"3"19"-17"16,9-27 32-16,-2 7-29 0,2 5 0 15,0 7 1-15,0 0 0 16,2 8-9-16,0 2 1 15,3 0 5-15,0 3 0 16,-1-7-3-16,3-4 0 16,-2-5 0-16,0-1 0 15,-5-9-1-15,0-5 1 16,0-3-1-16,0-9 0 16,-3-1 0-16,-1-7 1 15,1-6-1-15,1-4 1 16,0-8-2-16,2 4 0 15,4-7 0-15,3 1 1 0,3-1-1 16,2 5 0-16,-1 2 1 16,6 4 1-1,-1 6 2-15,0 2 0 0,3 9 0 16,0-1 1-16,2 7-1 16,-2 6 1-16,-1 4-1 15,1 7 0-15,-5 1-1 16,-4 5 0-16,-3 0-1 15,-7-2 1-15,-5 5-1 16,-4-1 1-16,-3 2-2 16,-2-2 0-16,0 0-1 15,0-5 0-15,-3 1 0 16,-1-2 0-16,1-3 0 16,3-4 0-16,2-3 1 15,3-1 0-15,2 0 1 0,5 2 1 16,2 0 1-16,7 1 1 15,2-1 1-15,0 6 0 16,3-1 1-16,2 3 1 16,5-1-2-16,0-1 1 15,-1 1-2-15,4-3 1 16,-4 1-6-16,-1-3 1 16,-3-2-9-16,-3-4 1 15,1 0-8-15,-2-6 1 16,1-2-3-16,-1 0 1 15</inkml:trace>
  <inkml:trace contextRef="#ctx0" brushRef="#br0" timeOffset="5120.8285">-544-1568 39 0,'-12'9'19'0,"22"-9"-23"15,-6-2 42-15,11 0-35 0,3-3 0 16,3 1 2-16,3 0 0 16,4-2-7-16,5 0 1 15,4 4 1-15,-2-1 0 16,0 1-10-16,3 0 0 16,-3-2-4-16,-9 2 1 15</inkml:trace>
  <inkml:trace contextRef="#ctx0" brushRef="#br0" timeOffset="4804.6069">-200-1799 35 0,'3'-4'17'0,"-6"0"-17"0,3 2 33 15,-2 4-31-15,-3-2 1 16,-2 0 4-16,-2 0 0 16,-3 0-8-16,-2 0 1 0,-2 0 5 15,-1 0 1-15,-1 2-2 16,-1-2 1-16,3 0-2 16,2 0 0-16,0 0-1 15,-5 2 0-15,2 2 0 16,3 3 1-16,3-3-1 15,1 2 1-15,1 0-1 16,0 3 1-16,4 3-1 16,0-2 1-16,0 5-2 15,1 4 1-15,1 2 0 16,1-3 0-16,2 5 0 16,0 2 0-16,0 0-1 15,2-2 1-15,3 2-1 16,0 2 1-16,-1-2-1 15,4-2 0-15,-4-2-1 0,6 0 1 16,-3-7-1-16,0 1 1 16,0-5-1-16,0-1 0 15,2-3-1-15,0-2 1 16,5-2-3-16,-2-2 0 16,2-4-4-16,0 2 1 15,0-2-5-15,3-1 1 16,-3-1-6-16,0 0 1 15,-2 2-2-15,-1-2 0 16,1-3 2-16,-7 5 0 16</inkml:trace>
  <inkml:trace contextRef="#ctx0" brushRef="#br0" timeOffset="6653.173">-2012-972 25 0,'-12'-4'12'0,"10"6"-3"0,2-6 17 16,-3-1-23-16,1 1 1 15,-3-2 2-15,-2 2 0 16,-2-2-6-16,-3-1 0 16,-4 3 6-16,-3 0 0 0,-2 2-2 15,-3 2 0-15,6 2 0 16,-3 6 0-16,-5 3-2 16,-5 3 0-16,1 3-1 15,4 2 1-15,3-3-1 16,6-3 0-16,6-1-1 15,4-1 0-15,9-1 0 16,7 1 0-16,8-3-1 16,4 0 0-16,-2 1 0 15,4-5 1-15,3 2 0 16,4 2 0-16,1 5-1 16,-3 4 1-16,-2-5-1 15,-5 3 1-15,-3 1 0 16,-4 1 0-16,-4 0 1 15,-6-3 0-15,-4-1 0 16,-4-1 0-16,-6-1 2 16,-6-3 0-16,-5-2 0 15,-3 2 0-15,3-1-1 0,-2-3 1 16,-3-2-4-16,-4-4 1 16,-1-2-6-16,8-3 0 15,6-5-6-15,8-1 0 16,11-3-6-16,10-3 0 15</inkml:trace>
  <inkml:trace contextRef="#ctx0" brushRef="#br0" timeOffset="7058.5393">-1961-955 37 0,'-16'6'18'0,"-1"2"-12"15,15-6 27-15,2-2-30 16,5 2 1-16,4-2 1 16,5 0 1-16,5-4-7 15,0 0 0-15,6-2 5 16,6-1 1-16,6 1-2 0,1 0 0 16,6 2-2-16,-4 0 0 15,2-1-5-15,-9 3 1 16,-5 2-6-16,-4-2 1 15,-6 2-7-15,-4 0 1 16,-4 0-2-16,-6 0 1 16</inkml:trace>
  <inkml:trace contextRef="#ctx0" brushRef="#br0" timeOffset="7330.6946">-1764-995 41 0,'-17'12'20'0,"-1"11"-14"16,13-12 41-16,0 5-43 15,1 3 1-15,-1 8 4 16,0 0 0-16,3 5-11 16,2 1 0-16,2-2 7 15,1-2 0-15,1-2-3 16,1-2 0-16,0-6-6 15,-1-2 0-15,1-9-7 16,2-2 0-16,2-6-7 16,3-6 1-16,0-4-1 15,-3-5 0-15</inkml:trace>
  <inkml:trace contextRef="#ctx0" brushRef="#br0" timeOffset="7691.5455">-1577-905 37 0,'-18'22'18'0,"13"-3"-16"0,2-8 36 16,1 1-35-16,4 5 0 16,3-1 2-16,5 1 0 0,1 0-7 15,3-1 1-15,0 1 3 16,-2-7 1-16,2-3-2 15,3-5 1-15,1-6-2 16,1 1 1-16,0-3 0 16,-3-4 0-16,1-5 0 15,-6-3 0-15,1-3 0 16,-5 2 0-16,-2-6 0 16,-3-2 1-16,-2 0-1 15,-2 2 1-15,-1 4-3 16,1 2 0-16,2 5-5 15,5 1 0-15,4 7-7 16,3 2 1-16,2 2-4 16,7 2 0-16</inkml:trace>
  <inkml:trace contextRef="#ctx0" brushRef="#br0" timeOffset="8379.4034">-1282-824 53 0,'-4'4'26'0,"32"-12"-34"16,-17 3 55-16,11 1-46 16,-1-2 0-16,4-2 0 15,8 6 1-15,0-5-7 16,2 3 1-16,0 0-5 16,-2 0 0-16,2 0-6 15,-4-1 0-15</inkml:trace>
  <inkml:trace contextRef="#ctx0" brushRef="#br0" timeOffset="8152.6035">-1155-937 49 0,'-14'21'24'0,"9"12"-23"0,5-22 47 16,0 3-46-16,2 9 1 16,1-4-1-16,-1 2 1 0,3 2-4 15,2-2 0-15,-2-3 1 16,-1-1 1-16,-1-5-3 15,-3-3 0-15,2-5-4 16,-2-4 0-16,-2-4-2 16,2-5 0-16,-3-1-1 15,-1-2 0-15,-1-5 0 16,-2-6 1-16,0 0 2 16,2-6 1-16,-2 0 3 15,2-2 1-15,3 4 3 16,4 2 1-16,3 6 3 15,4 2 0-15,1 3 3 16,2-1 0-16,2 2-1 16,7 1 0-16,4 4-3 15,4-1 1-15,3-1-3 16,1 0 1-16,0 5-5 16,-3 1 1-16,-4 2-6 0,-2 2 1 15,-8 2-8-15,-4 0 1 16,-5 5-3-16,-5 1 0 15</inkml:trace>
  <inkml:trace contextRef="#ctx0" brushRef="#br0" timeOffset="8829.5426">-823-899 50 0,'-11'21'25'0,"8"8"-26"0,3-21 46 15,0 5-44-15,0 3 0 16,0 3 1-16,3 2 0 16,-1 0-3-16,0-3 0 15,1-1 2-15,-1-5 0 16,-2-3-1-16,0-3 1 16,0-8-2-16,-2-6 1 15,-1-3-1-15,-1 3 1 16,-1-7-1-16,3-3 1 0,-1-7-1 15,1 0 0-15,2-5 0 16,5-3 1-16,-1 6-1 16,3 2 1-16,0 4 0 15,5 0 0-15,-2 3 1 16,1-1 0-16,6 4 0 16,4 1 0-16,4 1 0 15,6 1 1-15,-3 1-3 16,0 7 1-16,0 4-5 15,-4-2 1-15,-3 4-3 16,-3 0 0-16,-3 0-4 16,-6 3 0-16,-2 1-4 15,-5-2 1-15</inkml:trace>
  <inkml:trace contextRef="#ctx0" brushRef="#br0" timeOffset="9026.2039">-820-843 57 0,'-24'12'28'0,"27"-3"-30"0,1-9 57 15,8 0-52-15,0-4 0 16,7-3 0-16,6-1 0 16,8 2-5-16,7 0 0 15,-3-5-5-15,3 3 0 16,0-1-12-16,-5-1 1 15</inkml:trace>
  <inkml:trace contextRef="#ctx1" brushRef="#br1">-1274-945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9T06:05:08.028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0 0 0,'0'0'16,"0"0"-16,0 0 16,0 0-1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9T06:05:33.542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0 0 0,'0'0'16,"0"0"0,0 0-1,0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10:17.83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63 111 21 0,'-24'-33'10'0,"3"0"-4"0,17 21 11 0,4 0-16 16,-4 4 0-16,0-1 2 16,0 0 1-16,4 9-5 15,-4 6 1-15,4 11 2 16,0 16 0-16,0 9 0 16,0 15 0-16,4 11-2 15,4 28 1-15,0 14-1 16,1 16 1-16,7 14 0 15,-4 9 0-15,0-3-1 16,4-5 0-16,5 2 0 16,3-9 1-16,8-3 0 15,5-20 1-15,3 2-1 16,13-5 1-16,8-7-1 16,0 1 1-16,-1-4-1 15,9-2 0-15,16 11-1 16,0-3 1-16,9 1-2 0,11 5 1 15,-4-2-1-15,21 8 0 16,4-3 0-16,15-5 1 16,-3 2-1-16,24-5 1 15,9 8-1-15,11 7 0 16,12 2 0-16,21 9 0 16,-8 9-1-16,12 10 1 15,12 2-1-15,8 6 1 16,36 6 1-16,5-6 0 0,28 0 1 15,16-5 0-15,29-7 0 16,28-15 0-16,28-20-1 16,1228 330 0-16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5T18:55:39.1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266 2 34 0,'-10'-6'17'0,"6"3"-16"16,4 3 23-16,0 0-23 15,0-6 1-15,0 6 1 16,0 0 1-16,0 0-4 15,0 0 0-15,4 0 3 16,-1-3 1-16,-3 3-2 16,4 0 1-16,-4 0-1 0,3 0 1 15,-3 0-2-15,0 0 1 16,3 3-3-16,-3-3 1 16,0 0-6-16,0 0 0 15,0 3-7-15,0 3 0 16</inkml:trace>
  <inkml:trace contextRef="#ctx0" brushRef="#br0" timeOffset="1.0013">571 2 22 0,'-7'3'11'0,"3"-3"-2"16,4 0 9-16,0 0-14 15,0 0 1-15,0 0 1 16,0 0 1-16,4-6-9 15,3 0 0-15,-1 6 6 16,1-3 0-16,0 3-2 16,0-3 0-16,0 3-5 0,3 0 0 15,-10 0-9-15,10 3 1 16</inkml:trace>
  <inkml:trace contextRef="#ctx0" brushRef="#br0" timeOffset="2.0013">3 30 36 0,'-4'6'18'0,"4"3"-11"16,0-9 19-16,0 0-24 15,0 0 0-15,0 0 3 16,0 0 0-16,0-3-6 15,0-3 1-15,0 0 3 16,4-1 0-16,-1 1-3 16,0-3 0-16,4 3-6 15,0 3 0-15,0 3-8 16,3 3 1-16</inkml:trace>
  <inkml:trace contextRef="#ctx0" brushRef="#br0" timeOffset="3.0013">1809-404 26 0,'-7'-12'13'0,"-6"-1"-6"16,9 7 21-16,-3 0-24 0,-3 6 1 15,10-6 4 1,-3 3 0-16,-1 3-11 0,8 0 0 16,6 0 8-16,11 0 0 15,9-6-2-15,5-3 0 16,6-6-2-16,13-4 0 15,8 1-1-15,0 0 0 16,3 3-3-16,-7 3 1 16,0 5-5-16,-10 4 0 15,-4 0-4-15,-16 6 0 16,-15 3-5-16,-6-2 0 0</inkml:trace>
  <inkml:trace contextRef="#ctx0" brushRef="#br0" timeOffset="4.0013">2107-544 31 0,'-14'-3'15'0,"7"0"-6"16,7 3 23-16,0 3-27 16,-3 3 1-16,0 0 2 15,-1 9 1-15,1 3-11 16,-4 13 1-16,-3-7 8 15,-1 10 1-15,-2 5-2 16,-1 4 0-16,4 2-2 16,-1 4 0-16,5-3-1 15,-5-7 0-15,11 1-2 16,-3-10 0-16,3-6-5 16,0-8 1-16,3-7-7 0,-3-6 1 15,11-6-5-15,-5-6 1 16,5-7-7-16,2-8 1 15</inkml:trace>
  <inkml:trace contextRef="#ctx0" brushRef="#br0" timeOffset="5.0013">1638-483 21 0,'0'6'10'0,"4"0"-3"0,-1-6 11 15,0 3-14-15,1 0 0 16,-4 0 2-16,7 0 0 0,-7-3-7 16,0 0 0-16,6-3 6 15,-2-3 0-15,-1-3-2 16,-3 3 0-16,-3 0-1 16,-4-4 1-16,-3 4-1 15,-7 3 0-15,-7 3-1 16,-4 3 1-16,-2 0 0 15,2 7 1-15,1-1-1 16,-7 3 0-16,-1 3 0 16,1-3 0-16,7 6-1 15,3-5 1-15,10-4-2 16,11 3 1-16,10 0-1 16,10 0 1-16,3-3-1 15,4 4 0-15,10-1 0 16,7 3 0-16,4 3 0 15,-1 6 0-15,-3-2 0 16,-6 8 0-16,-5 1 0 16,-2 2 0-16,-14-3 0 15,-11 1 1-15,-3-7 0 16,-14 1 1-16,-10-4 0 0,-6-3 0 16,-8-3 1-16,0 1 0 15,1-7 0-15,-4-3 0 16,-1-6-2-16,-2-3 1 15,6-3-5-15,8-7 0 16,9-5-6-16,18-3 0 16,13 3-7-16,10 2 1 15,15 1-3-15,2-6 0 16</inkml:trace>
  <inkml:trace contextRef="#ctx0" brushRef="#br0" timeOffset="6.0013">2305-468 39 0,'-13'18'19'0,"-21"37"-7"16,27-40 32-16,3 6-42 16,1 10 0-16,3-1 0 15,3 4 1-15,1 2-4 16,6 1 1-16,0-4 1 16,4 1 1-16,6-13-1 15,11-6 0-15,-3-9 0 16,-4-3 0-16,-4-12 0 15,-3-9 0-15,0 0 0 16,-3-10 0-16,0-2-1 16,-4-7 1-16,0 7 0 15,-3 2 0-15,0-2-3 16,-4 3 0-16,1 2-5 0,-1 4 1 16,4 3-7-16,3 3 0 15,7 2-4-15,1-8 1 16</inkml:trace>
  <inkml:trace contextRef="#ctx0" brushRef="#br0" timeOffset="7.0013">2733-304 39 0,'-37'0'19'0,"26"3"-20"16,11-3 35-16,11-6-29 15,6 0 1-15,3 0 0 16,18 0 0-16,10 3-9 16,-7-3 1-16,14 0 3 15,3 3 0-15,3 0-9 16,-2-1 1-16,-5 4-7 15,1 0 0-15</inkml:trace>
  <inkml:trace contextRef="#ctx0" brushRef="#br0" timeOffset="8.0013">2877-517 42 0,'-17'25'21'0,"-7"14"-17"15,20-24 38-15,-2 4-40 16,-1 5 1-16,3 6 1 15,-3 7 0-15,1 8-5 16,6 7 0-16,-4 0 4 16,-3-4 0-16,7-5-2 15,0-9 1-15,0-7-1 16,0-6 0-16,0-9 0 16,0-9 0-16,0-6-1 15,-3-9 1-15,3-6-2 16,0-12 1-16,0-4-2 15,0-9 0-15,3-8-2 16,4 8 1-16,-3 1 0 16,16-1 0-16,1 3 1 15,3 4 0-15,3 3 2 16,-3-1 1-16,14 4 0 0,3-1 0 16,7 7 0-16,3 0 1 15,0 8-2-15,-3 7 0 16,0 0-4-16,-7 6 1 15,4 6-4-15,-11 0 1 16,-14 6-5-16,-2 0 1 16,-18 4-4-16,-14-4 1 15</inkml:trace>
  <inkml:trace contextRef="#ctx0" brushRef="#br0" timeOffset="9.0013">3284-353 44 0,'-17'3'22'0,"3"25"-19"0,8-16 36 16,6 6-37-16,-11 4 0 15,11 8 1-15,-3 10 1 16,-4 5-5-16,7 4 0 16,-3-7 3-16,-1-5 0 15,1-7-1-15,3-5 0 16,0-10 0-16,3-9 0 16,1-9-1-16,-1-6 1 15,7-12-1-15,-10-13 0 0,11 1-1 16,-5-7 1-16,1-6-2 15,3-5 1-15,1 8 0 16,2 4 0-16,11-4 0 16,7 3 1-16,7 7 0 15,-4 3 1-15,0 5 0 16,4 10 0-16,3 3 0 16,0 3 1-16,4 3-2 15,-4 0 1-15,0 3-3 16,-4 3 0-16,-9 3-3 15,2 0 0-15,-12 0-3 16,-8 0 1-16,-3 3-6 16,-14 6 0-16,-7 0-1 15,-13 0 1-15</inkml:trace>
  <inkml:trace contextRef="#ctx0" brushRef="#br0" timeOffset="10.0013">3264-261 50 0,'-38'15'25'0,"31"0"-27"0,11-12 52 16,6-3-47-16,10 0 0 16,11-6 1-16,17 3 0 15,0-3-5-15,3-3 0 16,7-3 0-16,-3 3 0 16,3 5-12-16,1 11 0 0,-22-1-4 15,-16-6 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5:57:51.5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7AF1FA-CD96-4399-B13D-6710E2569D56}" emma:medium="tactile" emma:mode="ink">
          <msink:context xmlns:msink="http://schemas.microsoft.com/ink/2010/main" type="inkDrawing" rotatedBoundingBox="16545,16705 23798,7324 24878,8160 17625,17540" semanticType="callout" shapeName="Other">
            <msink:sourceLink direction="with" ref="{2D124162-6D07-4FA3-89E7-BA68BCB72D3A}"/>
            <msink:sourceLink direction="with" ref="{631C1B9B-BCAF-48B8-B9C5-18E7A12F94C1}"/>
          </msink:context>
        </emma:interpretation>
      </emma:emma>
    </inkml:annotationXML>
    <inkml:trace contextRef="#ctx0" brushRef="#br0">0 8879 9 0,'3'-4'4'0,"4"-5"-1"0,-2 5 5 16,0-3-8-16,0 0 0 0,0 1 2 16,2-1 1-16,1 1-2 15,4-8 1-15,-2-3 1 16,3 1 1-16,-1-4 0 15,1-2 0-15,-1-2-1 16,3 4 1-16,-3-4-3 16,3 4 1-16,0-7-1 15,-5 3 1-15,2-2-1 16,1-3 1-16,2 4-1 16,2-3 1-16,6-5-1 15,-1-7 1-15,5 0-1 16,-2 3 0-16,0-3-1 15,5-2 1-15,5-7-1 16,2 7 0-16,-2-4 0 16,-3-5 0-16,-2-9 0 15,2 7 1-15,3-4-1 16,5 2 0-16,-3-11 0 16,5-1 0-16,3-1 0 15,2-3 1-15,-7 0-1 0,4 5 1 16,4-4-1-16,1-6 0 15,-1 6 0-15,4-10 1 16,5 7-1-16,-7-4 0 16,-3-7 0-16,3 5 0 15,4 1 0-15,-2-6 1 16,8-6-1-16,0-1 1 0,-6-4 0 16,3 0 0-16,6-4-1 15,-4 0 1-15,8 4-1 16,0-7 1-16,-4-6-1 15,-1 4 1-15,5 5-1 16,-3-5 0-16,3 2 0 16,5-4 0-16,-7 7 0 15,2-7 0-15,0 2 0 16,0-2 0-16,10 0 0 16,-10-9 0-16,3 5 0 15,2-1 0-15,0-1 0 16,8 3 1-16,-6 1-1 15,6 0 0-15,-3 0 0 16,2-3 0-16,11 5 0 16,-11-4 0-16,3-5 0 15,3-2 1-15,7-5-1 16,-8 1 0-16,1-3 0 16,4-2 0-16,1-4 0 0,4 4 1 15,-2 2-1-15,2-2 1 16,3 7-1-16,3 7 1 15,-6-1-1-15,3-2 0 16,7 5 0-16,1 1 1 16,-1 1-1-16,8-2 1 15,2 8-1-15,5-6 0 16,1 9 0-16,1 4 0 16,4 2 0-16,6 7 1 15,-1 2-1-15,-1-7 1 0,2 9-1 16,-6 5 1-16,1 9-1 15,6 4 1-15,-5 2 1 16,0 2 0-16,2-2-1 16,-5 11 1-16,0 7 0 15,-2 11 0-15,0 7-8 16,-5 10 0-16,-8 10-7 16,-7-8 0-16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5:59:45.0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F88057-FE2D-440E-B8ED-F9BA73FE8F98}" emma:medium="tactile" emma:mode="ink">
          <msink:context xmlns:msink="http://schemas.microsoft.com/ink/2010/main" type="inkDrawing" rotatedBoundingBox="12164,14480 23342,13449 23674,17040 12495,18070" semanticType="callout" shapeName="Other">
            <msink:sourceLink direction="with" ref="{43672EED-93C2-4C50-8FD2-9368C5BA4B66}"/>
            <msink:sourceLink direction="with" ref="{CA97A4FB-CC7F-46D1-8B3E-8B6C9DB44092}"/>
          </msink:context>
        </emma:interpretation>
      </emma:emma>
    </inkml:annotationXML>
    <inkml:trace contextRef="#ctx0" brushRef="#br0">-1 3143 16 0,'3'-2'8'0,"-1"-1"-6"16,-2 3 9-16,5 0-10 15,-1-2 0-15,1 2 0 16,-1-4 1-16,3-1-3 16,2-1 1-16,0-3 2 15,2 0 0-15,3-4 0 16,-1 2 0-16,5 0 0 15,0 0 1-15,1-2-1 16,1-3 1-16,5 1-1 16,4-3 0-16,0 1-1 15,1-3 0-15,-1 6 0 16,5-3 0-16,0-3-1 16,2 0 0-16,0-2 0 0,5 2 0 15,2-2 0-15,-5-9 0 16,3 1 0-16,0 3 1 15,1-2-1-15,1 1 1 16,3-3-1-16,1 2 0 16,0 3 0-16,-1-5 1 15,-4 0-1-15,4 0 0 16,-1-2 0-16,0-4 1 16,0 1-1-16,3-1 0 0,1-1 0 15,-6-1 1-15,2-1-2 16,5 7 1-16,0 0 0 15,2-4 1-15,0-1-1 16,0-2 0-16,-3-4 0 16,3 5 0-16,3-5 0 15,-3 2 0-15,2 2 0 16,2 7 0-16,-4-2 0 16,0-7 0-16,2 0 0 15,3-2 1-15,-3 2-1 16,7 2 1-16,-9-2-1 15,2 0 0-15,3 5 0 16,-1 4 1-16,3-2-1 16,4-1 0-16,-6-3 0 15,-1-1 1-15,3-2-2 16,-1 5 1-16,3-1 0 16,-2 1 0-16,-5 1 0 0,-2 6 0 15,3 1 0-15,-1-2 0 16,2 0 0-16,-4 3 1 15,2-5-1-15,-4-1 1 16,-5 1-1-16,3 0 1 16,4 2-1-16,-3 1 1 15,-1 1-1-15,-1-2 1 16,3 5-1-16,-5 1 0 16,0 3 0-16,5-2 0 0,-3 0 0 15,-4-3 0-15,0 5 0 16,0-4 1-16,0 2-1 15,-4-3 0-15,-3 1 0 16,4 4 0-16,-1 0 0 16,1 0 1-16,1 0-1 15,-5 0 0-15,5-1 0 16,0 6 0-16,-3-1 0 16,0-2 1-16,1 9-1 15,1-2 1-15,1-2-1 16,0-1 1-16,-3 1-1 15,3-1 0-15,-1 3 0 16,1 0 0-16,-5 2 0 16,3-2 1-16,-1-1-1 15,0 3 0-15,3 0 0 16,-2 5 0-16,1-1 0 0,5 1 0 16,-6-1 0-16,-3-2 0 15,2 5 0-15,3 2 1 16,0-1-1-16,-1 3 0 15,3 5 0-15,5-1 1 16,-8-2-1-16,1 1 1 16,2-1-1-16,0 0 1 15,2 0-1-15,-2 0 0 16,4 3 0-16,-2 1 0 16,-2-1 0-16,0-1 0 15,0 1 0-15,2-1 1 0,3 3-1 16,-3-1 0-16,2 1 0 15,1 2 0-15,-3-3 0 16,-2-1 0-16,0-3 0 16,2 5 0-16,0-1 0 15,3 7 0-15,-3-4 0 16,0-2 0-16,-4 2 0 16,-3-1 1-16,5 3-1 15,2 3 0-15,3 1 0 16,-5 3 0-16,-3 2 0 15,5 2 0-15,-4 2 0 16,-3 5 1-16,3-3-1 16,2-2 0-16,5 0 0 15,-6 1 1-15,4-1-1 16,-1 2 1-16,0-6-1 16,-2-4 0-16,2-1 0 15,5-2 0-15,-3 1 0 0,-4 1 1 16,0 5-1-16,4 0 1 15,-6 0-1-15,0-3 0 16,4 3 0-16,0 2 0 16,0 5 0-16,-2-3 1 15,2 0-1-15,1 0 1 16,-3 0 0-16,2 1 0 16,-2-1 0-16,2-6 0 15,2 1-1-15,-4 4 1 0,2 3-1 16,0 0 0-16,-2 1 0 15,-2-3 1-15,2 5-1 16,0 2 0-16,0 2 0 16,0 0 0-16,2-2 0 15,0-1 1-15,-2 1-1 16,-2-6 1-16,2-1-1 16,0 2 0-16,2 5 0 15,0 0 0-15,-4 0 0 16,4 0 1-16,-2 4-1 15,-5-2 0-15,0 0 0 16,1 2 0-16,2 1 0 16,-1-12 1-16,-1 2-1 15,1 5 1-15,1 0-1 16,-3 2 0-16,-2 0 1 16,1 0 0-16,1 3-1 15,0-1 0-15,3 0 0 0,2 0 1 16,-2 1-1-16,2-8 1 15,-3 1-1-15,1 0 1 16,2 4-1-16,2-3 1 16,2 6-1-16,1 3 1 15,-1-1-1-15,1 2 0 16,-3 1 0-16,0-1 0 16,2-2 0-16,5-1 0 15,-2 3 0-15,2-3 0 0,2 5 0 16,1 2 0-16,3-2 0 15,5 0 0-15,3 0-1 16,2-5 0-16,6 5-3 16,12 2 1-16,11 5-5 15,0 1 1-15,12 8-8 16,11 6 1-16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1:30.6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866131-BECC-4ADB-B36D-628EB5D6E185}" emma:medium="tactile" emma:mode="ink">
          <msink:context xmlns:msink="http://schemas.microsoft.com/ink/2010/main" type="inkDrawing" rotatedBoundingBox="24239,8093 24497,7084 24790,7158 24532,8167" semanticType="callout" shapeName="Other">
            <msink:sourceLink direction="to" ref="{2D124162-6D07-4FA3-89E7-BA68BCB72D3A}"/>
            <msink:sourceLink direction="from" ref="{2D124162-6D07-4FA3-89E7-BA68BCB72D3A}"/>
            <msink:sourceLink direction="from" ref="{C45E9F0E-E514-40AE-A98F-797D78E601B0}"/>
            <msink:sourceLink direction="to" ref="{C45E9F0E-E514-40AE-A98F-797D78E601B0}"/>
          </msink:context>
        </emma:interpretation>
      </emma:emma>
    </inkml:annotationXML>
    <inkml:trace contextRef="#ctx0" brushRef="#br0">420 6 19 0,'-4'-1'9'0,"2"-1"-6"15,2 0 10-15,-1 1-12 16,-1-1 1-16,0 2 0 0,-2 2 1 16,-2-1-4-16,-1 3 0 15,-2 1 3-15,-3 0 1 16,1-2-1-16,-2 4 0 15,2 3 0-15,-1 6 1 16,-2 1-1-16,-1 5 1 16,0 8-1-16,-2 3 1 15,-2 2-2-15,2 8 1 16,4 4-1-16,2 8 1 0,1 5-2 16,3-4 1-16,1 4-1 15,2 0 1-15,3-5-1 16,-1-5 0-16,2-1 0 15,0-6 1-15,0-10-1 16,0-1 1-16,-2-1-1 16,0-2 1-16,0-4-1 15,0-5 1-15,0-2-1 16,2-3 1-16,0-2 0 16,0-3 0-16,-2 0-1 15,2-6 1-15,0-3-1 16,0 1 1-16,0-2-1 15,0-3 1-15,-1-2-1 16,-1-4 0-16,0 1 0 16,0 0 1-16,-2-2-1 15,0 0 0-15,-1 1 0 16,-1-4 1 0,-7-15-1-1,-2-2 1-15,0 0-1 0,0 3 0 16,2 5 0-16,0 4 1 15,2 3-1-15,1 5 0 16,1 0 0-16,1 4 0 16,3 1 0-16,1 1 0 15,0 1-1-15,4 3 0 16,0 0 0-16,0 3 1 16,2 2-1-16,2 4 1 15,2 2 0-15,3 3 1 0,0 0-1 16,3 3 0-16,-1 3 0 15,2 2 1-15,0-7-1 16,-2 1 0-16,2-1 0 16,1 0 1-16,-5-3 0 15,-2-2 1-15,-1-2 0 16,0-1 0-16,-3-2 0 16,1-3 1-16,0-2-1 15,-2-2 0-15,0-3-1 16,1 0 0-16,1 0 0 15,2-3 0-15,1-4-1 16,3-3 0-16,1-7 0 16,2-1 0-16,2-7-1 15,0 5 1-15,-2 0-3 16,0 0 1-16,0 4-4 16,0-1 1-16,2 7-9 0,0-2 0 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2:28.1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F74F83-2C05-4DBD-BD38-7FA2FCA9063D}" emma:medium="tactile" emma:mode="ink">
          <msink:context xmlns:msink="http://schemas.microsoft.com/ink/2010/main" type="inkDrawing" rotatedBoundingBox="16578,10814 17297,13810 16865,13914 16145,10918" semanticType="callout" shapeName="Other">
            <msink:sourceLink direction="from" ref="{7C6B1F3E-B15A-458F-8BA1-E11A5DC3496B}"/>
            <msink:sourceLink direction="to" ref="{631C1B9B-BCAF-48B8-B9C5-18E7A12F94C1}"/>
          </msink:context>
        </emma:interpretation>
      </emma:emma>
    </inkml:annotationXML>
    <inkml:trace contextRef="#ctx0" brushRef="#br0">23 16 18 0,'-14'-5'9'0,"7"3"-3"16,7 0 10-16,-3 2-15 16,3-2 0-16,0 2 1 15,3-2 0-15,1 0-2 16,1 0 0-16,5 2 2 16,4 0 1-16,4 2-1 15,3 0 1-15,0 2-1 0,1 2 1 16,3 5-1-16,8 3 0 15,2 3-1-15,3 8 1 16,2 6-1-16,-1 5 0 16,1 10-1-16,-2-1 1 15,-3 5 0-15,2 15 0 16,1 6-1-16,-3-1 1 16,-5 7 0-16,1 15 0 0,-5 4 0 15,-3 0 1-15,-4-1-1 16,2 12 1-16,-7-3-1 15,0 6 1-15,0 2-1 16,-2 1 0-16,-1 3 0 16,-1-3 1-16,-3-5-1 15,0-4 1-15,0-6-1 16,2-2 1-16,-2 2 0 16,3-13 0-16,-3-4-1 15,0-8 0-15,0-4 0 16,-3-9 0-16,-1-6 0 15,-1-8 0-15,0-10-1 16,1-5 1-16,-3-6-1 16,0-4 1-16,2-7-1 15,0-3 1-15,-2-3-1 16,-2 0 0-16,2-4 0 16,2 1 0-16,-2-3-1 15,3 2 1-15,-3 2 0 16,2-4 0-16,-2-2 0 15,0 4 0-15,0-4 0 0,0 0 0 16,0 0 0-16,0 2 1 16,0 0-1-16,0-2 0 15,0 0 0-15,-2-2 0 16,2 2 0-16,0 0 1 16,0 0-1-16,-3-2 0 15,3 2 0-15,0-4 0 16,0 4 0-16,0 0 0 0,-2-2 0 15,0 2 0-15,2-2 0 16,0 0 1-16,-3-2-1 16,-1 0 0-16,-1 1 0 15,-2-1 0-15,2-2 0 16,-2-2 0-16,-4-3 0 16,-4-1 0-16,1-5 0 15,3-2 0-15,-1 1 0 16,0-1 0-16,1-2 0 15,1 0 0-15,-1 0 0 16,1 3 0-16,3 1 0 16,0 2 0-16,2 3-1 15,3 2 1-15,0 3 0 16,4 3 0-16,-2 4 0 16,5 4 1-16,2 5-1 15,0 5 1-15,2 1-1 16,3 4 1-16,0 8-1 0,2 0 1 15,0 2-1-15,0 4 1 16,2-4-1-16,-2-2 1 16,3-6-1-16,-6-2 0 15,-1-2 1-15,-1-3 0 16,-2-1-1-16,0-3 1 16,0 0 0-16,-2-1 0 15,0-3 0-15,-1-2 0 16,1-2-1-16,-5-2 1 15,2-4 0-15,1-2 0 0,-1 2 0 16,-2 0 0-16,2-7-1 16,1-3 1-16,1-5 0 15,1-2 0-15,0-6 0 16,-1-6 0-16,1 1-1 16,2-3 1-16,2 2-1 15,1 1 1-15,1 5-1 16,-1 4 0-16,-1 9-1 15,1 1 1-15,-1 5-2 16,0 4 0-16,3 4-6 16,-3 2 0-16,1 2-7 15,-6-4 0-15,-6-8-3 16,-3-13 1-16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47.47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AD97D4D-19AA-475A-9482-F97453C4676D}" emma:medium="tactile" emma:mode="ink">
          <msink:context xmlns:msink="http://schemas.microsoft.com/ink/2010/main" type="inkDrawing" rotatedBoundingBox="9593,12785 10045,14141 9847,14207 9395,12851" semanticType="verticalRange" shapeName="Other">
            <msink:sourceLink direction="with" ref="{D6AA3B80-50F6-4243-BC51-656C42727C84}"/>
            <msink:destinationLink direction="with" ref="{C690FAD4-C536-4D8E-B24C-2D92C1D82F9C}"/>
            <msink:destinationLink direction="with" ref="{DE52C074-5084-48C9-B183-F110DC3BF03E}"/>
          </msink:context>
        </emma:interpretation>
      </emma:emma>
    </inkml:annotationXML>
    <inkml:trace contextRef="#ctx0" brushRef="#br0">3482 920 23 0,'-12'-11'11'0,"4"7"-6"16,8-1 11-16,0 5-16 15,0 0 0-15,5 0 1 16,3 0 0-16,2 5 0 15,0-1 1-15,2 0 0 0,6 3 1 16,4 4 0-16,3 5 0 16,0 4-1-16,1 0 1 15,-4 7-2-15,3 11 1 16,3 2-2-16,4 4 1 16,-2 10-1-16,-2 1 1 15,-3 6-1-15,-2 1 1 16,-3 3 0-16,-3 4 0 15,-2 2 0-15,-2-6 0 16,-3 8 1-16,-3-8 0 0,-2-1-1 16,-2 3 1-16,2-7 0 15,-3 1 0-15,1-15 0 16,-1-1 0-16,-2-7-1 16,0-7 1-16,-2-7-3 15,-1-3 1-15,1-8-5 16,2-9 1-16,0-4-6 15,0 0 1-15,2-11-4 16,1-2 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50.15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3883 2146 10 0,'-2'0'5'0,"2"9"3"0,0-9 5 16,0 0-12-16,0 0 1 16,0 0 0-16,0 4 1 15,0 0-3-15,0 1 0 16,0-1 2-16,0 3 0 0,0 0-1 16,0 2 1-16,0 0 0 15,0-1 0-15,0-1-1 16,0 0 0-16,0 2 1 15,0 0 0-15,0 2 0 16,0 0 0-16,2 0-1 16,-2 2 0-16,0 3 0 15,3 0 0-15,-1-5-6 16,1 0 1-16,2-7-5 16,-5-8 1-16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10:17.83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61139C4-01A4-4535-A8D0-4D546C052694}" emma:medium="tactile" emma:mode="ink">
          <msink:context xmlns:msink="http://schemas.microsoft.com/ink/2010/main" type="inkDrawing" rotatedBoundingBox="25435,10353 31969,17029 30293,18668 23760,11993" semanticType="callout" shapeName="Other">
            <msink:sourceLink direction="with" ref="{5B3CB603-5B92-498E-9E8B-C7194AABC017}"/>
            <msink:sourceLink direction="with" ref="{2D124162-6D07-4FA3-89E7-BA68BCB72D3A}"/>
          </msink:context>
        </emma:interpretation>
      </emma:emma>
    </inkml:annotationXML>
    <inkml:trace contextRef="#ctx0" brushRef="#br0">63 111 21 0,'-24'-33'10'0,"3"0"-4"0,17 21 11 0,4 0-16 16,-4 4 0-16,0-1 2 16,0 0 1-16,4 9-5 15,-4 6 1-15,4 11 2 16,0 16 0-16,0 9 0 16,0 15 0-16,4 11-2 15,4 28 1-15,0 14-1 16,1 16 1-16,7 14 0 15,-4 9 0-15,0-3-1 16,4-5 0-16,5 2 0 16,3-9 1-16,8-3 0 15,5-20 1-15,3 2-1 16,13-5 1-16,8-7-1 16,0 1 1-16,-1-4-1 15,9-2 0-15,16 11-1 16,0-3 1-16,9 1-2 0,11 5 1 15,-4-2-1-15,21 8 0 16,4-3 0-16,15-5 1 16,-3 2-1-16,24-5 1 15,9 8-1-15,11 7 0 16,12 2 0-16,21 9 0 16,-8 9-1-16,12 10 1 15,12 2-1-15,8 6 1 16,36 6 1-16,5-6 0 0,28 0 1 15,16-5 0-15,29-7 0 16,28-15 0-16,28-20-1 16,1228 330 0-16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48.02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690FAD4-C536-4D8E-B24C-2D92C1D82F9C}" emma:medium="tactile" emma:mode="ink">
          <msink:context xmlns:msink="http://schemas.microsoft.com/ink/2010/main" type="inkDrawing" rotatedBoundingBox="9997,13717 10270,14168 9852,14421 9579,13970" rotationAngle="500740452" semanticType="callout">
            <msink:sourceLink direction="with" ref="{FAD97D4D-19AA-475A-9482-F97453C4676D}"/>
            <msink:sourceLink direction="with" ref="{97435CCE-EC5A-43EF-B8B2-3CFE7D74CF1F}"/>
          </msink:context>
        </emma:interpretation>
      </emma:emma>
    </inkml:annotationXML>
    <inkml:trace contextRef="#ctx0" brushRef="#br0">9028 3532 30 0,'-18'4'15'0,"23"16"-14"0,-2-17 26 15,4 3-26-15,3 3 0 16,0 5 1-16,0 6 1 0,0 2-3 16,5 0 0-16,-2 3 3 15,2-5 0-15,2 4-1 16,1 3 0-16,0 0 0 16,-1-3 0-16,3-1-1 15,-2-6 1-15,-3 3-1 16,0-4 1-16,-3 2-1 15,-2 0 1-15,0 0 0 16,-2-5 0-16,-1-2-1 16,-4-2 1-16,2-2-1 15,-3-3 1-15,-2-2-1 16,3-6 0-16,2-3-1 16,-3-6 1-16,3-1 0 15,-2-8 0-15,4-7-1 16,3 0 1-16,1-11-1 15,4-4 0-15,0 1-1 16,2 1 1-16,1 4-1 0,2 2 0 16,-3 7-4-16,1 5 0 15,2 2-7-15,2 4 1 16,-1 2-3-16,-6 3 0 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4:15.3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F96685F-3847-4DDF-A5EE-51C7C2681023}" emma:medium="tactile" emma:mode="ink">
          <msink:context xmlns:msink="http://schemas.microsoft.com/ink/2010/main" type="writingRegion" rotatedBoundingBox="28620,13770 33139,14350 33028,15211 28509,14631"/>
        </emma:interpretation>
      </emma:emma>
    </inkml:annotationXML>
    <inkml:traceGroup>
      <inkml:annotationXML>
        <emma:emma xmlns:emma="http://www.w3.org/2003/04/emma" version="1.0">
          <emma:interpretation id="{11A7E655-761B-4807-9391-45AD13276E8E}" emma:medium="tactile" emma:mode="ink">
            <msink:context xmlns:msink="http://schemas.microsoft.com/ink/2010/main" type="paragraph" rotatedBoundingBox="28620,13770 33139,14350 33028,15211 28509,14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5F477E-13B2-48AC-96F0-F1EA5A84B2FC}" emma:medium="tactile" emma:mode="ink">
              <msink:context xmlns:msink="http://schemas.microsoft.com/ink/2010/main" type="line" rotatedBoundingBox="28620,13770 33139,14350 33028,15211 28509,14631"/>
            </emma:interpretation>
          </emma:emma>
        </inkml:annotationXML>
        <inkml:traceGroup>
          <inkml:annotationXML>
            <emma:emma xmlns:emma="http://www.w3.org/2003/04/emma" version="1.0">
              <emma:interpretation id="{43672EED-93C2-4C50-8FD2-9368C5BA4B66}" emma:medium="tactile" emma:mode="ink">
                <msink:context xmlns:msink="http://schemas.microsoft.com/ink/2010/main" type="inkWord" rotatedBoundingBox="28602,13907 29213,13986 29195,14121 28585,14042">
                  <msink:destinationLink direction="with" ref="{F8F88057-FE2D-440E-B8ED-F9BA73FE8F98}"/>
                </msink:context>
              </emma:interpretation>
              <emma:one-of disjunction-type="recognition" id="oneOf0">
                <emma:interpretation id="interp0" emma:lang="" emma:confidence="0">
                  <emma:literal>..</emma:literal>
                </emma:interpretation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÷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266 2 34 0,'-10'-6'17'0,"6"3"-16"16,4 3 23-16,0 0-23 15,0-6 1-15,0 6 1 16,0 0 1-16,0 0-4 15,0 0 0-15,4 0 3 16,-1-3 1-16,-3 3-2 16,4 0 1-16,-4 0-1 0,3 0 1 15,-3 0-2-15,0 0 1 16,3 3-3-16,-3-3 1 16,0 0-6-16,0 0 0 15,0 3-7-15,0 3 0 16</inkml:trace>
          <inkml:trace contextRef="#ctx0" brushRef="#br0" timeOffset="701.4621">571 2 22 0,'-7'3'11'0,"3"-3"-2"16,4 0 9-16,0 0-14 15,0 0 1-15,0 0 1 16,0 0 1-16,4-6-9 15,3 0 0-15,-1 6 6 16,1-3 0-16,0 3-2 16,0-3 0-16,0 3-5 0,3 0 0 15,-10 0-9-15,10 3 1 16</inkml:trace>
          <inkml:trace contextRef="#ctx0" brushRef="#br0" timeOffset="-542.2381">3 30 36 0,'-4'6'18'0,"4"3"-11"16,0-9 19-16,0 0-24 15,0 0 0-15,0 0 3 16,0 0 0-16,0-3-6 15,0-3 1-15,0 0 3 16,4-1 0-16,-1 1-3 16,0-3 0-16,4 3-6 15,0 3 0-15,0 3-8 16,3 3 1-16</inkml:trace>
        </inkml:traceGroup>
        <inkml:traceGroup>
          <inkml:annotationXML>
            <emma:emma xmlns:emma="http://www.w3.org/2003/04/emma" version="1.0">
              <emma:interpretation id="{5B3CB603-5B92-498E-9E8B-C7194AABC017}" emma:medium="tactile" emma:mode="ink">
                <msink:context xmlns:msink="http://schemas.microsoft.com/ink/2010/main" type="inkWord" rotatedBoundingBox="30685,14035 33139,14350 33028,15211 30574,14896">
                  <msink:destinationLink direction="with" ref="{F61139C4-01A4-4535-A8D0-4D546C052694}"/>
                </msink:context>
              </emma:interpretation>
              <emma:one-of disjunction-type="recognition" id="oneOf1">
                <emma:interpretation id="interp5" emma:lang="" emma:confidence="0">
                  <emma:literal>stuff</emma:literal>
                </emma:interpretation>
                <emma:interpretation id="interp6" emma:lang="" emma:confidence="0">
                  <emma:literal>STUFF</emma:literal>
                </emma:interpretation>
                <emma:interpretation id="interp7" emma:lang="" emma:confidence="0">
                  <emma:literal>Stuff</emma:literal>
                </emma:interpretation>
                <emma:interpretation id="interp8" emma:lang="" emma:confidence="0">
                  <emma:literal>STUFFS</emma:literal>
                </emma:interpretation>
                <emma:interpretation id="interp9" emma:lang="" emma:confidence="0">
                  <emma:literal>'sure</emma:literal>
                </emma:interpretation>
              </emma:one-of>
            </emma:emma>
          </inkml:annotationXML>
          <inkml:trace contextRef="#ctx0" brushRef="#br0" timeOffset="13087.8232">1809-404 26 0,'-7'-12'13'0,"-6"-1"-6"16,9 7 21-16,-3 0-24 0,-3 6 1 15,10-6 4 1,-3 3 0-16,-1 3-11 0,8 0 0 16,6 0 8-16,11 0 0 15,9-6-2-15,5-3 0 16,6-6-2-16,13-4 0 15,8 1-1-15,0 0 0 16,3 3-3-16,-7 3 1 16,0 5-5-16,-10 4 0 15,-4 0-4-15,-16 6 0 16,-15 3-5-16,-6-2 0 0</inkml:trace>
          <inkml:trace contextRef="#ctx0" brushRef="#br0" timeOffset="13388.8287">2107-544 31 0,'-14'-3'15'0,"7"0"-6"16,7 3 23-16,0 3-27 16,-3 3 1-16,0 0 2 15,-1 9 1-15,1 3-11 16,-4 13 1-16,-3-7 8 15,-1 10 1-15,-2 5-2 16,-1 4 0-16,4 2-2 16,-1 4 0-16,5-3-1 15,-5-7 0-15,11 1-2 16,-3-10 0-16,3-6-5 16,0-8 1-16,3-7-7 0,-3-6 1 15,11-6-5-15,-5-6 1 16,5-7-7-16,2-8 1 15</inkml:trace>
          <inkml:trace contextRef="#ctx0" brushRef="#br0" timeOffset="12698.0284">1638-483 21 0,'0'6'10'0,"4"0"-3"0,-1-6 11 15,0 3-14-15,1 0 0 16,-4 0 2-16,7 0 0 0,-7-3-7 16,0 0 0-16,6-3 6 15,-2-3 0-15,-1-3-2 16,-3 3 0-16,-3 0-1 16,-4-4 1-16,-3 4-1 15,-7 3 0-15,-7 3-1 16,-4 3 1-16,-2 0 0 15,2 7 1-15,1-1-1 16,-7 3 0-16,-1 3 0 16,1-3 0-16,7 6-1 15,3-5 1-15,10-4-2 16,11 3 1-16,10 0-1 16,10 0 1-16,3-3-1 15,4 4 0-15,10-1 0 16,7 3 0-16,4 3 0 15,-1 6 0-15,-3-2 0 16,-6 8 0-16,-5 1 0 16,-2 2 0-16,-14-3 0 15,-11 1 1-15,-3-7 0 16,-14 1 1-16,-10-4 0 0,-6-3 0 16,-8-3 1-16,0 1 0 15,1-7 0-15,-4-3 0 16,-1-6-2-16,-2-3 1 15,6-3-5-15,8-7 0 16,9-5-6-16,18-3 0 16,13 3-7-16,10 2 1 15,15 1-3-15,2-6 0 16</inkml:trace>
          <inkml:trace contextRef="#ctx0" brushRef="#br0" timeOffset="13749.058">2305-468 39 0,'-13'18'19'0,"-21"37"-7"16,27-40 32-16,3 6-42 16,1 10 0-16,3-1 0 15,3 4 1-15,1 2-4 16,6 1 1-16,0-4 1 16,4 1 1-16,6-13-1 15,11-6 0-15,-3-9 0 16,-4-3 0-16,-4-12 0 15,-3-9 0-15,0 0 0 16,-3-10 0-16,0-2-1 16,-4-7 1-16,0 7 0 15,-3 2 0-15,0-2-3 16,-4 3 0-16,1 2-5 0,-1 4 1 16,4 3-7-16,3 3 0 15,7 2-4-15,1-8 1 16</inkml:trace>
          <inkml:trace contextRef="#ctx0" brushRef="#br0" timeOffset="14396.0133">2733-304 39 0,'-37'0'19'0,"26"3"-20"16,11-3 35-16,11-6-29 15,6 0 1-15,3 0 0 16,18 0 0-16,10 3-9 16,-7-3 1-16,14 0 3 15,3 3 0-15,3 0-9 16,-2-1 1-16,-5 4-7 15,1 0 0-15</inkml:trace>
          <inkml:trace contextRef="#ctx0" brushRef="#br0" timeOffset="14182.6051">2877-517 42 0,'-17'25'21'0,"-7"14"-17"15,20-24 38-15,-2 4-40 16,-1 5 1-16,3 6 1 15,-3 7 0-15,1 8-5 16,6 7 0-16,-4 0 4 16,-3-4 0-16,7-5-2 15,0-9 1-15,0-7-1 16,0-6 0-16,0-9 0 16,0-9 0-16,0-6-1 15,-3-9 1-15,3-6-2 16,0-12 1-16,0-4-2 15,0-9 0-15,3-8-2 16,4 8 1-16,-3 1 0 16,16-1 0-16,1 3 1 15,3 4 0-15,3 3 2 16,-3-1 1-16,14 4 0 0,3-1 0 16,7 7 0-16,3 0 1 15,0 8-2-15,-3 7 0 16,0 0-4-16,-7 6 1 15,4 6-4-15,-11 0 1 16,-14 6-5-16,-2 0 1 16,-18 4-4-16,-14-4 1 15</inkml:trace>
          <inkml:trace contextRef="#ctx0" brushRef="#br0" timeOffset="14813.8568">3284-353 44 0,'-17'3'22'0,"3"25"-19"0,8-16 36 16,6 6-37-16,-11 4 0 15,11 8 1-15,-3 10 1 16,-4 5-5-16,7 4 0 16,-3-7 3-16,-1-5 0 15,1-7-1-15,3-5 0 16,0-10 0-16,3-9 0 16,1-9-1-16,-1-6 1 15,7-12-1-15,-10-13 0 0,11 1-1 16,-5-7 1-16,1-6-2 15,3-5 1-15,1 8 0 16,2 4 0-16,11-4 0 16,7 3 1-16,7 7 0 15,-4 3 1-15,0 5 0 16,4 10 0-16,3 3 0 16,0 3 1-16,4 3-2 15,-4 0 1-15,0 3-3 16,-4 3 0-16,-9 3-3 15,2 0 0-15,-12 0-3 16,-8 0 1-16,-3 3-6 16,-14 6 0-16,-7 0-1 15,-13 0 1-15</inkml:trace>
          <inkml:trace contextRef="#ctx0" brushRef="#br0" timeOffset="14997.3746">3264-261 50 0,'-38'15'25'0,"31"0"-27"0,11-12 52 16,6-3-47-16,10 0 0 16,11-6 1-16,17 3 0 15,0-3-5-15,3-3 0 16,7-3 0-16,-3 3 0 16,3 5-12-16,1 11 0 0,-22-1-4 15,-16-6 0 1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0:58.4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30181F-40EB-4EDA-9705-B6B781FCA7B3}" emma:medium="tactile" emma:mode="ink">
          <msink:context xmlns:msink="http://schemas.microsoft.com/ink/2010/main" type="writingRegion" rotatedBoundingBox="24804,6914 29161,6743 29199,7723 24843,7894"/>
        </emma:interpretation>
      </emma:emma>
    </inkml:annotationXML>
    <inkml:traceGroup>
      <inkml:annotationXML>
        <emma:emma xmlns:emma="http://www.w3.org/2003/04/emma" version="1.0">
          <emma:interpretation id="{A303BDC9-FFD3-4EF7-80EB-AD19E61B0205}" emma:medium="tactile" emma:mode="ink">
            <msink:context xmlns:msink="http://schemas.microsoft.com/ink/2010/main" type="paragraph" rotatedBoundingBox="24804,6914 29161,6743 29199,7723 24843,7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2CCAE9-BD23-4603-9735-1CC2940E68E1}" emma:medium="tactile" emma:mode="ink">
              <msink:context xmlns:msink="http://schemas.microsoft.com/ink/2010/main" type="line" rotatedBoundingBox="24804,6914 29161,6743 29178,7184 24821,7355"/>
            </emma:interpretation>
          </emma:emma>
        </inkml:annotationXML>
        <inkml:traceGroup>
          <inkml:annotationXML>
            <emma:emma xmlns:emma="http://www.w3.org/2003/04/emma" version="1.0">
              <emma:interpretation id="{2D124162-6D07-4FA3-89E7-BA68BCB72D3A}" emma:medium="tactile" emma:mode="ink">
                <msink:context xmlns:msink="http://schemas.microsoft.com/ink/2010/main" type="inkWord" rotatedBoundingBox="24804,6917 26107,6866 26124,7304 24821,7355">
                  <msink:destinationLink direction="to" ref="{AD866131-BECC-4ADB-B36D-628EB5D6E185}"/>
                  <msink:destinationLink direction="from" ref="{AD866131-BECC-4ADB-B36D-628EB5D6E185}"/>
                  <msink:destinationLink direction="with" ref="{F61139C4-01A4-4535-A8D0-4D546C052694}"/>
                  <msink:destinationLink direction="with" ref="{9A7AF1FA-CD96-4399-B13D-6710E2569D56}"/>
                </msink:context>
              </emma:interpretation>
              <emma:one-of disjunction-type="recognition" id="oneOf0">
                <emma:interpretation id="interp0" emma:lang="" emma:confidence="1">
                  <emma:literal>NOT</emma:literal>
                </emma:interpretation>
                <emma:interpretation id="interp1" emma:lang="" emma:confidence="0">
                  <emma:literal>Not</emma:literal>
                </emma:interpretation>
                <emma:interpretation id="interp2" emma:lang="" emma:confidence="0">
                  <emma:literal>NOTT</emma:literal>
                </emma:interpretation>
                <emma:interpretation id="interp3" emma:lang="" emma:confidence="0">
                  <emma:literal>Noël</emma:literal>
                </emma:interpretation>
                <emma:interpretation id="interp4" emma:lang="" emma:confidence="0">
                  <emma:literal>Note</emma:literal>
                </emma:interpretation>
              </emma:one-of>
            </emma:emma>
          </inkml:annotationXML>
          <inkml:trace contextRef="#ctx0" brushRef="#br0">83 90 6 0,'0'-9'3'0,"0"3"3"0,0 6 3 15,0 0-7-15,0 0 1 16,0 0 1-16,0 0 0 16,0 0-5-16,0 0 1 15,0 1 4-15,0 3 0 16,0 4-1-16,0 2 1 16,-2 2 0-16,0 6 0 15,0 0 0-15,0 9 0 16,0 0-1-16,-3 3 1 0,-3 1-2 15,2 8 1-15,-1-4-2 16,1-4 1-16,-1-4-1 16,-1-5 0-16,3-6-1 15,1-2 1-15,0-8-1 16,0-2 1-16,1-6-1 16,-1-5 1-16,2-6-1 15,2 1 1-15,2-3-1 16,-2-5 0-16,2-1 0 15,2 2 0-15,-1-1 0 16,3-5 0-16,-2-1 0 16,-1 1 0-16,1 0 0 15,0 1 0-15,2-1-1 16,-1 4 1-16,1 2 0 16,-2 3 1-16,-1 4-1 15,1 4 1-15,2 3-1 16,-1 1 0-16,3 3 1 15,1 1 0-15,1 6-1 0,1 4 1 16,4 5-1-16,-2 4 1 16,0 2-1-16,0 1 1 15,0 0-1-15,0 1 1 16,0 2-1-16,1 0 0 16,-1-5 1-16,0 2 0 15,2-2 0-15,-2-2 0 16,-2-1 0-16,0-4 1 15,-3-1-1-15,-1-6 1 16,-1 1-1-16,2-2 1 0,-3-5-1 16,1-5 1-16,-2 0-1 15,-1-3 1-15,1-4-1 16,0-3 0-16,-2-3 0 16,0 1 0-16,1-6-1 15,-1-4 0-15,-2-5 0 16,0-3 1-16,0 4-2 15,0 1 1-15,2 1 0 16,2-1 0-16,0 4-1 16,-1 4 0-16,3 7-1 15,-1 3 0-15,1 1-3 16,2 2 0-16,-3 4-5 16,3 5 1-16,-3 5-5 15,3 2 0-15</inkml:trace>
          <inkml:trace contextRef="#ctx0" brushRef="#br0" timeOffset="556.2259">626 55 22 0,'2'-4'11'0,"-8"4"-7"0,6 0 14 0,-2 2-17 16,-1 1 0-16,-1 1 2 16,-2 1 1-16,1 6-4 15,-3 3 1-15,1 4 2 16,-3 5 1-16,1 6-1 15,0-4 0-15,1 5-1 16,4 0 0-16,2-4-2 16,2 3 1-16,4-3-2 15,6-4 1-15,1-2 0 16,2-7 0-16,0-1 0 16,-2-10 1-16,0-6-1 15,3 1 0-15,-1-7 1 16,4-5 0-16,-2-3 0 15,0 3 0-15,-2-7 0 16,-2-5 0-16,-2 2 0 0,-5-5 1 16,-4 0-1-16,-2 4 1 15,-5-1 0-15,-3 2 0 16,-1 5 0-16,0 5 0 16,-4 2-1-16,-4 4 1 15,2 6-2-15,0 5 1 16,2 1-5-16,2 5 1 15,6 6-6-15,1 1 1 16,4 3-6-16,6-1 1 16</inkml:trace>
          <inkml:trace contextRef="#ctx0" brushRef="#br0" timeOffset="1079.9989">877 71 28 0,'-6'0'14'0,"3"-3"-9"0,3 3 20 15,0 0-25-15,3-2 0 32,12-3 3-32,-3 0 0 0,3-1-3 15,3-1 0-15,3 0 1 16,3 1 1-16,3-1-1 16,-1 2 1-16,4 0-2 15,2 0 0-15,0 0 0 16,-6-1 0-16,0 1-2 15,0 3 1-15,-3-1-4 16,-5 1 1-16,-1 0-5 16,-4 1 1-16,-3 1-2 15,-5 0 0-15</inkml:trace>
          <inkml:trace contextRef="#ctx0" brushRef="#br0" timeOffset="1366.7619">1072 40 36 0,'-9'3'18'0,"3"9"-22"0,4-7 36 15,0 1-31-15,-2 4 0 16,1 9 1-16,-3 2 1 15,-1 4-2-15,-3 2 0 16,-1-2 2-16,0 2 1 16,1-1-2-16,1-1 1 0,0-3-1 15,1-7 0-15,4 0-6 16,1-3 0-16,1-2-10 16,4-4 1-16</inkml:trace>
        </inkml:traceGroup>
        <inkml:traceGroup>
          <inkml:annotationXML>
            <emma:emma xmlns:emma="http://www.w3.org/2003/04/emma" version="1.0">
              <emma:interpretation id="{C45E9F0E-E514-40AE-A98F-797D78E601B0}" emma:medium="tactile" emma:mode="ink">
                <msink:context xmlns:msink="http://schemas.microsoft.com/ink/2010/main" type="inkWord" rotatedBoundingBox="26365,6853 27075,6825 27090,7203 26379,7231">
                  <msink:destinationLink direction="from" ref="{AD866131-BECC-4ADB-B36D-628EB5D6E185}"/>
                  <msink:destinationLink direction="to" ref="{AD866131-BECC-4ADB-B36D-628EB5D6E185}"/>
                </msink:context>
              </emma:interpretation>
              <emma:one-of disjunction-type="recognition" id="oneOf1">
                <emma:interpretation id="interp5" emma:lang="" emma:confidence="1">
                  <emma:literal>so</emma:literal>
                </emma:interpretation>
                <emma:interpretation id="interp6" emma:lang="" emma:confidence="0">
                  <emma:literal>So</emma:literal>
                </emma:interpretation>
                <emma:interpretation id="interp7" emma:lang="" emma:confidence="0">
                  <emma:literal>50</emma:literal>
                </emma:interpretation>
                <emma:interpretation id="interp8" emma:lang="" emma:confidence="0">
                  <emma:literal>•o</emma:literal>
                </emma:interpretation>
                <emma:interpretation id="interp9" emma:lang="" emma:confidence="0">
                  <emma:literal>so.</emma:literal>
                </emma:interpretation>
              </emma:one-of>
            </emma:emma>
          </inkml:annotationXML>
          <inkml:trace contextRef="#ctx0" brushRef="#br0" timeOffset="2547.2329">1998-32 24 0,'0'-6'12'0,"-4"2"-10"0,4 3 9 0,-2-3-11 16,0 3 0-16,0-3 0 15,-3 3 0-15,-1-1 1 16,-3-1 0-16,-5-1 2 15,-1 4 0-15,-1 2 1 16,-3 1 0-16,2 2 0 16,-2 2 1-16,-3-4-2 15,1 2 1-15,-1 4-3 16,3-1 1-16,2 0-2 16,4 2 0-16,0 0-1 15,3 0 1-15,5-2-1 16,1 1 0-16,6-1 0 15,4-1 0-15,1-2 0 16,4 0 1-16,2 1-1 16,-1 1 0-16,1 5 1 15,2 3 0-15,0 1 0 16,0 4 0 0,0 9 1-16,-6-9 0 15,-3-2 1-15,-4-1 0 16,-4-4 1-16,-4-1 1 15,-1-2-1-15,-3-2 1 16,-7-1-1-16,-5-2 0 16,-4 0-1-16,-4 3 0 15,-6-1-1-15,2-1 0 0,4 1-3 16,4 0 1-16,4-1-3 16,5-1 0-16,6-1-8 15,3-3 0-15,8-1-2 16,6-5 1-16</inkml:trace>
          <inkml:trace contextRef="#ctx0" brushRef="#br0" timeOffset="3032.2537">2146 36 27 0,'-10'4'13'0,"-1"1"-15"0,9-2 22 15,0 0-20-15,-2 1 1 16,-1 2 3-16,-3 6 0 15,1 1-4-15,-1 6 1 16,1-1 2-16,3 4 0 16,0-2-1-16,4-4 1 15,0-1-3-15,4 0 1 16,4-3-1-16,-3-4 0 0,5-3-1 16,1-3 1-16,4-7-1 15,2-3 1-15,0-2 0 16,1-5 0-16,1-2 0 15,-2-5 0-15,-4 4 1 16,-2-4 0-16,-1 2 1 16,-3-1 0-16,-3-3 0 15,-6 8 1-15,-2 1 1 16,-5 1 0-16,-4 1-1 16,-4 5 1-16,-2 5-5 15,0 4 1-15,-1 8-8 16,-5 4 0-16,1 3-6 15,-4 4 1-15</inkml:trace>
        </inkml:traceGroup>
        <inkml:traceGroup>
          <inkml:annotationXML>
            <emma:emma xmlns:emma="http://www.w3.org/2003/04/emma" version="1.0">
              <emma:interpretation id="{D2D34FD3-ECD6-45B5-BA0A-64C9C504EFD6}" emma:medium="tactile" emma:mode="ink">
                <msink:context xmlns:msink="http://schemas.microsoft.com/ink/2010/main" type="inkWord" rotatedBoundingBox="27404,6826 29162,6757 29177,7144 27419,7213"/>
              </emma:interpretation>
              <emma:one-of disjunction-type="recognition" id="oneOf2">
                <emma:interpretation id="interp10" emma:lang="" emma:confidence="1">
                  <emma:literal>Good</emma:literal>
                </emma:interpretation>
                <emma:interpretation id="interp11" emma:lang="" emma:confidence="0.5">
                  <emma:literal>Goo D</emma:literal>
                </emma:interpretation>
                <emma:interpretation id="interp12" emma:lang="" emma:confidence="0">
                  <emma:literal>Go D</emma:literal>
                </emma:interpretation>
                <emma:interpretation id="interp13" emma:lang="" emma:confidence="0">
                  <emma:literal>•00 D</emma:literal>
                </emma:interpretation>
                <emma:interpretation id="interp14" emma:lang="" emma:confidence="0">
                  <emma:literal>Goto D</emma:literal>
                </emma:interpretation>
              </emma:one-of>
            </emma:emma>
          </inkml:annotationXML>
          <inkml:trace contextRef="#ctx0" brushRef="#br0" timeOffset="4699.3466">2989-43 13 0,'0'0'6'0,"0"-7"4"16,0 7 0-16,2-3-10 16,1 4 1-16,1-2 0 15,0 2 1-15,0-1-2 16,-1-1 0-16,1-1 2 16,0 0 1-16,0-1 0 15,-1 1 1-15,-1-1-1 16,-2 3 1-16,0-3-1 15,-2-1 0-15,1 1 0 16,-3 1 0-16,-2-1-1 16,-1 1 0-16,-3 1 0 15,-7-1 0-15,-1 0-1 16,-5 2 1-16,-1 2-1 16,-4 3 1-16,-2 0-2 15,0 3 1-15,2 2 0 0,-2-1 0 16,3 1 0-16,-1 6 0 15,2 3-1-15,2-1 1 16,1 7-1-16,5 1 0 16,3 3 0-16,5-1 0 15,6 2-1-15,4-5 1 16,6-3-1-16,7-2 1 16,4-4-1-16,0-2 0 15,2-3 0-15,1-2 1 0,5-3-1 16,-1-2 1-16,0-3 0 15,1-1 0-15,-1-1 0 16,-1-1 0-16,-5 0-1 16,-1-1 1-16,-2-5-1 15,-4-1 1-15,-3-2-1 16,-4 1 1-16,-4-2 0 16,-6-1 0-16,0 1 1 15,-1 0 0-15,-3 1 0 16,-3 1 0-16,-2 3 0 15,-1 2 0-15,-1 2 0 16,0 3 0-16,0 0-1 16,4 3 1-16,3-1-1 15,3-1 0-15,1 3 0 16,6-3 0-16,4 1 0 16,4-2 0-16,5 0 0 15,4 2 0-15,7-4 0 16,2 0 0-16,2 1-1 0,-2-1 1 15,1-3-2-15,-1 0 0 16,2 0-4-16,0-3 0 16,-2 4-6-16,-1-1 1 15</inkml:trace>
          <inkml:trace contextRef="#ctx0" brushRef="#br0" timeOffset="5268.6106">3285-15 40 0,'-6'-2'20'0,"-3"7"-24"16,5-3 34-16,-2 3-31 15,-3 1 0-15,-2 4 1 16,-2 4 0-16,-2-3 0 16,0 6 1-16,0 1-1 15,2 2 0-15,1 0 1 16,3 4 0-16,3-1 0 15,3-1 0-15,3-4-1 16,3-3 1-16,5-3-1 16,5-6 0-16,4 3-1 0,4-3 1 15,-3-4-1-15,3-7 1 16,1-2 0-16,3-4 0 16,-3-3 0-16,3-2 1 15,-5-3-1-15,-1-2 1 16,-6 2 1-16,-2-2 1 15,-5-1 0-15,-4 0 0 0,-4 2 0 16,-6 5 1-16,-3 0-2 16,-2 2 1-16,-2 2-2 15,0 4 0-15,0 4-2 16,-2 1 1-16,2 2-4 16,0 2 0-16,2 4-4 15,6 2 1-15,5-1-8 16,5 0 1-16</inkml:trace>
          <inkml:trace contextRef="#ctx0" brushRef="#br0" timeOffset="10103.4792">3753-27 5 0,'0'-1'2'0,"6"-6"3"0,-4 4 2 15,2 1-6-15,-3-1 0 16,-1 3 1-16,-1-2 0 16,-1 2-1-16,-2-2 0 15,0 2 2-15,-1 2 1 16,-1 0 0-16,-2 1 1 0,1 2 0 16,-2-2 0-16,-3 1-1 15,-1 2 0-15,0 4-1 16,-2 2 1-16,2 1-1 15,0-1 0-15,0 6-1 16,1 0 0-16,3 6-1 16,2-3 1-16,3 1-2 15,0-4 1-15,4-3-1 16,2 0 1-16,4-1-1 16,1-3 0-16,4-2 0 15,1-3 0-15,3-2 0 16,1-1 0-16,1-6 0 15,2-1 1-15,2-1-1 16,-1-1 0-16,1-3 0 16,-2-2 1-16,-1-1-1 15,-1 0 0-15,-2-3 0 16,-4 2 1-16,-1-4-1 16,-1 2 1-16,-5 0 0 15,-2 0 0-15,-4 0 0 0,-4 0 0 16,-9 2 1-16,-3 3 0 15,-3 2 0-15,-3 1 1 16,-6 1-1-16,-2 2 0 16,2-1-3-16,2 4 1 15,3 2-7-15,5 1 1 16,7 3-7-16,7 1 0 16</inkml:trace>
          <inkml:trace contextRef="#ctx0" brushRef="#br0" timeOffset="12416.8949">4059-17 18 0,'3'0'9'0,"-1"4"-1"0,-2-3 4 15,0 3-10-15,-2 2 0 16,-1 4 3-16,-1 2 1 16,0-1-7-16,0 8 1 15,-1 2 3-15,-1 1 1 16,-1 1-2-16,-1 1 1 15,-1-4-3-15,-1 1 1 16,3-2-1-16,1-6 0 0,1-5 0 16,1-3 0-16,2-5-1 15,4-5 1-15,0-1-1 16,2-4 1-16,1-4 0 16,3-6 0-16,-1 0 0 15,3 0 0-15,-1-3 0 16,2 0 1-16,4 1 0 15,2-1 0-15,2-1-1 16,0 1 1-16,1 2-1 16,-1 2 1-16,0 3-1 15,3 2 1-15,-1 4 0 16,-1 5 0-16,-1 2-1 16,-2 5 1-16,0 3 0 15,-2 5 0-15,0 1-1 16,-2 3 1-16,-2 4-1 15,-3 5 0-15,-3-1 0 16,-5 1 1-16,-3 2 0 16,-3 0 0-16,-5-2 1 0,-6 2 1 15,-6-3 0-15,-3-4 1 16,-2 1-1-16,-6-3 0 16,-1-2-1-16,-3-4 0 15,-3-2-5-15,2 0 1 16,3-4-4-16,6-1 0 15,8 2-8-15,8-2 0 16</inkml:trace>
        </inkml:traceGroup>
      </inkml:traceGroup>
      <inkml:traceGroup>
        <inkml:annotationXML>
          <emma:emma xmlns:emma="http://www.w3.org/2003/04/emma" version="1.0">
            <emma:interpretation id="{F3B00F23-4405-43D5-AB18-3573FFABF510}" emma:medium="tactile" emma:mode="ink">
              <msink:context xmlns:msink="http://schemas.microsoft.com/ink/2010/main" type="line" rotatedBoundingBox="26658,7472 28811,7326 28837,7712 26684,7857"/>
            </emma:interpretation>
          </emma:emma>
        </inkml:annotationXML>
        <inkml:traceGroup>
          <inkml:annotationXML>
            <emma:emma xmlns:emma="http://www.w3.org/2003/04/emma" version="1.0">
              <emma:interpretation id="{E9359901-BF96-4A6B-89EB-6B5069A9FD64}" emma:medium="tactile" emma:mode="ink">
                <msink:context xmlns:msink="http://schemas.microsoft.com/ink/2010/main" type="inkWord" rotatedBoundingBox="26658,7472 28811,7326 28837,7712 26684,7857"/>
              </emma:interpretation>
              <emma:one-of disjunction-type="recognition" id="oneOf3">
                <emma:interpretation id="interp15" emma:lang="" emma:confidence="0">
                  <emma:literal>STUFF</emma:literal>
                </emma:interpretation>
                <emma:interpretation id="interp16" emma:lang="" emma:confidence="0">
                  <emma:literal>stuff</emma:literal>
                </emma:interpretation>
                <emma:interpretation id="interp17" emma:lang="" emma:confidence="0">
                  <emma:literal>Stuff</emma:literal>
                </emma:interpretation>
                <emma:interpretation id="interp18" emma:lang="" emma:confidence="0">
                  <emma:literal>Tsuff</emma:literal>
                </emma:interpretation>
                <emma:interpretation id="interp19" emma:lang="" emma:confidence="0">
                  <emma:literal>tsuff</emma:literal>
                </emma:interpretation>
              </emma:one-of>
            </emma:emma>
          </inkml:annotationXML>
          <inkml:trace contextRef="#ctx0" brushRef="#br0" timeOffset="17159.9851">2301 621 19 0,'-6'-2'9'0,"6"-3"-4"0,2 4 8 15,2-1-11-15,2-1 1 16,1 1 2-16,3 0 1 15,3 1-6-15,0-4 0 0,0 1 4 16,4 1 0-16,3-2-1 16,7 0 1-16,3 2-3 15,1 1 1-15,7-3-2 16,-1 0 0-16,-3-2-3 16,-2 2 1-16,-2 0-2 15,-2 0 0-15,-4 0-5 16,-3 2 0-16,-2-2-1 15,-6 2 1-15</inkml:trace>
          <inkml:trace contextRef="#ctx0" brushRef="#br0" timeOffset="17444.1842">2569 561 27 0,'-13'-5'13'0,"0"17"-10"0,9-12 26 16,0 3-27-16,-1 4 0 16,-1 4 0-16,-1-2 1 15,-3 12-4-15,1 4 1 16,-1 5 2-16,1 2 1 16,-2 0-1-16,2-2 0 15,1-2-1-15,1-1 0 16,3-4-3-16,0-3 1 15,2-5-4-15,2-3 0 16,4-6-6-16,3-6 0 0,7-6 0 16,0-1 0-16</inkml:trace>
          <inkml:trace contextRef="#ctx0" brushRef="#br0" timeOffset="16709.6491">2228 574 23 0,'6'4'11'0,"-4"-13"-5"0,-2 9 12 0,0 0-16 16,0 0 0-16,0-5 1 15,-2 0 1-15,-2 0-5 16,-4 2 1-16,-3 0 3 16,-4 3 0-16,-2 1 0 15,-3 4 0-15,-5-1-1 16,-5 1 0-1,-16 11-1 1,4-1 1-16,7 0-2 16,7-3 1-16,7-2-2 15,6-2 1-15,7-1-1 16,8 1 1-16,8-1-1 16,7-2 0-16,6 2 0 15,7-2 0-15,4 1 0 16,1 3 1-16,1 2 0 15,2 1 0-15,-3 0-1 0,-3 1 1 16,-2-3 0-16,-3 0 0 16,-8-3 1-16,-6 1 1 15,-7-1 0-15,-6 1 0 16,-9-1 2-16,-4 1 0 16,-8 2-1-16,-1 0 1 15,-6-2-2-15,-6-1 1 16,-1 0-2-16,-3 1 1 15,-1-1-4-15,2-1 0 16,7 1-3-16,6 0 1 0,5-2-4 16,6 0 0-16,6-4-6 15,5-4 1-15</inkml:trace>
          <inkml:trace contextRef="#ctx0" brushRef="#br0" timeOffset="17819.4961">2775 589 37 0,'-15'9'18'0,"2"16"-25"16,11-19 40-16,-2 3-33 16,1 4 0-16,1 5-1 15,0 4 1-15,2-4-1 16,2 1 1-16,2-3-1 15,1-2 0-15,5-3 0 16,1-4 1-16,2-4 0 0,2-3 1 16,0-1 0-16,2-4 1 15,0 0-1-15,1-7 1 16,-1-1 0-16,-2-2 1 16,0-2-2-16,-2 0 1 15,-1-1-1-15,-1-2 0 16,-4 3-2-16,1 2 1 15,-3-3-3-15,1 5 0 16,-2 3-4-16,0 6 0 0,-1 1-5 16,3 3 1-16</inkml:trace>
          <inkml:trace contextRef="#ctx0" brushRef="#br0" timeOffset="19066.2591">3146 661 35 0,'-9'7'17'0,"11"-9"-22"0,1 0 34 0,5 2-29 16,5 0 0-16,4-1-1 16,4-1 1-16,1-1 0 15,4-2 0-15,4 0-2 16,2 0 0-16,2 0-1 15,-2 0 0-15,1-2-5 16,-1 2 0-16,0-2-1 16,-2 2 0-16</inkml:trace>
          <inkml:trace contextRef="#ctx0" brushRef="#br0" timeOffset="18556.5022">3262 506 29 0,'-5'0'14'0,"-3"20"-10"16,6-12 22-16,0 1-25 0,-1 4 0 15,-1 4 0-15,-2 1 0 16,-1 10-2-16,-2 2 1 16,1 0 0-16,1-1 1 15,-1-4-2-15,2-4 1 16,3-1-3-1,-1-3 1-15,0-7-4 0,2-3 0 16,4-6-4-16,2-6 1 0</inkml:trace>
          <inkml:trace contextRef="#ctx0" brushRef="#br0" timeOffset="18810.2864">3193 578 26 0,'-7'-4'13'0,"7"-6"-13"15,1 7 22-15,3-2-20 16,4 0 0-16,1-2 1 16,4 1 0-16,2-3-4 15,4 1 0-15,1-2 3 16,7 2 1-16,3 0-2 16,-4 1 1-16,4 0-1 15,0 2 0-15,2 4-2 16,-4 1 0-16,-2 1-3 15,-3-1 1-15,-5 2-3 16,-3 0 0-16,-3 1-4 16,-5-1 0-16</inkml:trace>
          <inkml:trace contextRef="#ctx0" brushRef="#br0" timeOffset="19726.4817">3583 676 37 0,'-21'17'18'0,"6"-11"-22"0,15-6 36 15,4 0-31-15,2-3 0 16,5-2 0-16,9 0 0 16,7-2-3-16,3-1 1 15,5 0-3-15,5-1 1 0,-3 1-8 16,6-2 1-16</inkml:trace>
          <inkml:trace contextRef="#ctx0" brushRef="#br0" timeOffset="19531.1477">3600 584 35 0,'-13'10'17'0,"-1"22"-22"15,14-25 36-15,-1 6-31 0,1 5 1 16,-2 6-1-16,-2 1 0 16,2 1-2-16,0 3 1 15,0-8-2-15,0-2 1 16,2-4-2-16,0-5 0 15,0-4-1-15,2-2 0 32,2-19 2-32,-2-5 0 0,0 0 1 15,0 3 1-15,-2-10 1 16,0 1 1-16,0-1 1 16,0 2 1-16,3 0-1 15,1 0 1-15,2 2 1 16,3 3 0-16,2 1 1 15,4 3 0-15,2 1-1 16,4 1 1-16,1 3-2 16,6 3 0-16,4-1-2 15,-2 1 1 1,17-2-4 0,-4 3 0-16,-7 4-3 15,-6 1 0-15,-6 2-4 16,-3 0 1-16,-6 2-3 15,-6 3 0-15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2:07.7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5-04-15T20:51:11.934"/>
    </inkml:context>
    <inkml:brush xml:id="br1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0D4A23A-5E49-473E-83EC-8DCAAC4547DA}" emma:medium="tactile" emma:mode="ink">
          <msink:context xmlns:msink="http://schemas.microsoft.com/ink/2010/main" type="writingRegion" rotatedBoundingBox="13019,10055 16148,9949 16186,11072 13057,11177"/>
        </emma:interpretation>
      </emma:emma>
    </inkml:annotationXML>
    <inkml:traceGroup>
      <inkml:annotationXML>
        <emma:emma xmlns:emma="http://www.w3.org/2003/04/emma" version="1.0">
          <emma:interpretation id="{DE31EB24-065C-4247-86D4-9334B19C8A75}" emma:medium="tactile" emma:mode="ink">
            <msink:context xmlns:msink="http://schemas.microsoft.com/ink/2010/main" type="paragraph" rotatedBoundingBox="13019,10055 16148,9949 16186,11072 13057,11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2A80F8-8BAC-4ACC-8C2B-199915660D81}" emma:medium="tactile" emma:mode="ink">
              <msink:context xmlns:msink="http://schemas.microsoft.com/ink/2010/main" type="line" rotatedBoundingBox="13019,10055 16148,9949 16165,10431 13036,10537"/>
            </emma:interpretation>
          </emma:emma>
        </inkml:annotationXML>
        <inkml:traceGroup>
          <inkml:annotationXML>
            <emma:emma xmlns:emma="http://www.w3.org/2003/04/emma" version="1.0">
              <emma:interpretation id="{2F8DB267-BF3D-4608-9124-B6BB3508E13B}" emma:medium="tactile" emma:mode="ink">
                <msink:context xmlns:msink="http://schemas.microsoft.com/ink/2010/main" type="inkWord" rotatedBoundingBox="13019,10055 16148,9949 16165,10431 13036,10537"/>
              </emma:interpretation>
              <emma:one-of disjunction-type="recognition" id="oneOf0">
                <emma:interpretation id="interp0" emma:lang="" emma:confidence="0">
                  <emma:literal>mediocre</emma:literal>
                </emma:interpretation>
                <emma:interpretation id="interp1" emma:lang="" emma:confidence="0">
                  <emma:literal>mediocre.</emma:literal>
                </emma:interpretation>
                <emma:interpretation id="interp2" emma:lang="" emma:confidence="0">
                  <emma:literal>mediocre,</emma:literal>
                </emma:interpretation>
                <emma:interpretation id="interp3" emma:lang="" emma:confidence="0">
                  <emma:literal>MEDIOCRE</emma:literal>
                </emma:interpretation>
                <emma:interpretation id="interp4" emma:lang="" emma:confidence="0">
                  <emma:literal>Mediocre</emma:literal>
                </emma:interpretation>
              </emma:one-of>
            </emma:emma>
          </inkml:annotationXML>
          <inkml:trace contextRef="#ctx0" brushRef="#br0">-3273-1615 19 0,'0'-9'9'0,"3"-1"-5"15,-3 10 14-15,0-4-16 16,0 4 1-16,0 2 2 15,-3 4 1-15,1-4-6 0,-3 4 0 16,1 9 5-16,-1 6 0 16,0 2-1-16,3 10 0 15,0 2-1-15,-1 5 1 16,1 2-2-16,0-7 0 16,-1 0 0-16,1-3 0 15,2-7-1-15,0-5 1 16,0-1-1-16,0-6 1 15,0-5 0-15,0-6 0 16,2-6-1-16,1 0 0 16,-1-5-1-16,3-7 1 15,-3-3-1-15,-2-2 0 0,0-4-1 16,-2-4 1-16,-1 0-1 16,1 0 0-16,2-3 0 15,0-1 0-15,0 4 0 16,0 8 1-16,2 0-1 15,1 3 0-15,1-1 0 16,3 2 0-16,0 3 0 16,0 1 1-16,1 3 0 15,-1 1 0-15,0 5 2 16,0 10 0-16,0 3-1 16,0-1 1-16,0 7 0 15,0 8 1-15,0-3-2 16,0 12 1-16,2-1-1 15,0-4 1-15,-1-2-1 0,-1 0 0 16,0-4 0-16,0-5 0 16,-3-3 0-16,1-5 0 15,0-2-1-15,-1-3 1 16,1-8 0-16,0-3 0 16,-1-7-1-16,3 1 1 15,0-5-1-15,0-2 0 16,5-6 0-16,2-2 0 15,0 4-1-15,0-4 0 16,5 0-1-16,-5 0 1 16,0 6-1-16,-4-2 1 0,-1 10-1 15,-2 9 1-15,0 8 1 16,-2 13 0-16,-3-1 1 16,0 11 0-16,1 2 0 15,1 7 1-15,1 5-1 16,2 1 1-16,-2 1 0 15,-1-1 0-15,1-5-1 16,-3-8 0 0,1-6-4-1,1-8 1-15,1-9-7 16,2-4 0-16,3-8-6 16,1-7 0-16,-1-4-2 15,-3 0 1-15</inkml:trace>
          <inkml:trace contextRef="#ctx0" brushRef="#br0" timeOffset="1276.739">-2830-1480 25 0,'-19'4'12'0,"10"-2"-5"16,9-4 20-16,0 2-25 16,0 0 1-16,5-2 1 15,2 4 1-15,2-4-6 0,5 0 1 16,3 0 3-16,6 0 0 16,5 0-3-16,5 0 0 15,0-1-6-15,2-1 0 16,7-4-6-16,0 0 1 15</inkml:trace>
          <inkml:trace contextRef="#ctx0" brushRef="#br0" timeOffset="1006.5486">-2453-1707 18 0,'0'-2'9'0,"5"0"-4"0,-5 2 14 16,2 2-17-16,1-4 1 15,-1 0 2-15,-2 2 1 16,5-2-6-16,-5 2 1 16,0 0 4-16,0 0 0 0,0-5-1 15,-3 5 1-15,1 0-1 16,-3 0 0-16,-2 3-1 16,-2-3 0-16,0 2-1 15,-3-2 0-15,0 0 0 16,-2 2 0-16,2 0-1 15,-2-2 0-15,3 2-1 16,-3-2 1-16,-1 2-1 16,4 0 1-16,-3-2-1 15,0 2 0-15,-3 0 0 16,1 2 1-16,2 3-1 16,-3-1 1-16,1 2 0 15,2 5 0-15,0-5 0 16,2-2 0-16,3 5 0 15,-1-1 1-15,1 5 0 16,0 3 0-16,4 3-1 16,0-2 1-16,3 4-1 0,2 2 1 15,2 0-1-15,1 0 0 16,4 0-1-16,0-4 1 16,2-1-1-16,0-1 1 15,1-2-1-15,2-3 1 16,-1 1-1-16,3-5 0 15,0-1 0-15,0-3 0 16,3-6 0-16,-3 0 0 16,2 0-1-16,1-4 1 15,1-2-4-15,1-1 0 0,0 1-5 16,-3 2 0 0,1-2-6-16,-3 1 1 0,-3-5-2 15,-4 2 0-15</inkml:trace>
          <inkml:trace contextRef="#ctx0" brushRef="#br0" timeOffset="1922.4976">-2298-1638 30 0,'-17'12'15'0,"10"-1"-9"15,5-11 22-15,0 4-26 16,-3 6 1-16,3 5 1 16,-1 6 1-16,1 1-6 15,2 5 1-15,5 3 3 16,-5-1 1-16,4-2-2 15,1-4 0-15,-3-5-1 16,-2-3 1-16,3-2-1 16,-1-5 1-16,-2-6-2 15,-2-2 1-15,-1-8 0 16,-1-5 0-16,-3-4-1 16,2-3 0-16,-2-1 0 0,0-6 0 15,2-2-1-15,3 4 1 16,7-7-1-16,-1 3 1 15,6 2-1-15,-1 4 0 16,5 7 0-16,2-1 0 16,1 9 0-16,-3 1 1 15,2 5 0-15,3 4 0 16,0 5 0-16,2 5 1 16,2 1-1-16,-2 1 1 0,-2 7 0 15,-2 4 0-15,-3-2 1 16,-5 2 0-16,-2 0 0 15,-5-2 0-15,-4 0 1 16,-5 0 1-16,-5-3-2 16,-4-1 1-16,-3 0-1 15,0-5 1-15,3-1-2 16,-3-3 1-16,-2-3-3 16,0-3 1-16,-2-2-3 15,2-2 1-15,-1-6-6 16,4-3 1-16,4-7-6 15,9 1 1-15,10 0-4 16,9 1 0-16</inkml:trace>
          <inkml:trace contextRef="#ctx0" brushRef="#br0" timeOffset="2297.7223">-1886-1707 29 0,'-2'-2'14'0,"2"0"-4"0,-3 8 22 0,1 0-28 16,0 7 1-16,-3 3 3 15,3 1 1-15,-1 8-10 16,1 2 0-16,2 2 7 16,5 7 0-16,-1 1-3 15,3 1 1-15,-2-3-2 16,0-2 0-16,-3-4-1 16,0-4 0-16,1-6-4 15,-1-4 0-15,0-9-6 16,-2-6 0-16,5-2-7 15,2-11 1-15,3-1-2 16,-1-3 1-16</inkml:trace>
          <inkml:trace contextRef="#ctx0" brushRef="#br0" timeOffset="2748.0398">-1666-1670 34 0,'-11'7'17'0,"-6"16"-15"0,12-19 35 16,-2 6-34-16,-2 7 1 15,2 6 2-15,2 2 1 16,3 4-9-16,4 2 1 0,3 2 4 15,2 3 1-15,5-5-3 16,-1-4 1-16,8-4-2 16,0 0 1-16,4-9-1 15,3-5 1-15,-2-11-1 16,-6-7 0-16,1-1 0 16,-3-7 0-16,-2-1 0 15,-4-10 1-15,-3 6-1 16,-2-5 1-16,-5-5-1 15,-3 3 0-15,-1-4 0 16,-8-5 0-16,0 7-1 16,-7 2 0-16,-4 8-1 15,0 13 1-15,1 4-4 16,4 10 1-16,1 8-5 16,6-3 1-16,6 6-7 0,7 1 1 15</inkml:trace>
          <inkml:trace contextRef="#ctx0" brushRef="#br0" timeOffset="3287.9527">-1076-1680 30 0,'-2'-6'15'0,"-3"0"-8"15,3 3 22-15,0 1-26 16,-3 2 0-16,0 0 5 16,-2 2 1-16,-2 1-10 0,0 3 1 15,-8 4 6-15,-4 3 1 16,-5 1 0-16,-4 11 0 15,-1 2-2-15,1 2 0 16,2 9 0-16,7-1 0 16,4 1-2-16,8-1 0 15,7-5-2-15,6-3 1 16,8-4-2-16,9-7 0 16,7-3-4-16,5-9 0 15,0-6-5-15,2-6 1 16,3-4-7-16,-3-1 0 0,-3-5-5 15,-3-1 1-15</inkml:trace>
          <inkml:trace contextRef="#ctx0" brushRef="#br0" timeOffset="4023.7944">-907-1663 38 0,'-12'10'19'0,"3"19"-17"16,9-27 32-16,-2 7-29 0,2 5 0 15,0 7 1-15,0 0 0 16,2 8-9-16,0 2 1 15,3 0 5-15,0 3 0 16,-1-7-3-16,3-4 0 16,-2-5 0-16,0-1 0 15,-5-9-1-15,0-5 1 16,0-3-1-16,0-9 0 16,-3-1 0-16,-1-7 1 15,1-6-1-15,1-4 1 16,0-8-2-16,2 4 0 15,4-7 0-15,3 1 1 0,3-1-1 16,2 5 0-16,-1 2 1 16,6 4 1-1,-1 6 2-15,0 2 0 0,3 9 0 16,0-1 1-16,2 7-1 16,-2 6 1-16,-1 4-1 15,1 7 0-15,-5 1-1 16,-4 5 0-16,-3 0-1 15,-7-2 1-15,-5 5-1 16,-4-1 1-16,-3 2-2 16,-2-2 0-16,0 0-1 15,0-5 0-15,-3 1 0 16,-1-2 0-16,1-3 0 16,3-4 0-16,2-3 1 15,3-1 0-15,2 0 1 0,5 2 1 16,2 0 1-16,7 1 1 15,2-1 1-15,0 6 0 16,3-1 1-16,2 3 1 16,5-1-2-16,0-1 1 15,-1 1-2-15,4-3 1 16,-4 1-6-16,-1-3 1 16,-3-2-9-16,-3-4 1 15,1 0-8-15,-2-6 1 16,1-2-3-16,-1 0 1 15</inkml:trace>
          <inkml:trace contextRef="#ctx0" brushRef="#br0" timeOffset="5120.8285">-544-1568 39 0,'-12'9'19'0,"22"-9"-23"15,-6-2 42-15,11 0-35 0,3-3 0 16,3 1 2-16,3 0 0 16,4-2-7-16,5 0 1 15,4 4 1-15,-2-1 0 16,0 1-10-16,3 0 0 16,-3-2-4-16,-9 2 1 15</inkml:trace>
          <inkml:trace contextRef="#ctx0" brushRef="#br0" timeOffset="4804.6069">-200-1799 35 0,'3'-4'17'0,"-6"0"-17"0,3 2 33 15,-2 4-31-15,-3-2 1 16,-2 0 4-16,-2 0 0 16,-3 0-8-16,-2 0 1 0,-2 0 5 15,-1 0 1-15,-1 2-2 16,-1-2 1-16,3 0-2 16,2 0 0-16,0 0-1 15,-5 2 0-15,2 2 0 16,3 3 1-16,3-3-1 15,1 2 1-15,1 0-1 16,0 3 1-16,4 3-1 16,0-2 1-16,0 5-2 15,1 4 1-15,1 2 0 16,1-3 0-16,2 5 0 16,0 2 0-16,0 0-1 15,2-2 1-15,3 2-1 16,0 2 1-16,-1-2-1 15,4-2 0-15,-4-2-1 0,6 0 1 16,-3-7-1-16,0 1 1 16,0-5-1-16,0-1 0 15,2-3-1-15,0-2 1 16,5-2-3-16,-2-2 0 16,2-4-4-16,0 2 1 15,0-2-5-15,3-1 1 16,-3-1-6-16,0 0 1 15,-2 2-2-15,-1-2 0 16,1-3 2-16,-7 5 0 16</inkml:trace>
        </inkml:traceGroup>
      </inkml:traceGroup>
      <inkml:traceGroup>
        <inkml:annotationXML>
          <emma:emma xmlns:emma="http://www.w3.org/2003/04/emma" version="1.0">
            <emma:interpretation id="{7A49F277-7329-439B-A86C-BB2E42AF408B}" emma:medium="tactile" emma:mode="ink">
              <msink:context xmlns:msink="http://schemas.microsoft.com/ink/2010/main" type="line" rotatedBoundingBox="13987,10749 15828,10671 15845,11073 14004,11150"/>
            </emma:interpretation>
          </emma:emma>
        </inkml:annotationXML>
        <inkml:traceGroup>
          <inkml:annotationXML>
            <emma:emma xmlns:emma="http://www.w3.org/2003/04/emma" version="1.0">
              <emma:interpretation id="{7C6B1F3E-B15A-458F-8BA1-E11A5DC3496B}" emma:medium="tactile" emma:mode="ink">
                <msink:context xmlns:msink="http://schemas.microsoft.com/ink/2010/main" type="inkWord" rotatedBoundingBox="13987,10749 15828,10671 15845,11073 14004,11150">
                  <msink:destinationLink direction="from" ref="{25F74F83-2C05-4DBD-BD38-7FA2FCA9063D}"/>
                </msink:context>
              </emma:interpretation>
              <emma:one-of disjunction-type="recognition" id="oneOf1">
                <emma:interpretation id="interp5" emma:lang="" emma:confidence="1">
                  <emma:literal>Stuff</emma:literal>
                </emma:interpretation>
                <emma:interpretation id="interp6" emma:lang="" emma:confidence="0">
                  <emma:literal>Stu. n</emma:literal>
                </emma:interpretation>
                <emma:interpretation id="interp7" emma:lang="" emma:confidence="0">
                  <emma:literal>Stu. N</emma:literal>
                </emma:interpretation>
                <emma:interpretation id="interp8" emma:lang="" emma:confidence="0">
                  <emma:literal>Stu. F</emma:literal>
                </emma:interpretation>
                <emma:interpretation id="interp9" emma:lang="" emma:confidence="0">
                  <emma:literal>Stu. ?</emma:literal>
                </emma:interpretation>
              </emma:one-of>
            </emma:emma>
          </inkml:annotationXML>
          <inkml:trace contextRef="#ctx0" brushRef="#br0" timeOffset="6653.173">-2012-972 25 0,'-12'-4'12'0,"10"6"-3"0,2-6 17 16,-3-1-23-16,1 1 1 15,-3-2 2-15,-2 2 0 16,-2-2-6-16,-3-1 0 16,-4 3 6-16,-3 0 0 0,-2 2-2 15,-3 2 0-15,6 2 0 16,-3 6 0-16,-5 3-2 16,-5 3 0-16,1 3-1 15,4 2 1-15,3-3-1 16,6-3 0-16,6-1-1 15,4-1 0-15,9-1 0 16,7 1 0-16,8-3-1 16,4 0 0-16,-2 1 0 15,4-5 1-15,3 2 0 16,4 2 0-16,1 5-1 16,-3 4 1-16,-2-5-1 15,-5 3 1-15,-3 1 0 16,-4 1 0-16,-4 0 1 15,-6-3 0-15,-4-1 0 16,-4-1 0-16,-6-1 2 16,-6-3 0-16,-5-2 0 15,-3 2 0-15,3-1-1 0,-2-3 1 16,-3-2-4-16,-4-4 1 16,-1-2-6-16,8-3 0 15,6-5-6-15,8-1 0 16,11-3-6-16,10-3 0 15</inkml:trace>
          <inkml:trace contextRef="#ctx0" brushRef="#br0" timeOffset="7058.5393">-1961-955 37 0,'-16'6'18'0,"-1"2"-12"15,15-6 27-15,2-2-30 16,5 2 1-16,4-2 1 16,5 0 1-16,5-4-7 15,0 0 0-15,6-2 5 16,6-1 1-16,6 1-2 0,1 0 0 16,6 2-2-16,-4 0 0 15,2-1-5-15,-9 3 1 16,-5 2-6-16,-4-2 1 15,-6 2-7-15,-4 0 1 16,-4 0-2-16,-6 0 1 16</inkml:trace>
          <inkml:trace contextRef="#ctx0" brushRef="#br0" timeOffset="7330.6946">-1764-995 41 0,'-17'12'20'0,"-1"11"-14"16,13-12 41-16,0 5-43 15,1 3 1-15,-1 8 4 16,0 0 0-16,3 5-11 16,2 1 0-16,2-2 7 15,1-2 0-15,1-2-3 16,1-2 0-16,0-6-6 15,-1-2 0-15,1-9-7 16,2-2 0-16,2-6-7 16,3-6 1-16,0-4-1 15,-3-5 0-15</inkml:trace>
          <inkml:trace contextRef="#ctx0" brushRef="#br0" timeOffset="7691.5455">-1577-905 37 0,'-18'22'18'0,"13"-3"-16"0,2-8 36 16,1 1-35-16,4 5 0 16,3-1 2-16,5 1 0 0,1 0-7 15,3-1 1-15,0 1 3 16,-2-7 1-16,2-3-2 15,3-5 1-15,1-6-2 16,1 1 1-16,0-3 0 16,-3-4 0-16,1-5 0 15,-6-3 0-15,1-3 0 16,-5 2 0-16,-2-6 0 16,-3-2 1-16,-2 0-1 15,-2 2 1-15,-1 4-3 16,1 2 0-16,2 5-5 15,5 1 0-15,4 7-7 16,3 2 1-16,2 2-4 16,7 2 0-16</inkml:trace>
          <inkml:trace contextRef="#ctx0" brushRef="#br0" timeOffset="8379.4034">-1282-824 53 0,'-4'4'26'0,"32"-12"-34"16,-17 3 55-16,11 1-46 16,-1-2 0-16,4-2 0 15,8 6 1-15,0-5-7 16,2 3 1-16,0 0-5 16,-2 0 0-16,2 0-6 15,-4-1 0-15</inkml:trace>
          <inkml:trace contextRef="#ctx0" brushRef="#br0" timeOffset="8152.6035">-1155-937 49 0,'-14'21'24'0,"9"12"-23"0,5-22 47 16,0 3-46-16,2 9 1 16,1-4-1-16,-1 2 1 0,3 2-4 15,2-2 0-15,-2-3 1 16,-1-1 1-16,-1-5-3 15,-3-3 0-15,2-5-4 16,-2-4 0-16,-2-4-2 16,2-5 0-16,-3-1-1 15,-1-2 0-15,-1-5 0 16,-2-6 1-16,0 0 2 16,2-6 1-16,-2 0 3 15,2-2 1-15,3 4 3 16,4 2 1-16,3 6 3 15,4 2 0-15,1 3 3 16,2-1 0-16,2 2-1 16,7 1 0-16,4 4-3 15,4-1 1-15,3-1-3 16,1 0 1-16,0 5-5 16,-3 1 1-16,-4 2-6 0,-2 2 1 15,-8 2-8-15,-4 0 1 16,-5 5-3-16,-5 1 0 15</inkml:trace>
          <inkml:trace contextRef="#ctx0" brushRef="#br0" timeOffset="8829.5426">-823-899 50 0,'-11'21'25'0,"8"8"-26"0,3-21 46 15,0 5-44-15,0 3 0 16,0 3 1-16,3 2 0 16,-1 0-3-16,0-3 0 15,1-1 2-15,-1-5 0 16,-2-3-1-16,0-3 1 16,0-8-2-16,-2-6 1 15,-1-3-1-15,-1 3 1 16,-1-7-1-16,3-3 1 0,-1-7-1 15,1 0 0-15,2-5 0 16,5-3 1-16,-1 6-1 16,3 2 1-16,0 4 0 15,5 0 0-15,-2 3 1 16,1-1 0-16,6 4 0 16,4 1 0-16,4 1 0 15,6 1 1-15,-3 1-3 16,0 7 1-16,0 4-5 15,-4-2 1-15,-3 4-3 16,-3 0 0-16,-3 0-4 16,-6 3 0-16,-2 1-4 15,-5-2 1-15</inkml:trace>
          <inkml:trace contextRef="#ctx0" brushRef="#br0" timeOffset="9026.2039">-820-843 57 0,'-24'12'28'0,"27"-3"-30"0,1-9 57 15,8 0-52-15,0-4 0 16,7-3 0-16,6-1 0 16,8 2-5-16,7 0 0 15,-3-5-5-15,3 3 0 16,0-1-12-16,-5-1 1 15</inkml:trace>
          <inkml:trace contextRef="#ctx1" brushRef="#br1">-1274-945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16:31.955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BD852C5-693F-4ECD-B331-130F6A0BB03D}" emma:medium="tactile" emma:mode="ink">
          <msink:context xmlns:msink="http://schemas.microsoft.com/ink/2010/main" type="writingRegion" rotatedBoundingBox="1646,7450 8006,11381 4775,16610 -1584,12679"/>
        </emma:interpretation>
      </emma:emma>
    </inkml:annotationXML>
    <inkml:traceGroup>
      <inkml:annotationXML>
        <emma:emma xmlns:emma="http://www.w3.org/2003/04/emma" version="1.0">
          <emma:interpretation id="{7932F8BC-59EC-49DE-8515-3BA2720E4E4B}" emma:medium="tactile" emma:mode="ink">
            <msink:context xmlns:msink="http://schemas.microsoft.com/ink/2010/main" type="paragraph" rotatedBoundingBox="1646,7450 8006,11381 4775,16610 -1584,12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F246D7-A206-491E-9DDA-56729122C15C}" emma:medium="tactile" emma:mode="ink">
              <msink:context xmlns:msink="http://schemas.microsoft.com/ink/2010/main" type="line" rotatedBoundingBox="1646,7450 8006,11381 4775,16610 -1584,12679"/>
            </emma:interpretation>
          </emma:emma>
        </inkml:annotationXML>
        <inkml:traceGroup>
          <inkml:annotationXML>
            <emma:emma xmlns:emma="http://www.w3.org/2003/04/emma" version="1.0">
              <emma:interpretation id="{7217B227-1EDE-4F72-8CF4-2DD2FFCF01C9}" emma:medium="tactile" emma:mode="ink">
                <msink:context xmlns:msink="http://schemas.microsoft.com/ink/2010/main" type="inkWord" rotatedBoundingBox="1646,7450 8006,11381 4775,16610 -1584,12679"/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9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106 686 17 0,'-13'0'8'0,"8"-2"-2"15,5 2 8-15,0-3-14 16,0 0 1-16,0-3 1 15,1-2 0-15,1-4-3 16,2-1 1-16,1 2 1 16,3-3 1-16,-1-2-1 15,2-2 1-15,2 2-1 0,1 1 1 16,1-2-1-16,0-1 1 16,1-1-1-16,4-1 1 15,2 3-2-15,4-4 1 16,-1 2 0-16,6-2 0 15,4 0-1-15,-1 5 1 16,1-2 0-16,3 0 0 16,4 1-1-16,-1-1 0 15,9 3 0-15,-3 4 1 16,-2 3-1-16,2 3 0 0,1 5 0 16,-3 5 0-16,4 3 0 15,-2 0 0-15,-9 2 0 16,-3 6 1-16,-2-2-1 15,-2 3 0-15,-2-1 0 16,-4 1 1-16,-3 1-1 16,-2 1 1-16,-2 1 0 15,-1-4 0-15,1-2 0 16,-3-1 0-16,-2-2 0 16,-2-3 1-16,-2-1-1 15,0-2 0-15,2-4 0 16,-1 1 0-16,2-4-1 15,-1-4 1-15,0-1-1 16,1-1 1-16,-1 0-1 16,1-1 0-16,-1-3 0 15,2 3 0-15,0 1 0 16,-2-4 0-16,2 1 0 0,2-2 0 16,3-1-1-16,2-1 1 15,2 1 0-15,3-2 0 16,-1-2 0-16,5 0 1 15,2 1-1-15,0 1 0 16,2-4 0-16,3 3 1 16,4-1-1-16,2 0 0 15,3 4 0-15,1 4 0 0,-4 2 0 16,-1 2 0-16,3 1 0 16,0 3 0-16,1 2-1 15,-1 3 1-15,-1 4 0 16,-5-1 1-16,-3 4-1 15,0 1 0-15,-1-3 0 16,-5 4 1-16,-1 2-1 16,-5 4 1-1,-1 9 0 1,-5-1 0-16,-3-1-1 16,-3-5 1-16,-1-4 0 15,-3-3 0-15,0-4-1 16,-1-1 1-16,0-3-1 15,-1-3 1-15,3-2 0 16,1-3 1-16,0-2-2 16,2-2 1-16,4-6-1 15,1 1 0-15,4-1 0 16,-1-2 0-16,4-1-1 0,3-5 0 16,5 7 0-16,2-4 0 15,3 0 1-15,6-1 0 16,-2 0-1-16,5 1 1 15,6 1 0-15,0-4 0 16,5 1 0-16,-3 1 0 16,7 3 0-16,-1 0 0 15,5 5-1-15,-4 1 1 16,-2 2 0-16,3 3 0 16,-2 2 0-16,-5 0 0 0,-1 6 0 15,-8-1 0-15,-1 4 0 16,-6 5 1-16,-4 2-1 15,-3 2 0-15,-5 2 1 16,-6 6 0-16,-4-2 0 16,-3-2 1-16,-4 2-1 15,-3 0 0-15,-2-2 0 16,-2-1 0-16,0-4-1 16,0-3 1-16,2-3-1 15,1-4 0-15,5-4 0 16,2-5 0-16,7-3 0 15,6 0 1-15,6-8-1 16,2 0 0-16,5-2 0 16,6-3 1-16,5 0-1 15,5-1 1-15,4-1-1 16,4 2 0-16,3 4 0 16,4 2 0-16,0 4 0 0,2 1 0 15,-2 2 0-15,1 3 0 16,-1 2 0-16,-2 1 0 15,-1 7 0-15,-1 2 0 16,0 6-1-16,-10 1 1 16,-3 2 0-16,-3 3 0 15,-3 6 0-15,-3-5 1 0,-8 6-1 16,-2 0 1 0,-6 0 0-16,-5 1 0 0,-2 5 0 15,-4 2 1-15,-5 1-1 16,-5-1 0-16,-4-2 0 15,-2 2 0-15,-1-4-1 16,-5 4 0-16,-1-2 0 16,0-1 0-16,-1-1 0 15,0-4 1-15,1-3-1 16,2-4 0-16,2-1 0 16,1-4 0-16,4-3-1 15,6-1 0-15,3-5 0 16,1-4 1-16,7 4-1 15,4-5 0-15,5-1 0 16,1-1 0-16,5 0 1 16,5 2 0-16,-1 2-1 15,4 6 1-15,1 0-1 16,-5 5 0-16,2 3 0 16,4 5 0-16,-2 10-1 0,-4 5 0 15,-2 8 1-15,-1 1 1 16,-6 2 0-16,-2 2 0 15,-5 3 0-15,-5 4 1 16,-6-1 0-16,-4-4 0 16,-9 4 0-16,-3 4 1 15,-4 1-1-15,-5-1 1 16,-6 2-1-16,-1-3 1 16,-4 2-1-16,-2-4 0 15,-7-1-1-15,1-2 1 0,-1-12-1 16,-2-5 1-16,4-6-1 15,3-5 0-15,4-3 0 16,5-9 0-16,4-5-1 16,4-3 1-16,3-4-1 15,5-1 0-15,6-3-1 16,6 0 0-16,5-2 0 16,7 2 0-16,3 0 1 15,5 1 0-15,4 2 0 16,-1 3 0-16,0 0 1 15,4 4 0-15,-1 4 1 16,1 5 0-16,-2 5-1 16,-2 6 1-16,-2 1-1 15,-4 4 1-15,-3 0-1 16,-5 2 1-16,-4 6-1 16,-10 3 1-16,-2 1-1 15,-7-1 1-15,-4 2 0 0,-5-1 0 16,-3-1 0-16,-1-3 0 15,-1-1 0-15,4-5 0 16,-2-4 0-16,0-4 0 16,2-5-1-16,4-5 0 15,3-3-1-15,4 0 0 16,3-5-1-16,6-2 0 16,3-3-1-16,2-1 1 0,6-1 0 15,7 1 0-15,5 1 1 16,4 2 0-16,4 2 1 15,5 1 0-15,-2 3 1 16,4 2 1-16,1 0-1 16,1 1 0-16,0 5 0 15,-1 4 0-15,-1 6 0 16,-6 3 0-16,1 3 0 16,-6 5 1-16,-4 2-1 15,-5 0 1-15,-6 5-1 16,-5 3 1-16,-5 3-1 15,-4-2 0-15,-2 2 0 16,-3 0 1-16,-3 0-1 16,-2 0 1-16,-3-8-1 15,-2-6 1-15,3-4-1 16,-1-3 0-16,0-8-2 16,4-4 0-16,4-4-2 0,0-5 1 15,5-1-1-15,1-4 0 16,7-3 0-16,2-1 0 15,5 0 1-15,1-2 0 16,2 0 1-16,6-2 0 16,1 4 0-16,0 1 1 15,3 2-1-15,-1 4 1 16,-2 3-1-16,2 7 1 16,-3 2 0-16,-6 1 1 15,-4 7-1-15,-1 0 0 16,-6 3 1-16,-3 7 1 0,-6 7 0 15,-3 4 0-15,-5 0-1 16,0 2 1-16,-3-4-1 16,0 0 1-16,-1-5-1 15,-2-7 0-15,-3-6-1 16,5-2 1-16,0-4-2 16,1-7 1-16,2 0-1 15,4-5 1-15,1-2-2 16,3-2 0-16,3 0-1 15,3-1 1-15,3-1 0 16,3 0 0-16,2 1 0 16,0 1 1-16,-1 0 0 15,1 0 1-15,4 2 0 16,-3 1 1-16,1 5-1 16,0-3 1-16,-4 4-1 15,-2 3 1-15,-2-3 0 16,-1 3 1-16,-2-1-1 0,-4-1 1 15,-2 3-1-15,-3-4 0 16,-2 1 0-16,-2 0 0 16,-5-2-1-16,-6-2 1 15,-1-3-1-15,-3-3 0 16,5-1 0-16,-6-2 1 16,-2-2-1-16,2 2 0 15,-2-2 0-15,-2-3 0 0,-2-3 0 16,-3 0 0-16,5-2 0 15,2 0 0-15,1 0 0 16,0 5 1-16,3 2-1 16,2 1 0-16,-1 0 0 15,2 2 0-15,-1-2-1 16,1 4 1-16,0 2 0 16,3-1 0-16,0 0 0 15,3 0 0-15,2-1 0 16,1-2 0-16,0-1-1 15,3 0 0-15,0-4 0 16,1-4 0-16,0 0-1 16,2-4 1-16,-4 0 0 15,0-4 0-15,-1-2 0 16,-1-1 1-16,-1-1 0 16,-1 0 0-16,3 3 0 15,-3 0 0-15,-1 2 0 16,-2 2 1-16,-4 1 0 0,0 1 0 15,-1 1-1-15,-1 2 1 16,-3 1-1-16,-2 0 1 16,0 1-1-16,-1 2 0 15,1 2 0-15,0 1 1 16,0 0-1-16,2 2 0 16,1 2 0-16,6-1 0 15,2 1-1-15,0-1 1 16,2 0-1-16,3 1 0 15,1-1 0-15,1 2 1 0,4 0-1 16,-1 0 1-16,3-1 0 16,-1-1 0-16,3 1 1 15,-1-4 0-15,1 0-1 16,1 0 1-16,0-1-1 16,2 0 1-16,0-1-1 15,-2 1 1-15,-1-1-1 16,1 3 0-16,-2-3 0 15,-1 1 1-15,-1-1-1 16,-1 6 0-16,0-2 0 16,0 1 0-16,-2 1-1 15,-1-1 1-15,-2 0-1 16,-1-1 1-16,-1 0-1 16,-4 0 0-16,0 0 0 15,-1-2 1-15,0-1-1 16,-5-1 1-16,-3 1 0 15,0-1 0-15,0 1-1 0,-2 1 1 16,0-1 0-16,0 1 0 16,0-1 0-16,2-1 0 15,-2 1 0-15,0-1 0 16,2 4 0-16,3 2 0 16,3 2 0-16,2 4 0 15,3 2-2-15,2 4 1 16,1 3-2-16,0 3 1 0,1-5-1 15,-1 3 1-15,-3 3-1 16,-2 1 1-16,-2 4 1 16,-2-3 1-16,-1-2 0 15,-3-5 1-15,-1-3 0 16,-2-5 0-16,-5-5 0 16,-6-3 0-1,-27-15-1 1,0-3 1-16,6-1-1 15,5-4 0-15,7-3 0 16,2 2 0-16,5-4 0 16,6-4 0-16,5 3 0 15,6 0 0-15,5-1 0 16,6 6 0-16,3 2 0 16,4 2 0-16,5 2 0 15,2 4 0-15,2 4 1 16,-2 5 1-16,1 5-1 15,-1 4 1-15,-1 2 0 16,-3 6 1-16,-1 0 0 0,-5-1 0 16,-4 4-1-16,-6 0 0 15,-7 1-1-15,2-1 0 16,-11-3 0-16,-8-4 0 16,-7-3-2-16,-1-4 1 15,-11-3-1-15,-2-4 1 16,-8-7-1-16,1-5 0 15,-4-3-1-15,2-7 1 0,1-1 0 16,10 0 0-16,5-2-1 16,2 2 0-16,7 3 0 15,6 1 0-15,3 3 0 16,9 5 1-16,6 2 0 16,3 2 1-16,4 5 1 15,2 1 0-15,2 2 1 16,1 3 0-16,0 2 0 15,1 5 0-15,-1 3-1 16,2-2 0-16,-5 2 0 16,-4 1 0-16,-5-1-1 15,-1-2 0-15,-4-3-1 16,-7-3 1-16,-1-3-3 16,-3-4 1-16,-6-3-1 15,-4-1 1-15,2-4-1 16,6-6 1-16,7-3-1 15,5-4 1-15,6-4 1 0,5 3 1 16,5-2 0-16,4-1 0 16,6 0 1-16,5 2 0 15,5 1-1-15,5 2 1 16,0 1-1-16,1 5 1 16,0 3 1-16,-4 3 1 15,-1 6 0-15,-6 4 0 16,-4 1 0-16,1 1 0 15,-14 6 0-15,-3-2 0 16,-10 2-1-16,-7 2 0 16,-6 1-2-16,-6 0 1 0,-7 1-1 15,-9 1 0-15,-7-4-1 16,3-4 1-16,-7-2-2 16,-4-4 1-16,4-6 0 15,10-4 0-15,4-5-1 16,4-10 1-16,11-9 0 15,4-7 1-15,7-5 0 16,8-7 0-16,9-9 0 16,6 4 1-16,7-3-1 15,6-5 1-15,8 4-1 16,3 2 1-16,3 10 0 16,0 4 0-16,1 5-1 15,-1 9 1-15,-3 5-1 16,-3 9 0-16,-5 6 1 15,-6 5 0-15,-5 6-1 16,-6 6 1-16,-6 4-1 16,-7 0 1-16,-4-3-1 0,-2-1 1 15,3 4-1-15,-3 0 0 16,-5-6 0-16,0-4 0 16,0-2-1-16,0-9 1 15,0-5-1-15,6-13 0 16,6-5 0-16,5-6 0 15,6-2 0-15,3-1 1 16,6-6 0-16,10 1 0 0,5-6 0 16,7 4 1-16,6-2-1 15,5-1 1-15,5 2 0 16,1 5 0-16,-9-1 0 16,-6 14 0-16,-4 6-1 15,-1 5 0-15,-6 8 0 16,-2 5 1-16,-3-1-1 15,-5 6 0-15,-5 6 0 16,-6 0 1-16,-2 0-1 16,-4-2 0-16,-4-1-1 15,-7 0 1-15,3-2 0 16,4-1 0-16,-1-4-1 16,1-4 0-16,1-4 0 15,5-6 1-15,3-8-1 16,4-8 0-16,8-2 0 15,4-3 0-15,5 0 0 16,3-7 1-16,2 2-1 0,5 5 1 16,4 0-1-16,2 5 1 15,-1 5 0-15,-3 4 0 16,-3 6 0-16,-2 8 1 16,-4 3 0-16,-4 4 0 15,-7 6 0-15,-5 2 1 16,-7 4 0-16,-6 1 0 15,2 0-1-15,-8-1 1 16,-5-2-1-16,1-5 0 16,-3-5 0-16,1-1 0 15,-1-10-1-15,6-6 1 0,3-10-2 16,5-2 1-16,6-1-3 16,7-8 1-16,6-5-4 15,6 4 1-15,5-2-4 16,5 0 0-16,9 4-5 15,-1 5 0-15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9T06:05:33.542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C3C6D3F-1B1B-4346-9CE7-CFAA23397FA5}" emma:medium="tactile" emma:mode="ink">
          <msink:context xmlns:msink="http://schemas.microsoft.com/ink/2010/main" type="writingRegion" rotatedBoundingBox="16053,14569 16068,14569 16068,14584 16053,14584"/>
        </emma:interpretation>
      </emma:emma>
    </inkml:annotationXML>
    <inkml:traceGroup>
      <inkml:annotationXML>
        <emma:emma xmlns:emma="http://www.w3.org/2003/04/emma" version="1.0">
          <emma:interpretation id="{58D9914D-E281-4F91-9968-0A5E9E5F8868}" emma:medium="tactile" emma:mode="ink">
            <msink:context xmlns:msink="http://schemas.microsoft.com/ink/2010/main" type="paragraph" rotatedBoundingBox="16053,14569 16068,14569 16068,14584 16053,14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881838-DD7E-4494-A850-BC7D53EA4899}" emma:medium="tactile" emma:mode="ink">
              <msink:context xmlns:msink="http://schemas.microsoft.com/ink/2010/main" type="line" rotatedBoundingBox="16053,14569 16068,14569 16068,14584 16053,14584"/>
            </emma:interpretation>
          </emma:emma>
        </inkml:annotationXML>
        <inkml:traceGroup>
          <inkml:annotationXML>
            <emma:emma xmlns:emma="http://www.w3.org/2003/04/emma" version="1.0">
              <emma:interpretation id="{631C1B9B-BCAF-48B8-B9C5-18E7A12F94C1}" emma:medium="tactile" emma:mode="ink">
                <msink:context xmlns:msink="http://schemas.microsoft.com/ink/2010/main" type="inkWord" rotatedBoundingBox="16053,14569 16068,14569 16068,14584 16053,14584">
                  <msink:destinationLink direction="to" ref="{25F74F83-2C05-4DBD-BD38-7FA2FCA9063D}"/>
                  <msink:destinationLink direction="with" ref="{9A7AF1FA-CD96-4399-B13D-6710E2569D56}"/>
                  <msink:destinationLink direction="with" ref="{0DE80BBD-D130-44FA-BF3D-716AB7BFA5DF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0,'0'0'16,"0"0"0,0 0-1,0 0 1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9T06:05:08.028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B9C6F3E-8142-4305-A5F8-B51B06299449}" emma:medium="tactile" emma:mode="ink">
          <msink:context xmlns:msink="http://schemas.microsoft.com/ink/2010/main" type="writingRegion" rotatedBoundingBox="13831,14086 13846,14086 13846,14101 13831,14101"/>
        </emma:interpretation>
      </emma:emma>
    </inkml:annotationXML>
    <inkml:traceGroup>
      <inkml:annotationXML>
        <emma:emma xmlns:emma="http://www.w3.org/2003/04/emma" version="1.0">
          <emma:interpretation id="{0BDCF925-AFF2-42E2-A86B-2896990E5FE4}" emma:medium="tactile" emma:mode="ink">
            <msink:context xmlns:msink="http://schemas.microsoft.com/ink/2010/main" type="paragraph" rotatedBoundingBox="13831,14086 13846,14086 13846,14101 13831,14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B7D362-1559-49D9-8181-72E03D99A856}" emma:medium="tactile" emma:mode="ink">
              <msink:context xmlns:msink="http://schemas.microsoft.com/ink/2010/main" type="line" rotatedBoundingBox="13831,14086 13846,14086 13846,14101 13831,14101"/>
            </emma:interpretation>
          </emma:emma>
        </inkml:annotationXML>
        <inkml:traceGroup>
          <inkml:annotationXML>
            <emma:emma xmlns:emma="http://www.w3.org/2003/04/emma" version="1.0">
              <emma:interpretation id="{CA97A4FB-CC7F-46D1-8B3E-8B6C9DB44092}" emma:medium="tactile" emma:mode="ink">
                <msink:context xmlns:msink="http://schemas.microsoft.com/ink/2010/main" type="inkWord" rotatedBoundingBox="13831,14086 13846,14086 13846,14101 13831,14101">
                  <msink:destinationLink direction="with" ref="{F8F88057-FE2D-440E-B8ED-F9BA73FE8F98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0,'0'0'16,"0"0"-16,0 0 16,0 0-1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5:16.036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B73DB15-4529-4530-9CF3-FB90E02B4592}" emma:medium="tactile" emma:mode="ink">
          <msink:context xmlns:msink="http://schemas.microsoft.com/ink/2010/main" type="writingRegion" rotatedBoundingBox="534,10383 4694,10128 4737,10831 577,11086"/>
        </emma:interpretation>
      </emma:emma>
    </inkml:annotationXML>
    <inkml:traceGroup>
      <inkml:annotationXML>
        <emma:emma xmlns:emma="http://www.w3.org/2003/04/emma" version="1.0">
          <emma:interpretation id="{0C5B75A1-421C-444D-AA77-D0332D9ADFC5}" emma:medium="tactile" emma:mode="ink">
            <msink:context xmlns:msink="http://schemas.microsoft.com/ink/2010/main" type="paragraph" rotatedBoundingBox="534,10383 4694,10128 4737,10831 577,11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393A54-9A0F-42E7-9D39-29F1700E2F32}" emma:medium="tactile" emma:mode="ink">
              <msink:context xmlns:msink="http://schemas.microsoft.com/ink/2010/main" type="line" rotatedBoundingBox="534,10383 4694,10128 4737,10831 577,11086"/>
            </emma:interpretation>
          </emma:emma>
        </inkml:annotationXML>
        <inkml:traceGroup>
          <inkml:annotationXML>
            <emma:emma xmlns:emma="http://www.w3.org/2003/04/emma" version="1.0">
              <emma:interpretation id="{B2BA538B-69E8-4AA1-8F15-6862CE592C36}" emma:medium="tactile" emma:mode="ink">
                <msink:context xmlns:msink="http://schemas.microsoft.com/ink/2010/main" type="inkWord" rotatedBoundingBox="534,10383 4694,10128 4737,10831 577,11086"/>
              </emma:interpretation>
              <emma:one-of disjunction-type="recognition" id="oneOf0">
                <emma:interpretation id="interp0" emma:lang="" emma:confidence="0">
                  <emma:literal>DISGUSTING</emma:literal>
                </emma:interpretation>
                <emma:interpretation id="interp1" emma:lang="" emma:confidence="0">
                  <emma:literal>DISGUST ING</emma:literal>
                </emma:interpretation>
                <emma:interpretation id="interp2" emma:lang="" emma:confidence="0">
                  <emma:literal>DTs GUSTING</emma:literal>
                </emma:interpretation>
                <emma:interpretation id="interp3" emma:lang="" emma:confidence="0">
                  <emma:literal>Distrust ING</emma:literal>
                </emma:interpretation>
                <emma:interpretation id="interp4" emma:lang="" emma:confidence="0">
                  <emma:literal>Des GUSTING</emma:literal>
                </emma:interpretation>
              </emma:one-of>
            </emma:emma>
          </inkml:annotationXML>
          <inkml:trace contextRef="#ctx0" brushRef="#br0">10 71 28 0,'-8'-22'14'0,"16"-8"-10"16,-6 23 28-16,1-3-29 16,-1-2 1-16,6-3 2 15,2 0 1-15,3 5-9 0,5 6 1 16,3 4 5-16,2 7 0 15,0 8-2-15,3-1 0 16,5 11-1-16,5 2 0 16,-2 5 0-16,-3 5 0 15,-3 4-1-15,-7-4 1 16,-3 5 0-16,-2 2 0 16,-9-5 0-16,-9 3 0 15,-9-3 1-15,-7 0 0 16,-8-4 0-16,-4-6 0 15,-9 1 0-15,-8-3 0 0,6-5 0 16,0 0 0 0,-3-7-1-16,8-6 1 0,10-6-6 15,8-11 0-15,15-6-9 16,11-11 0-16,13-2-4 16,2-5 0-16</inkml:trace>
          <inkml:trace contextRef="#ctx0" brushRef="#br0" timeOffset="-376.4799">46 0 24 0,'-3'-15'12'0,"6"0"-3"0,-3 15 17 16,0 0-23-16,0 3 0 15,0 4 3-15,0 10 1 16,0 13-7-16,2 9 0 16,-2 15 6-16,-2 0 1 15,2 5-2-15,0 9 1 16,2 3-2-16,1-7 0 15,-3-5-2-15,0-10 1 0,2-7-2 16,-2-10 0-16,3-10-5 16,0-12 0-16,-1-8-5 15,1-4 0-15,-3-8-6 16,0-7 0-16,0-13-2 16,0-7 1-16</inkml:trace>
          <inkml:trace contextRef="#ctx0" brushRef="#br0" timeOffset="1170.9196">1011 66 25 0,'-5'0'12'0,"-3"-22"-2"15,6 19 20-15,-4-2-27 16,-1 0 1-16,-6 1 4 16,-5 1 1-16,-6 3-9 15,4 5 0-15,-1 0 8 16,-2 2 0-16,-5 8-1 16,-6-3 0-16,0 3-2 15,6 2 0-15,5 0-3 16,5-2 1-16,5-3-2 15,5-2 1-15,13 0-2 0,11 0 0 16,4-3-1-16,4 0 1 16,-4-2-1-16,4 3 1 15,-1 2-1-15,0 2 1 16,0 3-1-16,3 2 1 16,-3-8 0-16,-2 6 0 15,0 5 0-15,-9-1 0 16,-4 4 0-16,-5 1 1 15,-6-7 0-15,-2-2 1 16,-8-3 0-16,-5 1 0 16,-3 1 0-16,3-4 1 15,0-3-1-15,-5-4 1 0,-5-3-3 16,-1-3 0-16,1 1-6 16,5-3 0-16,10-2-7 15,5-3 0-15,13 3-5 16,5-1 0-16,6 1-2 15,7-13 1-15</inkml:trace>
          <inkml:trace contextRef="#ctx0" brushRef="#br0" timeOffset="479.18">485-13 39 0,'-8'8'19'0,"-3"16"-12"0,11-9 33 0,0 12-36 16,0 5 1-16,0 17 3 16,-2-5 1-16,2 5-10 15,0 3 0-15,2 2 6 16,1-5 1-16,2-8-3 15,0-6 1-15,1-6-5 16,-1-7 0-16,0-5-8 16,0-7 0-16,3-5-8 15,-1 0 1-15,-1-10-3 16,-1-7 0-16</inkml:trace>
          <inkml:trace contextRef="#ctx0" brushRef="#br0" timeOffset="2687.3751">1481 36 20 0,'-3'0'10'0,"8"-9"-4"0,-5 9 15 15,0 0-17-15,0 0 0 16,3-5 3-16,-3 0 0 16,0 0-8-16,-3 0 0 15,1-2 7-15,-1 2 1 16,-2-3-1-16,-3 3 0 15,-5 0-1-15,-5 3 1 16,-2 0-1-16,-6 4 1 16,0 3-2-16,-2 0 1 15,2 7-1-15,0 3 1 0,0 12-2 16,0 0 1-16,3 2-2 16,3 10 1-16,-1 1-2 15,5-8 1-15,6 2-1 16,5 3 0-16,5-3-1 15,5-4 0-15,5-6 0 16,9 1 0-16,-7-11-1 16,4-1 1-16,5-6-2 15,4 0 1-15,4-4-1 16,-1-6 0-16,1-4 0 16,-4-3 0-16,-4-2 0 15,-3-3 0-15,-5 0 1 16,-3 1 1-16,-5 6 0 15,-2-4 0-15,-3 0 1 16,-3 4 0-16,-2 1 0 16,-2 2 0-16,-4 0-1 0,1 0 0 15,0-2 0-15,-3 2 0 16,0-2 0-16,0 4 0 16,3 1 0-16,-1-1 0 15,-2 6-1-15,3-1 1 16,2 6 0-16,3-3 0 15,2-1 0-15,3-1 0 16,8-1 0-16,5 3 1 16,8-2-1-16,-1-3 1 15,4-3 0-15,1-2 0 16,1-2-1-16,0 2 1 0,-3 0-4 16,-2 0 0-16,-3 0-5 15,-2 0 0-15,-1 5-7 16,1 0 1-16,-4 3-4 15,-1-3 1-15,-1-5 1 16,0 3 1-16</inkml:trace>
          <inkml:trace contextRef="#ctx0" brushRef="#br0" timeOffset="3167.4563">1641 68 29 0,'-5'-5'14'0,"2"-17"-4"0,3 22 30 15,0 3-36-15,0-1 1 16,0 8 3-16,0 5 1 15,0 2-10-15,0 5 0 16,0 7 8-16,-2 1 0 16,2 2-2-16,0-5 0 15,2 2-2-15,3-2 1 16,3 0-2-16,2-5 0 16,3 0-1-16,5-7 0 0,0-5-1 15,0-8 1-15,1-4-1 16,-1-6 1-16,-3-1-1 15,1-1 1-15,-1-12 0 16,-2-5 0-16,-3-5-1 16,-2-7 1-16,-3-8-2 15,-2 0 1-15,-1-2-3 16,-2 8 1-16,-2 9-5 16,-1 7 0-16,3 10-8 15,0 11 1-15,0 8-4 16,3 4 1-16,4 7 0 15,6 4 0-15</inkml:trace>
          <inkml:trace contextRef="#ctx0" brushRef="#br0" timeOffset="3755.9543">2289-5 34 0,'5'-13'17'0,"16"-14"-14"0,-16 20 36 16,-3-3-34-16,3-2 0 0,-5 5 4 15,-2-1 0-15,-3 1-11 16,-6-1 1-16,-2 6 8 15,-5 0 1-15,-5 4-3 16,-5 5 1-16,-3 8-1 16,-3 5 0-16,8-1-2 15,3 8 1-15,0-2-2 16,5-1 0-16,5 1-1 16,5-5 0-16,6-1-1 15,2 1 0-15,5-8-1 16,0-2 1-16,13-3-2 15,5-2 0-15,3-2 0 16,0 2 0-16,2-1-1 16,1 1 1-16,-4 5 0 15,-4 2 0-15,-5 3 1 0,-3 2 1 16,-8 1 1-16,-5-1 0 16,-5-3 1-16,-1-1 1 15,-7-1 0-15,-5 0 0 16,-5 0-1-16,-3 1 1 15,-2-1-1-15,2 0 0 16,3-7-9-16,5-2 1 16,5-8-10-16,10-3 0 15,6-9-4-15,5-2 1 16,2-1-2-16,3-2 0 16</inkml:trace>
          <inkml:trace contextRef="#ctx0" brushRef="#br0" timeOffset="4126.9091">2420-45 47 0,'-13'3'23'0,"11"-3"-26"16,7 0 51-16,3-3-46 16,-8 3 1-16,7-2 1 0,4-3 1 15,4 0-6-15,9 0 0 16,1 3 4-16,6-3 0 15,0 0-2-15,5 2 1 16,3 1-3-16,-3 0 0 16,-5-1-3-16,-2 3 0 15,-9 0-4-15,-2 0 0 16,-2 3-6-16,-6-1 0 16,-5 3-1-16,1-3 0 15</inkml:trace>
          <inkml:trace contextRef="#ctx0" brushRef="#br0" timeOffset="4383.5368">2645-81 43 0,'-13'-3'21'0,"5"10"-12"16,6-4 41-16,-1 4-44 16,0 8 1-16,1 0 4 15,-3 9 1-15,0 11-14 16,2 1 1-16,0 4 10 15,1 4 0-15,-1-5-4 16,1-12 1-16,-1 3-3 16,1-4 0-16,-1-3-6 15,0-4 1-15,1-2-12 0,-1-2 1 16,6 0-8-16,-3-8 1 16,0-2-3-16,-3-5 0 15</inkml:trace>
          <inkml:trace contextRef="#ctx0" brushRef="#br0" timeOffset="4912.4576">2993-64 53 0,'-2'2'26'0,"4"10"-29"0,-2-4 52 16,0 2-46-16,0 4 0 15,0 8 3-15,0 8 1 16,-2 7-8-16,-6 9 1 16,-2-4 5-16,-1-3 0 15,1 3-2-15,2-3 0 16,3-2-6-16,0-10 0 16,2-2-9-16,3-11 0 15,6-1-6-15,-1-11 0 0,0-7-2 16,0-2 0-1</inkml:trace>
          <inkml:trace contextRef="#ctx0" brushRef="#br0" timeOffset="5791.7675">3197-77 46 0,'-5'0'23'0,"-3"5"-23"0,6 0 47 15,-1 5-44-15,-2 2 1 16,2 8 4-16,-2 5 1 16,3 6-10-16,2 6 0 15,0 0 6-15,0 5 1 16,0-5-3-16,0-8 0 16,0-2-4-16,0-3 1 15,0-1-4-15,0-6 1 16,0-5-2-16,-3-5 1 15,1-2-2-15,-1-5 0 0,0 0 1 16,3-7 0-16,-2-5 0 16,-1-6 1-16,-2-4 0 15,2-7 0-15,1-3 1 16,-1-2 1-16,1-1 1 16,2 6 0-16,2 4 3 15,1 3 0-15,2 3 2 16,3 4 0-16,0 3 0 15,-3 2 1-15,0 5 0 16,3 3 0-16,2 4-1 16,3 5 1-16,-5 3 0 15,-1 5 0-15,4 7-1 16,2 2 1-16,-1 1-2 16,4 4 1-16,2 1-2 15,0 2 1-15,3-8-2 16,-1-4 1-16,1 0-1 15,-3-1 0-15,0-4 0 0,-2-5 0 16,-3-3 1-16,-1-7 0 16,-1 3 1-16,-3-11 0 15,2-7-1-15,0-4 1 16,-2-6-1-16,0-9 0 16,-3-8-1-16,0-2 0 15,3-7-3-15,-6 11 0 16,-2 6-2-16,0 5 1 15,0 6-6-15,0 11 0 16,-2 2-9-16,2 10 1 0,7 5-2 16,1 3 0-16,0 1-1 15,2-1 0-15</inkml:trace>
          <inkml:trace contextRef="#ctx0" brushRef="#br0" timeOffset="6605.8046">3979-89 31 0,'11'-10'15'0,"-4"5"-8"0,-4 1 29 15,0-1-32-15,-1 0 0 16,1-5 3-16,-6 0 1 0,1 3-8 16,-1 2 0-16,0-3 7 15,-2 4 1-15,-3-1-2 16,-2 2 1-16,-5 3-2 16,-1 3 0-1,1-1-1-15,-1 5 1 0,-2-2-2 16,-5 5 1-16,0 7-1 15,-3 8 0-15,-3-1 0 16,4 8 0-16,1 8-1 16,6-1 1-16,3 3-2 15,2 2 1-15,5-3-1 16,3-11 0-16,2-1-2 16,9-2 1-16,4-5-1 15,5-4 0-15,9-6-1 16,4-7 0-16,-2 0 0 15,5-3 0-15,2-4 0 16,4-3 1-16,-6-5 0 0,-8-5 0 16,-3-2 1-1,1 0 1-15,-5 0-1 0,-4-3 1 16,-1 0 0-16,-6-2 0 16,-2 5-1-16,-3 2 1 15,0 6-1-15,-6 1 1 16,-4 1-2-16,-3 7 0 15,-2 5-1-15,-3 0 0 16,0 2 0-16,2-2 0 16,3 0 0-16,3-5 0 15,2 2 1-15,3 3 0 0,0-2 1 16,5-3 0-16,0 0 1 16,5-3 1-16,5 1 0 15,1-1 1-15,4-4 0 16,6 0 0-16,-6-1-1 15,1-4 1-15,4 2-2 16,1 0 1-16,0 1-8 16,2 1 1-16,0 1-13 15,-2 7 1-15,-8 0-3 16,-3 2 0-16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5:23.739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8EFE19-A386-4ECA-AE28-4B0E59D1E21E}" emma:medium="tactile" emma:mode="ink">
          <msink:context xmlns:msink="http://schemas.microsoft.com/ink/2010/main" type="writingRegion" rotatedBoundingBox="929,11280 4427,11119 4454,11697 956,11858"/>
        </emma:interpretation>
      </emma:emma>
    </inkml:annotationXML>
    <inkml:traceGroup>
      <inkml:annotationXML>
        <emma:emma xmlns:emma="http://www.w3.org/2003/04/emma" version="1.0">
          <emma:interpretation id="{C6B5FC4A-57A6-43F1-8760-7E581A98F250}" emma:medium="tactile" emma:mode="ink">
            <msink:context xmlns:msink="http://schemas.microsoft.com/ink/2010/main" type="paragraph" rotatedBoundingBox="929,11280 4427,11119 4454,11697 956,11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958726-B9B8-4F4B-AD1C-485EFC1DBC58}" emma:medium="tactile" emma:mode="ink">
              <msink:context xmlns:msink="http://schemas.microsoft.com/ink/2010/main" type="line" rotatedBoundingBox="929,11280 4427,11119 4454,11697 955,11858"/>
            </emma:interpretation>
          </emma:emma>
        </inkml:annotationXML>
        <inkml:traceGroup>
          <inkml:annotationXML>
            <emma:emma xmlns:emma="http://www.w3.org/2003/04/emma" version="1.0">
              <emma:interpretation id="{A0F43A58-85CF-4760-B880-434B5D9F2049}" emma:medium="tactile" emma:mode="ink">
                <msink:context xmlns:msink="http://schemas.microsoft.com/ink/2010/main" type="inkWord" rotatedBoundingBox="929,11280 4427,11119 4454,11697 955,11858"/>
              </emma:interpretation>
              <emma:one-of disjunction-type="recognition" id="oneOf0">
                <emma:interpretation id="interp0" emma:lang="" emma:confidence="0">
                  <emma:literal>INDIVIDUALS</emma:literal>
                </emma:interpretation>
                <emma:interpretation id="interp1" emma:lang="" emma:confidence="0">
                  <emma:literal>INDIVIDUALIST</emma:literal>
                </emma:interpretation>
                <emma:interpretation id="interp2" emma:lang="" emma:confidence="0">
                  <emma:literal>INDIVIDUALITY</emma:literal>
                </emma:interpretation>
                <emma:interpretation id="interp3" emma:lang="" emma:confidence="0">
                  <emma:literal>INDIVIDUALLY</emma:literal>
                </emma:interpretation>
                <emma:interpretation id="interp4" emma:lang="" emma:confidence="0">
                  <emma:literal>INDIVIDUALIZE</emma:literal>
                </emma:interpretation>
              </emma:one-of>
            </emma:emma>
          </inkml:annotationXML>
          <inkml:trace contextRef="#ctx0" brushRef="#br0">405 951 29 0,'-11'-9'14'0,"11"-4"2"0,0 16 14 16,0 2-25-16,0 9 0 16,-2 6 4-16,2 7 0 0,-3 10-11 15,0 0 1-15,1 4 8 16,2 4 0-16,-3 1-3 16,3 3 1-16,0 0-3 15,0-9 1-15,0-11-5 16,0-4 0-16,0-6-8 15,0-7 1 1,8-36-9 0,0-3 0-16</inkml:trace>
          <inkml:trace contextRef="#ctx0" brushRef="#br0" timeOffset="627.759">541 961 41 0,'-7'32'20'0,"4"15"-12"0,0-30 28 16,1 8-35-16,-1-1 1 16,-2 8 0-16,0 5 0 15,2-3-3-15,1-2 1 16,-1 0 1-16,1 2 1 15,-1-12-3-15,-2-2 0 16,0-10-2-16,0-5 1 16,-1-13-2-16,1 1 1 15,0-8-2-15,2-4 1 16,1-6 1-16,-1-7 0 16,3-7 1-16,-2 2 1 0,2 0 0 15,0 3 1-15,0 2 1 16,2 5 1-16,1 3 1 15,2 11 1-15,3 6 1 16,2 7 0-16,3 2 0 16,2 8 0-16,1 2-1 15,2 11 1-15,3 6-2 16,2-5 0-16,0 6-1 16,0 2 1-16,3 0-2 15,-3-5 1-15,-2-3 0 16,-3 1 0-16,0-3 0 15,0-7 1-15,-5-6 0 16,-5-6 0-16,0-8 0 16,-3-7 1-16,0-8-2 0,0-4 0 15,3-8 0-15,0-8 0 16,-6-4-1-16,-2-10 0 16,0 5-1-16,0 5 0 15,0 10-2-15,-2 7 0 16,4 7-5-16,-4 10 0 15,2 3-7-15,2 14 0 16,9 10-5-16,-1 5 1 16,3-7 0-16,0 2 0 15</inkml:trace>
          <inkml:trace contextRef="#ctx0" brushRef="#br0" timeOffset="1197.3091">959 947 55 0,'-10'9'27'0,"10"28"-36"15,3-27 59-15,-1 7-49 16,1 5 1-16,-1 10 0 16,4-5 1-16,-4 5-4 15,1 2 0-15,-1 1 2 16,1-8 1-16,0-5-2 15,-1-3 1-15,-2-1-1 16,0-11 1-16,0-2-2 16,0-5 1-16,0-12-1 15,0-10 0-15,0-1 0 0,3-4 0 16,-3-7 0-16,2-5 0 16,1-10 0-16,2 5 1 15,3-5-1-15,2 4 1 16,6 6 0-16,2 5 0 15,2 9 0-15,1 8 1 16,2 10 0-16,3 7 0 16,-5 7 0-16,-6 5 0 15,1 13-1-15,-4-1 0 16,1 3 0-16,-5 3 1 0,-3-3 1 16,-5 0 0-16,0 2 1 15,-5 3 0-15,-8-7 0 16,-5-6 1-16,-5 3-1 15,-3 0 1-15,-5 3-2 16,0 0 0-16,0-3-1 16,3-3 1-16,2 1-2 15,3-8 0-15,5-2-5 16,2-3 1-16,8-4-7 16,11-11 1-16,13-4-8 15,-1-5 1-15,8 0-3 16,3-8 1-16</inkml:trace>
          <inkml:trace contextRef="#ctx0" brushRef="#br0" timeOffset="1559.676">1429 826 38 0,'-5'-2'19'0,"2"-1"-8"0,3 6 35 15,0 2-42-15,-2 5 1 16,-1-1 5-16,1 11 1 16,-3 5-12-16,-1 4 0 15,1 10 9-15,-3 8 0 0,1-5-3 16,-4 2 1-16,4-3-3 15,-1 1 0-15,3-12-2 16,0-1 0-16,-1-7-6 16,4 5 0-16,2-10-6 15,0-4 0-15,5-11-7 16,3-4 0-16,0-8-3 16,-1-5 0-16,1-19 4 15,5 2 0-15</inkml:trace>
          <inkml:trace contextRef="#ctx0" brushRef="#br0" timeOffset="1959.759">1514 851 46 0,'-5'12'23'0,"0"5"-21"0,8-12 52 15,2 5-52-15,0 12 0 16,3 0 3-16,-1 5 1 15,4 8-7-15,-1 1 1 16,-2-1 4-16,5-1 0 16,-3-2-1-16,0 0 0 15,-2-3-2-15,-3-4 1 16,0-8-1-16,1-5 1 16,1-4-1-16,1-8 1 15,2-8 0-15,1-6 0 0,2-1-1 16,2-7 1-16,1-10 0 15,-3-7 0-15,-1-6-2 16,-1 1 1-16,-1 0-1 16,0 0 0-16,1 5-5 15,-1 4 1-15,0 8-7 16,1 8 1-16,-1 4-7 16,0 0 0-16,3 8-3 15,-8 0 1-15,6 2 2 16,2 5 0-16</inkml:trace>
          <inkml:trace contextRef="#ctx0" brushRef="#br0" timeOffset="2234.8818">1971 787 53 0,'-28'10'26'0,"20"22"-27"0,6-22 60 16,-1-1-55-16,3 9 1 15,0 4 1-15,0 2 1 16,3 8-9-16,-3 2 1 16,-3 3 5-16,-2 0 0 15,0 0-2-15,-3 0 0 16,3-1-2-16,-3 1 1 16,3-10-5-16,2-2 0 15,1-6-6-15,4-6 1 16,6-11-8-16,7-9 1 0,6-5-5 15,-3-11 1-15,11-11 3 16,-6-3 0-16</inkml:trace>
          <inkml:trace contextRef="#ctx0" brushRef="#br0" timeOffset="2818.8331">2144 767 45 0,'-13'5'22'0,"0"40"-24"15,11-31 51-15,-1 11-47 16,3 7 0-16,0 2 1 16,-2 10 0-16,-4 0-4 15,1 5 0-15,3-4 3 16,-1-4 0-16,1-4-2 0,-1-7 1 16,0-8-3-1,1-5 1-15,-1-7-3 0,3-8 1 16,0-7-1-16,0-7 0 15,0 2 0-15,3-7 0 16,-1-10 2-16,1-10 0 16,-3-7 1-16,3-3 1 15,-1 6 1-15,3 4 1 16,0 2 0-16,3 6 0 16,5 2 1-16,3 0 1 15,2 3 0-15,0 1 0 16,0 9-1-16,0 1 1 0,0 6 0 15,0 7 0-15,0 7-1 16,-2 6 0-16,-1 4-1 16,-2-5 1-16,0 15-2 15,-3 3 0-15,-2-1 0 16,-3 3 0-16,-5 2 0 16,-5 6 1-16,-3-4-1 15,-5-1 0-15,3-1 1 16,-3-2 0-16,-2-3-1 15,-4-2 1-15,-1-7 0 16,-3-3 0-16,-3-5-1 16,0 6 1-16,0-11-3 15,3-2 1-15,5-5-6 16,5-7 0-16,3-11-10 16,2 1 1-16,10-5-5 0,6 0 1 15,5-5-1-15,0 5 0 16</inkml:trace>
          <inkml:trace contextRef="#ctx0" brushRef="#br0" timeOffset="3271.0058">2459 846 66 0,'-15'59'33'0,"17"-15"-47"15,1-29 75-15,2 7-60 16,0 5 1-16,0 2-1 15,0 6 1-15,3-16-3 16,2 1 0-16,1-3 2 16,2-5 1-16,2-2-1 15,1-3 0-15,-1-9 0 16,1-8 1-16,-3-7 0 16,-1-5 0-16,1-5 0 15,0-7 0-15,0-8-1 16,0-5 1-16,0 3-4 0,0 0 1 15,-3 5-7-15,1 2 0 16,-1 12-8-16,-2 11 1 16,2 11-5-16,0 1 1 15,1 2 1-15,-1-3 0 16</inkml:trace>
          <inkml:trace contextRef="#ctx0" brushRef="#br0" timeOffset="3691.8082">2753 1229 44 0,'-7'22'22'0,"9"-17"-19"16,-2-5 47-16,3-5-49 16,2-3 1-16,3-1 0 15,-1-4 0-15,4-4-3 16,-1-7 1-16,0-8 2 15,-2-3 0-15,0-6-1 16,0-3 1-16,2-3-1 16,5 0 0-16,3 10-1 15,3 3 1-15,0 0-1 16,-3 4 0-16,0 6 1 16,-3 9 1-16,1 8 0 15,-3 7 0-15,-3 2 0 16,0 10 1-16,-2 11-1 0,0 4 0 15,-3 9-2-15,0 4 1 16,-2 1-3-16,-1 11 0 16,1-8-2-16,0 0 1 15,-3-2-3-15,0-5 0 16,0-5-4-16,0-8 0 16,-3-7-3-16,0-7 0 15,-2-3-2-15,0-9 0 16</inkml:trace>
          <inkml:trace contextRef="#ctx0" brushRef="#br0" timeOffset="3904.608">2826 1008 45 0,'-11'17'22'0,"27"-24"-17"16,-14 9 43-16,3-2-47 15,6 0 1-15,4-5-1 16,3 3 1-16,6-3-3 15,1-2 0-15,1-3 0 16,0 0 0-16,5-7-7 16,3 0 1-16,2 2-8 15,-3-7 0-15,1 2-1 16,-6 1 1-16</inkml:trace>
          <inkml:trace contextRef="#ctx0" brushRef="#br0" timeOffset="4187.1181">3285 753 57 0,'-10'14'28'0,"7"-1"-37"0,1-3 63 16,-1 7-53-16,0 5 0 15,1 7 3-15,-1 3 0 16,-2 5-4-16,0 2 1 16,2-2 3-16,1 2 1 15,2-2 0-15,0-8 0 16,-3-2-1-16,6-4 1 15,4-9-2-15,4-1 1 16,4-9-1-16,6-4 0 0,0 0-5 16,2 0 1-16,-3-4-7 15,1 1 0-15,-3-7-10 16,0 3 1-16,0 0-5 16,0-3 1-16,0-7 0 15,0 4 1-15</inkml:trace>
          <inkml:trace contextRef="#ctx0" brushRef="#br0" timeOffset="4635.4275">3855 743 62 0,'0'-10'31'0,"-10"3"-39"0,5 4 70 16,-3 6-59-16,-5-1 0 15,-5 1 1-15,-2 2 1 16,-4-3-6-16,1 5 1 16,5 3 4-16,-3 5 0 15,1 0-2-15,2 2 0 16,2 0-2-16,3-5 1 15,6 1-2-15,4-4 1 16,3 4-2-16,5-1 1 0,3 0-1 16,2-5 1-16,3 3-1 15,-3-2 1-15,14 11 1 16,-1 6 0-16,-2 2 1 16,-3 5 0-16,-5 5 2 15,-6-8 0-15,-7 0 1 16,-5 1 0-16,-8-1 0 15,-2-4 1-15,-3-3-6 16,2-5 1-16,-5-7-14 16,1-8 0-16,-3-2-7 15,-1-5 0-15</inkml:trace>
          <inkml:trace contextRef="#ctx0" brushRef="#br0" timeOffset="6099.1587">3559 1082 30 0,'-3'2'15'0,"0"-4"-4"0,3 6 16 16,0 1-22-16,0 3 0 16,-2-3 4-16,-1 2 0 15,1 5-11-15,-1 0 1 16,1 1 7-16,-1 1 1 15,6 4-2-15,-1-1 0 16,3-2-2-16,3-1 1 16,2 1-2-16,3-3 0 15,0-2-3-15,-3-3 1 16,1-2-8-16,2-2 0 0,7-6-9 16,1-4 1-16,0-10-2 15,-3-3 0 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9T06:05:08.028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0 0 0,'0'0'16,"0"0"-16,0 0 16,0 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50.15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E52C074-5084-48C9-B183-F110DC3BF03E}" emma:medium="tactile" emma:mode="ink">
          <msink:context xmlns:msink="http://schemas.microsoft.com/ink/2010/main" type="inkDrawing" rotatedBoundingBox="9821,14096 9831,14298 9820,14299 9810,14097" semanticType="callout" shapeName="Other">
            <msink:sourceLink direction="with" ref="{FAD97D4D-19AA-475A-9482-F97453C4676D}"/>
            <msink:sourceLink direction="with" ref="{97435CCE-EC5A-43EF-B8B2-3CFE7D74CF1F}"/>
          </msink:context>
        </emma:interpretation>
      </emma:emma>
    </inkml:annotationXML>
    <inkml:trace contextRef="#ctx0" brushRef="#br0">9243 3666 10 0,'-2'0'5'0,"2"9"3"0,0-9 5 16,0 0-12-16,0 0 1 16,0 0 0-16,0 4 1 15,0 0-3-15,0 1 0 16,0-1 2-16,0 3 0 0,0 0-1 16,0 2 1-16,0 0 0 15,0-1 0-15,0-1-1 16,0 0 0-16,0 2 1 15,0 0 0-15,0 2 0 16,0 0 0-16,2 0-1 16,-2 2 0-16,0 3 0 15,3 0 0-15,-1-5-6 16,1 0 1-16,2-7-5 16,-5-8 1-16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5:31.308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8DEB5DC-3843-4A9F-A54B-D2C9D514CDAB}" emma:medium="tactile" emma:mode="ink">
          <msink:context xmlns:msink="http://schemas.microsoft.com/ink/2010/main" type="writingRegion" rotatedBoundingBox="1355,12069 4365,11797 4420,12401 1410,12673"/>
        </emma:interpretation>
      </emma:emma>
    </inkml:annotationXML>
    <inkml:traceGroup>
      <inkml:annotationXML>
        <emma:emma xmlns:emma="http://www.w3.org/2003/04/emma" version="1.0">
          <emma:interpretation id="{53F09EEC-39FF-4A0B-AC9F-C9713D6268BC}" emma:medium="tactile" emma:mode="ink">
            <msink:context xmlns:msink="http://schemas.microsoft.com/ink/2010/main" type="paragraph" rotatedBoundingBox="1355,12069 4365,11797 4420,12401 1410,12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A0AD75-609F-4354-8500-9B99C1862207}" emma:medium="tactile" emma:mode="ink">
              <msink:context xmlns:msink="http://schemas.microsoft.com/ink/2010/main" type="line" rotatedBoundingBox="1355,12069 4365,11797 4420,12401 1410,12673"/>
            </emma:interpretation>
          </emma:emma>
        </inkml:annotationXML>
        <inkml:traceGroup>
          <inkml:annotationXML>
            <emma:emma xmlns:emma="http://www.w3.org/2003/04/emma" version="1.0">
              <emma:interpretation id="{97EE0C9D-AE20-4295-B865-F2DCDD9AFEDB}" emma:medium="tactile" emma:mode="ink">
                <msink:context xmlns:msink="http://schemas.microsoft.com/ink/2010/main" type="inkWord" rotatedBoundingBox="1351,12076 2331,11978 2391,12581 1412,12679"/>
              </emma:interpretation>
              <emma:one-of disjunction-type="recognition" id="oneOf0">
                <emma:interpretation id="interp0" emma:lang="" emma:confidence="1">
                  <emma:literal>WHO</emma:literal>
                </emma:interpretation>
                <emma:interpretation id="interp1" emma:lang="" emma:confidence="0">
                  <emma:literal>WHOA</emma:literal>
                </emma:interpretation>
                <emma:interpretation id="interp2" emma:lang="" emma:confidence="0">
                  <emma:literal>WHOM</emma:literal>
                </emma:interpretation>
                <emma:interpretation id="interp3" emma:lang="" emma:confidence="0">
                  <emma:literal>WHOP</emma:literal>
                </emma:interpretation>
                <emma:interpretation id="interp4" emma:lang="" emma:confidence="0">
                  <emma:literal>WHS.</emma:literal>
                </emma:interpretation>
              </emma:one-of>
            </emma:emma>
          </inkml:annotationXML>
          <inkml:trace contextRef="#ctx0" brushRef="#br0">825 1732 21 0,'0'-15'10'0,"0"3"0"0,0 7 11 15,0 5-16-15,0-3 1 16,0 6 2-16,0 2 1 15,0 4-10-15,-2 9 1 16,2 14 8-16,2 2 1 16,-2 10-3-16,0 0 0 15,0 5-2-15,0 8 1 16,-2-11-3-16,2 1 1 16,2-5-3-16,3-6 1 15,3-11-1-15,0-8 1 0,2-7-2 16,1-15 1-16,1-2 0 15,1-10 0-15,0-8-1 16,0 0 1-16,-3-4 0 16,-2-5 0-16,-3 2 0 15,3 5 0-15,-5 5 0 16,-1 2 0-16,-2 10 0 16,0 13 0-16,0 7 0 15,0 9 1-15,3 1-1 16,2 4 0-16,5 3 0 15,1 0 0-15,2-7 0 16,-1 0 1-16,-1-6-1 16,2-4 1-16,0-7 0 15,0-8 1-15,2-8 0 16,-2-6 1-16,0-3-1 16,5-5 1-16,-5-5-1 0,-3-5 1 15,-2-7-2-15,-6 0 1 16,4 0-3-16,-6 4 1 15,0 8-5-15,2 8 0 16,-4 7-8-16,2 9 0 16,5 8-5-16,0 3 0 15,-2-1 0-15,-1 6 0 16</inkml:trace>
          <inkml:trace contextRef="#ctx0" brushRef="#br0" timeOffset="627.2282">1251 1945 42 0,'-15'3'21'0,"12"1"-17"16,3-1 37-16,3 2-39 16,4 0 1-16,6-3 0 15,5-2 0-15,8 0-6 16,8 0 1-16,2-2-2 0,0-3 0 16,3-5-7-16,-3 0 0 15,0-7-4-15,-5 0 1 16</inkml:trace>
          <inkml:trace contextRef="#ctx0" brushRef="#br0" timeOffset="220.156">1279 1688 56 0,'-10'22'28'0,"5"17"-37"16,5-32 61-16,0 10-51 15,3 10 1-15,-3 3 0 16,0 7 1-16,0 2-4 15,0-2 1-15,0 4 1 16,0-1 1-16,2-4-4 16,1-4 1-16,2-12-7 15,0-3 1-15,3-7-8 16,5-10 1-16,0-10-3 0,-3-9 0 16</inkml:trace>
          <inkml:trace contextRef="#ctx0" brushRef="#br0" timeOffset="446.0543">1460 1577 43 0,'-8'7'21'0,"6"20"-20"0,2-17 41 16,2 7-40-16,1 10 1 16,2 3 0-16,3 12 1 15,-3 9-6-15,-2 8 1 16,2-3 2-16,-3 3 1 0,1-7-4 15,-3-8 1-15,0-2-4 16,0-10 0-16,-5-5-5 16,-3-10 1-16,0-7-6 15,-5-10 1-15</inkml:trace>
          <inkml:trace contextRef="#ctx0" brushRef="#br0" timeOffset="941.7637">1643 1808 51 0,'-12'19'25'0,"9"13"-29"0,3-22 51 16,0 5-46-16,0 7 0 16,0 5 0-16,0 0 0 15,0 2-2-15,3-2 1 16,2 0 0-16,2-5 1 0,4-4-2 15,4-9 1-15,6-6 0 16,-3-11 0-16,3 1 0 16,-3-10 1-16,-3-8 0 15,1 1 1-15,-6-3 0 16,-5-10 0-16,-5 3 1 16,-5 2 0-16,-11-3-1 15,-4 1 1-15,-3 5-1 16,2 9 1-16,0 10-3 15,-5 10 1-15,6 8-5 16,4 1 0-16,6 9-10 16,13 6 0-16,7 6-5 15,5-8 1-15</inkml:trace>
        </inkml:traceGroup>
        <inkml:traceGroup>
          <inkml:annotationXML>
            <emma:emma xmlns:emma="http://www.w3.org/2003/04/emma" version="1.0">
              <emma:interpretation id="{C1E4111A-5EB0-4EFC-A9BE-812A119D2DF7}" emma:medium="tactile" emma:mode="ink">
                <msink:context xmlns:msink="http://schemas.microsoft.com/ink/2010/main" type="inkWord" rotatedBoundingBox="2633,12069 4367,11854 4429,12360 2696,12575"/>
              </emma:interpretation>
              <emma:one-of disjunction-type="recognition" id="oneOf1">
                <emma:interpretation id="interp5" emma:lang="" emma:confidence="1">
                  <emma:literal>WRITE</emma:literal>
                </emma:interpretation>
                <emma:interpretation id="interp6" emma:lang="" emma:confidence="0">
                  <emma:literal>WROTE</emma:literal>
                </emma:interpretation>
                <emma:interpretation id="interp7" emma:lang="" emma:confidence="0">
                  <emma:literal>WRITHE</emma:literal>
                </emma:interpretation>
                <emma:interpretation id="interp8" emma:lang="" emma:confidence="0">
                  <emma:literal>WRITES</emma:literal>
                </emma:interpretation>
                <emma:interpretation id="interp9" emma:lang="" emma:confidence="0">
                  <emma:literal>WRITER</emma:literal>
                </emma:interpretation>
              </emma:one-of>
            </emma:emma>
          </inkml:annotationXML>
          <inkml:trace contextRef="#ctx0" brushRef="#br0" timeOffset="4230.6151">2067 1648 30 0,'-5'-7'15'0,"5"4"-6"0,0 3 16 15,0 3-22-15,0 2 0 16,0 2 3-16,0 3 0 16,2 2-6-16,1 8 0 15,2-1 5-15,3 6 0 16,2 9-1-16,3 3 1 15,0 5-2-15,0 2 1 16,-3-10-2-16,0 1 0 16,1-1-1-16,-1-4 1 15,0-6-1-15,-2-4 0 16,0-6-1-16,-3-4 1 0,0-5-1 16,-5-5 1-16,3-7-1 15,-1-1 1-15,1-6-2 16,2-6 1-16,0-4 0 15,0-6 0-15,-2-2-1 16,2-5 1-16,0 3-1 16,0 10 1-16,1-1-1 15,-1 8 1-15,-3 5 0 16,1 2 0-16,2 7 0 16,0 11 0-16,0 6 0 15,1 8 0-15,1 3 0 16,-2 4 1-16,1 6-1 15,1-8 0-15,4 2 0 16,-1-7 1-16,0-2-1 16,1-8 1-16,2-4-1 15,-1-6 1-15,-1 0 0 0,-1-11 0 16,-2-9 0-16,2-4 0 16,-5-2 0-16,-2-13 1 15,-1-5-1-15,-2 6 1 16,0-4-1-16,0 3 0 15,3 6 0-15,0 1 0 16,-1 8-2-16,-2 5 0 16,0 5-5-16,0 4 1 15,5 3-8-15,3 5 0 16,8 0-5-16,-1 3 1 0,1-8 0 16,-3-5 0-16</inkml:trace>
          <inkml:trace contextRef="#ctx0" brushRef="#br0" timeOffset="4890.7452">2557 1734 45 0,'-15'42'22'0,"15"4"-27"15,2-31 49-15,1 5-44 16,-1 7 0-16,1 0 0 15,0 0 1-15,-1-3-1 16,1-4 0-16,-1-3 1 16,1-7 0-16,-3 2 0 15,0-7 0-15,0-10-1 0,2-2 1 16,1-8 0-16,0-7 0 16,-1 0-1-16,3-10 0 15,1-2 0-15,1-1 0 16,4-4 0-16,1 0 0 15,4 2 0-15,2 5 0 16,3 5 0-16,-1 0 1 16,1 8 0-16,-3 6 0 15,3 8 0-15,-3 5 1 16,-3 0-1-16,-2 3 0 31,-5 12 0-31,-5 2 0 0,-11 2 0 16,-3 1 0-16,-7 2-1 15,-2 0 0-15,-1 3 0 16,-2-3 0-16,2-5-1 16,3-2 0-16,3-6 0 15,2-4 0-15,2 3 0 16,4-6 1-16,4 1 0 16,3-3 0-16,5 0 1 15,3 2 0-15,2 3 2 16,6 2 1-16,-1 1 1 15,6 2 1-15,-6-1-1 16,1 11 0-16,-1-3-1 16,-2 3 1-16,0-1-3 15,3-1 1-15,-6 1-4 16,0-2 1-16,-2-2-6 16,-3-5 1-16,0-3-8 0,1-4 1 15,1-8-6-15,6-5 0 16,0-7-2-16,-3-5 1 15</inkml:trace>
          <inkml:trace contextRef="#ctx0" brushRef="#br0" timeOffset="5164.0356">2934 1621 52 0,'-13'10'26'0,"8"2"-27"0,5-2 54 0,0 7-48 15,2 1 0-15,1 4 2 16,2 7 1-16,0 3-10 16,1 2 0-16,-4-2 6 15,1 3 0-15,-1-6-3 16,-2-2 1-16,0-7-5 16,0-3 1-16,0-7-7 15,0-3 1-15,0-7-6 16,5-7 0-16,3-1-5 15,-3-2 0-15,1-7 2 16,-1-2 0-16</inkml:trace>
          <inkml:trace contextRef="#ctx0" brushRef="#br0" timeOffset="5429.527">3019 1646 55 0,'-8'2'27'0,"8"1"-34"0,0-3 61 16,6 0-50-16,-1 0 1 16,5 0 2-16,3 0 0 15,8-3-9-15,2-2 1 16,5 0 5-16,-5-2 0 16,6 7-2-16,-3 0 0 0,-1-2-3 15,-1-1 1-15,-1 1-6 16,-2-3 0-16,-6 2-7 15,-2 1 0-15,-3 4-6 16,-2-2 1-16,-5 3-1 16,-3-8 1-16</inkml:trace>
          <inkml:trace contextRef="#ctx0" brushRef="#br0" timeOffset="5685.6065">3236 1656 58 0,'0'17'29'0,"-5"5"-32"16,5-15 64-16,0 3-57 16,-3 5 0-16,3 9 3 15,0 3 0-15,0 3-9 0,3-1 1 16,-3 3 5-16,2 0 0 16,1-5-2-16,-3-3 0 15,0-4-3-15,0 0 1 16,0-10-7-16,0-6 0 15,5-8-7-15,0-1 0 16,8 0-5-16,3-3 0 16,-1-6-2-16,1-8 1 15</inkml:trace>
          <inkml:trace contextRef="#ctx0" brushRef="#br0" timeOffset="6421.2282">3804 1543 34 0,'0'2'17'0,"2"-12"-11"0,-2 10 31 16,0 0-32-16,-2 0 1 15,-1 3 2-15,-2 2 1 16,0 0-11-16,-3 0 0 16,-2-1 8-16,0 1 1 15,-1-2-3-15,1 2 1 16,-3-5-2-16,0 2 0 16,0-2 0-16,0 0 0 15,-2 0-2-15,2 0 1 16,-3 0-1-16,-2 0 1 0,0 3-1 15,3-3 1-15,-3 2-1 16,0 3 0-16,2 2 0 16,3 1 1-16,3-3-1 15,0 2 1-15,2 5-1 16,3 3 1-16,-1 5-1 16,4 2 1-16,-1-5-1 15,3 7 0-15,3 6 0 16,-1-3 0-16,1 0 0 15,2 2 1-15,0-2-2 16,1 0 1-16,4-5 0 16,-2-2 0-16,2-3-1 15,3-5 0-15,2-7-1 16,1-5 1-16,2-5-2 16,3-2 0-16,-1 0-3 15,1-1 0-15,-1 3-4 0,-1 0 0 16,-4 1-6-16,1 1 0 15,-1 1-3-15,-5-1 0 16,-2 1 0-16,-3-6 0 16</inkml:trace>
          <inkml:trace contextRef="#ctx0" brushRef="#br0" timeOffset="6618.2935">3528 1756 52 0,'7'3'26'0,"24"-3"-36"15,-15-3 54-15,-1-2-44 16,6-2 0-16,5 0-10 16,2-3 0-16,6-3 1 15,-8 4 0-15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5:39.607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CE7097C-995B-4652-BF53-6FAF12399BEE}" emma:medium="tactile" emma:mode="ink">
          <msink:context xmlns:msink="http://schemas.microsoft.com/ink/2010/main" type="writingRegion" rotatedBoundingBox="1133,12777 10315,11284 10506,12463 1325,13956"/>
        </emma:interpretation>
      </emma:emma>
    </inkml:annotationXML>
    <inkml:traceGroup>
      <inkml:annotationXML>
        <emma:emma xmlns:emma="http://www.w3.org/2003/04/emma" version="1.0">
          <emma:interpretation id="{AC14EF04-16FA-4770-9FFA-66250B0CA4B5}" emma:medium="tactile" emma:mode="ink">
            <msink:context xmlns:msink="http://schemas.microsoft.com/ink/2010/main" type="paragraph" rotatedBoundingBox="1133,12777 10315,11284 10506,12463 1325,13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7D6E99-11C4-4BB7-81FC-3F42CE1C47E8}" emma:medium="tactile" emma:mode="ink">
              <msink:context xmlns:msink="http://schemas.microsoft.com/ink/2010/main" type="line" rotatedBoundingBox="1133,12777 10315,11284 10506,12463 1325,13956"/>
            </emma:interpretation>
          </emma:emma>
        </inkml:annotationXML>
        <inkml:traceGroup>
          <inkml:annotationXML>
            <emma:emma xmlns:emma="http://www.w3.org/2003/04/emma" version="1.0">
              <emma:interpretation id="{3856F4F8-A3B0-4941-AF26-F6D2104CF002}" emma:medium="tactile" emma:mode="ink">
                <msink:context xmlns:msink="http://schemas.microsoft.com/ink/2010/main" type="inkWord" rotatedBoundingBox="1198,13177 5428,12489 5545,13208 1315,13896"/>
              </emma:interpretation>
              <emma:one-of disjunction-type="recognition" id="oneOf0">
                <emma:interpretation id="interp0" emma:lang="" emma:confidence="0">
                  <emma:literal>moot-perfect</emma:literal>
                </emma:interpretation>
                <emma:interpretation id="interp1" emma:lang="" emma:confidence="0">
                  <emma:literal>mot-perfect</emma:literal>
                </emma:interpretation>
                <emma:interpretation id="interp2" emma:lang="" emma:confidence="0">
                  <emma:literal>nigh-perfect</emma:literal>
                </emma:interpretation>
                <emma:interpretation id="interp3" emma:lang="" emma:confidence="0">
                  <emma:literal>ma-perfect</emma:literal>
                </emma:interpretation>
                <emma:interpretation id="interp4" emma:lang="" emma:confidence="0">
                  <emma:literal>Nott-perfect</emma:literal>
                </emma:interpretation>
              </emma:one-of>
            </emma:emma>
          </inkml:annotationXML>
          <inkml:trace contextRef="#ctx0" brushRef="#br0">699 2848 23 0,'-13'-25'11'0,"15"18"5"0,1 2 6 0,0 0-18 15,-3 5 0-15,5 3 5 16,-3 4 1-16,1 10-11 16,-3 3 0-16,2 4 7 15,-2 8 1-15,0 5-2 16,0-5 0-16,0 7-2 15,0-2 0-15,-2-3-2 16,2-2 1-16,-3-5-2 16,1-7 1-16,2-8-1 15,-3-7 1-15,3-7-2 16,-2-8 1-16,-1-5-1 16,0-2 1-16,1-5 0 15,-3-8 0-15,2-4 0 16,1 0 0-16,2-6-1 15,-3 4 1-15,3-4 0 0,0 9 1 16,0 6-1-16,0 5 1 16,5 6-1-16,0 1 1 15,0 4 0-15,3 1 0 16,0 6 1-16,2 4 1 16,3 6 0-16,0 6 0 15,0 3 0-15,0 6 1 16,0-1-1-16,-3 5 0 15,3 7-1-15,0 0 1 16,5-7-2-16,0 0 1 16,0 0-1-16,0-5 0 15,-2 0 0-15,-1-4 0 0,-2-6 0 16,-3-7 1-16,1-5-1 16,-4-5 1-16,-1-5-1 15,-1 0 1-15,-3-7-1 16,1-5 0-16,-3-7 0 15,0-1 1-15,0-7-1 16,0-4 0-16,0 1 0 16,0 4 0-16,0 6 0 15,0 6 0-15,0 1-1 16,3 9 0-16,-1 2-3 16,1 9 0-16,-1 6-6 15,3 1 1-15,-2 4-7 16,2 2 1-16,3 2-6 15,0 5 1-15,-1-2-1 0,-1-5 1 16,4-8 4-16,-2-2 0 16</inkml:trace>
          <inkml:trace contextRef="#ctx0" brushRef="#br0" timeOffset="285.3214">1117 2735 29 0,'-3'-15'14'0,"8"1"-6"0,-5 9 30 15,3 0-33-15,2 2 0 16,-5 3 4-16,5 5 0 16,1 5-10-16,-1 2 0 0,0 8 9 15,0 5 0-15,0 6-2 16,0-1 1-16,1 2-3 16,-1 0 1-16,-3 2-2 15,3-4 1-15,1-6-2 16,-4-4 0-16,-2-6-4 15,3 1 1-15,-3-8-6 16,0 1 0-16,0-3-7 16,2-3 0-16,6-2-5 15,0-2 1-15,-8-3-1 16,8 0 1-16</inkml:trace>
          <inkml:trace contextRef="#ctx0" brushRef="#br0" timeOffset="930.854">1584 2720 30 0,'0'-12'15'0,"-3"10"-11"0,6-3 30 0,-3 5-32 16,0-5 0-16,0-2 4 15,-3-1 1-15,-2 1-7 16,0-1 0-16,-3 4 6 16,1-1 0-16,-4 2-1 15,-4 3 0-15,-1 5-1 16,1 0 0-16,-1 5-1 15,1 5 1-15,-3-1-2 16,0 6 1-16,2 2-1 16,-2 2 1-16,3 6-1 15,-1-3 1-15,3 2-2 16,8 3 0-16,5 5-1 16,3-5 1-16,7-8-1 15,6-6 1-15,2-1-1 16,2-7 0-16,9 4-1 15,-1-6 1-15,3-3 0 0,-5-5 0 16,-5-5 0-16,-3-5 0 16,-3-2 0-16,-5-3 0 15,1-2 1-15,-6 4 0 16,0 4-1-16,0-4 1 16,-10-1-1-16,-3 4 1 15,-2 0-1-15,-8 5 1 16,0 0-1-16,0 5 1 15,0-5-1-15,2 10 0 16,3-5-1-16,3 0 0 16,2 3-4-16,0-1 0 15,6 1-6-15,-1-6 1 16,8 6-6-16,11-1 0 0,7 1-3 16,-2-8 0-16</inkml:trace>
          <inkml:trace contextRef="#ctx0" brushRef="#br0" timeOffset="1233.2618">1744 2701 45 0,'-13'17'22'0,"5"8"-19"16,8-16 43-16,-2 6-43 16,-1 5 0-16,1 2 1 0,2 2 1 15,2-4-7-15,3 2 1 16,1 0 4-16,-1 3 0 16,0-6-3-16,0-2 0 15,0-4-6-15,3-6 1 16,0-5-6-1,2-4 1-15,0-5-7 0,-2-3 0 16</inkml:trace>
          <inkml:trace contextRef="#ctx0" brushRef="#br0" timeOffset="1666.4582">1700 2902 44 0,'-10'2'22'0,"15"-16"-21"0,0 14 44 16,0-5-43-16,6 0 0 15,4 0 1-15,3 0 0 16,3-2-4-16,7-1 0 16,3 1 0-16,3 0 0 15,-1 4-7-15,-2 3 1 16,0 0-9-16,-2 0 1 0</inkml:trace>
          <inkml:trace contextRef="#ctx0" brushRef="#br0" timeOffset="1471.6489">1855 2546 52 0,'-3'20'26'0,"9"19"-30"15,1-29 48-15,1 10-43 16,2 7 1-16,3 9 0 16,-2 9 0-16,-1-4-3 15,0 6 1-15,1-1 0 16,-1-1 1-16,0-6-4 16,1-5 1-16,-6-9-5 15,0-6 0-15,-5-1-6 16,0-11 1-16,-3-5-3 15,-7-7 0-15</inkml:trace>
          <inkml:trace contextRef="#ctx0" brushRef="#br0" timeOffset="1953.8953">2090 2823 54 0,'-21'10'27'0,"21"-5"-26"16,0-5 47-16,5-2-47 15,6-1 0-15,4-2 0 16,3 3 0-16,3-3-3 15,0 0 1-15,4-2-7 16,1 2 1-16,3 0-9 16,-4 0 1-16,-6-2-2 15,-4 2 1-15</inkml:trace>
          <inkml:trace contextRef="#ctx0" brushRef="#br0" timeOffset="2612.0166">2451 2701 27 0,'-7'-66'13'0,"4"56"-1"0,3 2 21 16,3-1-28-16,2-1 0 31,21-5 4-31,-1 5 1 0,4 5-13 16,-1 5 1-16,-5 5 7 15,1 5 0-15,-4 0-2 16,-2 2 0-16,0 8-2 15,-7-1 1-15,-4 1 1 16,-4 5 0-16,-6-6 1 16,-2-2 1-16,-2-4-1 15,-4 4 0-15,-2-5-1 16,-5-2 0-16,-2-3-3 16,-4 1 1-16,1-4-5 15,0-4 0-15,2 3-5 16,6-6 0-16,2 1-8 15,5 0 1-15,8-3-3 16,5 0 0-16</inkml:trace>
          <inkml:trace contextRef="#ctx0" brushRef="#br0" timeOffset="2311.1456">2495 2620 45 0,'-18'12'22'0,"8"-7"-19"16,10-3 45-16,0 8-45 15,0 7 0-15,2 10 2 16,-2 5 1-16,-2 12-7 15,-1-7 1-15,3 5 4 16,0 0 1-16,3-1-3 16,-1-11 0-16,1-8-5 0,0 0 0 15,-1-7-7-15,1-8 0 16,-3-7-6-16,2-7 1 16,1-8-3-16,-3-7 0 15</inkml:trace>
          <inkml:trace contextRef="#ctx0" brushRef="#br0" timeOffset="3514.1552">2738 2784 49 0,'-29'10'24'0,"29"-8"-27"16,6-2 53-16,4-2-48 0,5 0 0 16,3-1 1-16,1-2 0 15,6 3-4-15,1-3 0 16,3 0 0-16,-1 0 1 15,-2 3-8-15,0-3 1 16,-3 0-9-16,-5-5 0 16,0-2 0-16,3 2 0 15</inkml:trace>
          <inkml:trace contextRef="#ctx0" brushRef="#br0" timeOffset="3272.0252">3024 2546 41 0,'0'0'20'15,"5"-2"-21"-15,-5 2 37 0,0 0-33 16,0 0 1-16,0 0 3 16,0 0 0-16,0 0-8 15,-2 0 0-15,-3 0 7 16,0-3 1-16,-1 1-2 16,-1-1 0-16,-4 3-1 15,1 0 0-15,0 0-1 16,-1 3 0-16,1-3-1 15,-3 2 0-15,0 1-1 16,3-3 1-16,-3 2-1 16,0 1 1-16,3 2-1 15,2 2 0-15,0 3 1 16,-2 2 0-16,0-2 0 16,-3 5 1-16,2 2 0 0,4 7 0 15,-1 3-1-15,3 5 1 16,0 0-2-16,2 5 1 15,0-5-1-15,1 2 0 16,-1 3-1-16,3-3 0 16,0-2 0-16,3-5 1 15,2-7-1-15,5-3 0 16,-4-7 0-16,4-3 1 16,3-4-1-16,2-6 0 15,6-4-2-15,2-3 1 16,3 0-5-16,-3 0 0 0,-2 0-6 15,-3 3 0-15,-3 0-7 16,-2 2 0-16,-2 2-1 16,-9 3 1-16,-2-7 1 15,-2-8 0-15</inkml:trace>
          <inkml:trace contextRef="#ctx0" brushRef="#br0" timeOffset="4203.7596">3156 2610 56 0,'-34'22'28'0,"27"-12"-36"16,4-3 62-16,3 8-50 15,3 5 0-15,2 2 1 16,-3 5 1-16,1 2-8 16,0 5 1-16,-3-4 4 15,0-1 1-15,0-2-3 16,0-2 0-16,-3-3-1 15,3-7 1-15,0-8-2 16,0-7 0-16,0-5 0 16,0 0 0-16,3-7-1 15,-3-10 1-15,2-3 0 16,-2-7 0-16,0-7 0 16,3 0 1-16,2-3-1 15,8-2 1-15,0 2-1 0,2 8 1 16,-2 2 1-16,3 3 0 15,-1 2 0-15,1 10 0 16,-1 4 0-16,1 11 1 16,-4 2-1-16,-1 0 1 15,-1 7-1-15,-2 3 0 16,-6 5-1-16,1 2 1 16,-3 2-1-16,-3-4 1 15,-2 0-1-15,-3 2 1 16,1 0-2-16,-4 0 1 15,4-2-2-15,-1 0 1 0,-2 0-1 16,2-3 0-16,-2 0 0 16,-1-2 0-16,3 0 1 15,3 0 1-15,3-1 1 16,2 1 1-16,5 0 1 16,0 2 1-16,0 1 1 15,0 4 1-15,3 2 0 16,2 1 1-16,1-5-2 15,-1-1 1-15,0 1-2 16,1 0 0-16,-4 2-2 16,1-5 0-16,-3-2-5 15,1-2 1-15,-1-6-10 16,2-4 1-16,1-3-10 16,5 0 1-16,-3 0-3 15,-2-7 1-15,0-6 0 16,5-4 0-16</inkml:trace>
          <inkml:trace contextRef="#ctx0" brushRef="#br0" timeOffset="4998.3525">3471 2728 58 0,'-23'32'29'0,"25"-25"-28"15,3-7 54-15,6 2-52 16,7-4 0-16,2 0 0 16,6-8 1-16,-3-2-5 15,1-1 0-15,-1-1 1 16,0 1 0-16,-2 1-9 0,-1 2 0 15,1-2-8-15,-5 9 1 16,-4 3-4-16,-1 0 0 16</inkml:trace>
          <inkml:trace contextRef="#ctx0" brushRef="#br0" timeOffset="4773.196">3448 2517 45 0,'-6'-15'22'0,"9"15"-19"0,2-5 46 15,0 5-47-15,6 0 1 16,2 0 0-16,5 0 1 16,7-2-4-16,-1-3 1 15,-1-3 4-15,0 4 0 16,0-4-2-16,3 1 1 15,-3-1-3-15,1 1 0 16,-4-3-7-16,-2 5 1 0,-5 0-9 16,-2 3 1-16,-4 2-7 15,-4 2 1-15</inkml:trace>
          <inkml:trace contextRef="#ctx0" brushRef="#br0" timeOffset="4577.0557">3517 2507 42 0,'-2'0'21'0,"-11"-5"-14"15,13 8 45-15,0 1-47 16,0 6 1-16,0 7 3 16,0 3 1-16,2 2-12 15,-2 10 1-15,3 0 8 16,0 7 0-16,2 3-3 15,-5-3 0-15,2-5-2 16,-2-4 0-16,0-3-3 16,0-5 1-16,0-2-6 15,-2-8 1-15,2-2-6 16,0-5 1-16,2-3-5 16,1-12 0-16,-3-4-3 15,0-9 1-15,-3-6 0 16,-4-13 1-16</inkml:trace>
          <inkml:trace contextRef="#ctx0" brushRef="#br0" timeOffset="6219.2581">3786 2625 48 0,'-18'5'24'0,"25"-5"-23"0,-1 2 54 16,4-2-53-16,5-2 1 15,9-3-1-15,4-3 0 16,6 1-3-16,-3 0 0 16,-8-1-1-16,0-2 0 15,0 1-9-15,3 1 0 16,0 1-6-16,-6 2 0 15</inkml:trace>
          <inkml:trace contextRef="#ctx0" brushRef="#br0" timeOffset="6004.9176">4111 2411 37 0,'3'0'18'0,"-1"-14"-7"15,-2 14 32-15,3-5-39 16,-3 5 1-16,0 0 4 15,0 0 0-15,0 0-10 16,-3 0 0-16,1-3 7 16,-6 6 1-16,0 2-3 15,-2-5 0-15,-1-3-2 16,4 6 1-16,-1-1-2 16,-5 0 1-16,0 1-1 15,-2 2 1-15,-3-3-1 16,-1 1 1-16,4 2-1 15,-3 0 1-15,2-1-1 16,4 4 0-16,1-1 0 0,1 5 1 16,2-2 0-16,0-2 0 15,3 1 0-15,-3 9 0 16,3 1 0-16,0 6 0 16,0-3 0-16,0 7 0 15,0 3-1-15,0 3 1 16,-1 1-1-16,4-4 1 15,2-2-1-15,2-1 0 16,4-9 0-16,1-1 0 16,4-6-1-16,1-1 0 15,12-10 0-15,-1-2 0 0,-2-5-1 16,-1 3 0-16,-4 0-3 16,-3-3 1-16,0 5-5 15,-3 2 0-15,0-4-8 16,1-1 1-16,-1-2-5 15,0 0 1-15,0 0-1 16,-2-2 1-16,-3-5 2 16,1-3 0-16</inkml:trace>
          <inkml:trace contextRef="#ctx0" brushRef="#br0" timeOffset="6769.286">4423 2394 30 0,'-2'5'15'0,"2"-10"0"0,0 5 18 16,0 0-29-16,0-5 0 15,0 5 3-15,-3-2 0 16,1-3-8-16,-4 5 0 16,-1 0 6-16,-1 0 1 15,-2 2-1-15,-6 3 1 16,-2 0-1-16,0 7 1 15,-3 3-1-15,-2 0 1 16,-3 9-1-16,-5 6 1 16,5-1-2-16,3 1 1 0,5 4-2 15,8-2 0-15,5 0-2 16,5-5 0-16,7-3-1 16,6-6 0-16,5-6-2 15,3-7 0-15,5-3-3 16,2-2 1-16,1-5-5 15,-1-5 0-15,-2 1-7 16,-3-4 1-16,3 4-4 16,-3-4 1-16,0 3-1 15,-5-4 1-15</inkml:trace>
          <inkml:trace contextRef="#ctx0" brushRef="#br0" timeOffset="7131.6871">4490 2419 47 0,'-10'0'23'0,"2"14"-17"0,8-14 48 16,0 0-50-16,0 0 1 15,5-2 2-15,6-1 0 16,4-1-9-16,6-4 0 16,2 1 7-16,3-1 1 15,8 1-2-15,7 0 1 0,0-1-2 16,-5 1 1-16,-2-3-1 16,-3 3 0-16,-3 2-5 15,-5-2 1-15,-2 2-6 16,-5 2 0-16,-6 1-6 15,-5-1 0-15,-2 6-7 16,-1-3 1-16,-2 2-2 16,-2-4 1-1</inkml:trace>
          <inkml:trace contextRef="#ctx0" brushRef="#br0" timeOffset="7359.5666">4761 2397 64 0,'-13'27'32'0,"1"19"-33"16,6-36 67-16,-1 12-63 0,2 5 1 16,-1 10 4-1,-1 5 0-15,1 2-10 0,1-3 1 16,3-1 5-16,-1-11 1 16,3-4-6-16,0-3 1 15,0-12-14-15,3-6 0 16,4-6-7-16,-1-3 0 15,1-2-3-15,-1-3 0 16</inkml:trace>
        </inkml:traceGroup>
        <inkml:traceGroup>
          <inkml:annotationXML>
            <emma:emma xmlns:emma="http://www.w3.org/2003/04/emma" version="1.0">
              <emma:interpretation id="{3E1BCE88-1744-4D8C-9596-4B77E4EBE55F}" emma:medium="tactile" emma:mode="ink">
                <msink:context xmlns:msink="http://schemas.microsoft.com/ink/2010/main" type="inkWord" rotatedBoundingBox="5855,12009 7512,11739 7641,12533 5984,12802"/>
              </emma:interpretation>
              <emma:one-of disjunction-type="recognition" id="oneOf1">
                <emma:interpretation id="interp5" emma:lang="" emma:confidence="0.5">
                  <emma:literal>Good</emma:literal>
                </emma:interpretation>
                <emma:interpretation id="interp6" emma:lang="" emma:confidence="0">
                  <emma:literal>Goon</emma:literal>
                </emma:interpretation>
                <emma:interpretation id="interp7" emma:lang="" emma:confidence="0">
                  <emma:literal>Goods</emma:literal>
                </emma:interpretation>
                <emma:interpretation id="interp8" emma:lang="" emma:confidence="0">
                  <emma:literal>God</emma:literal>
                </emma:interpretation>
                <emma:interpretation id="interp9" emma:lang="" emma:confidence="0">
                  <emma:literal>Goons</emma:literal>
                </emma:interpretation>
              </emma:one-of>
            </emma:emma>
          </inkml:annotationXML>
          <inkml:trace contextRef="#ctx0" brushRef="#br1" timeOffset="-120920">5666 1518 25 0,'-2'-2'12'0,"2"13"-9"16,0-9 12-16,0-2-14 15,2 2 0-15,1 5 3 16,-1-1 0-16,3 6-4 16,0-3 1-16,0 2 2 15,0 2 1-15,0 0-1 16,3-1 1-16,-3 1-2 15,0-2 0-15,3 0 0 16,-3 3 0-16,2-3-1 16,-2 0 0-16,3-4 0 15,-3-1 0-15,0-1 0 0,0-3 0 16,-3-2 1-16,-2 0 0 16,3-5-1-16,-3 1 1 15,0-5 0-15,-3 0 0 16,1 0 0-16,-6-2 0 15,1 2-2-15,-3-2 1 16,-5-2-1-16,-1-1 1 16,-1-1-1-16,-1-1 0 0,1 5 0 15,-1 4 1-15,1 1-1 16,4 6 1-16,1 4 0 16,-3 3 0-16,-3 6 0 15,1 5 0-15,-1 2-1 16,-5 2 1-16,3 5-1 15,3 0 0-15,-3 8 0 16,2 6 1-16,1-1-1 16,2 6 1-16,2 6-1 15,3-1 0-15,3-7 0 16,2-6 1-16,5-6-2 16,5-3 1-16,2-1 0 15,1-1 0-15,7-5 0 16,2-4 0-16,3-2 0 15,3-3 0-15,-1-4 0 16,-4-4 0-16,2-5 0 16,-2-3 0-16,2-5-1 15,0-1 1-15,0-5 0 16,0 1 0-16,0-3-1 0,-5 1 1 16,-3-1-1-16,-2-2 1 15,-5 3 0-15,-2-3 0 16,-6 2 0-16,-2-2 1 15,-5 5-1-15,-2 4 0 16,-1 2 0-16,1 1 1 16,-1 1-1-16,3 1 0 15,-2 4 0-15,2-5 0 16,0 1 0-16,0 4 0 0,2 0 0 16,6-5 1-16,-1 3-1 15,8-2 0-15,-5 4 0 16,5-5 0-16,5-1 0 15,3 1 0-15,4-6 0 16,6 4 0-16,-1 1-1 16,3-1 1-16,0 3 0 15,-2-1 0-15,2 3 0 16,-2 0 0-16,-1 2-3 16,-2 0 0-16,-2 2-6 15,-3 2 1-15,0 5-7 16,-10-2 1-16</inkml:trace>
          <inkml:trace contextRef="#ctx0" brushRef="#br1" timeOffset="-120260.03">6045 1767 22 0,'-3'-6'11'0,"8"-21"-9"16,-2 18 9-16,-1 0-11 15,1-2 1-15,-3 2 1 16,-3-2 1-16,1 2-1 16,-3 2 0-16,0 3 2 15,-3 4 1-15,1 2 0 16,-3 7 0-16,0 4-1 16,0 12 1-16,0-5-2 15,-3 7 0-15,1 4 0 16,-1 0 0-16,3 5-1 15,3 4 0-15,2 0-1 16,7-4 1-16,3-3-1 16,0-4 0-16,3-5-1 15,2-6 0-15,5-7 0 16,5-2 0-16,2-11 0 0,3-5 1 16,3-4 0-16,-3-7 0 15,3-4-1-15,-3-2 1 16,-3-3-1-16,-2-2 1 15,-2 0 0-15,-6-2 0 16,-4 4 0-16,-8 0 0 16,-10-2 0-16,-3-2 0 15,-2 7 0-15,-5 1 1 16,-2 8-2-16,-3 4 1 16,-1 2-1-16,6 9 0 0,0 2-3 15,3 9 0-15,2 2-5 16,7-1 1-16,6-1-8 15,4-2 0-15,8-3 1 16,5 1 0-16</inkml:trace>
          <inkml:trace contextRef="#ctx0" brushRef="#br1" timeOffset="-119824.3011">6361 1734 34 0,'2'-13'17'0,"-4"15"-22"15,-1 2 34-15,3 1-28 16,-2 4 0-16,-3 2-1 16,-3 0 1-16,-4 7-1 15,-1 6 1-15,-2 3 0 16,0 4 1-16,0 3-1 16,2-1 1-16,8-4 0 0,0 0 0 15,5-5-1-15,8-1 0 16,2-8 0-16,5-4 0 15,3-6-1-15,2-5 1 16,2-7-1-16,6-4 1 16,2-2-1-16,0-10 1 15,-3 3 0-15,1-2 1 16,-3-5-1-16,-5-4 1 16,-2 4 0-16,-6 1 1 15,-4-6-1-15,-8 3 1 0,-8 3-1 16,-2-1 0-16,-7 7-1 15,-6 7 0-15,1 1-1 16,-4 8 0-16,4 6-4 16,2 3 0-16,2 8-4 15,6 0 0-15,2 1-5 16,2-3 0-16,8 0-1 16,5-2 0-16</inkml:trace>
          <inkml:trace contextRef="#ctx0" brushRef="#br1" timeOffset="-119269.1771">6694 1745 39 0,'-5'9'19'0,"-2"9"-27"0,7-12 39 15,-3 3-31-15,-2 5 0 16,2 6 1-16,-2 0 0 15,-5 11-1-15,3 0 1 16,-3 5 0-16,0-5 1 16,0-2 0-16,0-2 1 15,2-7-1-15,1-2 0 16,2-5 0-16,0-4 0 16,2-11 0-16,3-3 0 15,3-6-1-15,-1-7 0 0,3-6-1 16,3-1 0-1,12-24-2 1,5-2 1-16,-5 6-1 16,0 8 1-16,0 1-1 15,3 7 0-15,-1 7 0 16,6 6 1-16,-1 3 0 16,1 8 1-16,-1 5-1 15,1 7 1-15,0 9 0 16,-1-1 0-16,-2 10 0 15,0 4 1-15,-7 0 0 16,-6 4 0-16,-2 5 1 16,-5 2 0-16,-7-7 1 15,-8 1 1-15,-8-5-1 16,-4 2 0-16,-11-4 0 16,-7-7 1-16,3-5-4 15,-4 1 1-15,-4-5-4 0,-2-2 0 16,4-7-5-16,3-4 1 15,7-5-8-15,8-2 0 16</inkml:trace>
        </inkml:traceGroup>
        <inkml:traceGroup>
          <inkml:annotationXML>
            <emma:emma xmlns:emma="http://www.w3.org/2003/04/emma" version="1.0">
              <emma:interpretation id="{97435CCE-EC5A-43EF-B8B2-3CFE7D74CF1F}" emma:medium="tactile" emma:mode="ink">
                <msink:context xmlns:msink="http://schemas.microsoft.com/ink/2010/main" type="inkWord" rotatedBoundingBox="8036,12121 10388,11739 10506,12463 8154,12845">
                  <msink:destinationLink direction="with" ref="{DE52C074-5084-48C9-B183-F110DC3BF03E}"/>
                  <msink:destinationLink direction="with" ref="{C690FAD4-C536-4D8E-B24C-2D92C1D82F9C}"/>
                </msink:context>
              </emma:interpretation>
              <emma:one-of disjunction-type="recognition" id="oneOf2">
                <emma:interpretation id="interp10" emma:lang="" emma:confidence="1">
                  <emma:literal>stuff</emma:literal>
                </emma:interpretation>
                <emma:interpretation id="interp11" emma:lang="" emma:confidence="0">
                  <emma:literal>Stuff</emma:literal>
                </emma:interpretation>
                <emma:interpretation id="interp12" emma:lang="" emma:confidence="0">
                  <emma:literal>•turf</emma:literal>
                </emma:interpretation>
                <emma:interpretation id="interp13" emma:lang="" emma:confidence="0">
                  <emma:literal>scurf</emma:literal>
                </emma:interpretation>
                <emma:interpretation id="interp14" emma:lang="" emma:confidence="0">
                  <emma:literal>•Turf</emma:literal>
                </emma:interpretation>
              </emma:one-of>
            </emma:emma>
          </inkml:annotationXML>
          <inkml:trace contextRef="#ctx0" brushRef="#br1" timeOffset="-117962">7827 1678 22 0,'13'0'11'0,"-3"-13"-7"0,-3 8 9 0,-2 1-12 15,3-3 0-15,-3 3 4 16,0 2 0-16,-3-3-5 16,-2 5 1-16,-2-2 3 15,-3 0 1-15,-5 2-1 16,-3 0 1-16,-2 0-2 16,-5 0 1-16,0 2-1 15,-3 2 1-15,-2 3-1 16,0 2 0-16,0 2-1 15,0 0 1-15,3 3-2 16,-3 6 1-16,7-7-2 16,3 0 0-16,2-2-1 15,6-2 1-15,7 0-1 16,5-2 1-16,7-3-1 16,8-1 1-16,6-3-2 15,4 2 1-15,2 0 0 16,6 3 1-16,-3 3-1 0,-3 4 0 15,-1 1 0-15,-1 3 0 16,-3 1 2-16,-2-1 0 16,-5 2 0-16,-5 0 1 15,-5 4 1-15,-7-2 0 16,-6-2 0-16,-7 2 0 16,-2 0-1-16,-6-4 1 15,-9-1-1-15,-8-2 0 16,-3-1-1-16,-2-3 0 15,-3-3-2-15,1-1 1 0,4-3-3 16,0-4 1-16,8-3-4 16,3 1 0-16,7-1-4 15,5-1 0-15,7-1-5 16,11-2 1-16</inkml:trace>
          <inkml:trace contextRef="#ctx0" brushRef="#br1" timeOffset="-117557.0231">8045 1643 23 0,'-20'8'11'0,"0"6"-1"0,15-12 13 15,0 0-21-15,0 0 1 16,2 1 1-16,3-1 0 16,3-2-5-16,4-2 0 15,9-1 4-15,4-1 0 16,2 0-1-16,8-1 0 15,5 1-1-15,3-3 1 16,-3 0-1-16,0 1 0 0,0-1-1 16,0-2 0-16,-2 2-2 15,-1 1 1-15,-4 1-3 16,-5 1 0-16,-3-1-3 16,-5 1 0-16,-5-1-4 15,-3 3 1-15</inkml:trace>
          <inkml:trace contextRef="#ctx0" brushRef="#br1" timeOffset="-117256.7948">8266 1596 38 0,'-15'11'19'0,"0"16"-22"16,12-21 35-16,-2 5-31 15,0 9 1-15,-5 3 3 16,-2 6 1-16,-1 6-6 0,0 1 0 16,3 6 4-16,0 1 1 15,0 1-2-15,3-6 1 16,2-2-3-16,0-3 1 16,2-6-2-16,3-3 0 15,3-6-2-15,2-7 0 16,2-4-4-16,3-7 0 15,0-2-4-15,3-3 0 16,2-3-5-16,3-8 1 0</inkml:trace>
          <inkml:trace contextRef="#ctx0" brushRef="#br1" timeOffset="-116550.628">8539 1660 33 0,'-10'0'16'0,"0"3"-16"16,10-1 27-16,-3 4-26 15,1 6 1-15,-1 3-1 16,-2 5 1-16,-2 5-2 15,-3 8 0-15,0 1 2 16,0 1 1-16,0 3-1 16,5-2 0-16,2-1 0 15,3-1 1-15,5-7-1 16,3-5 1-16,2-7-2 16,2-3 1-16,11-8-1 15,4-4 0-15,3-7-1 16,-4-8 0-16,-1-7 0 15,-3-1 1-15,1-3-1 16,2-8 1-16,-3 1-1 0,3-1 1 16,-5-4-1-16,-2 0 0 15,-3 5-3-15,-2 2 0 16,-3 2-4-16,0 2 1 16,0 7-8-16,0 9 1 15,-3 2 0-15,-2 9 1 16</inkml:trace>
          <inkml:trace contextRef="#ctx0" brushRef="#br1" timeOffset="-115784.6668">8825 1863 46 0,'-33'7'23'0,"31"-7"-34"16,9 0 47-16,6-2-37 0,7-3 1 16,5 1 0-16,10-3 0 15,5 0-1-15,-2-2 1 16,2 0-2-16,2 1 1 16,6 1-3-16,-6 2 0 15,-1 3-2-15,-4 0 0 16,-2 0-5-16,0-1 0 15</inkml:trace>
          <inkml:trace contextRef="#ctx0" brushRef="#br1" timeOffset="-116025.8575">8998 1689 41 0,'-13'11'20'0,"-4"74"-29"15,12-60 44-15,-3 1-31 16,-5 12 1-16,-2 5 1 16,0 6 0-16,0-5-9 15,0-6 1-15,3-2 5 16,2-7 1-16,2-5-4 15,3-8 0-15,3-10-3 16,2-3 1-16,2-12-1 0,3-7 0 16,-2-11-1-16,2-4 0 15,0-2 0-15,2-10 1 16,1-3 1-16,-1 1 1 16,6 1 1-16,2 1 0 15,0 3 1-15,5 4 0 16,0 5 1-16,3 0 0 15,-6 9 1-15,3 2 1 16,0 2-1-16,8 5 0 16,2 4-1-16,2 0 0 0,1 4-1 15,2 5 1-15,0 0-2 16,0 3 0-16,0-1-3 16,-2 2 1-16,-5 3-4 15,-3-3 0-15,-3 1-5 16,-4 1 1-16,-6 1-3 15,-2 0 1-15</inkml:trace>
          <inkml:trace contextRef="#ctx0" brushRef="#br1" timeOffset="-115109.1983">9266 1912 52 0,'-30'13'26'0,"12"-8"-38"16,18-5 54-16,8 0-41 15,7 0 0-15,7 0 0 16,11-7 0-16,4-4-2 15,6 0 1-15,10 0-2 16,-1-3 1-16,1 3-5 16,5 2 1-16,-1 3-9 15,-4 4 0-15</inkml:trace>
          <inkml:trace contextRef="#ctx0" brushRef="#br1" timeOffset="-115335.2375">9429 1774 36 0,'-18'16'18'0,"11"-3"-20"15,7-6 32-15,-8 4-30 16,-2 7 1-16,0-1 2 15,0 12 0-15,-2 9-2 16,-1-2 0-16,0 0 2 16,1-1 1-16,2-1-1 15,0-10 0-15,2-4-2 16,3-4 0-16,0-5-3 16,3-7 1-16,2-4-3 15,2-13 1-15,1-3-1 16,2-1 1-16,0-8-1 15,0-4 1-15,2-2 1 16,1-7 1-16,4 2 1 16,3-1 0-16,1-1 1 0,1 6 0 15,1 1 1-15,-1 7 0 16,6-1 1-16,-1 5 1 16,3 0-1-16,3 7 1 15,2 2-2-15,3 2 1 31,24 0-2-31,-7 0 0 16,-7 0-4-16,-5 5 1 16,-3 1-4-16,-8 3 1 15,-4 5-5-15,-6 1 1 0,-7-1-4 16,-5 4 0-16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5:48.586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6AA3B80-50F6-4243-BC51-656C42727C84}" emma:medium="tactile" emma:mode="ink">
          <msink:context xmlns:msink="http://schemas.microsoft.com/ink/2010/main" type="writingRegion" rotatedBoundingBox="3147,13738 5211,13459 5279,13960 3215,14239">
            <msink:destinationLink direction="with" ref="{FAD97D4D-19AA-475A-9482-F97453C4676D}"/>
          </msink:context>
        </emma:interpretation>
      </emma:emma>
    </inkml:annotationXML>
    <inkml:traceGroup>
      <inkml:annotationXML>
        <emma:emma xmlns:emma="http://www.w3.org/2003/04/emma" version="1.0">
          <emma:interpretation id="{C24FE9F2-3175-4BD8-80BA-BE4697EE47B7}" emma:medium="tactile" emma:mode="ink">
            <msink:context xmlns:msink="http://schemas.microsoft.com/ink/2010/main" type="paragraph" rotatedBoundingBox="3147,13738 5211,13459 5279,13960 3215,14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6350DC-A489-460D-9D70-0F3E0711A9B5}" emma:medium="tactile" emma:mode="ink">
              <msink:context xmlns:msink="http://schemas.microsoft.com/ink/2010/main" type="line" rotatedBoundingBox="3147,13738 5211,13459 5279,13960 3215,14239"/>
            </emma:interpretation>
          </emma:emma>
        </inkml:annotationXML>
        <inkml:traceGroup>
          <inkml:annotationXML>
            <emma:emma xmlns:emma="http://www.w3.org/2003/04/emma" version="1.0">
              <emma:interpretation id="{434A8BDB-EA43-46D7-B663-AB7CE2687633}" emma:medium="tactile" emma:mode="ink">
                <msink:context xmlns:msink="http://schemas.microsoft.com/ink/2010/main" type="inkWord" rotatedBoundingBox="3147,13738 5211,13459 5279,13960 3215,14239">
                  <msink:destinationLink direction="with" ref="{75A5D896-B1F3-41FF-A230-E3E7DC7AE5D9}"/>
                  <msink:destinationLink direction="with" ref="{0DE80BBD-D130-44FA-BF3D-716AB7BFA5DF}"/>
                </msink:context>
              </emma:interpretation>
              <emma:one-of disjunction-type="recognition" id="oneOf0">
                <emma:interpretation id="interp0" emma:lang="" emma:confidence="0">
                  <emma:literal>PAPERS</emma:literal>
                </emma:interpretation>
                <emma:interpretation id="interp1" emma:lang="" emma:confidence="0.5">
                  <emma:literal>PAP ERs</emma:literal>
                </emma:interpretation>
                <emma:interpretation id="interp2" emma:lang="" emma:confidence="0">
                  <emma:literal>Papers</emma:literal>
                </emma:interpretation>
                <emma:interpretation id="interp3" emma:lang="" emma:confidence="0">
                  <emma:literal>PAPers</emma:literal>
                </emma:interpretation>
                <emma:interpretation id="interp4" emma:lang="" emma:confidence="0">
                  <emma:literal>PAPER</emma:literal>
                </emma:interpretation>
              </emma:one-of>
            </emma:emma>
          </inkml:annotationXML>
          <inkml:trace contextRef="#ctx0" brushRef="#br0">2603 3322 36 0,'-8'-9'18'0,"3"16"-6"0,5 0 19 32,3 30-25-32,-1 7 1 15,4 5 0-15,-1 2 1 16,0 5-11-16,0-7 0 16,0-5 7-16,0-7 1 15,-2-5-5-15,2-10 1 0,-2-7-3 16,-1-11 1-16,-2-4-2 15,0-12 1-15,-2-7 0 16,-1-8 0-16,0-7-1 16,1-1 1-16,-1-4 1 15,1-5 1-15,4 3 0 16,3-3 1-16,3 2 0 16,5 3 0-16,8 5 1 15,2 7 0-15,0 2 0 16,0 11 0-16,0 6-1 15,1 3 1-15,-4 8-1 16,-4 4 1-16,-3 5-1 16,-3 3 0-16,-5 5 2 15,-5 2 0-15,-3 4 0 16,1-3 1-16,-8-4-1 0,-6-2 1 16,-5 0-2-1,-7-4 1-15,2-1-3 0,1 0 1 16,-1-5-5-1,0-9 1-15,3 4-5 0,5 1 0 16,5-3-8-16,10-3 1 16,3-2-5-16,3-2 1 15</inkml:trace>
          <inkml:trace contextRef="#ctx0" brushRef="#br0" timeOffset="478.3384">2884 3525 58 0,'-5'13'29'0,"25"-13"-42"16,-7 0 59-16,8-8-48 15,5 3 1-15,2 0-8 16,5-7 1-16,3-2 4 16,3-6 1-16,-8-2-10 15,3 5 0-15,-9-3-1 16,-2-2 0-16</inkml:trace>
          <inkml:trace contextRef="#ctx0" brushRef="#br0" timeOffset="296.207">2917 3770 47 0,'-5'2'23'0,"8"-29"-24"16,-1 15 44-16,4-5-43 16,1-5 0-16,1-2 1 15,0-6 0-15,-1 6-1 16,-1-10 1-16,1-3 1 15,1-2 1-15,0 2-1 16,0-2 1-16,2 7-1 16,0 3 1-16,0 7-1 15,1 12 1-15,-1 8-1 16,3 4 0-16,0 8 0 0,0 4 0 16,2 11-1-16,-2 2 1 15,2 0-2-15,1 5 1 16,-3-1-2-16,-3 1 0 15,-2 0-3-15,-3-3 1 16,-2 1-5-16,-6-8 0 16,-2-3-7-16,2-4 1 15,-2-5-3-15,-8-13 0 16</inkml:trace>
          <inkml:trace contextRef="#ctx0" brushRef="#br0" timeOffset="927.6984">3293 3344 47 0,'-7'10'23'0,"7"17"-25"15,0-17 49-15,2 7-44 16,1 5 0-16,-1-2 1 16,4 4 1-16,-1 8-7 0,-3-3 1 15,1 0 3-15,-1 1 1 16,-2-1-2-16,0-9 0 15,0-6-2-15,0-11 1 16,0-3-1-16,0-7 0 16,0-8-1-16,0-10 1 15,0-2 0-15,3 1 0 16,0-9 0-16,2-1 0 16,3 1 1-16,4-1 0 15,1-1 0-15,3 0 0 16,-1 8 0-16,1 5 1 0,-1 9 0 15,3 5 0-15,3 5 0 16,-3 8 0-16,-3-1 0 16,-4 10 0-16,-4 3 0 15,4 0 0-15,-9-1 0 16,-7 3 1-16,-3 3 0 16,1 2 1-16,-6-2-1 15,-3-3 1-15,-4 0-1 16,-4-5 0-16,-1 0-1 15,-1-4 0-15,3-3-3 16,2-3 1-16,3-2-7 16,5 0 1-16,3-5-8 15,10 5 0-15,8-5-4 16,2 0 0-16</inkml:trace>
          <inkml:trace contextRef="#ctx0" brushRef="#br0" timeOffset="1814.9407">3569 3463 57 0,'-15'12'28'0,"35"-9"-35"0,-12-3 63 15,5 0-56-15,2 0 0 16,6-5-1-16,7-3 0 16,3-1-3-16,3-4 0 15,-3-1-9-15,2 2 1 16,-2-6-5-16,-3 1 1 16</inkml:trace>
          <inkml:trace contextRef="#ctx0" brushRef="#br0" timeOffset="1618.9084">3870 3167 36 0,'0'2'18'0,"-7"-6"-14"16,7 1 29-16,-3 3-29 15,1 3 0-15,-4-1 3 16,1 0 0-16,-2 1-7 16,-1-1 0-16,-3 1 7 15,-1 4 1-15,-1-4-3 16,-3 1 1-16,1-1-1 0,-3 2 1 15,2 2-2-15,1 5 1 16,-1 1-2-16,6 6 1 16,0 1-1-16,0-1 1 15,-1-2-1-15,3 3 1 16,-2 2-1-16,2 2 0 16,-2 3-1-16,5-5 1 15,0 3-1-15,0 2 0 16,5-3 0-16,2-2 0 15,3 3-1-15,1-6 0 16,4-2-1-16,3-2 1 0,2-3-1 16,6 1 0-16,2-9-1 15,0-4 0-15,0 0-4 16,1-4 1-16,-4-4-7 16,-2-2 0-16,0 3-9 15,3-5 1-15,-6 5-3 16,-4-3 1-16,-1 0 0 15,-8 0 1-15</inkml:trace>
          <inkml:trace contextRef="#ctx0" brushRef="#br0" timeOffset="2491.5768">4007 3326 62 0,'-16'46'31'0,"11"-28"-35"16,5-6 62-16,0 3-57 16,0 4 0-16,3-2 1 15,-3 3 0-15,2 4-3 16,-2 3 1-16,0-5 1 15,0-2 1-15,3-8-2 16,-3-5 1-16,0-4-1 16,0-11 0-16,0-4-1 15,0 2 1-15,3-4-2 16,-1-8 1-16,-2-5-1 16,5-5 1-16,1-7-1 15,1-3 1-15,1-2 0 16,-3 5 1-16,0 2 0 15,3 3 0-15,2 7 1 16,3 5 0-16,3 8 1 0,-1 1 0 16,1 4-1-16,-1 6 1 15,-2 6-1-15,-3 6 0 16,-2 1-1-16,-3 2 1 16,-2 3-1-16,-6 2 1 15,-2 5 0-15,-3 0 0 16,-2-2 0-16,-3-1 0 15,0-4-1-15,-2 0 0 16,2 2 0-16,2 0 0 16,6 0 0-16,-2 0 0 0,1-5 0 15,1 3 0-15,3 0 0 16,2-1 1-16,5-1 0 16,5-1 0-16,3-2-1 15,3 2 0-15,4 3 0 16,1-1 1-16,-1 1-3 15,1-5 1-15,-3-3-7 16,-3-2 1-16,-2-5-9 16,3-2 1-16,2-1-3 15,-3-4 0-15,1-5-1 16,-3-1 0-16</inkml:trace>
          <inkml:trace contextRef="#ctx0" brushRef="#br0" timeOffset="2983.9234">4646 3128 54 0,'0'-22'27'15,"0"17"-29"-15,0 0 61 0,-3 3-55 16,-2-3 1-16,0 5 2 16,-5-5 1-16,-6 2-9 15,1 1 0-15,-3 2 7 16,-3 0 1-16,0 5-2 15,3 2 0-15,-2 8-1 16,2 0 0-16,-3 4-1 16,3 3 0-16,3 0-2 15,4-5 1-15,6 3-2 16,5-3 1-16,3-5-2 16,4-4 1-16,-1-1-1 15,4 0 0-15,3-2 0 16,0 0 0-16,5 2 0 15,0 8 0-15,-3-3 0 16,1 0 1-16,-6 6 0 0,-2 1 1 16,-6 6 0-16,-2-3 0 15,-5 0 0-15,-5-8 1 16,-3-1 0-16,-5-1 0 16,0-2-6-16,0-3 1 15,-3-2-16-15,3-8 1 16,0-4-4-16,3 2 1 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8:50.651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5A5D896-B1F3-41FF-A230-E3E7DC7AE5D9}" emma:medium="tactile" emma:mode="ink">
          <msink:context xmlns:msink="http://schemas.microsoft.com/ink/2010/main" type="inkDrawing" rotatedBoundingBox="5377,14090 6012,15945 5365,16167 4730,14312" semanticType="callout" shapeName="Other">
            <msink:sourceLink direction="with" ref="{434A8BDB-EA43-46D7-B663-AB7CE2687633}"/>
          </msink:context>
        </emma:interpretation>
      </emma:emma>
    </inkml:annotationXML>
    <inkml:trace contextRef="#ctx0" brushRef="#br0">4373 3876 15 0,'-8'-14'7'0,"8"-8"0"15,4 11 7-15,-4 1-11 16,0 10 0-16,4-11 3 15,4 7 0-15,0 4-7 16,0 7 0-16,4 4 5 16,4 14 1-16,-3 15-2 0,-5 3 0 15,12 26-1-15,0 6 1 16,13 23-1-16,3 24 0 16,5 1 0-16,3 10 0 15,-3-21-1-15,3-1 1 16,1-10-1-16,-13-4 1 15,-3-14-1-15,-1-18 0 16,-4-18 0-16,-7-4 0 16,-1-7 0-16,0-7 1 15,-4-15-1-15,0 1 0 0,-3-1-1 16,-1-6 1-16,0 2-1 16,-4-2 1-16,0-5-1 15,0 1 1-15,0-1-1 16,-4-3 1-16,0 4 0 15,-4 0 0-15,0-1-1 16,0 4 1-16,4 1-1 16,0 2 1-16,0 1-1 15,0 4 1-15,4-5-1 16,-4 1 1-16,0-4-1 16,0 1 1-16,0-5-1 15,-4 1 1-15,0-4-1 16,0 0 1-16,4 0 0 15,-8 0 0-15,4 0-1 16,-1 0 1-16,1 0-1 16,0 3 1-16,0-3-1 15,0 0 1-15,0 0-1 16,0 0 1-16,0 4-1 0,0-4 1 16,0 0 0-16,4 0 0 15,0 4 0-15,0-4 0 16,-4 0 0-16,0 0 0 15,0 0 0-15,0 0 0 16,4 0-1-16,-4 0 0 16,0 0 0-16,0-4 1 15,-4 0-1-15,-1 1 0 0,1-4 0 16,0-4 0-16,-4-4 0 16,-4-3 1-16,0 8-1 15,-5-8 1-15,-3-11-1 16,-4-7 1-16,-1-4-1 15,-3 0 1-15,3-3-1 16,5 11 0-16,4 3 0 16,4 7 0-16,4 8-1 15,3 3 1-15,5 4-1 16,0 7 1-16,4 7-1 16,4 4 1-1,21 32 0 1,-1 4 1-16,4-11-1 15,1 7 1-15,-5 1-1 16,4-1 1-16,-3 4 0 0,-1-4 0 16,4-4-1-16,1-13 1 15,-5 2-1-15,0-2 1 16,1 3 0-16,-5-11 1 16,-4 0-1-16,-4-4 0 15,1-3-1-15,-5-4 1 16,4-3-1-16,-4-1 1 15,0-3-1-15,-8 0 1 16,4-7 0-16,-4 7 0 16,4-7-1-16,0-4 1 15,0-11-1-15,0-6 1 0,4-12-1 16,1-3 1-16,3 7-1 16,0-11 0-1,0-25 0 1,0 0 0-16,0 3 0 15,1 26 0-15,-1 7 0 16,-4 7 1-16,0 4-1 16,0 7 0-16,0 3 0 15,0 5 0-15,-4-1 0 16,0 4 1-16,-4 7-1 16,0-11 1-16,0 11-1 15,4-11 1-15,-4 11-1 16,0 0 1-16,0 0-1 15,0 4 1-15,0-4-1 16,0 0 0-16,4 3-1 16,-4-3 1-16,4 0-4 15,5 0 1-15,-1-11-8 0,4 11 0 16,4-10-6-16,0-8 1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5:56:35.47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DE80BBD-D130-44FA-BF3D-716AB7BFA5DF}" emma:medium="tactile" emma:mode="ink">
          <msink:context xmlns:msink="http://schemas.microsoft.com/ink/2010/main" type="inkDrawing" rotatedBoundingBox="6206,14697 15860,14067 16056,17056 6401,17686" semanticType="callout" shapeName="Other">
            <msink:sourceLink direction="with" ref="{631C1B9B-BCAF-48B8-B9C5-18E7A12F94C1}"/>
            <msink:sourceLink direction="with" ref="{434A8BDB-EA43-46D7-B663-AB7CE2687633}"/>
          </msink:context>
        </emma:interpretation>
      </emma:emma>
    </inkml:annotationXML>
    <inkml:trace contextRef="#ctx0" brushRef="#br0">5796 6686 11 0,'-6'3'5'0,"6"-3"-5"0,0 0 6 0,0 0-6 16,6-5 1-16,0 3-1 16,-3-3 1-16,3 1-1 15,0-1 0-15,2 1 1 16,4-1 1-16,0-2 0 16,3 3 0-16,2-3 1 15,4-5 0-15,2-6 0 16,-2 2 0-16,-1-4-1 15,1-6 1-15,2 1-2 16,6-2 1-16,4-3-1 16,2-2 0-16,6-2-1 15,0-2 1-15,6 2-1 16,2 2 0-16,-5-3 0 16,0-3 0-16,-3-1 0 15,6-2 0-15,0 0 0 16,6 2 1-16,-3 0-1 0,2-2 0 15,7 5-1-15,-9-8 1 16,-1 3-1-16,4-2 1 16,0-3-1-16,6-2 1 15,-4 3-1-15,4-1 1 16,-1 1 0-16,-2 8 0 16,0-9-1-16,5-1 1 15,4-1-1-15,-4 2 1 16,4 0-1-16,2 3 1 15,-5-5-1-15,-1 0 0 0,6 7 0 16,-2-2 1-16,-1 2 0 16,1-5 0-16,-1 3 0 15,-8-7 0-15,-3 9 0 16,5 0 1-16,1-5-1 16,-1 5 1-16,-2 9 0 15,3-2 1-15,-1-3-1 16,1 1 0-16,-6 2 0 15,2-3 0-15,-2 1-1 16,3 1 0-16,-4 1 0 16,1 2 1-16,3 0-1 15,-1 5 1-15,-5 0-1 16,-3 1 1-16,0 6-1 16,6 2 1-16,-1-3-1 15,-2 1 1-15,3-3-1 16,3 2 1-16,-1 3-1 15,-5 0 0-15,0 0 0 0,0-3 1 16,2 3-1-16,4 2 0 16,-3 4 0-16,2 1 0 15,4 0 0-15,-3-3 0 16,-7 2 0-16,1 3 0 16,0 0 1-16,0 2 0 15,0 3 0-15,-3 2 0 16,5 4 0-16,1 0 0 0,0 0-1 15,-6 1 1-15,-1-1-1 16,4 0 1-16,0 3-1 16,0-1 0-16,0 3 0 15,5-2 0-15,-5-1 0 16,3 3 0-16,-6-2 0 16,0-1 0-16,-1 3 0 15,1-2 0-15,3 2 0 16,-3-1 1-16,0 3-1 15,0 3 0-15,0 2 0 16,-1-3 0-16,-2 3-1 16,-3-1 1-16,0-1 0 15,3 1 1-15,0-1-1 16,3-3 0-16,-6 2 0 16,0 5 1-16,3 0-1 15,6 3 1-15,-6-1-1 16,-3 0 1-16,3-2-1 0,3-5 0 15,5 5 0-15,-2 0 0 16,-3 3 0-16,3 1 0 16,3 3 0-16,-4 2 0 15,-2-2 0-15,-3 0 0 16,-3 2 0-16,3 2 0 16,-3-6 0-16,0 1 0 15,0 6 0-15,0 1 1 16,3 3-1-16,3-4 0 15,-3 6 0-15,-3-4 1 16,3 2-1-16,0 2 0 0,0 0 0 16,3 0 0-16,-3-2 0 15,3-4 0-15,2 1 0 16,1 3 1-16,-3 0-1 16,0 0 1-16,0 0-1 15,0 2 0-15,2 0 0 16,1 3 1-16,3 2-1 15,-3 4 0-15,0-9 0 16,-1 5 0-16,-2 0 0 16,-3-1 0-16,3 4 0 15,3 1 1-15,0-2-2 16,-1 0 1-16,1 0 0 16,6 2 0-16,0-4 0 15,-7-2 0-15,1-1 0 16,3 1 0-16,6-1 0 15,-4 3 0-15,4 4 0 16,2-2 0-16,1 0 0 0,-9-4 0 16,-4 2 0-16,7-10 0 15,0 8 0-15,-1-1 0 16,1 3 0-16,5 2 0 16,-5 2-1-16,0 3 1 15,-1-5-1-15,1 0 0 16,6-2-2-16,-4-7 0 15,7-3-6-15,2 3 1 16,0-6-1-16,-5-8 0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27:21.977"/>
    </inkml:context>
    <inkml:brush xml:id="br0">
      <inkml:brushProperty name="width" value="0.15875" units="cm"/>
      <inkml:brushProperty name="height" value="0.15875" units="cm"/>
      <inkml:brushProperty name="color" value="#177D36"/>
      <inkml:brushProperty name="fitToCurve" value="1"/>
    </inkml:brush>
  </inkml:definitions>
  <inkml:trace contextRef="#ctx0" brushRef="#br0">16213 2 28 0,'-4'4'14'0,"-5"-15"-7"16,5 7 15-16,-1 4-21 15,-7 0 0-15,-1-4 1 16,-9 4 0-16,-4 0-3 0,-12 0 1 15,-14 0 1-15,-12 8 1 16,-9 3-1-16,-26 1 0 16,-17 7 0-16,-30 8 1 15,-18 7-1-15,-29 0 1 16,-30 4 0-16,-27 8 0 16,-33 15-1-16,-35 12 1 15,-26 11 0-15,-17 4 0 16,-38 7 0-16,-23 1 0 15,-7 11 0-15,-35 4 0 0,-5 15-1 16,-8 0 1-16,-8-4-2 16,-35 19 1-16,4 8-1 15,-4 12 1-15,-4 10-1 16,0 17 1-16,-18 29-1 16,-12 16 0-16,8 23 0 15,5 15 1-15,12 24-1 16,-3 6 0-16,29 16-1 15,43-15 1-15,13 7 0 16,30-3 1-16,31 0-1 16,46-1 0-16,9-7 0 15,26 19 0-15,39-19 0 16,21 15 0-16,39-3 0 16,25 3 1-16,35-15-1 15,47-8 1-15,43-23-1 16,39-3 1-16,43-20-1 0,38-14 1 15,27-32-1-15,46-15 0 16,35-18-1-16,43-9 1 16,30-11-1-16,47-15 1 15,17-19 0-15,52-23 1 16,17-19-1-16,26-23 1 16,35-24 0-16,38-29 1 15,12-24-1-15,19-15 1 16,16-11-1-16,17-35 1 15,26 1-1-15,26-24 1 16,5-22-2-16,3-8 1 0,-4-12 0 16,9-30 0-16,9-23 0 15,-1-23 0-15,-12-19 0 16,4-27 0-16,-13-4 0 16,4-15 1-16,-21 0-1 15,-22 4 1-15,-38-8 0 16,-22-3 0-16,-26 7 0 15,-29-8 0-15,-44 8-1 16,-34-15 1-16,-47 0 0 16,-35-12 0-16,-51 12 0 15,-39-11 1-15,-35-5 0 16,-38-3 0-16,-43 11-1 16,-43 8 1-16,-38 19-1 15,-61 0 0-15,-34 30-1 16,-47 20 0-16,-39 22-2 15,-61 35 0-15,-50 49-4 16,-83 77 0-16,-72 61-11 16,-57 88 1-16,5 34-4 0,13 1 0 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27:37.396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13-4 25 0,'-9'0'12'0,"5"8"-2"0,4 3 13 15,0 12-20-15,4-4 0 16,5 31 3-16,8 26 0 16,5 12-6-16,8 30 0 15,8-3 5-15,5 19 0 16,-8 22-2-16,-9 5 1 16,4-16-2-16,0-46 1 15,0-7-3-15,0-12 1 16,0-23-1-16,-4-15 1 0,-5-26-1 15,1 7 1-15,-5-12-1 16,-4-30 1-16,-5-23-1 16,1-4 1-16,-5-30 0 15,-4-12 0-15,-4 15-1 16,-5-7 0-16,1 4 0 16,-1 7 0-16,5 15-1 15,4 20 1-15,0 23-1 16,13 18 0-16,4-3 0 15,9 38 1-15,8 31-1 16,0 3 1-16,1 4-1 16,4-3 1-16,3-16 0 15,1-15 0-15,0-16-1 16,-4-22 1-16,-5-23 0 16,-3-20 1-16,-6-34 0 0,-3-18 0 15,-9 18 1-15,-5-27 0 16,1-14 1-16,0-24 0 31,-27-57-1-31,1 42 0 16,4 38-2-16,0 31 0 15,5 23-7-15,3 26 1 16,14 27-9-16,4 8 0 16,0 8-1-16,0 18 0 15</inkml:trace>
  <inkml:trace contextRef="#ctx0" brushRef="#br0" timeOffset="1080.994">1259 668 42 0,'-56'31'21'0,"26"3"-22"15,30-26 45-15,9-4-41 16,8-4 1-16,9-8 1 16,12-11 1-16,18-8-8 15,17 8 1-15,-8-19 4 0,4-4 0 16,8 4-4-16,0 3 0 15,1 5-6-15,-1 3 0 16,-4 12-8-16,-13 7 0 16,5 4-1-16,-10 0 0 15</inkml:trace>
  <inkml:trace contextRef="#ctx0" brushRef="#br0" timeOffset="839.385">2106-290 35 0,'-26'11'17'0,"-13"8"-12"16,31-15 33-16,-5 4-33 15,-5 3 0-15,-3 4 3 16,-9 1 0-16,-4 3-10 16,-1-4 1-16,1 0 7 15,-5-3 1-15,9-8-3 16,-4 7 1-16,-1 0-2 15,-3-3 0-15,3 0-1 16,1-4 1-16,-5 3-2 16,1 5 1-16,7 3-1 15,6 8 1-15,-1 7-1 16,4 9 0-16,5-20 0 16,0 30 0-16,4 1 0 0,5 15 0 15,3 11 0 1,1 1 0-16,8 14 0 0,1 1 1 15,12-23-1-15,4 7 0 16,1 4-1-16,3 12 1 16,1-8-1-16,4-11 0 15,-4-16 0-15,-4-11 0 16,3-12 0-16,5-11 0 16,5-11-1-16,4-20 1 15,3-7-3-15,10-12 0 16,-5 0-4-16,-4-3 0 15,5-5-4-15,-5 5 0 16,-5-5-4-16,-8 5 0 0,0-1-1 16,-8 8 0-16,-9 0 1 15,-5-3 1-15</inkml:trace>
  <inkml:trace contextRef="#ctx0" brushRef="#br0" timeOffset="3631.8743">3077 458 42 0,'-22'58'21'0,"39"-24"-18"15,1-34 35-15,12 0-38 16,17-12 1-16,22-10 0 16,17-17 0-16,-5-18-2 15,1-4 0-15,4 11-3 16,4-7 0-16,-8-4-9 16,-5 7 1-16,0-3-1 15,-16-8 0-15</inkml:trace>
  <inkml:trace contextRef="#ctx0" brushRef="#br0" timeOffset="3407.9285">3219 810 21 0,'-13'0'10'0,"4"30"-2"0,9-30 10 0,0 8-15 16,0-8 0-16,0-19 0 15,4-27 0-15,5-4-4 16,4-22 0-16,0-20 4 16,4 0 1-16,4-18-2 15,1 3 1-15,8-12 0 16,-4 1 0-16,4 3-1 16,-4 16 0-16,4 7-1 15,-5 8 0-15,1 19-1 16,-4 19 0-16,4 24 0 15,-1 14 1-15,1 27 1 16,0 34 0-16,4 24 0 0,9 26 1 16,8 4-1-16,4 19 1 15,-3 15-1-15,-5-11 0 16,-5 0-2-16,-3-15 0 16,-9-39-3-16,-5-26 0 15,-8-8-4-15,0 3 0 16,-9-14-7-16,-8-27 0 15</inkml:trace>
  <inkml:trace contextRef="#ctx0" brushRef="#br0" timeOffset="4232.3184">4228-550 30 0,'-13'8'15'0,"1"95"-10"0,12-73 28 16,-5 27-29-16,5 12 0 16,5 15 3-16,3 12 1 15,5 7-10-15,-4 11 0 16,-1-7 6-16,1-19 0 15,4-8-2-15,0-11 1 16,-5-19-3-16,-4-16 1 16,-4-18-1-16,0-16 1 15,-4-23-1-15,4-19 1 16,-8-20-1-16,-5-2 0 0,0-17 0 16,0-7 0-16,9-18 0 15,4-13 0-15,8 5 0 16,14 14 0-16,-5 9 1 15,4 14 0-15,9 16 0 16,9 15 0-16,8 20 0 16,5 14 1-16,0 16-2 15,-5 4 1-15,0 11-1 16,-8 15 1-16,-9 8-1 16,-13 11 0-16,-13 12 0 15,-12-3 0-15,-9-1-1 16,-9 0 1-16,-9 0-1 15,10-15 1-15,-23-8-1 16,5-4 0-16,9-11 0 16,4 4 1-16,0-12 0 0,8-3 1 15,9 3 0-15,9 0 1 16,0 8 1-16,12 4 0 16,18 0 1-16,13-1 0 15,8-3-1-15,9 4 1 16,8 0-1-16,5-1 1 15,-4-6-3-15,-9 2 1 16,-5-6-6-16,-12-1 1 16,-1-15-9-16,-3-8 1 15,-1 1-7-15,-4-12 1 16,-4-4-3-16,-4-12 1 16</inkml:trace>
  <inkml:trace contextRef="#ctx0" brushRef="#br0" timeOffset="5062.5068">5036 19 44 0,'-30'50'22'0,"30"-47"-24"0,0-3 48 16,13-15-43-16,8-4 0 15,18-4 1-15,17 4 0 0,13-19-7 16,17-4 1-16,4-8-6 15,9 1 0-15,0-5-7 16,-9 4 0-16</inkml:trace>
  <inkml:trace contextRef="#ctx0" brushRef="#br0" timeOffset="4865.8496">5711-909 38 0,'4'-15'19'0,"5"15"-17"0,-9 0 37 16,0 0-35-16,0-4 0 16,-5 4 3-16,-3 0 0 15,3 4-8-15,-3-4 1 16,-5 7 6-16,-4-3 0 15,-9 7-1-15,-4 1 0 16,-13-1-2-16,0 5 1 16,0 7-1-16,0-4 0 15,-4-8-2-15,4 8 1 16,4 8-1-16,0 4 0 16,5 3 0-16,4-4 1 15,4 12-1-15,5 0 1 0,4 12-1 16,4-1 0-16,0 1 0 15,0 18 1-15,4-7-1 16,1 4 1-16,3 8-1 16,5-13 1-16,9 13-1 15,0-1 0-15,4-7-1 16,4-4 1-16,4-8-1 16,9-7 1-16,5-12-2 15,3-15 1-15,18-12 0 16,4-11 0-16,5-7-2 15,-14-8 1-15,-3-5-6 16,-5 1 1-16,-5-11-6 16,-3-1 1-16,-5 1-6 15,0 7 0-15,-4 4-2 0,-5 0 1 16,-4-4 2 0,-8-4 0-16</inkml:trace>
  <inkml:trace contextRef="#ctx0" brushRef="#br0" timeOffset="5720.0796">6948-818 30 0,'-8'-49'15'0,"-9"-12"-3"0,12 49 18 0,-8 1-25 15,0-1 1-15,-8 12 3 16,-9 8 1-16,0 11-12 16,-5 19 1-16,1 4 8 15,0 23 1-15,4 8-3 16,4 22 0-16,0 12-2 16,13-11 0-16,17-1-1 15,18 1 0-15,-1-20-3 16,18-11 1-16,13-19-2 15,4-16 1-15,-1-22-1 16,6-19 1-16,3-8-1 16,0-20 0-16,-3-10 2 15,-6-20 1-15,-7-7 1 16,-5-9 1-16,-13 1 0 16,-9-3 0-16,-16-5 0 15,-14-4 0-15,-17 12-1 0,-17 12 1 16,-4 18-2-16,0 20 0 15,-5 26-5-15,-8 20 1 16,4 18-9-16,9 16 1 16,25 19-7-16,14 8 1 15,12 3-4-15,9-15 1 16</inkml:trace>
  <inkml:trace contextRef="#ctx0" brushRef="#br0" timeOffset="6448.69">7778-1215 39 0,'-22'-4'19'0,"9"8"-14"16,9 4 37-16,0 15-38 15,4 11 1-15,-5 16 2 16,-3 30 0-16,3 4-9 16,-3 8 1-16,8 15 5 15,-4 15 0-15,-1-7-3 0,5-16 0 31,-4 4-5-31,4-30 1 16,-4-24-3-16,-1-26 0 16,1-15 0-16,0-20 0 15,-5-14 0-15,1-16 1 16,-1-16 3-16,-4-11 0 16,0-11 1-16,5-19 1 15,3-8 0-15,5 0 1 16,0 15 1-16,5 8 1 15,-1 23 1-15,9 12 1 0,0 22 0 16,-5 19 0-16,10 24 0 16,-1 10 1-16,4 16-3 15,9 4 1-15,5 15-2 16,3 12 1-16,10-4-2 16,-5 3 1-16,0-7-1 15,4 0 1-15,-4-8-1 16,-5-7 1-16,-3-12-1 15,-5-11 0-15,-4-12 1 16,-5-7 0-16,-4-16 0 16,-4-3 0-16,-4-20 0 15,-5 1 1-15,0-20-2 16,-4-7 1-16,0-31-2 16,-4-15 1-16,4-4-5 15,-4 19 1-15,0 19-4 16,-1 8 0-16,10 15-7 0,3 16 1 15,14 7-5-15,-1 11 0 16,-8 1 1-16,13 7 1 16</inkml:trace>
  <inkml:trace contextRef="#ctx0" brushRef="#br0" timeOffset="6845.7961">8547-1555 46 0,'0'-11'23'0,"8"34"-23"15,-3-16 49-15,-1 16-47 16,-4-4 1-16,0 20 3 16,4 6 1-16,1 24-8 15,-5 11 1-15,0 20 4 16,-5-1 1-16,1 12-1 15,0-12 0-15,-1-3-2 16,5-9 0-16,0-3 0 16,5-19 0-16,3-11-1 15,5-12 1-15,4-12 0 16,5-10 0-16,4-13 0 16,8-3 1-16,5-8-1 15,-1-7 0-15,5-5 0 16,0-3 0-16,-4 4-4 0,-9-4 1 15,0 8-7-15,0 3 0 16,-4-7-9-16,4 3 1 16,0 1-4-16,0-5 0 15,-8-6 0-15,-5-5 0 16</inkml:trace>
  <inkml:trace contextRef="#ctx0" brushRef="#br0" timeOffset="7146.0081">9032-1547 57 0,'-8'-4'28'0,"8"27"-32"15,0-11 62-15,8-1-53 16,1 0 0-16,8 12 3 15,9 8 0-15,4 7-10 16,9 8 0-16,-1-16 6 16,1-3 0-16,4 8-3 15,-4-12 1-15,-1-1-7 16,1-6 0-16,-5-9-8 16,-4-10 1-16,5-5-7 15,-5-4 0-15,-9-7-2 16,-3-7 1-16</inkml:trace>
  <inkml:trace contextRef="#ctx0" brushRef="#br0" timeOffset="7386.6122">9698-2005 64 0,'0'23'32'0,"5"41"-39"0,-5-37 69 16,0 19-59-16,0 23 1 15,0 26 2-15,-13 24 1 0,-9 30-9 16,-8 30 1-16,-4 12 4 16,-5-4 1-16,5-3-6 15,4-32 0-15,4-22-13 16,9-23 0-16,-5-34-5 16,14-24 1-16,-1-18-3 15,1-39 0-15</inkml:trace>
  <inkml:trace contextRef="#ctx0" brushRef="#br0" timeOffset="10118.0828">3640 1635 46 0,'-18'-8'23'0,"-16"-7"-25"15,17 11 45-15,0-4-42 16,-5 12 1-16,-8 0 1 16,-4-4 0-16,-1 8-4 15,-3 11 1-15,-10 11 2 16,1 20 1-16,0-4-1 0,4 7 0 16,9 4-1-16,8 1 1 15,13-9-2-15,13-7 1 16,13-7-1-16,17-8 0 15,13-8-1-15,13-4 0 16,17-4-1-16,-9 1 1 16,5 3-1-16,4 4 0 15,0-19 0-15,-4 15 1 16,-9 8 0-16,-8 12 0 0,-14 7 1 16,-12 4 0-16,-13 15 2 15,-13-19 1-15,-17 7 0 16,-13 1 0-16,-5 4 0 15,-3 3 1-15,-14-8-3 16,-12-7 1-16,3-7-4 16,-3-12 0-16,8-19-8 15,9-16 1-15,17-15-7 16,13 1 1-16,4-20-2 16,26-8 0-16</inkml:trace>
  <inkml:trace contextRef="#ctx0" brushRef="#br0" timeOffset="9338.0105">2578 1910 40 0,'-13'26'20'0,"22"20"-15"0,0-11 39 16,3 14-40-16,6-3 0 0,3 30 2 16,5 16 0-16,4 19-8 15,4 7 1-15,5-41 4 16,0 7 1-16,-5-4-4 15,-4-4 1-15,-4-26-8 16,-5-16 1-16,-3-18-8 16,-1-24 0-16,-17 8-3 15,-4-27 0-15</inkml:trace>
  <inkml:trace contextRef="#ctx0" brushRef="#br0" timeOffset="9052.8208">1590 2074 31 0,'-17'11'15'0,"25"62"-11"15,-3-73 28-15,8 42-29 16,4 53 0-16,-9 1 1 16,5 26 0-16,13-3-5 15,-4 22 0-15,3-34 3 16,1 0 1-16,8-8-3 15,-8-11 1-15,-4-19-4 16,-5-16 1-16,-4-22-4 16,-9-24 1-16,-8-30-1 0,-5 4 0 15,-4-27 1-15,-8-26 0 16,-5 15 2-16,0-20 0 16,-4-26 4-16,4-4 0 15,1-11 3-15,3 22 0 16,14 1 1-16,3 3 0 15,14 8 1-15,-5 15 0 16,13 12-2-16,13 19 1 16,9 15-3-16,13 19 1 15,-1 12-1-15,14 11 0 16,3-12-1-16,1 24 1 0,-4 30 0 16,-18 4 1-16,-4 11 0 15,-9 12 0-15,-8 4 0 16,-9-23 0-16,-4 19 1 15,-13 15 0 1,-21-27-2-16,-18 8 1 0,-4 0-1 16,-13-4 0-16,-8-7-1 15,-5-12 1-15,4-11-4 16,14-24 1-16,-9-18-4 16,0-27 0-16,4-15-6 15,17-8 1-15,18-16-6 16,21-18 1-16,12 7-2 15,14-3 1-15</inkml:trace>
  <inkml:trace contextRef="#ctx0" brushRef="#br0" timeOffset="10659.116">4447 1574 27 0,'-8'3'13'0,"8"-22"-9"0,4 12 24 15,-4-1-27-15,0-3 1 0,-4-1 2 16,0 1 1-16,-5 3-4 15,0 0 1-15,-3 1 4 16,-6 3 0-16,5 4 0 16,-4 4 1-16,-4 3-1 15,-5 9 1-15,-4-24-2 16,-4 35 1-16,-1 11-2 16,-4 31 0-16,5 18-1 15,8 20 1-15,5-23-2 16,12 12 1-16,14 3-1 15,12 4 0-15,17-7-1 16,9-31 1-16,0-8-2 16,0-11 0-16,13-12 0 15,4-7 0-15,4-8-3 0,-3-11 1 16,-1 3-5 0,0-7 1-16,0-23-8 0,-4-15 1 15,4-8-5-15,-17-8 0 16,-13-4 0-16,0 1 1 15</inkml:trace>
  <inkml:trace contextRef="#ctx0" brushRef="#br0" timeOffset="11094.4933">4967 1444 41 0,'-25'23'20'0,"20"22"-18"15,5-45 42-15,5 16-42 16,8 18 0-16,-1 16 1 15,1-8 1-15,9 34-5 16,8 4 1-16,9 1 2 16,4-13 1-16,4-10-2 15,0-13 1-15,5-10-2 16,-5-12 1-16,-4-19-1 0,-13-20 1 16,-4-14-1-16,4-16 0 15,-9-15 1-15,-4-16 0 16,-4-7 0-16,-13 16 0 15,-4-13-2-15,0 5 0 16,-5 3-7-16,9 16 1 16,9 11-8-16,-1 12 0 15,1 3-2-15,8 8 1 16</inkml:trace>
  <inkml:trace contextRef="#ctx0" brushRef="#br0" timeOffset="11739.9352">6411 951 47 0,'-21'-15'23'0,"-9"-16"-21"0,25 31 48 15,-8-4-48-15,5 4 1 16,-14 4 1-16,-3 4 0 15,-10 7-5-15,1 4 1 16,-5 4 3-16,0 11 1 16,5 12-2-16,0 0 1 15,4 0-2-15,4 7 1 16,13-7-2-16,4-4 1 16,9-4-2-16,9-7 0 15,12-8-2-15,5-8 1 0,13-7-2 16,-9-4 1-1,17-4-1-15,1 3 0 0,-1 1 0 16,0 8 1-16,5 7 1 16,-5-8 0-16,0 5 2 15,-8 10 0-15,-5 9 2 16,-8 3 0-16,-13 4 2 16,-9 8 1-16,-12 3 1 15,-14-3 1-15,-8 7-1 16,-4 0 1-16,-5 1-1 15,-8-5 0-15,-9-7-6 16,0-8 1-16,4-11-8 16,1-8 0-16,4-15-10 15,12-16 1-15,9-3-4 16,9 0 0-16,4-16 0 16,35-15 1-16</inkml:trace>
  <inkml:trace contextRef="#ctx0" brushRef="#br0" timeOffset="12296.0318">7417 852 48 0,'-13'-31'24'16,"0"39"-24"-16,4-12 54 0,-4-4-52 16,-8-3 0-16,-9-1 4 15,-5-3 0-15,-12 7-7 16,4 8 1-16,5 4 4 16,-5 0 1-16,-5 11-2 15,1 4 0-15,0 12-2 16,0 11 1-16,4 4-2 15,8 0 1-15,9 3-2 16,14-3 0-16,12-11-2 16,8 3 0-16,14-8-2 15,8-14 1-15,4-5-1 16,5 0 0-16,4 1 0 16,4-1 1-1,22 20 2 1,-9 7 0-16,-13 4 1 0,-4-7 1 15,-13-1 2-15,-13 4 1 16,-8 0 1-16,-13 4 1 16,-14 0-1-16,-12 4 1 15,-13 0 0-15,5-8 0 16,-1 0-4-16,0-11 1 16,-4-12-10-16,0-11 1 15,5-15-8-15,3-8 0 16,10-8-5-16,3-4 1 15,5-3 0-15,17 11 1 16</inkml:trace>
  <inkml:trace contextRef="#ctx0" brushRef="#br0" timeOffset="12731.372">7803 699 41 0,'-12'-23'20'0,"16"0"-18"0,-4 23 46 15,0 0-44-15,0 8 0 16,0 7 2-16,0 15 1 16,0 9-7-16,0 14 1 15,-4 20 5-15,-5 15 1 16,0 7-3-16,1 16 1 15,3-19-2-15,1-5 0 16,4-3-9-16,0-15 1 0,4-4-10 16,9-27 0-16,0-22-5 15,0-16 1-15,0-16-1 16,0-7 1-16</inkml:trace>
  <inkml:trace contextRef="#ctx0" brushRef="#br0" timeOffset="13360.5578">8216 619 49 0,'-4'7'24'0,"-5"24"-25"15,9-12 54-15,0 8-50 16,4 22 0-16,-4 20 3 0,0 15 1 15,0 4-9-15,0 11 1 16,9 1 2-16,4-28 1 16,-5 1-6-16,1-12 1 15,4-12-6-15,-4 5 1 16,-1-27-4-16,1-12 1 16,-9-15 0-16,0-4 1 15,-5-11 2-15,1-12 0 16,-4-11 4-16,-5-8 0 0,-5-23 3 15,-3-18 1-15,-5-9 2 16,5-3 1-16,3 7 1 16,6 16 1-16,7 18 2 15,1 1 0-15,8 23 2 16,5 15 0-16,8 19-1 16,9 11 0-16,4 4 0 15,0 16 0-15,0 22-4 16,4 8 1-16,9 12-2 15,0-8 0-15,9 0-3 16,0 4 0-16,-5-12-1 16,-4-7 0-16,-9-12 1 15,-4-11 0-15,-4-16 0 16,-5-11 1-16,-3-15 1 16,-5-4 1-16,-5-16 1 15,-4-18 0-15,-8-5 0 16,0-18 0-16,-5-4-2 15,-4-8 1-15,0 8-4 16,5 7 1-16,4 16-8 0,-1 11 1 16,10 12-9-16,3 18 0 15,5 9-3-15,4-1 0 16,9 1-1-16,0 3 1 16</inkml:trace>
  <inkml:trace contextRef="#ctx0" brushRef="#br0" timeOffset="14367.6359">9625 160 42 0,'0'-26'21'0,"-4"45"-20"0,4-19 45 16,-4 0-43-16,-5-4 0 15,-4 0 3-15,-4 4 0 16,-4-4-6-16,-5 4 0 16,0 0 5-16,0 12 1 15,-4 7-1-15,-4 11 0 16,-5 9-1-16,-4 10 0 15,0 12-1-15,5 12 0 16,3 15-1-16,5-8 0 16,4 12-2-16,5-1 1 15,4 12-2-15,8-15 1 0,9-4-1 16,4-7 0-16,9-5-1 16,9-11 1-16,8-11-1 15,8-8 1-15,5-11-1 16,-4-9 1-16,8-10 0 15,5-12 1-15,4-12-1 16,-5-7 1-16,-8-4 0 16,-4-7 0-16,-5-8 0 15,1-4 1-15,-1-4-1 16,-8 4 1-16,-5-8 1 16,-3 8 0-16,-6 4 0 15,-3 4 0-15,-5-1 0 16,-8 8 0-16,0 1 0 15,-1 7 0-15,1 0-2 16,-4 3 0-16,-1 1-1 16,0 0 0-16,1-1-2 0,-1 5 0 15,5 3-1-15,-5-3 1 16,1 7-1-16,-1 4 1 16,-4 0-1-16,9 0 1 15,0 0 0-15,-1 0 0 16,-3 4 0-16,-1 0 1 15,1-4-1-15,-1 0 0 16,0 7 1-16,1-3 1 16,-5-4 0-16,0 0 0 0,4 4 1 15,1 0 0-15,-1-4 2 16,1 4 0-16,3-1 1 16,1 1 1-16,4-4 1 15,0 0 1-15,13-4 0 16,4-3 0-16,5-5-1 15,-5-7 0-15,4 4-2 16,5-8 0-16,8-4-2 16,5 4 1-16,4 0-8 15,0 1 0-15,0-5-11 16,-9-4 0-16,-12 12-3 16,-9-11 1-16</inkml:trace>
  <inkml:trace contextRef="#ctx0" brushRef="#br0" timeOffset="16273.8344">2982 4075 39 0,'-21'12'19'0,"38"-12"-12"0,-9 0 20 0,1-8-23 15,13-7 1-15,21-8 2 16,-9 8 1-16,60-39-10 16,10-7 0-16,-6-4 6 15,10 0 0-15,8 12-6 16,-13 11 1-16,0 4-5 16,-4 3 0-16,-13 12-4 15,-13 4 0-15,-17 4-5 16,-13 0 0-16</inkml:trace>
  <inkml:trace contextRef="#ctx0" brushRef="#br0" timeOffset="16618.3275">3674 3735 28 0,'-17'8'14'0,"-13"7"-2"0,25-11 21 16,1 8-27-16,-4 11 1 16,3 15 4-16,5 11 0 0,0 16-12 15,5 8 0-15,-1-4 9 16,-4 11 1-16,0 19-4 15,8-7 1-15,-3-1-4 16,3-6 0-16,1-9-7 16,-5-11 1-16,5-19-7 15,4-16 0-15,0-18-6 16,8-24 0-16,5-11-1 16,0-19 0-16</inkml:trace>
  <inkml:trace contextRef="#ctx0" brushRef="#br0" timeOffset="17281.8134">3979 4354 52 0,'-4'-11'26'0,"42"11"-30"0,-12-8 49 15,17-7-45-15,9-12 0 16,-1 19 0-16,14-11 1 16,8-7-6-16,4-5 0 15,1-3-8-15,7-5 0 0,-3 5-2 16,-9 4 1-16</inkml:trace>
  <inkml:trace contextRef="#ctx0" brushRef="#br0" timeOffset="16875.02">4018 3712 47 0,'-5'23'23'0,"14"77"-22"0,-5-70 48 15,5 16-46-15,0 15 1 16,8-11 3-16,4 26 0 15,1 1-9-15,-5 14 0 16,0-7 4-16,0 0 0 16,-4-15-6-16,4-12 0 15,1-18-7-15,-6-20 0 16,6-19-7-16,-1-35 1 16,4-14 0-16,-8-16 1 15</inkml:trace>
  <inkml:trace contextRef="#ctx0" brushRef="#br0" timeOffset="17084.3483">4340 3434 39 0,'-4'-31'19'0,"21"58"-21"16,-8-8 40-16,8 0-35 16,4 19 1-16,5 20 1 15,0 22 0-15,4 11-7 16,-4 13 0-16,4-28 3 15,-5 8 1-15,-3 4-5 16,-9-12 0-16,-5-3-5 16,-3-16 1-16,-10-7-7 15,1-16 0-15</inkml:trace>
  <inkml:trace contextRef="#ctx0" brushRef="#br0" timeOffset="17999.6711">5586 3201 24 0,'-4'-4'12'0,"4"8"-1"0,0-4 19 15,-4-4-26-15,-1 4 1 0,1 0 4 16,-9 0 0-16,0 7-11 16,-8 5 1-16,-5 3 8 15,0 0 0-15,-4-3-2 16,-9-1 0-16,5 1-1 16,-5 3 1-16,1 4-2 15,-1 4 1-15,5 0-2 16,-1 0 1-16,5 4 0 15,0-1 0-15,9-6-1 16,3 6 0-16,6 9-1 16,-1 7 1-16,4 7 0 15,0 12 0-15,5 12-1 16,-4-4 1-16,3 3-1 16,5 5 1-16,9-28-1 15,-1 9 1-15,10-5-2 16,-1-7 1-16,4-4-1 15,5-8 1-15,8-15-2 0,1-7 1 16,4-8-3-16,8-12 1 16,0-3-5-16,5 7 0 15,3-8-5-15,-7-3 0 16,-5-8-5-16,-5 0 0 16,1-3-3-16,-9-1 1 15</inkml:trace>
  <inkml:trace contextRef="#ctx0" brushRef="#br0" timeOffset="18234.5524">4976 4033 49 0,'-17'27'24'0,"47"-12"-23"16,-22-18 48-16,10-5-48 15,12-11 0-15,17 0 0 16,9-12 0-16,13-7-3 16,8-4 1-16,0 4-7 15,-4 3 0-15,-4 1-8 16,-4 3 0-16</inkml:trace>
  <inkml:trace contextRef="#ctx0" brushRef="#br0" timeOffset="20912.0171">6729 3201 12 0,'9'11'6'0,"-1"-26"3"15,-8 15 7-15,9-8-13 16,0 1 0-16,-1-5 4 15,-4-3 0-15,1-4-7 16,-5 3 1-16,-9 1 5 16,1-4 0-16,-1 4 0 15,-4 0 1-15,0 3-2 16,-4 1 0-16,-4 3-1 16,-10 0 0-16,-3 5-1 15,0 3 0-15,-1 3-1 16,1 9 0-16,0 7 0 15,3 15 0-15,1 4 0 16,0 8 0-16,0 12-1 0,4 7 1 16,5 22-2-16,4 13 1 15,8 10 0-15,13-14 0 16,5 3-1-16,4-11 0 16,17-8 0-16,17-11 1 15,13-15-1-15,5-16 0 16,17-19-1-16,8-15 0 15,-17-20 0-15,-9-10 1 16,-4-13-1-16,-8 1 0 16,-5-4-1-16,-12-4 1 15,-10 8 0-15,-12-4 1 16,-13 8 0-16,-8 3 1 16,-9 1-1-16,-9-1 1 0,-17-3 0 15,-9 7 0-15,-4 4-1 16,5 4 1-16,4 11 0 15,4 5 0-15,8 3 0 16,9 3 0-16,9 1 0 16,4 4 0-16,13-4 0 15,9-1 0-15,8-6-1 16,9-1 1-16,13-4-1 16,8-3 0-16,4-5-5 15,-3 5 1-15,-1 0-7 16,5-5 0-16,3-7-6 15,-3-3 0-15</inkml:trace>
  <inkml:trace contextRef="#ctx0" brushRef="#br0" timeOffset="21348.681">7365 3117 52 0,'-43'38'26'0,"-4"34"-26"0,38-56 47 15,-4 14-46-15,-4 16 1 16,9 4 0-16,8 3 1 0,8 12-4 16,14 0 1-16,3-8 1 15,10-3 1-15,12-8-2 16,5-16 0-16,4-18-2 15,-5-12 1-15,1-12-2 16,-9-15 0-16,-5-15 0 16,-3 8 1-16,-14-12 0 15,-4-7 1-15,-12 7 1 16,-10-11 1-16,1-4 1 16,-13-4 1-16,-17 7-1 15,-14 5 1-15,-8 3 0 16,-4 20 1-16,4 14-3 15,5 13 1-15,4 10-3 16,12 8 1-16,9 12-6 16,22 8 1-16,17-9-9 15,13 5 0-15,21-8-4 0,13-4 1 16</inkml:trace>
  <inkml:trace contextRef="#ctx0" brushRef="#br0" timeOffset="21723.3656">7975 3078 53 0,'-17'8'26'0,"-13"23"-28"0,21-8 51 15,1 7-48-15,-5 8 1 16,4 16-1-16,5 3 1 0,4 8-3 16,9 0 0-1,8-4 1-15,4-7 1 0,9-9-3 16,9-10 1-16,8-20-1 15,5-11 1-15,-1-19 0 16,-8-5 0-16,-8-10 0 16,-5-16 1-16,-4-7 2 15,-5-1 0-15,-4-11 2 16,-4-7 1-16,-8 3 1 16,-10-4 0-16,-16 8 0 15,-22 4 0-15,-9 8-1 16,-4 7 0-16,-8 23-4 15,-5 12 1-15,9 18-5 16,13 20 0-16,8 11-8 16,13 8 0-16,13 15-8 15,26 4 1-15,9-12-3 16,12-11 0-16</inkml:trace>
  <inkml:trace contextRef="#ctx0" brushRef="#br0" timeOffset="22402.0971">8616 2689 38 0,'-22'4'19'0,"13"26"-15"16,9-11 33-16,5 0-33 15,3 20 0-15,1 14 1 16,4 16 1-16,0 15-8 15,0-12 0-15,0 1 5 16,4-4 0-16,0-8-2 16,-4-8 0-16,-5-14-1 15,1-13 0-15,-5-10-1 16,1-16 1-16,-5-12-1 0,0-7 1 16,-5-8 0-16,1-19 0 15,-5-7 0-15,-4-4 0 16,1-16 0-16,-1 4 0 15,0-11 1-15,9 4 0 16,8-8 0-16,9 7 1 16,4 5 0-16,13 14 1 15,9 9 0-15,8 14 0 16,0 16-1-16,-4 16 1 16,0 18-1-16,0 12 1 15,0 22-2-15,0 8 1 16,0 8-1-16,-9 8 1 0,-12 3 0 15,-18 12 1-15,-12-11 0 16,-10-1 0-16,-3-3 0 16,-1-9 0-16,-12-10-5 15,-9-1 0-15,-4-14-10 16,-5-13 1-16,5-10-8 16,0-13 0-16,-1-10-3 15,5-28 1-15</inkml:trace>
  <inkml:trace contextRef="#ctx0" brushRef="#br0" timeOffset="24109.307">10549 2185 27 0,'-8'-19'13'0,"8"30"-1"0,0-15 14 16,-5-3-23-16,-3-1 0 15,-5 0 5-15,0 1 0 16,-9 3-8-16,1 4 0 15,-1 4 7-15,-8 3 0 16,-13 1 0-16,-4 11 0 0,-9 8-3 16,9 3 1-16,0 9-2 15,8-9 1-15,5 4-3 16,8-3 1-16,13-4-2 16,9-1 0-16,12-6 0 15,14-5 0-15,17-4-2 16,12 5 0-16,-4 3 0 15,9 7 1-15,13-3-1 16,0 0 0-16,-1 12 0 16,-3 3 1-16,-9 4 0 15,-9-8 1-15,-13 4 0 16,-12 1 1-16,-14-5 1 16,-12 4 1-16,-9 0 1 15,-12-3 1-15,-14-1-2 16,-13-7 1-16,-4 0-1 0,13-8 0 15,-25 0-3-15,-5-4 0 16,4-7-5-16,13-4 0 16,13-8-5-16,13 0 1 15,13-8-6-15,21-3 0 16,18-15-4-16,12-9 0 16</inkml:trace>
  <inkml:trace contextRef="#ctx0" brushRef="#br0" timeOffset="24441.4147">10687 2173 53 0,'-30'27'26'0,"12"-23"-27"16,18-4 50-16,0 7-47 16,9-3 1-16,8-4 0 15,13-4 0-15,13-7-4 16,13-4 1-16,0-12 2 16,8-7 0-16,9-1-2 15,5 1 0-15,-5-4-4 16,-4 7 0-16,-5 0-5 0,-8 5 0 15,-9 3-7 1,-8 4 0-16,-5 0-1 16,-12 3 1-16</inkml:trace>
  <inkml:trace contextRef="#ctx0" brushRef="#br0" timeOffset="24681.983">11172 1929 44 0,'-47'46'22'0,"26"-4"-16"0,16-19 44 16,1 11-43-16,4 16 1 0,0 18 3 16,-4 28 0-16,4-8-14 15,0 11 1-15,4-15 8 16,5 11 1-16,-1-11-5 16,1-3 0-16,-1-13-6 15,1-6 1-15,-1-17-8 16,1-22 1-16,4-15-8 15,4-12 0-15,0-19-3 16,1-11 0-16</inkml:trace>
  <inkml:trace contextRef="#ctx0" brushRef="#br0" timeOffset="25041.9372">11469 2223 48 0,'-9'57'24'0,"9"31"-21"0,0-57 45 16,4 11-45-16,5 0 0 15,4 7 3-15,8 1 0 16,14-4-8-16,-5-8 1 16,-4-11 4-16,-1-8 0 15,1-12-2-15,0-10 1 16,4-13-2-16,-4-3 1 15,0-23 0-15,-1-11 1 16,-3-1 0-16,-5-7 1 16,-8-4 0-16,-9-4 1 0,-5-11-2 15,-3 4 1-15,-1-1-3 16,1 13 1 0,8-1-13-1,4 11 0-15,9 8-8 16,8 12 1-16,1 3-2 15,4 16 0-15</inkml:trace>
  <inkml:trace contextRef="#ctx0" brushRef="#br0" timeOffset="25720.5271">12139 2150 61 0,'4'19'30'0,"52"-19"-40"0,-30-7 65 15,4-12-55-15,4-12 0 16,14-3-4-16,12-1 0 16,4-18-4-16,5-4 1 15,8-8-10-15,1 4 1 0</inkml:trace>
  <inkml:trace contextRef="#ctx0" brushRef="#br0" timeOffset="25537.0291">12302 1722 48 0,'-13'8'24'0,"13"30"-22"0,0-15 49 16,5 8-46-16,-1 11 1 15,5 19 2-15,-1 0 1 16,-3 23-12-16,3 0 1 16,-4 8 6-16,-4-8 1 15,0-12-5-15,5-11 0 16,-1-11-5-16,0-12 1 15,-4-15-3-15,0-11 1 16,0-12-4-16,-4-19 1 16,0-8 1-16,-5-11 1 15,1-16 1-15,-1-3 1 0,0-12 2 16,1-7 0-16,8 3 4 16,0-7 0-16,8 7 2 15,5 1 1-15,0 11 1 16,0-8 1-16,9 8 0 15,3 7 1-15,10 12-1 16,8 0 1-16,0 4-3 16,4 0 0-16,0 0-3 15,0 11 1-15,1 4-4 16,-1 4 0-16,-8 8-3 16,-1 3 0-16,-12 4-5 15,-4 4 1-15,-5 4-6 16,-9 4 0-16,1-1 0 15,-13 5 1-15</inkml:trace>
  <inkml:trace contextRef="#ctx0" brushRef="#br0" timeOffset="26391.8076">12917 2150 65 0,'8'12'32'0,"44"-31"-33"16,-39 7 68-16,8-7-66 0,9-8 0 16,18 1 0-16,8-1 0 15,-1-15-3-15,6 7 1 16,-6 5-8-16,6-1 1 16,-1 8-10-16,-13 1 1 15,-8-1-4-15,-13 11 1 16</inkml:trace>
  <inkml:trace contextRef="#ctx0" brushRef="#br0" timeOffset="26195.6891">13046 1688 59 0,'-17'54'29'0,"-14"49"-23"15,23-77 51-15,-1 20-55 16,5 8 1-16,0 7 0 16,4 19 0-16,0 0-5 15,8 8 1-15,-3-11 1 16,7-16 1-16,-3-12-3 15,0-14 0-15,-1-16-2 16,-3-15 0-16,-1-20-2 0,0-10 1 16,-4-20 0-16,0-12 1 15,-4-3 0-15,-9-19 0 16,0-12 3-16,-4-7 0 16,4-4 1-16,0 4 1 15,9 19 1-15,0 7 1 16,8 8 2-16,9 8 0 15,0 7 1-15,4 4 1 16,9 8-1-16,8 4 0 16,13 11-2-16,9 0 0 15,0 0-3-15,4 0 1 0,5 0-2 16,8 0 0-16,-13 4-2 16,-13 4 1-16,-4-1-4 15,-9 5 1-15,-4 3-3 16,-4 8 1-16,-9 0-5 15,-8 8 0-15,0 0-6 16,-1 3 0-16,-21 8 0 16,-12 8 1-16</inkml:trace>
  <inkml:trace contextRef="#ctx0" brushRef="#br0" timeOffset="26587.9188">13596 2334 99 0,'-5'45'49'0,"10"-25"-80"15,3-24 108-15,1-4-97 16,8-11 0-16,0-8-23 16,-4-7 1-16,-8-12 49 15,3-27 1-15</inkml:trace>
  <inkml:trace contextRef="#ctx0" brushRef="#br1" timeOffset="35550.238">-1843-2815 23 0,'-30'-12'11'0,"12"-11"-2"16,18 12 18-16,0-4-24 15,0-1 0-15,9-3 2 16,4-7 0-16,4-5-5 16,9-11 1-16,4 4 4 15,-9-8 1-15,5 4-2 16,9 0 0-16,3 4-1 15,10 7 1-15,3 12-3 0,1 12 0 16,4 10 0-16,4 1 0 16,0 15 0-16,4 16 1 15,-12 7-1-15,-5 0 0 16,-8 7 0-16,-9 1 0 16,-13 0 0-16,-8-5 0 15,-14-3-1-15,-16 0 0 16,-5 4-2-16,-13-4 1 15,-8-3-2-15,-9-9 1 16,-12 1-2-16,3 3 0 16,14 4 0-16,-1-3 1 0,5-1 2 15,4-3 1-15,8-5 1 16,10-7 0-16,12 0 1 16,4-3 1-16,13-5 1 15,18-7 0-15,17 4 1 16,12 3 0-16,5 4 0 15,13 1 0-15,-1 10 0 16,1 16 1-16,0-3-1 16,-17 6 1-16,-14 9-2 15,-3-1 1-15,-5-3-2 16,-5-4 0-16,-3-4-2 16,-5-8 0-16,-4-7-9 15,0-8 0-15,0-11-10 16,8-16 0-16,1-7-3 15,-1-8 0-15,1-19 0 0,-5-8 0 16</inkml:trace>
  <inkml:trace contextRef="#ctx0" brushRef="#br1" timeOffset="34753.9258">-1757-3044 28 0,'0'-8'14'0,"4"-11"-3"16,-4 19 15-16,0 0-24 16,0 0 0-1,4 11 5-15,1 12 0 0,-1 12-7 16,0 11 0-16,0 18 6 16,5 21 0-16,-5 18-1 15,5 30 1-15,-5 9-3 16,0-5 1-16,1-3-2 15,-1 0 0-15,0-24-1 16,-4-14 1-16,0-16-1 16,0-23 0-16,0-19-4 15,0-15 0-15,0-19-5 16,0-15 0-16,0-12-7 16,0-12 1-16,0-14-3 15,0-8 0-15</inkml:trace>
  <inkml:trace contextRef="#ctx0" brushRef="#br1" timeOffset="36691.6902">-692-2319 45 0,'-43'23'22'0,"48"-23"-21"16,3-3 48-16,9 3-47 16,22-12 0-16,8 1 0 15,13-12 1-15,-4-8-5 16,9-7 1-16,8 4-3 15,4-1 0-15,1 8-10 16,7-3 1-16,-3 3-3 0,-17 8 1 16</inkml:trace>
  <inkml:trace contextRef="#ctx0" brushRef="#br1" timeOffset="36450.5269">17-3254 43 0,'9'-8'21'0,"-5"16"-22"0,-4-8 48 15,0 0-44-15,0 0 1 16,0 0 1-16,-4 0 0 15,0 0-6-15,-5 0 0 16,0 0 5-16,-8 0 1 16,-4 0-2-16,-1 0 0 15,-12 3-1-15,4 1 1 0,-5-4-1 16,1 0 0-16,4 0-1 16,4 0 0-16,5 0-1 15,-5 0 1-15,0 4-1 16,0 4 1-16,1 7-1 15,-1-4 1-15,4 16 0 16,-4 0 0-16,1 0 0 16,8 3 0-16,-5 8 1 15,1 8 0-15,3 0 0 16,1 4 1-16,4 11-1 16,5 0 1-16,3 12-1 15,5-1 0-15,0 5 1 16,-4-1 0-16,0 4-1 15,0-11 0-15,4 0-1 16,-5-1 1-16,5-3-1 0,5-11 1 16,7-12-2-1,6-4 0-15,7-11 0 0,5-12 0 16,5-4-1-16,-5 5 1 16,4-9-3-16,5-3 1 15,8-8-4-15,5-3 1 16,4-1-6-16,-5-3 0 15,1-5-7-15,4 1 0 16,-9 0-1-16,-8 0 1 0,-5-5 0 16,-17-6 0-16</inkml:trace>
  <inkml:trace contextRef="#ctx0" brushRef="#br1" timeOffset="37563.4209">464-2934 49 0,'-13'31'24'0,"-4"49"-22"16,17-57 48-16,-4 19-48 16,-1 12 1-16,5 18 2 15,-4 12 1-15,-4 12-8 16,-1-8 1-16,5-1 4 15,-1-10 0-15,1-8-4 16,4-16 1-16,0-15-4 16,0-11 0-16,0-8-2 0,4-15 0 15,1-16-2-15,-1-10 1 16,0-9-1-16,5-11 1 16,-1-15-1-16,-3-1 0 15,-1-18 2-15,0-4 0 16,1-8 2-16,-1-11 0 15,5 3 4-15,3 8 0 16,1 12 5-16,0 11 1 16,0 19 2-16,9 16 1 15,-5 10 1-15,0 13 0 0,4 18-1 16,1 20 0-16,4 3-3 16,0 16 1-16,4 11-3 15,4-4 1-15,0 4-2 16,-4 0 0-16,1-7-2 15,-6-12 0-15,-3-4-1 16,-1-7 0-16,-4-12-1 16,1-12 0-16,-5-7-2 15,-1-15 1 1,1-34-2 0,-4-1 0-16,4-7 0 15,0-1 1-15,4 5-1 16,0-1 1-16,5 9 1 15,-5 6 1-15,4 16 2 16,-4 8 1-16,5 15 2 16,-1 19 0-16,-3 8 1 0,-1 15 0 15,0 0 0-15,-4 23 1 16,0 7-2-16,-5 5 0 16,-3 11-2-16,-5-16 0 15,0-14-5-15,4-9 0 16,5-7-9-16,-1-11 1 15,5-8-7-15,-4-8 0 16,3-26-3-16,14-5 1 16</inkml:trace>
  <inkml:trace contextRef="#ctx0" brushRef="#br1" timeOffset="38583.312">1495-2574 54 0,'-17'3'27'0,"52"16"-35"16,-18-19 58-16,9-3-50 15,8-1 0-15,13 0-1 16,13-4 0-16,18-7-3 15,3-4 1-15,5-8-5 16,0 0 1-16,-4 1-8 16,0-9 0-16,-5-3 0 15,-13 4 0-15</inkml:trace>
  <inkml:trace contextRef="#ctx0" brushRef="#br1" timeOffset="38344.1268">2312-3167 24 0,'13'8'12'0,"-5"-38"-2"0,-3 22 18 15,-5 8-25-15,4-12 0 16,0 1 5-16,-4 3 0 16,5 1-8-16,-5-1 0 0,0 8 7 15,-5-4 1-15,1 0-1 16,4 4 0-16,-4 4-1 15,-5-4 0-15,-4 4-2 16,-8-4 1-16,-9 4-1 16,-9 0 0-16,0 0-2 15,-4-1 1-15,0 5-1 16,-4 0 0-16,0 7 0 16,0 4 1-16,4 0-2 15,0 4 1-15,4 4-1 16,0 7 1-16,13 4-1 15,-4 16 0-15,9 3 0 16,-1 12 0-16,5 0-1 16,4 11 1-16,9 0-1 15,4 0 1-15,0-3-1 0,4-1 1 16,9-15-2-16,4-7 1 16,9-9-1-16,9-6 1 15,3-9-3-15,5-7 1 16,0-11-4-16,4-9 0 15,1-3-5-15,3-3 1 16,-3-9-5-16,-5-11 0 16,-1 4-3-16,1-8 1 15,-8-7 1-15,-5-8 0 16</inkml:trace>
  <inkml:trace contextRef="#ctx0" brushRef="#br1" timeOffset="39197.9545">2651-3140 58 0,'0'0'29'0,"0"58"-38"0,0-43 66 16,0 15-53-16,0 24 0 15,-4 7 2-15,0 11 0 16,-1 24-8-16,5-27 1 0,-4 38 4 16,0-23 1-16,0 4-4 15,-1-16 1-15,5-15-3 16,0-15 1-16,5-15-4 15,-1-12 1-15,-4-15-2 16,8-22 1-16,-3-9 0 16,-1-7 0-16,5-12 0 15,-1-3 1-15,-3-16 0 16,7-7 0-16,1-16 1 16,4 4 0-16,9 0 0 15,0 12 1-15,0 15 2 16,0 19 1-16,-1 23 2 15,-3 15 1-15,-1 15 0 16,-3 24 0-16,-1 10 0 16,0 5 0-16,-4 7-3 15,0-7 1-15,4-16-2 0,-9-3 0 16,1-12-2-16,4-4 1 16,0-15-3-16,4-15 0 15,0-8-1-15,5-4 0 16,-1-11-1-16,5-4 1 15,4-8 0-15,0 1 0 16,0-1 4-16,0 4 0 16,0 12 4-16,-4 15 1 15,9 15 3-15,-5 23 0 16,0 16 2-16,0 18 1 16,0 23-1-16,-4 24 1 0,-1 3-4 15,-7 15 1-15,-5-15-3 16,-5-19 0-16,5-15-10 15,-4-15 1-15,8-20-12 16,-9-15 1-16,-8-19-5 16,0-19 1-16</inkml:trace>
  <inkml:trace contextRef="#ctx0" brushRef="#br1" timeOffset="40416.1132">4005-3254 35 0,'-9'-4'17'0,"5"27"-8"0,4 0 18 0,4 22-23 16,5 20 1-16,-1 8 2 15,1 11 0-15,4 0-9 16,0 15 0-16,8-7 5 16,-3-12 1-16,-1-7-7 15,0-8 1-15,-4-16-7 16,-5-10 0-1</inkml:trace>
  <inkml:trace contextRef="#ctx0" brushRef="#br1" timeOffset="40986.422">3966-3033 43 0,'5'-23'21'0,"20"0"-15"0,-8 12 23 16,18-4-27-16,12-1 0 16,5-7 1-16,-1 4 1 15,1 8-5-15,8 3 0 16,0 4 3-16,-4 8 0 16,-4 11-1-16,-9 1 1 15,-9 7-1-15,-13 3 0 16,-12 5 0-16,-13 7 1 15,-9 0-1-15,-13 4 1 16,-4-3-1-16,-4-5 0 0,8 0-1 16,0 1 1-16,0-9-1 15,0-3 0-15,5-4-1 16,8-3 0-16,9-9-1 16,4-3 1-16,0-4-1 15,8 0 1-15,14 0-1 16,8-4 0-16,4 4 1 15,9 4 0-15,5 8 1 16,-6 11 0-16,1-1 0 16,-4 13 0-16,-4 3 1 15,-10 4 0-15,-12 4 2 16,-17 7 0-16,-5-3 1 16,-12 0 1-16,-14-4 0 15,-12-12 0-15,-4 0-1 16,3-3 0-16,-3-8-2 0,-5-8 1 15,0-4-6-15,0-7 0 16,9-8-5-16,4-11 1 16,9-8-6-16,16 0 1 15,27 4-6-15,12-11 0 16,14 3 2-16,16 4 1 16</inkml:trace>
  <inkml:trace contextRef="#ctx0" brushRef="#br1" timeOffset="41856.4346">4942-2601 54 0,'-13'15'27'0,"43"-11"-34"0,-17-4 54 15,12 0-47-15,14 0 0 16,17-4 0-16,13-7 1 0,12-9-5 16,10-2 0-16,-5-1-5 15,0-4 0-15,4 8-6 16,-4-4 0-16</inkml:trace>
  <inkml:trace contextRef="#ctx0" brushRef="#br1" timeOffset="41630.2748">5694-3285 34 0,'-9'4'17'0,"9"-8"-12"0,0 4 35 16,0 0-35-16,0-4 0 15,0 4 2-15,-4-4 0 16,-1 4-9-16,1 0 1 16,-9 0 6-16,-8 0 0 15,-5 4-1-15,-8 0 0 16,-1 0-1-16,-3 0 1 15,-1 7-1-15,-4 1 1 0,-4 11-1 16,17-4 0-16,-9 23 0 16,0 7 0-16,5 9-1 15,-1 3 1-15,5 11-2 16,5 1 1-16,7 15-1 16,6-8 1-16,7-4-2 15,5-3 1-15,9-4-1 16,8-8 0-16,9-12 0 15,8-7 0-15,5-7-2 16,12-12 1-16,10-16-2 16,-1-10 0-16,4-9-4 15,-17 1 0-15,1-8-5 16,-5-4 0-16,-5 3-4 16,-3 1 0-16,-10 4-2 15,-3-8 0-15</inkml:trace>
  <inkml:trace contextRef="#ctx0" brushRef="#br1" timeOffset="42487.886">6244-3144 44 0,'-5'0'22'0,"-8"19"-16"15,9-11 38-15,0 11-41 16,-5 16 1-16,-4 14 2 16,5 9 0-16,-5 18-8 15,9 16 1-15,-1-5 5 16,1 1 0-16,0 0-4 15,4-4 0-15,0-19-2 0,0-15 1 16,-5-16-3-16,5-15 0 16,0-19-1-16,0-15 1 15,-4-8 1-15,0-11 0 16,-1-8 0-16,-3-8 1 16,4-15 1-16,4 0 0 15,8-19 0-15,9 0 1 16,5 0-1-16,8-4 0 15,4 16 1-15,-4 14 1 16,9 13 0-16,4 10 1 16,4 8 0-16,1 4 0 15,-1 4 1-15,0 16 1 16,-8 10-2-16,-5-3 1 0,-4 7-2 16,-13 5 1-16,-4-1 0 15,-8 4 0-15,-10 4-1 16,-8 0 0-16,-17 8-1 15,-4 7 1-15,-5 8-1 16,1-4 0-16,-1 3-1 16,9 9 1-16,4-4 1 15,9-8 1-15,8 3 0 16,1-3 0-16,3-3 1 16,10 3 1-16,8-8 0 15,12 0 1-15,14 8-1 16,4-7 0-16,4-1-1 15,1 4 0-15,3-3-1 16,-8-1 0-16,-4-7-8 16,-5-8 0-16,-8-8-11 15,4-7 1-15,-9-11-4 0,-3-16 0 16,-5-12-2-16,-5-3 1 16</inkml:trace>
  <inkml:trace contextRef="#ctx0" brushRef="#br1" timeOffset="43092.4163">7305-2540 99 0,'-4'27'49'0,"17"-20"-78"16,-5-7 118-16,1 4-90 15,4-12 0-15,0 1-13 16,-1-5 0-16,-3 1 0 16,0-4 1-16,-5-1-11 15,9 5 1-15</inkml:trace>
  <inkml:trace contextRef="#ctx0" brushRef="#br1" timeOffset="42911.5729">7339-3021 81 0,'-8'30'40'0,"-14"8"-48"16,18-26 93-16,0 3-84 16,-1-3 0-16,5-1 0 0,0 4 0 15,0-7-5-15,0 0 1 16,0-8-9-16,9 0 1 16,4 0-10-16,-9-8 0 15,-4 0-4-15,9-7 1 16,-14 0 2-16,31 7 0 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28:32.88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-14 1070 24 0,'-12'7'12'0,"12"-3"-10"0,0-4 13 0,4 4-14 15,4 4 0-15,5-1 2 16,-4 1 1-16,8-1-4 16,13 1 0-16,17-4 3 15,22-4 0-15,30 4-1 16,21-8 0-16,44-15-1 16,29 0 0-16,52-16 0 15,43-7 0-15,51-7 0 16,52-12 1-16,56-1 1 15,47 5 0-15,52 0 1 16,56 3 0-16,55 16-1 16,52-15 1-16,56-5-5 15,47-33 0-15,47-16-10 16,-3 11 0-16,-10-18-2 16,-38-1 0-16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22:57.73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983 4822 17 0,'-9'-3'8'0,"5"3"0"0,4 0 8 16,0 0-16-16,4-4 1 15,5 0 0-15,4-11 1 16,4 3-2-16,0-3 0 16,4 0 1-16,5-1 0 15,9 1 0-15,8 0 0 16,4-1-1-16,4 9 1 0,1-1-1 16,-9 8 0-16,-9 8 0 15,5 3 0-15,-9 8 0 16,0 4 1-16,-8 8-1 15,-5-1 0-15,-9 1 0 16,-8 3 1-16,-4 1 0 16,4 3 1-16,-8 0-1 15,-1 0 0-15,-8-3 1 16,-9-9 0-16,-4-3-1 16,-5-4 1-16,-7 1-1 15,-1-1 1-15,0-8-1 16,4-7 0-16,5-4 0 15,-1 0 0-15,5 0-1 16,4-4 1-16,9 0-1 16,9-3 1-16,12-1-2 15,0-3 1-15,9-5-1 16,13 1 1-16,8 0-1 0,13-1 1 16,1 5-1-16,3 3 1 15,-8 8-1-15,0 4 1 16,0 4 0-16,0-1 0 15,-4 1 0-15,-5 0 1 16,-8 3-4-16,-5 1 0 16,-3-5-7-16,-1 9 1 15</inkml:trace>
  <inkml:trace contextRef="#ctx0" brushRef="#br0" timeOffset="823.8058">1593 4788 22 0,'-17'-15'11'0,"12"3"-8"0,10 8 12 16,3-3-13-16,1-5 0 16,4 1 0-16,13-4 1 0,-1-5-4 15,1 5 1 1,0-4 2-16,8 4 0 0,5-4-1 15,0 15 1-15,-1 4-1 16,10 8 1-16,-10 11-1 16,1 0 0-16,-5 7 0 15,-8 5 0-15,-4 0 0 16,-5 3 0-16,-4 0 0 16,-5-7 0-16,-8 4 0 15,-4-1 1-15,-5-3-1 16,-8 0 0-16,-4-1 0 15,-9 1 1-15,-1-12-1 16,-3 1 1-16,0-5-1 16,-1-3 0-16,5-1-1 15,9-3 1-15,-1-4-2 16,5-4 1-16,0 1-1 16,8-5 0-16,5-4-1 0,4-3 0 31,13-4 0-31,8 4 1 15,5 0 0-15,9 7 0 16,8 4 1-16,-5 4 1 16,1 4-1-16,-5 0 1 15,-4 7 0-15,-4 4 1 16,-4-3-2-16,-5 3 1 16,-4 0-2-16,0 1 0 0,-5-1-5 15,1 0 1-15,-5-3-5 16,9-1 0-16</inkml:trace>
  <inkml:trace contextRef="#ctx0" brushRef="#br0" timeOffset="1200.0637">2414 5032 23 0,'4'0'11'0,"0"-7"-2"0,-4 7 15 16,0 0-23-16,0 0 1 16,0 0 1-16,4 0 0 15,-4 0-4-15,0 4 1 16,0-4 2-16,5 3 0 16,-5-3-1-16,0 0 0 0,0 0-5 15,0 0 0-15,8 0-6 16,5 4 0-16</inkml:trace>
  <inkml:trace contextRef="#ctx0" brushRef="#br0" timeOffset="-3002.7663">3402 5682 7 0,'-4'7'3'0,"4"-10"0"16,0 3 4-16,0 0-5 16,0 0 0-16,4 3 2 15,0-3 0-15,5 4-5 16,-1-4 1-16,5 4 2 15,0 0 1-15,4 0-1 0,1-1 0 16,7 5-1-16,10-4 0 16,12-4 0-16,0 0 1 15,13-4 0-15,26 0 0 16,5 0-1-16,25 1 1 16,0-9-1-16,25 5 1 15,5-1-1-15,18 4 0 16,-5-4-1-16,8 5 1 15,-8 6 0-15,0 1 0 0,-8 0-7 16,3 4 0-16,-3 3-2 16,-1-7 1-16</inkml:trace>
  <inkml:trace contextRef="#ctx0" brushRef="#br0" timeOffset="2206.1969">3105 4628 18 0,'0'0'9'0,"-4"0"0"15,4 0 7-15,0 0-14 16,0-4 0-16,0 8 2 16,-4-4 1-16,-9 7-6 15,4-3 1-15,-4 0 3 16,1-4 0-16,-6-4 0 15,-3 0 0-15,-5-3-2 16,5 3 1-16,-1-4-2 16,1 8 1-16,-1 0-1 15,-4 0 1-15,1 4-1 16,-5 0 1-16,-1 7-1 16,6-3 0-16,-1-1-1 15,4 1 1-15,1 4 0 16,8-5 1-16,-4 5-1 0,8-5 1 15,-4 1-1-15,5 3 1 16,-1 1 0-16,5-1 1 16,0 1-2-16,-1 3 1 15,1-4-1-15,4 1 1 16,-4-1-1-16,4 1 0 16,0-4 0-16,0-5 1 15,0 5-1-15,8 0 1 16,1-5-1-16,4 1 1 15,4-4-1-15,0-4 1 0,5 4-2 16,-1 0 1-16,1 0-1 16,-1-3 0-16,1 3 0 15,-5 3 0-15,0-3-1 16,0 8 1-16,0 0-1 16,0 3 1-16,1 4 0 15,-5-7 0-15,-1 7 0 16,1 4 1-16,-4 4-1 15,0 0 1-15,-5 0 1 16,-4 0 0-16,0-4 0 16,-4-4 1-16,-9-7 0 15,0 0 0-15,-9-1 0 16,-8-3 0-16,-13 0-1 16,-4-4 1-16,0 0-3 15,-1 0 0-15,10 4-5 16,8-4 0-16,12 0-6 15,18-8 1-15</inkml:trace>
  <inkml:trace contextRef="#ctx0" brushRef="#br0" timeOffset="2956.0997">3879 4291 18 0,'-9'12'9'0,"-25"30"0"16,21-27 15-16,0 12-19 15,-13 7 0-15,-12 20 2 16,-14 7 1-16,1 4-10 16,-5 7 1-16,4-14 6 15,-4-9 1-15,5-3-3 16,3-4 0-16,10-4-3 16,8-7 1-16,8-4-4 15,14-4 0-15,8-4-5 16,12-12 0-16,10-7-5 15,12-7 1-15</inkml:trace>
  <inkml:trace contextRef="#ctx0" brushRef="#br0" timeOffset="2671.9038">3471 4486 19 0,'17'-19'9'0,"0"4"-1"15,-13 7 8-15,-4 1-15 16,0 7 1-16,-8 0 2 15,-1 3 1-15,-8 5-5 16,-5 3 0-16,-3 9 3 16,-1 6 0-16,0 1 0 15,5 11 0-15,3-3-2 16,10-1 0-16,4-7 0 16,4-8 0-16,8-4 0 15,5-3 0-15,9-9 1 16,-1-6 0-16,0-13-1 15,1-7 1-15,-1-7-2 0,-3-8 1 16,-5 11 0-16,-1 0 0 16,-3 0-2-16,-5 4 0 15,-4 1-3-15,0 6 0 16,-4 9-7-16,0 3 0 16,-1 4-1-16,5 0 1 15</inkml:trace>
  <inkml:trace contextRef="#ctx0" brushRef="#br0" timeOffset="3241.7063">3716 4891 23 0,'8'-15'11'0,"-4"22"-8"0,-4-7 15 16,-4 8-14-16,-9 0 0 15,-13-4 2-15,5 3 0 16,-5 5-8-16,5 3 1 15,8 0 5-15,0 4 0 16,4 0-2-16,9 4 1 0,13-7-2 16,9-5 1-16,4-7-1 15,-1-8 1-15,5-4-1 16,9-7 0-16,-5-8 0 16,1 8 1-16,-14 0-1 15,-4-1 1-15,-12-3-1 16,-10 4 0-16,-7 0-3 15,-18 7 1-15,-5 4-6 16,-4 16 1-16,1 3-7 16,16-11 0-16</inkml:trace>
  <inkml:trace contextRef="#ctx0" brushRef="#br0" timeOffset="6515.5476">4627 4948 8 0,'0'0'4'0,"0"-3"-3"16,0 3 5-16,0 0-4 16,0 0 0-16,0 0 3 15,0 0 0-15,0 0-5 16,0 0 1-16,0-4 4 16,-5 8 0-16,1 3-1 15,0 12 0-15,-1 16 0 16,5-1 0-16,5 20-2 0,-5 30 1 15,4 11-1-15,0 27 0 16,1 0-1-16,3 12 0 16,-4 4-4-16,1-8 1 15,-1-12-7-15,5-11 0 16</inkml:trace>
  <inkml:trace contextRef="#ctx0" brushRef="#br0" timeOffset="95513.2561">-1445 4681 19 0,'4'-8'9'0,"5"-15"-3"0,-5 16 10 0,-4-1-13 15,0-7 0-15,-4 11 2 16,-5 4 1-16,-4 4-7 16,-4 19 1-16,-4 4 5 15,-1 3 0 1,-21 20-1 0,9-1 1-16,4 1-2 15,8 0 0-15,9-4-1 16,9-8 0-16,13 0 0 15,8-11 0-15,0-12-1 16,4-7 0-16,10-8 1 16,7-8 0-16,5-7-1 15,0-8 1-15,-4 4-1 16,-5-4 0-16,-4-4-1 16,-8-7 1-16,-5-5-1 0,-8-6 1 15,-9-13-1-15,-9-3 0 16,-8 8-1-16,-9-1 1 15,0 8-1-15,0 12 0 16,1 7-3-16,-1 16 1 16,9 11-4-16,4 11 1 15,9 16-8-15,16 11 1 16</inkml:trace>
  <inkml:trace contextRef="#ctx0" brushRef="#br0" timeOffset="96264.3921">-917 4647 25 0,'-4'0'12'0,"4"-4"-3"16,0 8 14-16,-4 7-20 16,-9 12 0-16,0-4 2 0,-4 8 1 15,-5 7-7-15,1 1 0 16,-1-5 5-16,-3 5 1 15,3 3-2-15,1 0 0 16,3-4-1-16,6 1 0 16,-1-9-1-16,4-7 1 15,0-3-1-15,5-12 0 16,0-8-1-16,4-8 1 16,0-7-2-16,4-4 1 15,9 0-2-15,0-7 0 16,0-5-1-16,4-3 0 0,0-4 0 15,5-4 0-15,-5 1 0 16,-4 6 1-16,4 13 1 16,0-1 0-16,0 12 1 15,1 3 1-15,-6 5 0 16,-3 22 1-16,-5 4 0 16,5 8 1-16,-5 7 0 15,1 8 1-15,-1-8-1 16,0 5 0-16,0 3-1 15,1 0 1-15,3-4-2 16,1-4 1-16,-1-3 0 16,1-12 0-16,4-8 0 15,0-11 1-15,0-11-1 16,4-8 0-16,0 0 0 16,0-4 0-16,1-8-1 15,-1-7 1-15,0-8-2 0,0-7 0 16,5-1-1-16,-5 5 1 15,0 7-4-15,0 7 1 16,0 8-5-16,1 8 0 16,-1 8-5-16,-4 19 1 15,4 3-4-15,-9 4 1 16</inkml:trace>
  <inkml:trace contextRef="#ctx0" brushRef="#br0" timeOffset="96668.367">-315 4559 30 0,'-4'-4'15'0,"-5"23"-9"15,9-15 25-15,-4 7-29 16,-5 12 0-16,-8 12 4 15,0-5 0-15,0 8-7 16,-5 4 1-16,5-11 5 16,0 0 0-16,0-1-1 15,4 1 0-15,0-1-1 16,4-7 0-16,5-4-1 16,4-4 1-16,4-3-1 0,1-8 0 15,7 0-1-15,10-4 1 16,4 0-1-16,4-4 0 15,0 0-1-15,-9 0 0 16,1 0-3-16,-1 0 1 16,-4 1-4-16,1 3 1 15,-1 0-4-15,-4 0 0 16,-5 0-5-16,5 0 1 16,0-4-2-16,4 4 1 15</inkml:trace>
  <inkml:trace contextRef="#ctx0" brushRef="#br0" timeOffset="97225.0805">398 4532 44 0,'-8'4'22'0,"16"49"-18"0,-8-34 38 0,-8 12-39 16,-5 15 1-16,-17 0 4 15,-9 15 1-15,0 19-10 16,-4 4 0-16,0 15 6 16,0-11 1-16,5-4-3 15,-1 0 0-15,0-19-9 16,14-15 1-16,3-1-11 15,14-7 0-15,8-30-4 16,0-12 1-16</inkml:trace>
  <inkml:trace contextRef="#ctx0" brushRef="#br0" timeOffset="96984.8164">-6 4624 29 0,'-4'-19'14'0,"0"15"-7"16,4 4 26-16,0 0-30 15,0 0 0-15,-5 11 5 16,1 1 0-16,4 7-9 16,0 0 1-16,4 0 6 15,5 4 0-15,4 0-2 16,0 7 1-16,0-3-3 16,8 4 1-16,-4-5-2 0,1-6 1 15,-1-9-5-15,0 0 1 16,-4 1-4-16,4-4 0 15,0-1-5-15,0-3 1 16,1 0-7-16,7-8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5:56:35.47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-2 2718 11 0,'-6'3'5'0,"6"-3"-5"0,0 0 6 0,0 0-6 16,6-5 1-16,0 3-1 16,-3-3 1-16,3 1-1 15,0-1 0-15,2 1 1 16,4-1 1-16,0-2 0 16,3 3 0-16,2-3 1 15,4-5 0-15,2-6 0 16,-2 2 0-16,-1-4-1 15,1-6 1-15,2 1-2 16,6-2 1-16,4-3-1 16,2-2 0-16,6-2-1 15,0-2 1-15,6 2-1 16,2 2 0-16,-5-3 0 16,0-3 0-16,-3-1 0 15,6-2 0-15,0 0 0 16,6 2 1-16,-3 0-1 0,2-2 0 15,7 5-1-15,-9-8 1 16,-1 3-1-16,4-2 1 16,0-3-1-16,6-2 1 15,-4 3-1-15,4-1 1 16,-1 1 0-16,-2 8 0 16,0-9-1-16,5-1 1 15,4-1-1-15,-4 2 1 16,4 0-1-16,2 3 1 15,-5-5-1-15,-1 0 0 0,6 7 0 16,-2-2 1-16,-1 2 0 16,1-5 0-16,-1 3 0 15,-8-7 0-15,-3 9 0 16,5 0 1-16,1-5-1 16,-1 5 1-16,-2 9 0 15,3-2 1-15,-1-3-1 16,1 1 0-16,-6 2 0 15,2-3 0-15,-2 1-1 16,3 1 0-16,-4 1 0 16,1 2 1-16,3 0-1 15,-1 5 1-15,-5 0-1 16,-3 1 1-16,0 6-1 16,6 2 1-16,-1-3-1 15,-2 1 1-15,3-3-1 16,3 2 1-16,-1 3-1 15,-5 0 0-15,0 0 0 0,0-3 1 16,2 3-1-16,4 2 0 16,-3 4 0-16,2 1 0 15,4 0 0-15,-3-3 0 16,-7 2 0-16,1 3 0 16,0 0 1-16,0 2 0 15,0 3 0-15,-3 2 0 16,5 4 0-16,1 0 0 0,0 0-1 15,-6 1 1-15,-1-1-1 16,4 0 1-16,0 3-1 16,0-1 0-16,0 3 0 15,5-2 0-15,-5-1 0 16,3 3 0-16,-6-2 0 16,0-1 0-16,-1 3 0 15,1-2 0-15,3 2 0 16,-3-1 1-16,0 3-1 15,0 3 0-15,0 2 0 16,-1-3 0-16,-2 3-1 16,-3-1 1-16,0-1 0 15,3 1 1-15,0-1-1 16,3-3 0-16,-6 2 0 16,0 5 1-16,3 0-1 15,6 3 1-15,-6-1-1 16,-3 0 1-16,3-2-1 0,3-5 0 15,5 5 0-15,-2 0 0 16,-3 3 0-16,3 1 0 16,3 3 0-16,-4 2 0 15,-2-2 0-15,-3 0 0 16,-3 2 0-16,3 2 0 16,-3-6 0-16,0 1 0 15,0 6 0-15,0 1 1 16,3 3-1-16,3-4 0 15,-3 6 0-15,-3-4 1 16,3 2-1-16,0 2 0 0,0 0 0 16,3 0 0-16,-3-2 0 15,3-4 0-15,2 1 0 16,1 3 1-16,-3 0-1 16,0 0 1-16,0 0-1 15,0 2 0-15,2 0 0 16,1 3 1-16,3 2-1 15,-3 4 0-15,0-9 0 16,-1 5 0-16,-2 0 0 16,-3-1 0-16,3 4 0 15,3 1 1-15,0-2-2 16,-1 0 1-16,1 0 0 16,6 2 0-16,0-4 0 15,-7-2 0-15,1-1 0 16,3 1 0-16,6-1 0 15,-4 3 0-15,4 4 0 16,2-2 0-16,1 0 0 0,-9-4 0 16,-4 2 0-16,7-10 0 15,0 8 0-15,-1-1 0 16,1 3 0-16,5 2 0 16,-5 2-1-16,0 3 1 15,-1-5-1-15,1 0 0 16,6-2-2-16,-4-7 0 15,7-3-6-15,2 3 1 16,0-6-1-16,-5-8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26:38.70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2420 64 13 0,'-4'0'6'0,"0"-15"0"16,4 15 6-16,-5 4-11 15,1-12 1-15,-5 0 1 16,-3 4 1-16,-6 1-5 16,5-5 1-16,-8 4 2 0,-9-3 1 15,-9 3-1-15,-12 0 0 16,-1 0 0-16,-12 4 1 16,-14 0-1-16,-3 8 0 15,-18 7 0-15,-21 0 0 16,-9 8-1-16,-9 8 1 15,5 11-2-15,-13 7 1 16,-9-3-1-16,5 8 1 0,17 11-1 16,-1 0 0-16,14 19 0 15,8-8 0-15,18-11 0 16,16 11 0-16,10-3-1 16,16-4 1-16,13-4 0 15,14 0 0-15,12-1 0 16,13-2 1-16,17-9-1 15,17 4 1-15,9-3 0 16,13-12 0-16,17 0 0 16,13-8 1-16,22 1-1 15,20-12 1-15,1-8-1 16,9-8 0-16,17-3 0 16,4-11 0-16,17-16 0 15,-4-12 0-15,17-3-1 16,-9-4 1-16,1-11 0 15,-14-1 0-15,-4-11-1 16,-16-3 1-16,-23-9 0 0,-16 1 0 16,-18-1 0-16,-26 1 1 15,-29 3 0-15,-22 1 0 16,-26 3 0-16,-39 0 0 16,-38 4-1-16,-35 16 1 15,-47 7-5-15,-47 15 1 16,-34 23-3-16,-22 19 1 15,0 8-2-15,-5 27 0 16,18 15-7-16,4 46 0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29:15.82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1648 212 31 0,'-4'-8'15'0,"-9"-7"-7"16,9 7 16-16,-5-7-23 15,0-4 1-15,-8-4 0 16,-8 0 0-16,-10-4-3 0,-8 1 1 16,-8 3 1-16,-18 7 1 15,-9 9-1-15,-3 11 0 16,-18 11-1-16,-13 15 1 15,-8 9-1-15,-9 22 0 16,9 11-1-16,-1 24 1 16,1-5-2-16,8 16 1 15,18 0-1-15,12 0 1 0,22 8-1 16,26-16 0-16,25 4 1 16,35-11 0-16,21-12 0 15,30-15 0-15,40-19 2 16,24-16 0-16,18-30 2 15,17-19 1-15,22-15 2 16,-9-16 0-16,0-26 1 16,-8-4 0-16,-18-16 1 15,-25-3 0-15,-27-8-2 16,-33 0 1-16,-31-4-4 16,-47 8 1-16,-47 0-5 15,-44 11 0-15,-38 16-4 16,-25 11 1-16,-14 15-7 15,-17 35 0-15,1 46-6 16,16 60 1-16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20:46.0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52 138 27 0,'-15'10'13'0,"18"37"-1"0,0-19 14 15,6 11-24-15,-3 13 1 16,2 17 0-16,7 14 1 16,-1 4-5-16,1 11 0 15,-1-18 3-15,-2-5 1 16,-3-8-1-16,-3-13 0 16,-1-13 0-16,-2-10 0 15,-6-15 0-15,0-19 0 16,-2-10-1-16,-1-18 1 15,-3-10-2-15,-5-18 0 0,-4-6-2 16,1-4 1-16,-1-16-1 16,7-8 1-16,2 3-1 15,6-3 1-15,12 5 0 16,8 8 1-16,6 13 2 16,7 13 0-16,-7 15-1 15,3 11 1-15,0 12 0 16,3 16 0-16,0 8-2 15,0 5 1-15,0 13-1 16,0 7 1-16,-6 6 0 16,-5 2 1-16,-7 1 0 15,-8 1 1-15,-6 4 0 16,-11-1 1-16,-10-7 0 16,-5 0 0-16,3-1-1 15,-11-2 0-15,-10-2-3 0,1-3 0 16,2-8-6-16,-2-7 1 15,11-11-8-15,9-8 0 16,14-5-5-16,4 1 0 16</inkml:trace>
  <inkml:trace contextRef="#ctx0" brushRef="#br0" timeOffset="510.9378">507 1074 28 0,'-14'44'14'0,"14"-16"-5"15,0-22 19-15,0-1-25 16,0-5 1-16,3-5 3 16,0-16 0-16,2-10-8 15,1-8 0-15,0-12 6 16,6-11 0-16,-9-10-1 16,5-11 0-16,4-10-2 15,2-18 0-15,1 3-1 16,2-5 0-16,1 4-1 0,-4 9 1 15,1 25-2-15,-4 13 1 16,4 26 0-16,2 21 0 16,1 17 0-16,2 19 0 15,0 23 0-15,6 20 0 16,0 21 0-16,1 5 1 16,-1 3-1-16,0 5 0 15,0-8-1-15,-9-10 1 16,-2-7-4-16,-4-14 1 0,-8-15-3 15,-6-16 0-15,-2-10-6 16,-7-10 1-16,-3-13-3 16,-2-13 0-16</inkml:trace>
  <inkml:trace contextRef="#ctx0" brushRef="#br0" timeOffset="680.3149">449 546 47 0,'-29'20'23'0,"35"16"-22"15,3-31 45-15,5 1-45 16,12-6 1-16,9-6 0 16,6-4 0-16,2-5-6 15,10 2 0-15,-1-5-6 16,3-8 1-16,6 0-6 16,-6-5 0-16</inkml:trace>
  <inkml:trace contextRef="#ctx0" brushRef="#br0" timeOffset="1156.2508">1119 159 46 0,'0'36'23'0,"-2"31"-22"0,2-41 40 16,2 10-39-16,1 8 0 16,0 15 1-16,3 0 0 15,3-2-5-15,-1 0 1 16,1-1 2-16,-3-9 1 15,0-14-2-15,-3-7 1 16,0-13-2-16,-3-10 1 0,-3-19-1 16,-3-4 1-16,-3-14-1 15,0-10 1-15,4-20-1 16,-1-19 1-16,3-4-1 16,0-17 1-16,3 9-2 15,3 2 1-15,6 18 0 16,5 8 1-16,6 13-1 15,9 13 1-15,6 15 0 16,3 16 0-16,8 18 1 16,1 7 0-16,-7 19 0 15,-5-4 0-15,-9 9 0 16,-8 2 1-16,-1-2 2 16,-8 2 0-16,-12 6 1 15,-9-9 1-15,-11 1 0 16,-6 0 0-16,-6-3-2 0,-2-5 1 15,-7-5-6-15,6-6 1 16,7-4-9-16,1-14 0 16,10-7-9-16,11-10 1 15,9-3-3-15,3-6 0 16</inkml:trace>
  <inkml:trace contextRef="#ctx0" brushRef="#br0" timeOffset="1816.5252">2115-259 39 0,'-3'-3'19'0,"0"3"-17"0,3 0 35 16,-3 0-33-16,-3 3 0 16,0-3 3-16,-3 3 0 15,1-1-8-15,-4 1 0 16,3 5 7-16,-2-1 0 16,-7 4-1-16,-2-4 0 15,-6 1-1-15,-3 2 1 16,3 3-2-16,0 5 1 15,0 0-2-15,3 8 1 16,-1 2-1-16,1 9 0 16,3-9-1-16,2 11 1 0,1-1-1 15,5 9 1-15,4 4-2 16,2 3 1-16,3 3-1 16,3-3 1-16,3-10-1 15,6 0 0-15,5-3 0 16,6-7 0-16,4-8 0 15,8-8 0-15,2-5-2 16,1-8 0-16,-3-5-4 16,3-8 1-16,0 8-6 15,-1-8 1-15,1-5-6 16,-6-2 0-16,-3 2-2 16,-5-5 1-16,-10 5 1 15,-5-10 1-15</inkml:trace>
  <inkml:trace contextRef="#ctx0" brushRef="#br0" timeOffset="2012.8115">1627 221 43 0,'-23'10'21'0,"32"3"-26"0,-1-13 45 15,10 0-39-15,11-10 0 16,8 2 0-16,13-5 1 15,11-5-5-15,-9-5 1 16,3-3-4-16,3 3 0 0,-3-8-7 16,-6 0 0-16</inkml:trace>
  <inkml:trace contextRef="#ctx0" brushRef="#br0" timeOffset="2554.3319">2352-50 40 0,'-3'28'20'0,"9"26"-21"16,-6-43 34-16,0 9-32 15,3 9 0-15,0 7 2 16,0 8 1-16,0-3-5 16,-3-5 1-16,0 0 2 15,-3 0 0-15,0-7 0 16,-3-11 0-16,0-5-1 16,-2-8 0-16,2-8 0 15,-3-7 0-15,3-8 0 16,4-13 0-16,-4-3 0 15,3-12 0-15,6-13-1 16,5-8 1-16,7-1-1 0,2-1 0 16,7 10-1-16,-1 2 1 15,0 8 1-15,6 8 0 16,6 7 1-16,0 8 0 16,2 11 0-16,1 7 0 15,-6 8 0-15,-6 10 0 16,0-2-1-16,-11 8 0 15,-7 7-1-15,-5 3 1 16,-8 2-1-16,-7 0 1 16,-6 3-1-16,-5 3 0 15,-3 4-1-15,0-14 1 16,0 1-1-16,9-1 0 0,2-1 1 16,1-3 0-16,5 1 2 15,3 0 0-15,6-1 1 16,6-2 0-16,8-5 0 15,7 11 1-15,5-4-1 16,6-2 0-16,-6 0-3 16,3 0 0-16,3-2-8 15,-3-6 0-15,3-2-9 16,0-6 1-16,-6-9-4 16,-6-6 1-16</inkml:trace>
  <inkml:trace contextRef="#ctx0" brushRef="#br0" timeOffset="3062.6785">3339-372 39 0,'3'-3'19'0,"2"-12"-10"0,-5 15 34 16,0 0-40-16,0 0 0 16,-2-6 2-16,-4 1 0 0,-3 3-5 15,-5-4 1-15,-7 1 4 16,-2 8 1-16,-6-1-1 16,-3-2 0-16,-6 11-1 15,9-3 0-15,-11 15-2 16,5 3 0-16,6-1-1 15,6-4 0-15,2 0-2 16,13 2 1-16,5-5-1 16,6 0 1-16,11-3-2 15,4 1 1-15,5-3-1 16,3-3 0-16,6 6 0 16,3-1 1-16,-1 3-1 15,-2 10 1-15,-3 3 0 16,0 5 1-16,-8 3 0 15,-4-3 1-15,-5 0 0 16,-9 3 0-16,-6-3 1 16,-9-2 0-16,-11-9-1 0,-6-7 1 15,-9-5-8-15,-2-7 1 16,-1-6-11-16,9-8 1 16,-9-3-4-16,-2-19 0 15</inkml:trace>
  <inkml:trace contextRef="#ctx0" brushRef="#br0" timeOffset="4939.9005">3858 277 45 0,'-14'13'22'0,"2"3"-17"0,12-16 46 16,0 2-48-16,0 4 0 16,0-4 4-16,0 1 1 15,0-3-9-15,0 0 0 0,6 0 6 16,0-3 0-16,5-5-1 15,7 1 0-15,8-1-2 16,3-2 0-16,5-1 0 16,4-4 0-16,6 2-1 15,2 0 1-15,-5 0-1 16,-1 0 1-16,1 0-1 16,0 0 0-16,-7 3 0 15,1 2 0-15,-3 3 1 16,-3 0 0-16,-3 5 0 15,-3 0 0-15,-2 0-1 16,-4 0 1-16,-5 0-1 16,-1 0 1-16,-2 0-6 15,-3-3 0-15,-3 1-11 16,0-3 1-16,0 0-6 0,-6-1 0 16,3 6-3-16,0-18 0 15</inkml:trace>
  <inkml:trace contextRef="#ctx0" brushRef="#br0" timeOffset="4324.1611">3890-403 27 0,'-17'0'13'0,"2"-24"0"0,12 19 14 15,0 0-20-15,-3 0 1 16,4-3 3-16,-1 3 0 16,0 0-13-16,0 0 0 0,0 5 11 15,0 0 1-15,3 0-4 16,0 0 1-16,0 0-2 15,0 0 1-15,6 0-2 16,5 5 1-16,7-5-3 16,5 8 1-16,6-1-1 15,6 4 0-15,3-4 1 16,8 6 0-16,0 3-1 16,-2-1 0-16,-3 1 0 15,-1-1 0-15,1 1-1 16,-6-3 1-16,-4-3-2 15,-4-2 0-15,-4-1 0 16,-6 1 1-16,-2-3-1 16,-7 0 1-16,-8 1 0 15,-2-1 0-15,-4 2-1 16,-3 4 1-16,-3 4 0 0,-2 3 0 16,-1 3-1-16,-2 2 1 15,-6-2-1-15,-12 2 1 16,-9 3-1-16,1 2 0 15,-1 0 0-15,-2-2 0 16,2-10-3-16,4-3 0 16,5-3-6-16,6-2 0 15,9-11-10-15,8 3 0 16,9-8-3-16,6 1 1 16,3-1-22-1,-12-28 43-15</inkml:trace>
  <inkml:trace contextRef="#ctx0" brushRef="#br0" timeOffset="18106.2853">5201-736 38 0,'-6'0'19'0,"1"-10"-10"16,5 5 19-16,0-3-25 16,0 0 0-16,0-2 2 15,0-3 0-15,5 0-6 0,4 0 0 16,3-8 4-1,2 1 1-15,7-3-1 0,2-1 0 16,0 4-1-16,0 2 0 16,0 2-1-16,3 1 1 15,1 4-1-15,4 6 0 16,-2 3 0-16,3 4 0 16,-3 6 0-16,-2 5 0 15,-7 5 1-15,-3 0 0 16,1 8-1-16,-1 10 1 15,0 0-1-15,1 13 1 16,-4 3-1-16,-2 4 0 16,-6 4 0-16,-6-1 0 0,0-2 0 15,-3-6 1-15,-3-2-1 16,-3 0 0-16,4 0 0 16,-7-2 0-16,-3-4-1 15,-8-1 1-15,-3-11-2 16,-3 2 1-16,-3-2-2 15,0-10 1-15,-5-8-2 16,2-6 1-16,0-7 0 16,0-5 0-16,6-5 0 15,6-6 0-15,3-2 0 16,5-5 0-16,6-3 1 16,7 1 0-16,7 4 1 15,7-2 0-15,8 0 2 16,6-1 0-16,6 6 1 15,6 5 0-15,3 8 1 16,2 10 1-16,-2 1-1 0,-4 4 1 16,4 11-2-16,0 2 1 15,-1 0-1-15,-2 0 0 16,-3 3-1-16,-3-3 1 16,-6-2-3-16,-3-1 0 15,-6-7-13-15,-2 0 1 16,2-3-8-16,1-10 1 15,-4-10-4-15,1 0 1 16</inkml:trace>
  <inkml:trace contextRef="#ctx0" brushRef="#br0" timeOffset="18544.5847">6103-318 63 0,'-5'5'31'0,"5"-3"-28"0,0 1 65 15,0 2-64-15,0 0 0 16,2 3 3-16,1-3 0 15,0 0-9-15,0 1 0 16,0-4 3-16,-3-2 1 16,0-8-12-16,3-2 1 0,3-3-12 15,3 0 1-15,2-7-4 16,1-4 0-16</inkml:trace>
  <inkml:trace contextRef="#ctx0" brushRef="#br0" timeOffset="19380.2632">6173-1076 41 0,'-9'0'20'0,"6"-3"-10"16,3 3 35-16,0 0-41 15,0-5 0-15,0 0 5 16,3 0 1-16,3-3-11 16,3 0 0-16,2-2 7 15,4-1 0-15,5 1-1 16,6-3 0-16,3-5-3 16,9 0 0-16,3 0-1 15,-1 0 1-15,-11 3-2 16,-3 2 1-16,-2 2-1 15,-1 4 0-15,-3 1 0 16,-2 4 0-16,-4 2 0 0,1 0 1 16,-4 2-1-16,1 4 1 15,-4 1 0-15,1 4 0 16,-3 2 1-16,0 2 0 16,0 8 0-16,-1 6 1 15,1 12 0-15,-3 8 0 16,-3 5-1-16,-3 8 1 15,0 0-2-15,3 5 1 16,-3 0-1-16,-2-3 0 16,-1 1 0-16,0-16 0 15,0-3 0-15,0-7 0 0,3-6 0 16,1-7 0-16,-1-5-1 16,0-6 1-16,0-2-5 15,0-2 1-15,3-4-7 16,0-2 1-16,0-2-11 15,9-3 1-15,2-3-4 16,4-7 1-16,-1-8 0 16,1-8 1-16</inkml:trace>
  <inkml:trace contextRef="#ctx0" brushRef="#br0" timeOffset="20672.872">7493-1548 34 0,'3'-3'17'0,"-3"1"-13"0,0 2 33 16,0 0-32-16,0 0 1 16,0 0 3-16,0 0 1 15,0 2-10-15,-3-2 0 16,0 3 8-16,-3-1 1 0,0 1-2 16,-2-3 0-16,2 5-1 15,-3 0 0-15,-2 0-2 16,-10 3 0-16,-5 0-2 15,-6-3 1-15,-2 5 0 16,-7-2 0-16,0 2-1 16,1 1 0-16,2-4 0 15,6-1 0-15,0 1 0 16,9 4 0-16,3-6-2 16,5 2 1-16,1-4 0 15,2 2 0-15,0 3-1 16,1-3 1-16,2 0 0 15,6 6 1-15,0-1-1 16,0 0 1-16,3 1-1 16,0 1 1-16,3 6-1 15,-3 6 1-15,3-1-1 16,-3 0 0-16,0 0 0 0,0 1 0 16,3 1 0-16,0 1 0 15,3-3-1-15,0 0 0 16,-1-4 0-16,1-1 1 15,-3 0-1-15,0-8 0 16,0 0 0-16,0-5 0 16,3 1 0-16,-1-4 1 15,1-2-2-15,3-5 1 16,3-3-1-16,-1 3 1 16,7-3-1-16,-4-2 0 0,6 2-1 15,1 1 1-15,2-1 0 16,0 3 0-16,3 2 0 15,3-5 0-15,0 14 0 16,-3-4 0-16,0 6 0 16,-2 5 1-16,-4 2-1 15,-6 6 1-15,-2 5 0 16,-3 5 0-16,-1-3 0 16,-2 5 1-16,-3 6-1 15,0-5 0-15,0 4 0 16,-3 6 1-16,-6-3 0 15,-11 1 0-15,-12-4 0 16,-6 6 1-16,-9-3-1 16,-8-7 0-16,0-6-6 0,6-10 0 15,-7 0-15 1,4-7 1-16,-6-11-3 0,8-8 0 16</inkml:trace>
  <inkml:trace contextRef="#ctx0" brushRef="#br0" timeOffset="24786.5411">223 2781 26 0,'-6'3'13'0,"6"2"-8"16,0-5 14-16,3-10-17 15,0-6 0-15,0-7 1 16,0-8 1-16,-3-15-5 0,0 17 1 16,0-15 2-16,3-15 1 15,3-5-1-15,-1-19 1 16,1 14-1-16,0-4 1 16,0-1-2-16,0 4 1 15,2-2-1-15,4 5 0 16,-3 7-1-16,-1 11 1 15,1 13-1-15,-3 3 0 16,0 7 0-16,2 8 1 16,1 10 0-16,3 8 1 0,-1 11 0 15,1 17 1 1,5 3-1-16,1 13 1 0,5 12-1 16,3-14 1-16,3 12-2 15,0 8 0-15,-3 2 0 16,-3-10 0-16,-2-5-2 15,-4-7 1-15,-3-9-5 16,-5-5 1-16,0-4-4 16,-3-6 1-16,-6-5-6 15,-3-3 1-15,-3-5-2 16,0-5 1-16</inkml:trace>
  <inkml:trace contextRef="#ctx0" brushRef="#br0" timeOffset="24997.1384">214 2237 34 0,'-5'3'17'0,"10"-19"-19"0,1 14 34 16,3 2-31-16,5-5 1 16,7-6 1-16,5-2 0 15,6-2-5-15,0-8 1 16,5 5-2-16,4 7 0 31,11-22-8-31,0-3 1 16</inkml:trace>
  <inkml:trace contextRef="#ctx0" brushRef="#br0" timeOffset="25611.0154">739 1781 27 0,'-8'46'13'0,"11"39"-4"16,0-56 16-16,2-6-24 16,4 5 1-16,3 11 0 15,-4 10 1-15,1 2-4 16,0-9 0-16,-3-9 2 16,-4-7 1-16,1-3-1 15,-6-15 0-15,1-16 0 16,-4-12 0-16,-3-6 1 15,-3-5 0-15,1 8-1 16,-1-13 0-16,1-16 0 16,2-10 1-16,6-8-1 15,3-4 1-15,3 22-1 0,6 6 1 16,2 4 0-16,4 6 0 16,5 8-1-16,3 10 1 15,0 8-1-15,1 2 0 16,2 8-1-16,0-10 1 15,-3 12-1-15,-3 3 1 16,-5 13-1-16,-9 3 1 16,-6 7 0-16,-9 6 0 15,-3-1-1-15,-2-4 1 16,-1-1-1-16,-2-2 0 16,0 0-1-16,-1 0 1 0,1-8-2 15,2 0 1-15,4-6 0 16,2 1 1-16,3-2 1 15,6 2 1-15,6-1 1 16,6 1 0-16,2 0 1 16,9 0 1-16,15 3 0 15,5-3 1-15,-8-16-2 16,-3 6 1-16,3 9-2 16,-3 4 0-16,-3 2-2 15,-3 0 0-15,-6-3-4 16,-2-7 0-16,-4-3-8 15,-2-2 0-15,-1-13-9 16,-2-8 1-16</inkml:trace>
  <inkml:trace contextRef="#ctx0" brushRef="#br0" timeOffset="26608.1441">1253 1745 45 0,'-20'2'22'0,"31"19"-23"0,-2-19 44 16,5-2-41-16,7-2 1 0,11-8 0 16,11-11 0-1,1-2-5-15,-4-3 1 0,7 13-4 16,5-2 1-16,3-3-11 15,3-6 0-15</inkml:trace>
  <inkml:trace contextRef="#ctx0" brushRef="#br0" timeOffset="26393.2944">1627 1397 21 0,'3'-3'10'0,"0"-5"8"15,-3 8 2-15,3-5-16 16,-3 5 0-16,0-8 3 16,0 8 1-16,-3-2-9 0,0 2 1 15,0 2 6-15,-3-2 1 16,-2 0-3 0,-1 3 1-16,3 2-1 0,-3 3 0 15,-2-3-2-15,-7 3 0 16,-2-1-1-16,-3-1 1 15,-3 1-1-15,3 1 1 16,-1 2-1-16,4 1 1 16,0 2 0-16,-1 2 0 15,4 1 0-15,3 2 0 16,-1 2 0-16,6-7 0 16,4 0 0-16,2 8 0 0,3 7-1 15,0 11 1-15,3 5-1 16,-1-8 1-16,4 5-1 15,0 3 0-15,0 0 0 16,5-1 0-16,-2-7-1 16,3-7 0-16,2-6 0 15,4-5 1-15,2-2-1 16,3-6 0-16,0-8-1 16,-2-2 1-16,-4-5-2 15,0-2 0-15,4-4-3 16,-1 1 0-16,3-3-4 15,3 0 1-15,-2-2-4 16,-4-1 0-16,-3 6-2 16,-5 0 1-16,-3-1-2 15,-4-4 0-15</inkml:trace>
  <inkml:trace contextRef="#ctx0" brushRef="#br0" timeOffset="27351.81">2402 1190 36 0,'-6'8'18'0,"9"15"-9"0,3-10 21 16,-1 5-26-16,1 11 0 16,0 4 3-16,0-5 0 15,0 27-8-15,2-14 0 16,1 8 5-16,-6 5 1 16,3 0-3-16,-3 5 1 15,0-7-7-15,-1-11 0 0,1-7-7 16,-3-11 0-16,6-5-5 15,3-13 0-15</inkml:trace>
  <inkml:trace contextRef="#ctx0" brushRef="#br0" timeOffset="28044.5498">2660 1373 34 0,'-6'44'17'0,"12"-5"-14"15,-3-21 27-15,0 8-30 16,2-6 1-16,1 6-1 0,0 2 1 15,0 1-1-15,-3-3 0 16,0-6 0-16,0-4 1 16,-3-6-2-16,0-7 0 15,-3-6 0-15,0-7 0 16,-3-6-1-16,-3 6 1 16,-2-8 0-16,-1-8 0 15,-2-7 0-15,-1-4 1 16,1-9-1-16,2 2 1 0,-3 3 1 15,4 2 0-15,2 8 0 16,3 8 1-16,3 8 1 16,3 2 0-16,6 8 1 15,3 5 0-15,5 7-1 16,7 6 1-16,-1 5-1 16,6 8 0-16,3 0-1 15,6 7 1-15,3 1-2 16,-1 2 1-16,-8-2-1 15,-2-19 1-15,2 3-2 16,0 0 1-16,-3-2 0 16,-3-4 0-16,-3-4 0 15,-5-8 0-15,-1 3 0 16,-5 2 1-16,-6-10-1 16,-3-8 1-16,-6-10-1 15,0-3 1-15,-5-13-1 0,2-7 0 16,-3-11 0-16,1 0 0 15,2 11-1 1,3 5 1-16,3 7-2 0,0 8 1 16,3 8-5-16,6 5 0 31,20 6-12-31,-2-1 0 16</inkml:trace>
  <inkml:trace contextRef="#ctx0" brushRef="#br0" timeOffset="28988.3552">3664 999 29 0,'-24'-10'14'0,"7"0"7"0,14 7 7 15,-3 1-22-15,3-1 0 16,1 6 2-16,2-3 0 15,8-3-11-15,10 3 1 0,8-3 7 16,9-4 0-16,-4-9-3 16,13-2 0-16,11-2-1 15,0-4 1-15,9 4-2 16,0-1 1-16,-6 3-1 16,-12 5 0-16,-5-2-5 15,-6 2 0-15,-6 5-3 16,-6 3 0-16,-9 5-5 15,-2 3 1-15,-3-1-4 16,-1 6 1-16</inkml:trace>
  <inkml:trace contextRef="#ctx0" brushRef="#br0" timeOffset="29290.2084">3962 858 39 0,'-20'-6'19'0,"17"17"-9"0,3-6 35 15,0 5-41-15,-3 8 1 16,3 0 4-16,0 11 1 16,0 9-11-16,0 1 0 15,6 10 7-15,-3 0 0 16,0 5-2-16,-3-2 0 15,3-8-3-15,0-6 1 0,0-2-7 16,0-5 1 0,2-2-6-16,1-11 0 0,6-5-8 15,2-11 1-15,1-4-3 16,2-9 1-16</inkml:trace>
  <inkml:trace contextRef="#ctx0" brushRef="#br0" timeOffset="29545.1693">4270 767 44 0,'0'31'22'0,"0"26"-17"15,3-36 42-15,-3 7-45 16,3 8 0-16,0 0 1 0,0 8 0 15,2 5-4-15,1-3 0 16,0 1 1-16,-3-6 1 16,0-7-6-16,3-9 1 15,-1-4-6-15,1-11 0 16,3-7-6-16,5-11 1 16</inkml:trace>
  <inkml:trace contextRef="#ctx0" brushRef="#br0" timeOffset="29986.1761">4224 1190 46 0,'-32'8'23'0,"49"-23"-28"0,-5 9 45 16,5 1-38-16,0 0 0 15,10-5 0-15,10 2 0 16,7 0-7-16,-1-5 0 15,7-2-8-15,5 2 1 16</inkml:trace>
  <inkml:trace contextRef="#ctx0" brushRef="#br0" timeOffset="29802.301">4476 613 41 0,'-9'10'20'0,"18"16"-12"16,-3-13 34-16,0 10-39 15,-1 8 1-15,4 13 1 16,0 5 1-16,-1 10-8 15,4 3 0-15,3 2 5 16,2-4 0-16,-5-1-5 16,-4 5 1-16,4-12-6 15,-6-8 0-15,-1-11-7 16,-2-7 0-16,0-8-2 16,-6-5 0-16</inkml:trace>
  <inkml:trace contextRef="#ctx0" brushRef="#br0" timeOffset="30855.4478">4752 1015 46 0,'-15'0'23'16,"30"-10"-18"-16,-4 4 38 0,9 1-43 16,12-2 1-16,9-6-1 15,11-3 1-15,6-2-9 16,-6 5 0-16,9 0-7 15,-8 3 1-15</inkml:trace>
  <inkml:trace contextRef="#ctx0" brushRef="#br0" timeOffset="30641.5845">5201 533 38 0,'-9'2'19'0,"4"6"-11"0,5-8 23 15,0 0-29-15,0 0 1 16,-3 3 0-16,0-3 1 15,-3 0-5-15,-6 0 0 16,-2 0 4-16,-3 0 0 16,-4 2-1-16,-2 1 1 0,0 2 0 15,-3 0 1-15,3 3-1 16,2 2 0-16,1 0 0 16,0 3 1-16,2-2-1 15,4-1 1-15,-1 13-1 16,4 0 0-16,-1 6 0 15,0 4 1-15,1 3-2 16,-1 8 1-16,1 3-1 16,2 7 1-16,3-10-2 15,3-1 1-15,6 1-1 16,3-2 0-16,5-6-1 16,4 0 1-16,5-10-1 15,3-8 0-15,6-6-1 16,3-4 1-16,3-8-4 15,0-8 1-15,0-4-5 16,-9-1 0-16,-3-3-7 16,-3 3 1-16,1 0-7 15,2-2 0-15</inkml:trace>
  <inkml:trace contextRef="#ctx0" brushRef="#br0" timeOffset="31451.9147">5744 476 44 0,'-6'-5'22'0,"9"-16"-13"15,3 19 33-15,5-1-40 16,7 3 1-16,5-5 1 15,9 2 1-15,8-2-5 16,10 0 0-16,-7-5 4 16,6-3 0-16,7-3-1 0,-1-2 0 15,-3 0-3-15,-3 3 0 16,-5-6-7-16,-4 6 0 16,-8 4-9-16,0-4 0 15,-6 2-3-15,-8 3 1 16</inkml:trace>
  <inkml:trace contextRef="#ctx0" brushRef="#br0" timeOffset="31706.2803">6248 288 56 0,'-31'15'28'0,"10"37"-25"15,15-37 56-15,-2 11-54 16,-4 10 1-16,3 11 0 15,4 4 1-15,2 14-10 16,0 7 1-16,0-5 6 16,3 0 0-16,0-5-4 15,3-3 0-15,3-18-5 16,2-7 0-16,1-11-8 16,3-15 0-16,5-19-7 15,6-7 0-15,-5-10-1 16,2-11 0-16</inkml:trace>
  <inkml:trace contextRef="#ctx0" brushRef="#br0" timeOffset="32067.9514">6498 458 58 0,'-12'13'29'0,"-5"20"-34"0,14-20 61 15,-3 10-53-15,0 6 1 16,4 12 1-16,2 5 1 15,0 3-8-15,5-2 0 16,4-3 4-16,6-8 1 16,-4-10-3-16,1-8 1 15,2-13-2-15,4-15 1 16,2-6 0-16,3-7 0 0,-3-8-1 16,4 3 1-16,-1-9 0 15,-3-6 1-15,-2-4 0 16,-4-4 0-16,1-1 0 15,-12 0 0-15,-12 3 0 16,-3 3 1-16,-5 15-2 16,-6 8 1-16,-1 13-4 15,1 10 0-15,0 7-6 16,0 9 0-16,5 4-8 16,10 6 0-16,8-10-4 15,0 2 1-15</inkml:trace>
  <inkml:trace contextRef="#ctx0" brushRef="#br0" timeOffset="32593.5908">6959 290 56 0,'-6'39'28'0,"-5"28"-29"0,8-41 54 16,0 2-50-16,3 13 0 16,0 1 0-16,3 9 1 15,0-2-6-15,3-2 1 16,-4-9 2-16,1-4 0 0,0-8-3 16,-3-11 0-16,3-7-2 15,0-13 1-15,0-8-2 16,-3-13 1-16,0 0-1 15,3-10 1-15,-3-8 0 16,3-10 1-16,3-3 0 16,-1-10 1-16,1 0-1 15,3 0 1-15,3 11 2 16,5 4 0-16,3 16 1 16,1 8 0-16,2 2 2 15,0 8 0-15,3 10 1 16,-3 8 0-16,-2 8 1 15,-4 10 1-15,-3 2 0 16,-2 4 0-16,-6 4 0 16,-6 3 1-16,-3 2-1 15,-6 1 1-15,-8-3-3 16,-9 2 0-16,-6-2-3 16,-3-7 1-16,6-4-7 0,-6-2 0 15,-2-5-12-15,2-3 0 16,-3-15-5-16,6-2 0 15</inkml:trace>
  <inkml:trace contextRef="#ctx0" brushRef="#br0" timeOffset="34754.3557">7983 112 29 0,'-6'-2'14'0,"1"2"-1"0,5 0 15 15,-3 0-23-15,0 0 0 16,0 0 3-16,3 0 1 0,3-5-12 16,3-1 1-16,-1-4 6 15,7 2 1-15,3-2-4 16,2-5 1-16,6-3-3 16,0 0 1-16,6-3 0 15,6 0 0-15,-3 3 0 16,-3 3 1-16,3-1 0 15,-6 9 1-15,-3 1 0 16,-8 6 0-16,-4 0 0 16,1 6 0-16,-6 1 1 15,-9 14 1-15,-3 0 0 16,-5-1 0-16,-7 3 0 16,1 3 0-16,-4 3-1 15,-2 1 0-15,0-9-1 16,0 0 0-16,3 2-2 15,2-8 1-15,4 3-2 0,5-10 1 16,3-3-2-16,6-5 0 16,3-2-1-16,6 2 1 15,2-3-2-15,4-2 1 16,2 0 0-16,4-3 1 16,5 3 0-16,0 2 1 15,-3 3 0-15,-6 3 0 16,1 2 2-16,-1 8 0 15,-2 8 0-15,-1 2 1 0,-2 0 0 16,-6 5 1-16,-4 1 0 16,-4 7 1-16,-1-3 0 15,0 1 0-15,-9-1 1 16,-5 1 0-16,-9 0 0 16,0-6 0-16,-6 3-2 15,0-8 1-15,-3 0-6 16,0-5 0-16,3-10-9 15,3-8 0-15,9-10-9 16,8-8 0-16,9-6-4 16,6-9 1-16</inkml:trace>
  <inkml:trace contextRef="#ctx0" brushRef="#br0" timeOffset="35701.4093">8537-151 48 0,'-14'-2'24'0,"11"10"-23"15,3-8 44-15,3-6-45 16,-3 6 1-16,6-7-1 15,2-1 0-15,1-2 0 16,3-6 0-16,2 6 1 0,1-3 0 16,2 3 1-16,3-1 0 15,4 1 0-15,2 0 1 16,0 2 0-16,-9 3 1 16,4 0-1-16,-4 5 1 15,3 2-1-15,-5 1 1 16,-4 2-1-16,-2 8 1 15,-3 2-1-15,-6 6 1 16,-3 2-1-16,0 3 1 0,-6 2-2 16,-2 1 1-16,-10 7-2 15,1-8 1-15,-3-2-1 16,3 0 0-16,2-6-2 16,4-4 1-16,2-3-2 15,3-3 0-15,4-5-2 16,2-5 0-16,3-2 0 15,0 2 1-15,8-3-1 16,7-2 1-16,2-3 0 16,1 0 1-16,2 3 1 15,-5 0 1-15,2 8 0 16,3-1 0-16,-2 3 1 16,-1 8 1-16,0 5 0 15,-2 8 1-15,-3-8 1 16,-4 10 0-16,-5 11 1 15,-3 0 0-15,-9-6 0 16,-5 9 0-16,2 4-2 0,-11 0 1 16,-6 6-2-16,-3-3 1 15,3-10-6-15,0-8 0 16,3-8-12-16,3-5 0 16,3-21-6-16,2-7 1 15,7-16-5-15,2-5 0 16</inkml:trace>
  <inkml:trace contextRef="#ctx0" brushRef="#br0" timeOffset="36602.1312">9733-759 45 0,'-15'5'22'0,"6"18"-21"0,6-10 48 16,-8 15-44-16,-9 11 0 15,-7 18 5-15,-4 18 1 16,-10 7-12-16,-6 19 0 16,1-1 8-16,3 1 1 15,5-6-5-15,6-12 0 0,9-11-6 16,2-10 0-16,7-8-5 16,5-18 0-16,3-10-6 15,6-13 1-15,6-8-4 16,3-5 0-16,3-3 0 15,2-10 0-15</inkml:trace>
  <inkml:trace contextRef="#ctx0" brushRef="#br0" timeOffset="36286.6237">9268-545 55 0,'-5'-5'27'0,"-4"23"-28"0,3-11 54 16,-6 11-50-16,1 6 1 15,-7 4 2-15,-2 8 1 16,3-2-8-16,5-1 0 15,9 3 5-15,3-2 0 16,6-8-2-16,6-1 0 16,2-9-2-16,1-11 0 0,-1-5 0 15,4-5 0-15,2-11 0 16,0-4 0-16,-2-9 0 16,-4 4 1-16,-2-17 0 15,-6 1 0-15,-6-3-1 16,-6 0 1-16,-6 3-2 15,3 10 0-15,-2 5-5 16,-7 8 0-16,4 16-9 16,-1 10 0-16,4 4-5 15,8 4 1-15,3-1-1 16,3-2 1-16</inkml:trace>
  <inkml:trace contextRef="#ctx0" brushRef="#br0" timeOffset="36962.991">9675-169 62 0,'-3'-2'31'0,"-12"38"-36"15,9-26 67-15,-2 8-60 16,-7 8 0-16,1 5 1 16,2 2 1-16,-2 4-5 15,8 1 0-15,0-9 2 0,3-1 1 16,3-2-2-16,6 0 1 16,5-11-2-16,7-7 0 15,2-8 0-15,-2-3 0 16,2-10 1-16,3-5 0 15,0-2 0-15,0-6 0 16,1-8 1-16,-7 1 0 16,-5-3 1-16,-9 5 0 15,-6 2 0-15,-6 9 0 16,-6 7-2-16,1 2 0 0,-6 11-7 16,-1 8 1-16,4-3-11 15,2 6 0-15,7-6-5 16,8-3 0-16</inkml:trace>
  <inkml:trace contextRef="#ctx0" brushRef="#br0" timeOffset="37877.2993">10179-6 60 0,'-3'10'30'0,"3"-2"-32"0,0-6 68 16,0 4-62-16,-2 1 0 15,-1 1 5-15,-3 2 0 16,3 3-11-16,3 3 1 16,-3-1 6-16,3 3 0 15,-3-2-2-15,3-3 0 16,3-6-4-16,3-4 0 0,3-6-2 16,2-4 0-16,4-6-1 15,-1 0 0-15,1-3 0 16,-1-4 1-16,-2 4 1 15,-6-4 1-15,-6 2 2 16,-3 7 1-16,-3 3 1 16,-6 3 1-16,1 8 1 15,-4 7 0-15,4 3-1 16,-1-3 1-16,3 3-2 16,3-2 1-16,4-1-3 15,2-2 0-15,2-6-7 16,4-4 1-16,3-1-14 15,3-10 0-15,-1-5-3 16,1 3 1-16,2-1-4 16,-2 3 0-16</inkml:trace>
  <inkml:trace contextRef="#ctx0" brushRef="#br0" timeOffset="37426.0395">10397-1027 75 0,'-9'41'37'0,"-8"28"-36"0,11-48 76 0,-3 15-75 15,-2 13 1-15,-4 5 1 16,-2 6 0-16,-1 2-5 15,4-8 0-15,2-5 1 16,1-3 0-16,2-5-9 16,3-5 0-16,3-7-12 15,3-3 1-15,0-1-4 16,6 4 0-16,0-6 0 16,0 3 0-16</inkml:trace>
  <inkml:trace contextRef="#ctx0" brushRef="#br1" timeOffset="131635.0342">983 4822 17 0,'-9'-3'8'0,"5"3"0"0,4 0 8 16,0 0-16-16,4-4 1 15,5 0 0-15,4-11 1 16,4 3-2-16,0-3 0 16,4 0 1-16,5-1 0 15,9 1 0-15,8 0 0 16,4-1-1-16,4 9 1 0,1-1-1 16,-9 8 0-16,-9 8 0 15,5 3 0-15,-9 8 0 16,0 4 1-16,-8 8-1 15,-5-1 0-15,-9 1 0 16,-8 3 1-16,-4 1 0 16,4 3 1-16,-8 0-1 15,-1 0 0-15,-8-3 1 16,-9-9 0-16,-4-3-1 16,-5-4 1-16,-7 1-1 15,-1-1 1-15,0-8-1 16,4-7 0-16,5-4 0 15,-1 0 0-15,5 0-1 16,4-4 1-16,9 0-1 16,9-3 1-16,12-1-2 15,0-3 1-15,9-5-1 16,13 1 1-16,8 0-1 0,13-1 1 16,1 5-1-16,3 3 1 15,-8 8-1-15,0 4 1 16,0 4 0-16,0-1 0 15,-4 1 0-15,-5 0 1 16,-8 3-4-16,-5 1 0 16,-3-5-7-16,-1 9 1 15</inkml:trace>
  <inkml:trace contextRef="#ctx0" brushRef="#br1" timeOffset="132458.8401">1593 4788 22 0,'-17'-15'11'0,"12"3"-8"0,10 8 12 16,3-3-13-16,1-5 0 16,4 1 0-16,13-4 1 0,-1-5-4 15,1 5 1 1,0-4 2-16,8 4 0 0,5-4-1 15,0 15 1-15,-1 4-1 16,10 8 1-16,-10 11-1 16,1 0 0-16,-5 7 0 15,-8 5 0-15,-4 0 0 16,-5 3 0-16,-4 0 0 16,-5-7 0-16,-8 4 0 15,-4-1 1-15,-5-3-1 16,-8 0 0-16,-4-1 0 15,-9 1 1-15,-1-12-1 16,-3 1 1-16,0-5-1 16,-1-3 0-16,5-1-1 15,9-3 1-15,-1-4-2 16,5-4 1-16,0 1-1 16,8-5 0-16,5-4-1 0,4-3 0 31,13-4 0-31,8 4 1 15,5 0 0-15,9 7 0 16,8 4 1-16,-5 4 1 16,1 4-1-16,-5 0 1 15,-4 7 0-15,-4 4 1 16,-4-3-2-16,-5 3 1 16,-4 0-2-16,0 1 0 0,-5-1-5 15,1 0 1-15,-5-3-5 16,9-1 0-16</inkml:trace>
  <inkml:trace contextRef="#ctx0" brushRef="#br1" timeOffset="132835.098">2414 5032 23 0,'4'0'11'0,"0"-7"-2"0,-4 7 15 16,0 0-23-16,0 0 1 16,0 0 1-16,4 0 0 15,-4 0-4-15,0 4 1 16,0-4 2-16,5 3 0 16,-5-3-1-16,0 0 0 0,0 0-5 15,0 0 0-15,8 0-6 16,5 4 0-16</inkml:trace>
  <inkml:trace contextRef="#ctx0" brushRef="#br1" timeOffset="128632.2676">3402 5682 7 0,'-4'7'3'0,"4"-10"0"16,0 3 4-16,0 0-5 16,0 0 0-16,4 3 2 15,0-3 0-15,5 4-5 16,-1-4 1-16,5 4 2 15,0 0 1-15,4 0-1 0,1-1 0 16,7 5-1-16,10-4 0 16,12-4 0-16,0 0 1 15,13-4 0-15,26 0 0 16,5 0-1-16,25 1 1 16,0-9-1-16,25 5 1 15,5-1-1-15,18 4 0 16,-5-4-1-16,8 5 1 15,-8 6 0-15,0 1 0 0,-8 0-7 16,3 4 0-16,-3 3-2 16,-1-7 1-16</inkml:trace>
  <inkml:trace contextRef="#ctx0" brushRef="#br1" timeOffset="133841.2311">3105 4628 18 0,'0'0'9'0,"-4"0"0"15,4 0 7-15,0 0-14 16,0-4 0-16,0 8 2 16,-4-4 1-16,-9 7-6 15,4-3 1-15,-4 0 3 16,1-4 0-16,-6-4 0 15,-3 0 0-15,-5-3-2 16,5 3 1-16,-1-4-2 16,1 8 1-16,-1 0-1 15,-4 0 1-15,1 4-1 16,-5 0 1-16,-1 7-1 16,6-3 0-16,-1-1-1 15,4 1 1-15,1 4 0 16,8-5 1-16,-4 5-1 0,8-5 1 15,-4 1-1-15,5 3 1 16,-1 1 0-16,5-1 1 16,0 1-2-16,-1 3 1 15,1-4-1-15,4 1 1 16,-4-1-1-16,4 1 0 16,0-4 0-16,0-5 1 15,0 5-1-15,8 0 1 16,1-5-1-16,4 1 1 15,4-4-1-15,0-4 1 0,5 4-2 16,-1 0 1-16,1 0-1 16,-1-3 0-16,1 3 0 15,-5 3 0-15,0-3-1 16,0 8 1-16,0 0-1 16,0 3 1-16,1 4 0 15,-5-7 0-15,-1 7 0 16,1 4 1-16,-4 4-1 15,0 0 1-15,-5 0 1 16,-4 0 0-16,0-4 0 16,-4-4 1-16,-9-7 0 15,0 0 0-15,-9-1 0 16,-8-3 0-16,-13 0-1 16,-4-4 1-16,0 0-3 15,-1 0 0-15,10 4-5 16,8-4 0-16,12 0-6 15,18-8 1-15</inkml:trace>
  <inkml:trace contextRef="#ctx0" brushRef="#br1" timeOffset="134591.1339">3879 4291 18 0,'-9'12'9'0,"-25"30"0"16,21-27 15-16,0 12-19 15,-13 7 0-15,-12 20 2 16,-14 7 1-16,1 4-10 16,-5 7 1-16,4-14 6 15,-4-9 1-15,5-3-3 16,3-4 0-16,10-4-3 16,8-7 1-16,8-4-4 15,14-4 0-15,8-4-5 16,12-12 0-16,10-7-5 15,12-7 1-15</inkml:trace>
  <inkml:trace contextRef="#ctx0" brushRef="#br1" timeOffset="134306.938">3471 4486 19 0,'17'-19'9'0,"0"4"-1"15,-13 7 8-15,-4 1-15 16,0 7 1-16,-8 0 2 15,-1 3 1-15,-8 5-5 16,-5 3 0-16,-3 9 3 16,-1 6 0-16,0 1 0 15,5 11 0-15,3-3-2 16,10-1 0-16,4-7 0 16,4-8 0-16,8-4 0 15,5-3 0-15,9-9 1 16,-1-6 0-16,0-13-1 15,1-7 1-15,-1-7-2 0,-3-8 1 16,-5 11 0-16,-1 0 0 16,-3 0-2-16,-5 4 0 15,-4 1-3-15,0 6 0 16,-4 9-7-16,0 3 0 16,-1 4-1-16,5 0 1 15</inkml:trace>
  <inkml:trace contextRef="#ctx0" brushRef="#br1" timeOffset="134876.7408">3716 4891 23 0,'8'-15'11'0,"-4"22"-8"0,-4-7 15 16,-4 8-14-16,-9 0 0 15,-13-4 2-15,5 3 0 16,-5 5-8-16,5 3 1 15,8 0 5-15,0 4 0 16,4 0-2-16,9 4 1 0,13-7-2 16,9-5 1-16,4-7-1 15,-1-8 1-15,5-4-1 16,9-7 0-16,-5-8 0 16,1 8 1-16,-14 0-1 15,-4-1 1-15,-12-3-1 16,-10 4 0-16,-7 0-3 15,-18 7 1-15,-5 4-6 16,-4 16 1-16,1 3-7 16,16-11 0-16</inkml:trace>
  <inkml:trace contextRef="#ctx0" brushRef="#br0" timeOffset="-16738.8334">8367 3562 17 0,'-2'-2'8'0,"2"2"-1"16,0 0 9-16,0 0-14 16,0 0 1-16,0 0 0 15,0 0 1-15,0 2-5 16,0-2 1-16,0 5 2 0,-3-2 1 15,3 2-1-15,0 5 0 16,0 6 0-16,0 10 0 16,0 10-1-16,3 5 0 15,-1 13 0-15,4 16 0 16,0 10-1-16,-3 13 1 16,-3-1-1-16,3 12 0 15,-3-9-1-15,0-2 1 0,-3-13-1 16,3-8 1-16,-3-10 0 15,0-8 0-15,0-8-5 16,3-12 0-16,6-13-4 16,0-9 0-16</inkml:trace>
  <inkml:trace contextRef="#ctx0" brushRef="#br0" timeOffset="-14113.2085">7306 3983 24 0,'-3'0'12'0,"-3"0"-9"0,3 0 12 15,3 0-15-15,-3-3 1 16,0 3 2-16,3 0 1 16,-3 0-4-16,3-3 1 0,0 6 2 15,0 0 0-15,0 2 0 16,0 0 1-16,3 0-1 16,0 5 0-16,3 1 0 15,3-1 0-15,2 0 1 16,1-2 0-16,2 2-1 15,4-2 1-15,-1-5-1 16,4-1 0-16,2-2-1 16,3-2 1-16,6-4-2 15,0-1 0-15,5-1 0 16,-2 3 0-16,3 2 0 16,5-4 0-16,4 1-1 15,-7-1 1-15,1-1 0 16,3 5 0-16,-1 1-1 15,6 2 1-15,-2 2-1 16,-4 1 1-16,4 0 0 16,2-1 0-16,0 1-1 15,-2-3 1-15,8-3 0 16,6 1 0-16,6-1-1 0,-1 0 1 16,7-2 0-16,-1 0 0 15,13-3-1-15,4 3 1 16,1 3-3-16,3-6 1 15,9 10-7-15,5 4 1 16,3 12-8-16,1 0 1 16,-13 2-3-16,-14-4 0 15</inkml:trace>
  <inkml:trace contextRef="#ctx0" brushRef="#br1" timeOffset="138150.582">4627 4948 8 0,'0'0'4'0,"0"-3"-3"16,0 3 5-16,0 0-4 16,0 0 0-16,0 0 3 15,0 0 0-15,0 0-5 16,0 0 1-16,0-4 4 16,-5 8 0-16,1 3-1 15,0 12 0-15,-1 16 0 16,5-1 0-16,5 20-2 0,-5 30 1 15,4 11-1-15,0 27 0 16,1 0-1-16,3 12 0 16,-4 4-4-16,1-8 1 15,-1-12-7-15,5-11 0 16</inkml:trace>
  <inkml:trace contextRef="#ctx0" brushRef="#br1" timeOffset="227148.2904">-1445 4681 19 0,'4'-8'9'0,"5"-15"-3"0,-5 16 10 0,-4-1-13 15,0-7 0-15,-4 11 2 16,-5 4 1-16,-4 4-7 16,-4 19 1-16,-4 4 5 15,-1 3 0 1,-21 20-1 0,9-1 1-16,4 1-2 15,8 0 0-15,9-4-1 16,9-8 0-16,13 0 0 15,8-11 0-15,0-12-1 16,4-7 0-16,10-8 1 16,7-8 0-16,5-7-1 15,0-8 1-15,-4 4-1 16,-5-4 0-16,-4-4-1 16,-8-7 1-16,-5-5-1 0,-8-6 1 15,-9-13-1-15,-9-3 0 16,-8 8-1-16,-9-1 1 15,0 8-1-15,0 12 0 16,1 7-3-16,-1 16 1 16,9 11-4-16,4 11 1 15,9 16-8-15,16 11 1 16</inkml:trace>
  <inkml:trace contextRef="#ctx0" brushRef="#br1" timeOffset="227899.4263">-917 4647 25 0,'-4'0'12'0,"4"-4"-3"16,0 8 14-16,-4 7-20 16,-9 12 0-16,0-4 2 0,-4 8 1 15,-5 7-7-15,1 1 0 16,-1-5 5-16,-3 5 1 15,3 3-2-15,1 0 0 16,3-4-1-16,6 1 0 16,-1-9-1-16,4-7 1 15,0-3-1-15,5-12 0 16,0-8-1-16,4-8 1 16,0-7-2-16,4-4 1 15,9 0-2-15,0-7 0 16,0-5-1-16,4-3 0 0,0-4 0 15,5-4 0-15,-5 1 0 16,-4 6 1-16,4 13 1 16,0-1 0-16,0 12 1 15,1 3 1-15,-6 5 0 16,-3 22 1-16,-5 4 0 16,5 8 1-16,-5 7 0 15,1 8 1-15,-1-8-1 16,0 5 0-16,0 3-1 15,1 0 1-15,3-4-2 16,1-4 1-16,-1-3 0 16,1-12 0-16,4-8 0 15,0-11 1-15,0-11-1 16,4-8 0-16,0 0 0 16,0-4 0-16,1-8-1 15,-1-7 1-15,0-8-2 0,0-7 0 16,5-1-1-16,-5 5 1 15,0 7-4-15,0 7 1 16,0 8-5-16,1 8 0 16,-1 8-5-16,-4 19 1 15,4 3-4-15,-9 4 1 16</inkml:trace>
  <inkml:trace contextRef="#ctx0" brushRef="#br1" timeOffset="228303.4012">-315 4559 30 0,'-4'-4'15'0,"-5"23"-9"15,9-15 25-15,-4 7-29 16,-5 12 0-16,-8 12 4 15,0-5 0-15,0 8-7 16,-5 4 1-16,5-11 5 16,0 0 0-16,0-1-1 15,4 1 0-15,0-1-1 16,4-7 0-16,5-4-1 16,4-4 1-16,4-3-1 0,1-8 0 15,7 0-1-15,10-4 1 16,4 0-1-16,4-4 0 15,0 0-1-15,-9 0 0 16,1 0-3-16,-1 0 1 16,-4 1-4-16,1 3 1 15,-1 0-4-15,-4 0 0 16,-5 0-5-16,5 0 1 16,0-4-2-16,4 4 1 15</inkml:trace>
  <inkml:trace contextRef="#ctx0" brushRef="#br1" timeOffset="228860.1147">398 4532 44 0,'-8'4'22'0,"16"49"-18"0,-8-34 38 0,-8 12-39 16,-5 15 1-16,-17 0 4 15,-9 15 1-15,0 19-10 16,-4 4 0-16,0 15 6 16,0-11 1-16,5-4-3 15,-1 0 0-15,0-19-9 16,14-15 1-16,3-1-11 15,14-7 0-15,8-30-4 16,0-12 1-16</inkml:trace>
  <inkml:trace contextRef="#ctx0" brushRef="#br1" timeOffset="228619.8508">-6 4624 29 0,'-4'-19'14'0,"0"15"-7"16,4 4 26-16,0 0-30 15,0 0 0-15,-5 11 5 16,1 1 0-16,4 7-9 16,0 0 1-16,4 0 6 15,5 4 0-15,4 0-2 16,0 7 1-16,0-3-3 16,8 4 1-16,-4-5-2 0,1-6 1 15,-1-9-5-15,0 0 1 16,-4 1-4-16,4-4 0 15,0-1-5-15,0-3 1 16,1 0-7-16,7-8 1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26:16.7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2975 366 11 0,'17'-19'5'0,"0"-19"-3"15,-13 30 6-15,1-3-6 16,-5-1 1-16,0-3 1 16,-5 0 0-16,-8-4-5 15,-4-4 1-15,-9 0 3 16,-4-4 1-16,-8-3-2 15,-14-1 1-15,-12 8-1 16,-9 0 0-16,-18 4-1 16,-20 0 0-16,-14 8-1 0,-12 11 1 15,-27 7-1-15,-12 16 0 16,-13 12 0-16,-4 7 0 16,-1 19-1-16,-12 0 1 15,17 11-1-15,4 12 1 16,9 12 0-16,21 7 1 15,18 4 0-15,29-8 0 16,27-3 0-16,21-5 1 16,34-14 0-16,34-5 1 15,27-7-1-15,34-4 0 0,12-15 0 16,31-11 1-16,25-16-1 16,14-4 0-16,25-19 0 15,9-3 1-15,4-13-1 16,13-14 0-16,-9-8 1 15,9-4 0-15,-17-7 0 16,-5-8 0-16,-16 0 0 16,-14-8 0-16,-4-4 0 15,-26 4 0-15,-29 1-2 16,-18-5 1-16,-17 20-1 16,-18 3 1-16,-25 0-2 15,-30 1 0-15,-30-1-2 16,-39 4 1-16,-26 0-4 15,-43 16 1-15,-42 15-8 16,-44 26 0-16,-38 23-2 16,-35 16 0-16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29: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1615 197 20 0,'4'12'10'0,"-4"-39"-3"16,4 19 10-16,0-3-13 15,-4-1 0-15,-4-3 2 16,-4-4 1-16,-1 0-9 16,-4 0 1-16,-4 0 5 15,-9 0 1-15,-13 3-1 16,-12 5 1-16,-5 3-1 15,-4 8 0-15,-22 8-1 16,-8 7 0-16,-9 12-1 16,-17 3 1-16,13 12-3 15,-13 12 1-15,-4 22-1 16,4 1 0-16,4 18-2 16,9 5 1-16,17 22-1 15,8 0 0-15,18-4 0 0,17 8 0 16,22-7 0-16,29-24 1 15,23-7 1-15,33-11 1 16,13-24 1-16,14-19 0 16,20-22 0-16,14-20 0 15,21-26 1-15,0-27 1 16,9-27-1-16,-5-11 1 16,1-20-1-16,-10-3 0 15,-12-16 0-15,-21 1 0 16,-22 11-1-16,-18 7 1 0,-29 9-3 15,-30 18 1-15,-22 12-2 16,-34 15 1-16,-35 11-4 16,-34 20 1-16,-26 23-11 15,-34 37 0-15,-17 47-3 16,-44 30 1-16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7:31:56.7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7 204 21 0,'-8'0'10'0,"11"-10"-6"0,-3 10 11 0,0-4-14 16,0-3 1-16,0 0 0 16,0-3 1-16,2 3-3 15,1 0 1-15,2 0 2 16,0-2 1-16,3-3-2 16,5-2 0-16,0 0 0 15,3-2 0-15,2 0-1 16,3-1 0-16,0 6 0 15,0-1 0-15,3 5 0 16,-3 2 0-16,5-2 0 16,0 3 0-16,-5 4 0 15,-2 0 0-15,-4 2 0 16,-2 3 0-16,-2 2 0 16,-1 2 1-16,-4 3 0 15,-4 2 1-15,-4 0 0 0,-1-3 1 16,-2 1-1-16,-6 7 0 15,1-1 0-15,-1 3 0 16,-4 0-2-16,-1-2 1 16,0 2-1-16,3 0 1 15,0 0-1-15,-3 2 1 16,6-4-1-16,-1 2 0 16,1 0-1-16,-1-10 1 15,3 3-1-15,1 0 1 16,1 3-1-16,1-1 0 15,2 0 0-15,1 1 1 16,2-1-1-16,0-2 0 0,0 0 0 16,0-3 1-16,2-1-1 15,1-3 1-15,0 0-1 16,-1 0 1-16,1-3 0 16,-3-1 0-16,0-1-1 15,0 0 0-15,0-2 1 16,0 3 0-16,0-3-1 15,0 2 1-15,0 0-1 16,0-2 1-16,0 0-1 16,0 0 1-16,3 3-1 15,-3-3 1-15,0 0 0 16,0 0 0-16,0 0 0 16,0 0 0-16,0 0 0 15,0 0 0-15,0 2 0 16,0-2 1-16,0 0-2 15,0 2 1-15,0-2-1 0,0 0 0 16,0 3 0-16,0-6 1 16,0 3-1-16,0 0 0 15,0 0-3-15,0 0 0 16,0-2-5-16,0 2 0 16,0 0-6-16,2-2 0 15,-2 2-3-15,0 0 0 16,-2 2 2-16,-1 7 0 15</inkml:trace>
  <inkml:trace contextRef="#ctx0" brushRef="#br0" timeOffset="15764.0723">594-65 35 0,'-11'-2'17'0,"1"-7"-8"15,7 6 18-15,1 1-25 16,-1 0 1-16,3 2 1 16,3-5 1-16,2 3-7 15,5-3 1-15,9-4 3 16,4-1 1-16,6-1-2 16,3-1 1-16,-3 0-2 15,-1 1 1-15,4 1-1 16,-3 6 0-1,5 8 0 1,-8 10 1-16,-8 0-1 16,-7-4 1-16,-6 4 0 15,-5 4 1-15,-5 3 0 16,-8 3 0-16,-3 3 1 16,3 6 0-16,-3 2 0 15,-5 0 0-15,0-2 0 0,-2-1 1 16,-4 1-1-16,4-5 1 15,2-5-1-15,5 3 0 16,0 4-1-16,6-2 1 16,-1 0-2-16,4-5 1 15,1 3-1-15,4-3 0 16,2 1-1-16,0-6 1 16,2-2-5-16,4-6 0 15,4-3-11-15,6-5 1 16,-1 0-3-16,-1 1 0 0,-4-3-3 15,1-5 0-15</inkml:trace>
  <inkml:trace contextRef="#ctx0" brushRef="#br0" timeOffset="16278.1165">667 744 66 0,'0'-3'33'0,"-5"6"-37"0,5-8 75 0,3 0-68 15,-3 5 0-15,0 0 3 16,2-2 0-16,-2 2-7 16,6 2 0-16,-1-2 1 15,0-2 0-15,0-3-11 16,1 1 0-16,4-3-9 15,1-2 1-15,-6 2-5 16,-3-7 1-16</inkml:trace>
  <inkml:trace contextRef="#ctx0" brushRef="#br0" timeOffset="663.3657">243 781 29 0,'-11'5'14'0,"1"-5"-12"0,10 0 30 0,0 0-30 16,-3 0 0-16,0 2 1 16,3-2 1-16,0 3-5 15,0 1 0-15,6-4 3 16,2 0 0-16,-3 0-1 15,3 0 0-15,0-4-1 16,-3 4 0-16,5-5 0 16,-4-2 1-16,-1 2 0 15,-3 3 1-15,1-5 1 16,-3 7 0-16,0 2 0 16,-5 3 1-16,0 4 0 15,-3-2 0-15,2-2-2 16,-1 0 0-16,1-3-5 15,4 0 1-15,2 1-9 0,5-6 1 16,3-8-5-16,2-3 0 16</inkml:trace>
  <inkml:trace contextRef="#ctx0" brushRef="#br0" timeOffset="17295.8769">1121-156 29 0,'-3'-4'14'0,"-2"-8"-4"0,5 12 21 0,3-5-29 16,2-2 1-16,3-2 2 15,5 0 0-15,0-1-6 16,0-1 1-16,5-1 4 16,3-4 1-16,3-1-2 15,2 6 0-15,0 6-1 16,1 3 0-16,-4 6-1 15,1 6 0-15,-1-1-1 16,-7 7 1-16,0 1-1 16,-3 6 1-16,-8-2 0 15,-2 0 0-15,-3 2 0 16,-8 3 0-16,-2 0 0 16,-6-1 0-16,-5-2 0 15,-3 1 0-15,-5 1 0 16,3-4 1-16,3 0 0 15,-1 3 1-15,-2-3 0 0,0-5 0 16,2 3 0-16,-2-1 0 16,2 1 0-16,3 0 0 15,5 2-2-15,3-3 1 16,3 3-1-16,2-5 1 16,3-6-1-16,5 1 1 15,0-4-3-15,5 0 1 16,3-2-6-16,0-3 0 15,2 3-8-15,1 0 0 16,-1 4-4-16,1 0 1 0,-1 1-3 16,-5-3 1-16</inkml:trace>
  <inkml:trace contextRef="#ctx0" brushRef="#br0" timeOffset="17671.9802">1100 595 75 0,'-11'2'37'0,"-4"3"-35"0,9-5 84 16,1 0-81-16,0 2 0 16,0 0 1-16,0 1 1 15,2-3-10-15,0 2 1 16,3-2 5-16,0 0 0 15,3-2-12-15,2-3 1 16,3 0-14-16,5 3 0 16,-5-5-2-16,0 2 0 0</inkml:trace>
  <inkml:trace contextRef="#ctx0" brushRef="#br0" timeOffset="25869.5516">996 991 21 0,'-4'0'10'0,"8"-3"2"0,-8 1-3 15,4 4-8-15,0-2 0 16,0 0 1-16,0 0 0 16,4 0-2-16,0 0 1 15,4 3 2-15,1-1 0 16,-1 3-1-16,4-1 1 16,4 3-1-16,0 3 0 0,1 4-1 15,-1 4 1-15,0 1-1 16,0 0 0-16,5 4 0 15,-5 5 0-15,0 5-1 16,0-5 1-16,-3-1-1 16,-5-1 1-16,0 2 0 15,-4-2 0-15,-4-1-1 16,-4-4 1-16,0 0-2 16,-4-4 1-16,0-6-5 15,3-6 0-15,5-5-6 16,9-9 0-16</inkml:trace>
  <inkml:trace contextRef="#ctx0" brushRef="#br0" timeOffset="27043.4328">1305 821 17 0,'4'-3'8'0,"-4"3"-3"16,0 0 7-16,0 0-11 16,4 0 1-16,0 3 1 15,0-1 0-15,0 0-3 16,4 3 0-16,1 2 3 0,-1 0 1 15,4-2-1-15,0-1 0 16,0 10-1-16,5 3 1 16,-5 6-1-16,-4 3 1 15,-4 6-2-15,-4 5 0 16,0-2 0-16,-4 3 0 16,-4 1 0-16,-4-4 1 15,-9 3-1-15,5-3 0 16,0-3-1-16,-1-2 1 0,-3-6-4 15,4-1 1-15,4-7-9 16,4-6 1-16</inkml:trace>
  <inkml:trace contextRef="#ctx0" brushRef="#br0" timeOffset="32220.2707">1045 891 12 0,'0'2'6'0,"0"-7"4"16,0 5-3-16,5-2-5 15,-5 2 1-15,0 2 1 16,0-2 0-16,0 0-5 15,0 3 0-15,-2 1 4 16,-1-1 0-16,3 1 0 16,-3 3 0-16,1 0 0 15,-1 0 0-15,0-2-1 16,-2 4 1-16,3 1 0 16,-4-3 0-16,1 0-2 15,0 2 1-15,0-5-1 16,-3 1 1-16,0 2-2 0,-3 0 1 15,-2 0-1-15,0-2 1 16,0-1 0-16,0 3 0 16,-3-2-1-16,0 0 1 15,1-1 0-15,-1 1 0 16,3 0-1-16,2-3 1 16,-2-2-1-16,5 0 0 15,-2-2 0-15,2-1 1 16,0 1-1-16,3-5 0 15,-3 2 0-15,3 1 0 16,2 1 0-16,3-1 0 0,-2 1-1 16,-1 3 1-16,3 0 0 15,0-4 0-15,0 1-1 16,0 3 1-16,0 0 0 16,0 3 0-16,0-1 0 15,0 0 0-15,0 3 0 16,0 0 0-16,0-1 0 15,-3 3 0-15,-2-2 0 16,3 2 1-16,-4 2-1 16,-2 3 0-16,1 2 0 15,-7 0 1-15,4-5-1 16,-6 1 1-16,3-3-1 16,0 0 1-16,0 0-1 15,-3 0 1-15,0 0-1 16,-2 0 1-16,-6 0-1 15,4 0 0-15,-4-3 0 0,0 1 0 16,3 0 0-16,0-3 1 16,3 0 0-16,2 1 0 15,-5 1-1-15,0 1 1 16,0 0 0-16,3-3 1 16,0 0-1-16,2 1 0 15,-2-3-1-15,5 0 0 16,2 0 0-16,3-3 1 15,0 1-2-15,6-3 1 16,2 1-1-16,0-1 0 16,0 5 0-16,2-2 0 0,4-1 0 15,-4 1 0-15,1 0 0 16,2-1 1-16,-2 3 0 16,-1 3 0-16,1-1-1 15,0 0 1-15,-1 3 0 16,-2 0 0-16,-2-1 0 15,-1 1 0-15,-2 2 0 16,-3 0 0-16,-3 0 0 16,1 0 1-16,-3 0-1 15,0-3 0-15,-6 1 0 16,4-3 1-16,-1-2-1 16,-3 0 0-16,1-2 0 15,0-3 1-15,-3 1-1 16,0-3 0-16,2 0 0 15,4-2 0-15,-1-1 0 16,3 1 0-16,-3 0 0 16,3 2 0-16,0 2-1 0,2-2 1 15,4-5 0-15,1 3 0 16,1 2-1-16,2-2 1 16,3 2-1-16,3 2 1 15,0-2-1-15,-1 2 1 16,4 3-1-16,-1 2 0 15,0 0 0-15,-2 2 1 16,-1 1 0-16,1 1 0 16,-3-4-1-16,-3 3 1 15,-2-1 0-15,-3 0 0 0,-2 1 0 16,-3 1 1-16,-1 1-1 16,-4-3 0-16,-3-4 0 15,3 0 1-15,-6-3-1 16,3 3 0-16,-2-5 0 15,-4 2 0-15,1-2 0 16,0 0 0-16,0-5 0 16,2 3 1-16,1-3-1 15,-4 3 1-15,-1 0-1 16,4-1 1-16,3-1 0 16,0 1 1-16,3 1-2 15,7 0 1-15,3 2-2 16,6 0 1-16,2 0 0 15,5 2 0-15,0 1-1 16,0 1 0-16,-2 3 1 0,2-2 0 16,-5 2 0-16,0 0 0 15,0 2 0-15,0-2 1 16,-5 0-1-16,0 3 0 16,-3-1 0-16,-3-2 1 15,-2-2-1-15,0-5 0 16,0 0-1-16,0-5 1 15,0-4 0-15,0 4 0 16,0-7 0-16,-3-4 0 16,3-3 0-16,2 3 0 15,3 0 0-15,3-3 0 0,5 0-1 16,0-2 1-16,5 1-1 16,1 1 1-16,2-2-1 15,-1-2 1-15,1 4 0 16,3 3 0-16,-3 2-1 15,0 2 1-15,-1 5-1 16,1 0 1-16,3 5 0 16,-6 2 0-16,0 2-1 15,-2 3 1-15,-3 2 0 16,0 0 1-16,-3 0-1 16,-2-3 0-16,0 1 0 15,0 0 0-15,-3 2 0 16,2-5 0-16,1 1-1 15,0-3 1-15,0-3 0 16,-1-1 0-16,1-3-1 16,3-3 1-16,-1 3-1 0,3-2 1 15,0 0 0-15,0-3 0 16,3-2-1-16,2 0 1 16,3-5-1-16,2 3 0 15,3 0 1-15,3-5 0 16,5 0-1-16,-5 7 0 15,7 0 1-15,-4 5 0 16,-4 2 0-16,-4 2 0 16,-3 5 0-16,-3 7 0 15,0 0 0-15,0 0 1 0,-2 2-1 16,-3 3 0 0,0 2 0-16,0-5 0 0,-3 3 0 15,3-5 1-15,0-2-1 16,0-5 0-16,0-3 0 15,3 1 0-15,-3-5 0 16,3 0 0-16,-1-2-1 16,1-3 0-16,0 3 0 15,-3-1 1-15,2-6-1 16,6-2 0-16,0-6 0 16,2 3 1-16,4-7 0 15,4 5 0-15,0 2 0 16,3 0 1-16,0 9 0 15,0 1 0-15,0 4 0 16,3 2 0-16,-1 5-1 0,-2 5 0 16,-5-3 0-16,0 8 1 15,-3 1-1-15,3 1 1 16,-9 2-1-16,1-2 1 16,-2 2-1-16,-1-5 1 15,-3 0-1-15,-2-2 1 16,0 0-1-16,3-4 0 15,0-3 0-15,2-3 0 16,0-1-1-16,6 1 1 16,-1-1-1-16,1-1 1 15,-1-2-1-15,1-2 1 0,2 2-1 16,0-3 1-16,3 3-1 16,4 0 1-16,4 3 0 15,2 1 0-15,6 3 0 16,7-4 1-16,3 4 0 15,5 0 0-15,-13 2-1 16,-2 7 1-16,-3-2-1 16,-6 3 1-16,-2 4-1 15,-5 0 1-15,-3 2-1 16,-3 0 1-16,-2-2-1 16,-2 3 1-16,-4-3-1 15,1 0 1-15,-3-3-1 16,0-1 0-16,0-1 0 15,0-2 1-15,0 0-1 16,2-5 0-16,4 1-1 16,2-6 1-16,2 1-1 15,3 0 1-15,3-1-1 0,2-1 0 16,3-3 0-16,3-3 0 16,-1 1 0-16,9-2 0 15,-1 4 0-15,1 0 0 16,-3 4 1-16,-1-1 0 15,4 6 0-15,2 3 1 16,0 2-1-16,0 2 1 16,-2 7-1-16,-4 3 1 15,-4-3-1-15,-3 3 1 16,-3-3-1-16,-5 3 1 16,-2-5-1-16,-3 0 1 0,-3-5 0 15,0 5 0-15,-5-7-1 16,3 0 0-16,0-2 0 15,-1-1 0-15,3-6-1 16,3 0 0-16,5-5-1 16,0 2 1-16,3-2-1 15,3 0 1-15,2-4 0 16,-3 4 0-16,0 2 0 16,1-4 1-16,2 4 0 15,2 3 0-15,1 2 1 16,2 7 0-16,0 4 0 15,0 3 0-15,1 3 0 16,-4 4 0 0,1 4 0-1,-6 1 1-15,-5 4-2 16,-5-6 1-16,-3 1-1 0,-2-6 1 16,-3-3-1-16,-3-2 1 15,1-2-1-15,-1 2 0 16,1-3 0-16,2 1 0 15,0-5-1-15,5-2 1 16,3-5-1-16,2-3 1 16,3-4-1-16,6 5 0 15,2 2 0-15,0-2 1 16,-3 2 0-16,0 0 0 16,3 2-1-16,0 3 1 0,3 4 0 15,-1 1 0-15,1 4 0 16,2 4 1-16,0 3-1 15,-5-2 1-15,-2 4-1 16,-4 3 1-16,-1 2-1 16,-4 0 1-16,-5-3-1 15,-5-1 1-15,-2 1 0 16,-6 1 0-16,-3 2-1 16,-2-2 1-16,-3-3 0 15,1-2 0-15,-1 0-1 16,3-2 0-16,0-3-1 15,5-5 1-15,3 1-1 16,5-3 1-16,5 1-1 16,3-6 0-16,7 1 0 15,1 2 1-15,3 2-1 16,2 1 1-16,2 4 0 0,3 7 0 16,-2 0-1-16,-3 7 1 15,-3 4 0-15,1-1 0 16,-6 1 0-16,-3 1 0 15,-5 0 0-15,-2-1 1 16,-6-4-1-16,-2-2 1 16,-5 4 1-16,-3-2 0 15,-3-2 0-15,-2-1 1 16,-1 3-1-16,-2-2 1 16,0-3-1-16,3-2 1 15,2 0-3-15,3 0 0 0,3 0-1 16,4-4 1-16,4-1-3 15,2-2 1-15,2 0-1 16,4-2 0-16,1-3 0 16,4 5 0-16,-1-3 1 15,4 3 0-15,-1 0 0 16,-3 3 1-16,1-3 1 16,-1 7 0-16,-2 0 1 15,-3 0 0-15,-5-3 1 16,0 3 0-16,-2 0 1 15,-4 3 1-15,-2 1-1 16,-2 1 0-16,-3-3 0 16,0-4 0-16,0 2-2 15,0 0 1-15,-1-2-1 16,4-1 0-16,2-4-1 16,0 0 0-16,3 0-1 15,0-5 0-15,2-2 0 0,3 0 0 16,0 0 0-16,3-4 0 15,2 4 0-15,0 0 1 16,3 0-1-16,0 2 1 16,0 3 0-16,0-1 0 15,0 3 0-15,-1 3 0 16,-1 1 0-16,-4 1 0 16,-2 0 0-16,-2-1 1 0,-4-1-1 15,-1-1 1-15,-4 3-1 16,-5-1 1-16,-2 1 0 15,0 0 1-15,-3-3-1 16,5 3 1-16,-2-1-2 16,2-4 1-16,3-2 0 15,0 2 0-15,2 0-1 16,6-5 0-16,0-2-1 16,2 0 1-16,0 3-1 15,3-3 1-15,3 0-1 16,2 0 0-16,1 0 0 15,-1 4 1-15,3-1-1 16,-1 1 1-16,1 1 0 16,-2 2 0-16,-1 0 0 15,-3 0 0-15,-2 0 0 16,0 0 1-16,-2 2 0 16,-3 0 1-16,-1 1 0 0,1-1 1 15,-3 0 0-15,-5 1 1 16,-5-3 0-16,-6 0 1 15,-2 0-1-15,-3-3 0 16,0-1-1-16,0-1 0 16,3-2-2-16,0 0 0 15,2-2-6-15,3-1 1 16,3 1-9-16,8 2 1 16,4 0-6-16,6 0 1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9T07:32:11.1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0,'0'0'16,"0"0"0,0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5:59:45.0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-1 3143 16 0,'3'-2'8'0,"-1"-1"-6"16,-2 3 9-16,5 0-10 15,-1-2 0-15,1 2 0 16,-1-4 1-16,3-1-3 16,2-1 1-16,0-3 2 15,2 0 0-15,3-4 0 16,-1 2 0-16,5 0 0 15,0 0 1-15,1-2-1 16,1-3 1-16,5 1-1 16,4-3 0-16,0 1-1 15,1-3 0-15,-1 6 0 16,5-3 0-16,0-3-1 16,2 0 0-16,0-2 0 0,5 2 0 15,2-2 0-15,-5-9 0 16,3 1 0-16,0 3 1 15,1-2-1-15,1 1 1 16,3-3-1-16,1 2 0 16,0 3 0-16,-1-5 1 15,-4 0-1-15,4 0 0 16,-1-2 0-16,0-4 1 16,0 1-1-16,3-1 0 0,1-1 0 15,-6-1 1-15,2-1-2 16,5 7 1-16,0 0 0 15,2-4 1-15,0-1-1 16,0-2 0-16,-3-4 0 16,3 5 0-16,3-5 0 15,-3 2 0-15,2 2 0 16,2 7 0-16,-4-2 0 16,0-7 0-16,2 0 0 15,3-2 1-15,-3 2-1 16,7 2 1-16,-9-2-1 15,2 0 0-15,3 5 0 16,-1 4 1-16,3-2-1 16,4-1 0-16,-6-3 0 15,-1-1 1-15,3-2-2 16,-1 5 1-16,3-1 0 16,-2 1 0-16,-5 1 0 0,-2 6 0 15,3 1 0-15,-1-2 0 16,2 0 0-16,-4 3 1 15,2-5-1-15,-4-1 1 16,-5 1-1-16,3 0 1 16,4 2-1-16,-3 1 1 15,-1 1-1-15,-1-2 1 16,3 5-1-16,-5 1 0 16,0 3 0-16,5-2 0 0,-3 0 0 15,-4-3 0-15,0 5 0 16,0-4 1-16,0 2-1 15,-4-3 0-15,-3 1 0 16,4 4 0-16,-1 0 0 16,1 0 1-16,1 0-1 15,-5 0 0-15,5-1 0 16,0 6 0-16,-3-1 0 16,0-2 1-16,1 9-1 15,1-2 1-15,1-2-1 16,0-1 1-16,-3 1-1 15,3-1 0-15,-1 3 0 16,1 0 0-16,-5 2 0 16,3-2 1-16,-1-1-1 15,0 3 0-15,3 0 0 16,-2 5 0-16,1-1 0 0,5 1 0 16,-6-1 0-16,-3-2 0 15,2 5 0-15,3 2 1 16,0-1-1-16,-1 3 0 15,3 5 0-15,5-1 1 16,-8-2-1-16,1 1 1 16,2-1-1-16,0 0 1 15,2 0-1-15,-2 0 0 16,4 3 0-16,-2 1 0 16,-2-1 0-16,0-1 0 15,0 1 0-15,2-1 1 0,3 3-1 16,-3-1 0-16,2 1 0 15,1 2 0-15,-3-3 0 16,-2-1 0-16,0-3 0 16,2 5 0-16,0-1 0 15,3 7 0-15,-3-4 0 16,0-2 0-16,-4 2 0 16,-3-1 1-16,5 3-1 15,2 3 0-15,3 1 0 16,-5 3 0-16,-3 2 0 15,5 2 0-15,-4 2 0 16,-3 5 1-16,3-3-1 16,2-2 0-16,5 0 0 15,-6 1 1-15,4-1-1 16,-1 2 1-16,0-6-1 16,-2-4 0-16,2-1 0 15,5-2 0-15,-3 1 0 0,-4 1 1 16,0 5-1-16,4 0 1 15,-6 0-1-15,0-3 0 16,4 3 0-16,0 2 0 16,0 5 0-16,-2-3 1 15,2 0-1-15,1 0 1 16,-3 0 0-16,2 1 0 16,-2-1 0-16,2-6 0 15,2 1-1-15,-4 4 1 0,2 3-1 16,0 0 0-16,-2 1 0 15,-2-3 1-15,2 5-1 16,0 2 0-16,0 2 0 16,0 0 0-16,2-2 0 15,0-1 1-15,-2 1-1 16,-2-6 1-16,2-1-1 16,0 2 0-16,2 5 0 15,0 0 0-15,-4 0 0 16,4 0 1-16,-2 4-1 15,-5-2 0-15,0 0 0 16,1 2 0-16,2 1 0 16,-1-12 1-16,-1 2-1 15,1 5 1-15,1 0-1 16,-3 2 0-16,-2 0 1 16,1 0 0-16,1 3-1 15,0-1 0-15,3 0 0 0,2 0 1 16,-2 1-1-16,2-8 1 15,-3 1-1-15,1 0 1 16,2 4-1-16,2-3 1 16,2 6-1-16,1 3 1 15,-1-1-1-15,1 2 0 16,-3 1 0-16,0-1 0 16,2-2 0-16,5-1 0 15,-2 3 0-15,2-3 0 0,2 5 0 16,1 2 0-16,3-2 0 15,5 0 0-15,3 0-1 16,2-5 0-16,6 5-3 16,12 2 1-16,11 5-5 15,0 1 1-15,12 8-8 16,11 6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9T06:03:38.68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5666 1518 25 0,'-2'-2'12'0,"2"13"-9"16,0-9 12-16,0-2-14 15,2 2 0-15,1 5 3 16,-1-1 0-16,3 6-4 16,0-3 1-16,0 2 2 15,0 2 1-15,0 0-1 16,3-1 1-16,-3 1-2 15,0-2 0-15,3 0 0 16,-3 3 0-16,2-3-1 16,-2 0 0-16,3-4 0 15,-3-1 0-15,0-1 0 0,0-3 0 16,-3-2 1-16,-2 0 0 16,3-5-1-16,-3 1 1 15,0-5 0-15,-3 0 0 16,1 0 0-16,-6-2 0 15,1 2-2-15,-3-2 1 16,-5-2-1-16,-1-1 1 16,-1-1-1-16,-1-1 0 0,1 5 0 15,-1 4 1-15,1 1-1 16,4 6 1-16,1 4 0 16,-3 3 0-16,-3 6 0 15,1 5 0-15,-1 2-1 16,-5 2 1-16,3 5-1 15,3 0 0-15,-3 8 0 16,2 6 1-16,1-1-1 16,2 6 1-16,2 6-1 15,3-1 0-15,3-7 0 16,2-6 1-16,5-6-2 16,5-3 1-16,2-1 0 15,1-1 0-15,7-5 0 16,2-4 0-16,3-2 0 15,3-3 0-15,-1-4 0 16,-4-4 0-16,2-5 0 16,-2-3 0-16,2-5-1 15,0-1 1-15,0-5 0 16,0 1 0-16,0-3-1 0,-5 1 1 16,-3-1-1-16,-2-2 1 15,-5 3 0-15,-2-3 0 16,-6 2 0-16,-2-2 1 15,-5 5-1-15,-2 4 0 16,-1 2 0-16,1 1 1 16,-1 1-1-16,3 1 0 15,-2 4 0-15,2-5 0 16,0 1 0-16,0 4 0 0,2 0 0 16,6-5 1-16,-1 3-1 15,8-2 0-15,-5 4 0 16,5-5 0-16,5-1 0 15,3 1 0-15,4-6 0 16,6 4 0-16,-1 1-1 16,3-1 1-16,0 3 0 15,-2-1 0-15,2 3 0 16,-2 0 0-16,-1 2-3 16,-2 0 0-16,-2 2-6 15,-3 2 1-15,0 5-7 16,-10-2 1-16</inkml:trace>
  <inkml:trace contextRef="#ctx0" brushRef="#br0" timeOffset="659.97">6045 1767 22 0,'-3'-6'11'0,"8"-21"-9"16,-2 18 9-16,-1 0-11 15,1-2 1-15,-3 2 1 16,-3-2 1-16,1 2-1 16,-3 2 0-16,0 3 2 15,-3 4 1-15,1 2 0 16,-3 7 0-16,0 4-1 16,0 12 1-16,0-5-2 15,-3 7 0-15,1 4 0 16,-1 0 0-16,3 5-1 15,3 4 0-15,2 0-1 16,7-4 1-16,3-3-1 16,0-4 0-16,3-5-1 15,2-6 0-15,5-7 0 16,5-2 0-16,2-11 0 0,3-5 1 16,3-4 0-16,-3-7 0 15,3-4-1-15,-3-2 1 16,-3-3-1-16,-2-2 1 15,-2 0 0-15,-6-2 0 16,-4 4 0-16,-8 0 0 16,-10-2 0-16,-3-2 0 15,-2 7 0-15,-5 1 1 16,-2 8-2-16,-3 4 1 16,-1 2-1-16,6 9 0 0,0 2-3 15,3 9 0-15,2 2-5 16,7-1 1-16,6-1-8 15,4-2 0-15,8-3 1 16,5 1 0-16</inkml:trace>
  <inkml:trace contextRef="#ctx0" brushRef="#br0" timeOffset="1095.6988">6361 1734 34 0,'2'-13'17'0,"-4"15"-22"15,-1 2 34-15,3 1-28 16,-2 4 0-16,-3 2-1 16,-3 0 1-16,-4 7-1 15,-1 6 1-15,-2 3 0 16,0 4 1-16,0 3-1 16,2-1 1-16,8-4 0 0,0 0 0 15,5-5-1-15,8-1 0 16,2-8 0-16,5-4 0 15,3-6-1-15,2-5 1 16,2-7-1-16,6-4 1 16,2-2-1-16,0-10 1 15,-3 3 0-15,1-2 1 16,-3-5-1-16,-5-4 1 16,-2 4 0-16,-6 1 1 15,-4-6-1-15,-8 3 1 0,-8 3-1 16,-2-1 0-16,-7 7-1 15,-6 7 0-15,1 1-1 16,-4 8 0-16,4 6-4 16,2 3 0-16,2 8-4 15,6 0 0-15,2 1-5 16,2-3 0-16,8 0-1 16,5-2 0-16</inkml:trace>
  <inkml:trace contextRef="#ctx0" brushRef="#br0" timeOffset="1650.8228">6694 1745 39 0,'-5'9'19'0,"-2"9"-27"0,7-12 39 15,-3 3-31-15,-2 5 0 16,2 6 1-16,-2 0 0 15,-5 11-1-15,3 0 1 16,-3 5 0-16,0-5 1 16,0-2 0-16,0-2 1 15,2-7-1-15,1-2 0 16,2-5 0-16,0-4 0 16,2-11 0-16,3-3 0 15,3-6-1-15,-1-7 0 0,3-6-1 16,3-1 0-1,12-24-2 1,5-2 1-16,-5 6-1 16,0 8 1-16,0 1-1 15,3 7 0-15,-1 7 0 16,6 6 1-16,-1 3 0 16,1 8 1-16,-1 5-1 15,1 7 1-15,0 9 0 16,-1-1 0-16,-2 10 0 15,0 4 1-15,-7 0 0 16,-6 4 0-16,-2 5 1 16,-5 2 0-16,-7-7 1 15,-8 1 1-15,-8-5-1 16,-4 2 0-16,-11-4 0 16,-7-7 1-16,3-5-4 15,-4 1 1-15,-4-5-4 0,-2-2 0 16,4-7-5-16,3-4 1 15,7-5-8-15,8-2 0 16</inkml:trace>
  <inkml:trace contextRef="#ctx0" brushRef="#br0" timeOffset="2957.6243">7827 1678 22 0,'13'0'11'0,"-3"-13"-7"0,-3 8 9 0,-2 1-12 15,3-3 0-15,-3 3 4 16,0 2 0-16,-3-3-5 16,-2 5 1-16,-2-2 3 15,-3 0 1-15,-5 2-1 16,-3 0 1-16,-2 0-2 16,-5 0 1-16,0 2-1 15,-3 2 1-15,-2 3-1 16,0 2 0-16,0 2-1 15,0 0 1-15,3 3-2 16,-3 6 1-16,7-7-2 16,3 0 0-16,2-2-1 15,6-2 1-15,7 0-1 16,5-2 1-16,7-3-1 16,8-1 1-16,6-3-2 15,4 2 1-15,2 0 0 16,6 3 1-16,-3 3-1 0,-3 4 0 15,-1 1 0-15,-1 3 0 16,-3 1 2-16,-2-1 0 16,-5 2 0-16,-5 0 1 15,-5 4 1-15,-7-2 0 16,-6-2 0-16,-7 2 0 16,-2 0-1-16,-6-4 1 15,-9-1-1-15,-8-2 0 16,-3-1-1-16,-2-3 0 15,-3-3-2-15,1-1 1 0,4-3-3 16,0-4 1-16,8-3-4 16,3 1 0-16,7-1-4 15,5-1 0-15,7-1-5 16,11-2 1-16</inkml:trace>
  <inkml:trace contextRef="#ctx0" brushRef="#br0" timeOffset="3362.6014">8045 1643 23 0,'-20'8'11'0,"0"6"-1"0,15-12 13 15,0 0-21-15,0 0 1 16,2 1 1-16,3-1 0 16,3-2-5-16,4-2 0 15,9-1 4-15,4-1 0 16,2 0-1-16,8-1 0 15,5 1-1-15,3-3 1 16,-3 0-1-16,0 1 0 0,0-1-1 16,0-2 0-16,-2 2-2 15,-1 1 1-15,-4 1-3 16,-5 1 0-16,-3-1-3 16,-5 1 0-16,-5-1-4 15,-3 3 1-15</inkml:trace>
  <inkml:trace contextRef="#ctx0" brushRef="#br0" timeOffset="3662.8295">8266 1596 38 0,'-15'11'19'0,"0"16"-22"16,12-21 35-16,-2 5-31 15,0 9 1-15,-5 3 3 16,-2 6 1-16,-1 6-6 0,0 1 0 16,3 6 4-16,0 1 1 15,0 1-2-15,3-6 1 16,2-2-3-16,0-3 1 16,2-6-2-16,3-3 0 15,3-6-2-15,2-7 0 16,2-4-4-16,3-7 0 15,0-2-4-15,3-3 0 16,2-3-5-16,3-8 1 0</inkml:trace>
  <inkml:trace contextRef="#ctx0" brushRef="#br0" timeOffset="4368.9965">8539 1660 33 0,'-10'0'16'0,"0"3"-16"16,10-1 27-16,-3 4-26 15,1 6 1-15,-1 3-1 16,-2 5 1-16,-2 5-2 15,-3 8 0-15,0 1 2 16,0 1 1-16,0 3-1 16,5-2 0-16,2-1 0 15,3-1 1-15,5-7-1 16,3-5 1-16,2-7-2 16,2-3 1-16,11-8-1 15,4-4 0-15,3-7-1 16,-4-8 0-16,-1-7 0 15,-3-1 1-15,1-3-1 16,2-8 1-16,-3 1-1 0,3-1 1 16,-5-4-1-16,-2 0 0 15,-3 5-3-15,-2 2 0 16,-3 2-4-16,0 2 1 16,0 7-8-16,0 9 1 15,-3 2 0-15,-2 9 1 16</inkml:trace>
  <inkml:trace contextRef="#ctx0" brushRef="#br0" timeOffset="5134.9572">8825 1863 46 0,'-33'7'23'0,"31"-7"-34"16,9 0 47-16,6-2-37 0,7-3 1 16,5 1 0-16,10-3 0 15,5 0-1-15,-2-2 1 16,2 0-2-16,2 1 1 16,6 1-3-16,-6 2 0 15,-1 3-2-15,-4 0 0 16,-2 0-5-16,0-1 0 15</inkml:trace>
  <inkml:trace contextRef="#ctx0" brushRef="#br0" timeOffset="4893.7668">8998 1689 41 0,'-13'11'20'0,"-4"74"-29"15,12-60 44-15,-3 1-31 16,-5 12 1-16,-2 5 1 16,0 6 0-16,0-5-9 15,0-6 1-15,3-2 5 16,2-7 1-16,2-5-4 15,3-8 0-15,3-10-3 16,2-3 1-16,2-12-1 0,3-7 0 16,-2-11-1-16,2-4 0 15,0-2 0-15,2-10 1 16,1-3 1-16,-1 1 1 16,6 1 1-16,2 1 0 15,0 3 1-15,5 4 0 16,0 5 1-16,3 0 0 15,-6 9 1-15,3 2 1 16,0 2-1-16,8 5 0 16,2 4-1-16,2 0 0 0,1 4-1 15,2 5 1-15,0 0-2 16,0 3 0-16,0-1-3 16,-2 2 1-16,-5 3-4 15,-3-3 0-15,-3 1-5 16,-4 1 1-16,-6 1-3 15,-2 0 1-15</inkml:trace>
  <inkml:trace contextRef="#ctx0" brushRef="#br0" timeOffset="5810.426">9266 1912 52 0,'-30'13'26'0,"12"-8"-38"16,18-5 54-16,8 0-41 15,7 0 0-15,7 0 0 16,11-7 0-16,4-4-2 15,6 0 1-15,10 0-2 16,-1-3 1-16,1 3-5 16,5 2 1-16,-1 3-9 15,-4 4 0-15</inkml:trace>
  <inkml:trace contextRef="#ctx0" brushRef="#br0" timeOffset="5584.3869">9429 1774 36 0,'-18'16'18'0,"11"-3"-20"15,7-6 32-15,-8 4-30 16,-2 7 1-16,0-1 2 15,0 12 0-15,-2 9-2 16,-1-2 0-16,0 0 2 16,1-1 1-16,2-1-1 15,0-10 0-15,2-4-2 16,3-4 0-16,0-5-3 16,3-7 1-16,2-4-3 15,2-13 1-15,1-3-1 16,2-1 1-16,0-8-1 15,0-4 1-15,2-2 1 16,1-7 1-16,4 2 1 16,3-1 0-16,1-1 1 0,1 6 0 15,1 1 1-15,-1 7 0 16,6-1 1-16,-1 5 1 16,3 0-1-16,3 7 1 15,2 2-2-15,3 2 1 31,24 0-2-31,-7 0 0 16,-7 0-4-16,-5 5 1 16,-3 1-4-16,-8 3 1 15,-4 5-5-15,-6 1 1 0,-7-1-4 16,-5 4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3F6AE43-E847-4CD8-9797-C40E53012B8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585D500-7357-4D21-8A95-02CA8A657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D500-7357-4D21-8A95-02CA8A657D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1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DCFEA-7BC1-4A69-BF1C-A36507F581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9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DCFEA-7BC1-4A69-BF1C-A36507F581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86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DCFEA-7BC1-4A69-BF1C-A36507F581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00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1A38-3FF9-4D77-BCCF-C42FBF459AE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87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1A38-3FF9-4D77-BCCF-C42FBF459AE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D500-7357-4D21-8A95-02CA8A657D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D500-7357-4D21-8A95-02CA8A657D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4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D500-7357-4D21-8A95-02CA8A657D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5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D500-7357-4D21-8A95-02CA8A657D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6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D500-7357-4D21-8A95-02CA8A657D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5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DCFEA-7BC1-4A69-BF1C-A36507F581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DCFEA-7BC1-4A69-BF1C-A36507F581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6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DCFEA-7BC1-4A69-BF1C-A36507F581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0DA3-EFC0-4A1F-BBE8-9DE7E06B124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2ACD-A877-42C4-84F5-AC89179D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0DA3-EFC0-4A1F-BBE8-9DE7E06B124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2ACD-A877-42C4-84F5-AC89179D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0DA3-EFC0-4A1F-BBE8-9DE7E06B124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2ACD-A877-42C4-84F5-AC89179D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0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0DA3-EFC0-4A1F-BBE8-9DE7E06B124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2ACD-A877-42C4-84F5-AC89179D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0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0DA3-EFC0-4A1F-BBE8-9DE7E06B124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2ACD-A877-42C4-84F5-AC89179D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3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0DA3-EFC0-4A1F-BBE8-9DE7E06B124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2ACD-A877-42C4-84F5-AC89179D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4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0DA3-EFC0-4A1F-BBE8-9DE7E06B124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2ACD-A877-42C4-84F5-AC89179D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0DA3-EFC0-4A1F-BBE8-9DE7E06B124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2ACD-A877-42C4-84F5-AC89179D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0DA3-EFC0-4A1F-BBE8-9DE7E06B124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2ACD-A877-42C4-84F5-AC89179D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5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0DA3-EFC0-4A1F-BBE8-9DE7E06B124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2ACD-A877-42C4-84F5-AC89179D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4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0DA3-EFC0-4A1F-BBE8-9DE7E06B124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2ACD-A877-42C4-84F5-AC89179D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0DA3-EFC0-4A1F-BBE8-9DE7E06B124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2ACD-A877-42C4-84F5-AC89179D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8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emf"/><Relationship Id="rId3" Type="http://schemas.openxmlformats.org/officeDocument/2006/relationships/customXml" Target="../ink/ink66.xml"/><Relationship Id="rId7" Type="http://schemas.openxmlformats.org/officeDocument/2006/relationships/customXml" Target="../ink/ink68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emf"/><Relationship Id="rId5" Type="http://schemas.openxmlformats.org/officeDocument/2006/relationships/customXml" Target="../ink/ink67.xml"/><Relationship Id="rId4" Type="http://schemas.openxmlformats.org/officeDocument/2006/relationships/image" Target="../media/image29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customXml" Target="../ink/ink69.xml"/><Relationship Id="rId7" Type="http://schemas.openxmlformats.org/officeDocument/2006/relationships/customXml" Target="../ink/ink71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emf"/><Relationship Id="rId5" Type="http://schemas.openxmlformats.org/officeDocument/2006/relationships/customXml" Target="../ink/ink70.xml"/><Relationship Id="rId4" Type="http://schemas.openxmlformats.org/officeDocument/2006/relationships/image" Target="../media/image3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customXml" Target="../ink/ink72.xml"/><Relationship Id="rId7" Type="http://schemas.openxmlformats.org/officeDocument/2006/relationships/customXml" Target="../ink/ink74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73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5" Type="http://schemas.openxmlformats.org/officeDocument/2006/relationships/image" Target="../media/image40.emf"/><Relationship Id="rId4" Type="http://schemas.openxmlformats.org/officeDocument/2006/relationships/customXml" Target="../ink/ink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emf"/><Relationship Id="rId3" Type="http://schemas.openxmlformats.org/officeDocument/2006/relationships/chart" Target="../charts/chart2.xml"/><Relationship Id="rId7" Type="http://schemas.openxmlformats.org/officeDocument/2006/relationships/image" Target="../media/image6.emf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emf"/><Relationship Id="rId1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7.emf"/><Relationship Id="rId18" Type="http://schemas.openxmlformats.org/officeDocument/2006/relationships/customXml" Target="../ink/ink14.xml"/><Relationship Id="rId3" Type="http://schemas.openxmlformats.org/officeDocument/2006/relationships/chart" Target="../charts/chart3.xml"/><Relationship Id="rId21" Type="http://schemas.openxmlformats.org/officeDocument/2006/relationships/image" Target="../media/image10.emf"/><Relationship Id="rId7" Type="http://schemas.openxmlformats.org/officeDocument/2006/relationships/image" Target="../media/image11.emf"/><Relationship Id="rId12" Type="http://schemas.openxmlformats.org/officeDocument/2006/relationships/customXml" Target="../ink/ink11.xml"/><Relationship Id="rId1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2.emf"/><Relationship Id="rId5" Type="http://schemas.openxmlformats.org/officeDocument/2006/relationships/image" Target="../media/image5.emf"/><Relationship Id="rId15" Type="http://schemas.openxmlformats.org/officeDocument/2006/relationships/image" Target="../media/image8.emf"/><Relationship Id="rId23" Type="http://schemas.openxmlformats.org/officeDocument/2006/relationships/image" Target="../media/image14.emf"/><Relationship Id="rId10" Type="http://schemas.openxmlformats.org/officeDocument/2006/relationships/customXml" Target="../ink/ink10.xml"/><Relationship Id="rId19" Type="http://schemas.openxmlformats.org/officeDocument/2006/relationships/image" Target="../media/image13.emf"/><Relationship Id="rId4" Type="http://schemas.openxmlformats.org/officeDocument/2006/relationships/customXml" Target="../ink/ink7.xml"/><Relationship Id="rId9" Type="http://schemas.openxmlformats.org/officeDocument/2006/relationships/image" Target="../media/image6.emf"/><Relationship Id="rId14" Type="http://schemas.openxmlformats.org/officeDocument/2006/relationships/customXml" Target="../ink/ink12.xml"/><Relationship Id="rId22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17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chart" Target="../charts/chart4.xml"/><Relationship Id="rId21" Type="http://schemas.openxmlformats.org/officeDocument/2006/relationships/image" Target="../media/image8.emf"/><Relationship Id="rId7" Type="http://schemas.openxmlformats.org/officeDocument/2006/relationships/image" Target="../media/image15.emf"/><Relationship Id="rId12" Type="http://schemas.openxmlformats.org/officeDocument/2006/relationships/customXml" Target="../ink/ink21.xml"/><Relationship Id="rId17" Type="http://schemas.openxmlformats.org/officeDocument/2006/relationships/image" Target="../media/image12.emf"/><Relationship Id="rId25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16.emf"/><Relationship Id="rId24" Type="http://schemas.openxmlformats.org/officeDocument/2006/relationships/customXml" Target="../ink/ink27.xml"/><Relationship Id="rId5" Type="http://schemas.openxmlformats.org/officeDocument/2006/relationships/image" Target="../media/image5.emf"/><Relationship Id="rId15" Type="http://schemas.openxmlformats.org/officeDocument/2006/relationships/image" Target="../media/image6.emf"/><Relationship Id="rId23" Type="http://schemas.openxmlformats.org/officeDocument/2006/relationships/image" Target="../media/image9.emf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7.emf"/><Relationship Id="rId4" Type="http://schemas.openxmlformats.org/officeDocument/2006/relationships/customXml" Target="../ink/ink17.xml"/><Relationship Id="rId9" Type="http://schemas.openxmlformats.org/officeDocument/2006/relationships/image" Target="../media/image11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17.emf"/><Relationship Id="rId18" Type="http://schemas.openxmlformats.org/officeDocument/2006/relationships/customXml" Target="../ink/ink36.xml"/><Relationship Id="rId26" Type="http://schemas.openxmlformats.org/officeDocument/2006/relationships/customXml" Target="../ink/ink40.xml"/><Relationship Id="rId3" Type="http://schemas.openxmlformats.org/officeDocument/2006/relationships/chart" Target="../charts/chart5.xml"/><Relationship Id="rId21" Type="http://schemas.openxmlformats.org/officeDocument/2006/relationships/image" Target="../media/image7.emf"/><Relationship Id="rId34" Type="http://schemas.openxmlformats.org/officeDocument/2006/relationships/customXml" Target="../ink/ink44.xml"/><Relationship Id="rId7" Type="http://schemas.openxmlformats.org/officeDocument/2006/relationships/image" Target="../media/image15.emf"/><Relationship Id="rId12" Type="http://schemas.openxmlformats.org/officeDocument/2006/relationships/customXml" Target="../ink/ink34.xml"/><Relationship Id="rId17" Type="http://schemas.openxmlformats.org/officeDocument/2006/relationships/image" Target="../media/image6.emf"/><Relationship Id="rId25" Type="http://schemas.openxmlformats.org/officeDocument/2006/relationships/image" Target="../media/image9.emf"/><Relationship Id="rId3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20" Type="http://schemas.openxmlformats.org/officeDocument/2006/relationships/customXml" Target="../ink/ink37.xml"/><Relationship Id="rId29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16.emf"/><Relationship Id="rId24" Type="http://schemas.openxmlformats.org/officeDocument/2006/relationships/customXml" Target="../ink/ink39.xml"/><Relationship Id="rId32" Type="http://schemas.openxmlformats.org/officeDocument/2006/relationships/customXml" Target="../ink/ink43.xml"/><Relationship Id="rId5" Type="http://schemas.openxmlformats.org/officeDocument/2006/relationships/image" Target="../media/image5.emf"/><Relationship Id="rId23" Type="http://schemas.openxmlformats.org/officeDocument/2006/relationships/image" Target="../media/image8.emf"/><Relationship Id="rId28" Type="http://schemas.openxmlformats.org/officeDocument/2006/relationships/customXml" Target="../ink/ink41.xml"/><Relationship Id="rId10" Type="http://schemas.openxmlformats.org/officeDocument/2006/relationships/customXml" Target="../ink/ink33.xml"/><Relationship Id="rId19" Type="http://schemas.openxmlformats.org/officeDocument/2006/relationships/image" Target="../media/image12.emf"/><Relationship Id="rId31" Type="http://schemas.openxmlformats.org/officeDocument/2006/relationships/image" Target="../media/image14.emf"/><Relationship Id="rId4" Type="http://schemas.openxmlformats.org/officeDocument/2006/relationships/customXml" Target="../ink/ink30.xml"/><Relationship Id="rId9" Type="http://schemas.openxmlformats.org/officeDocument/2006/relationships/image" Target="../media/image11.emf"/><Relationship Id="rId14" Type="http://schemas.openxmlformats.org/officeDocument/2006/relationships/customXml" Target="../ink/ink35.xml"/><Relationship Id="rId22" Type="http://schemas.openxmlformats.org/officeDocument/2006/relationships/customXml" Target="../ink/ink38.xml"/><Relationship Id="rId27" Type="http://schemas.openxmlformats.org/officeDocument/2006/relationships/image" Target="../media/image13.emf"/><Relationship Id="rId30" Type="http://schemas.openxmlformats.org/officeDocument/2006/relationships/customXml" Target="../ink/ink42.xml"/><Relationship Id="rId35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8" Type="http://schemas.openxmlformats.org/officeDocument/2006/relationships/customXml" Target="../ink/ink49.xml"/><Relationship Id="rId51" Type="http://schemas.openxmlformats.org/officeDocument/2006/relationships/image" Target="../media/image24.emf"/><Relationship Id="rId3" Type="http://schemas.openxmlformats.org/officeDocument/2006/relationships/chart" Target="../charts/chart6.xml"/><Relationship Id="rId42" Type="http://schemas.openxmlformats.org/officeDocument/2006/relationships/customXml" Target="../ink/ink52.xml"/><Relationship Id="rId47" Type="http://schemas.openxmlformats.org/officeDocument/2006/relationships/image" Target="../media/image22.emf"/><Relationship Id="rId50" Type="http://schemas.openxmlformats.org/officeDocument/2006/relationships/customXml" Target="../ink/ink56.xml"/><Relationship Id="rId55" Type="http://schemas.openxmlformats.org/officeDocument/2006/relationships/customXml" Target="../ink/ink59.xml"/><Relationship Id="rId63" Type="http://schemas.openxmlformats.org/officeDocument/2006/relationships/customXml" Target="../ink/ink63.xml"/><Relationship Id="rId68" Type="http://schemas.openxmlformats.org/officeDocument/2006/relationships/image" Target="../media/image33.emf"/><Relationship Id="rId7" Type="http://schemas.openxmlformats.org/officeDocument/2006/relationships/image" Target="../media/image11.emf"/><Relationship Id="rId12" Type="http://schemas.openxmlformats.org/officeDocument/2006/relationships/customXml" Target="../ink/ink48.xml"/><Relationship Id="rId17" Type="http://schemas.openxmlformats.org/officeDocument/2006/relationships/image" Target="../media/image12.emf"/><Relationship Id="rId46" Type="http://schemas.openxmlformats.org/officeDocument/2006/relationships/customXml" Target="../ink/ink54.xml"/><Relationship Id="rId59" Type="http://schemas.openxmlformats.org/officeDocument/2006/relationships/customXml" Target="../ink/ink61.xml"/><Relationship Id="rId67" Type="http://schemas.openxmlformats.org/officeDocument/2006/relationships/customXml" Target="../ink/ink65.xml"/><Relationship Id="rId2" Type="http://schemas.openxmlformats.org/officeDocument/2006/relationships/notesSlide" Target="../notesSlides/notesSlide5.xml"/><Relationship Id="rId20" Type="http://schemas.openxmlformats.org/officeDocument/2006/relationships/customXml" Target="../ink/ink50.xml"/><Relationship Id="rId41" Type="http://schemas.openxmlformats.org/officeDocument/2006/relationships/image" Target="../media/image27.emf"/><Relationship Id="rId54" Type="http://schemas.openxmlformats.org/officeDocument/2006/relationships/image" Target="../media/image25.emf"/><Relationship Id="rId6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1" Type="http://schemas.openxmlformats.org/officeDocument/2006/relationships/image" Target="../media/image17.emf"/><Relationship Id="rId45" Type="http://schemas.openxmlformats.org/officeDocument/2006/relationships/image" Target="../media/image21.emf"/><Relationship Id="rId53" Type="http://schemas.openxmlformats.org/officeDocument/2006/relationships/customXml" Target="../ink/ink58.xml"/><Relationship Id="rId58" Type="http://schemas.openxmlformats.org/officeDocument/2006/relationships/image" Target="../media/image28.emf"/><Relationship Id="rId66" Type="http://schemas.openxmlformats.org/officeDocument/2006/relationships/image" Target="../media/image32.emf"/><Relationship Id="rId5" Type="http://schemas.openxmlformats.org/officeDocument/2006/relationships/image" Target="../media/image15.emf"/><Relationship Id="rId28" Type="http://schemas.openxmlformats.org/officeDocument/2006/relationships/customXml" Target="../ink/ink51.xml"/><Relationship Id="rId49" Type="http://schemas.openxmlformats.org/officeDocument/2006/relationships/image" Target="../media/image23.emf"/><Relationship Id="rId57" Type="http://schemas.openxmlformats.org/officeDocument/2006/relationships/customXml" Target="../ink/ink60.xml"/><Relationship Id="rId61" Type="http://schemas.openxmlformats.org/officeDocument/2006/relationships/customXml" Target="../ink/ink62.xml"/><Relationship Id="rId19" Type="http://schemas.openxmlformats.org/officeDocument/2006/relationships/image" Target="../media/image7.emf"/><Relationship Id="rId44" Type="http://schemas.openxmlformats.org/officeDocument/2006/relationships/customXml" Target="../ink/ink53.xml"/><Relationship Id="rId52" Type="http://schemas.openxmlformats.org/officeDocument/2006/relationships/customXml" Target="../ink/ink57.xml"/><Relationship Id="rId60" Type="http://schemas.openxmlformats.org/officeDocument/2006/relationships/image" Target="../media/image29.emf"/><Relationship Id="rId65" Type="http://schemas.openxmlformats.org/officeDocument/2006/relationships/customXml" Target="../ink/ink64.xml"/><Relationship Id="rId4" Type="http://schemas.openxmlformats.org/officeDocument/2006/relationships/customXml" Target="../ink/ink45.xml"/><Relationship Id="rId27" Type="http://schemas.openxmlformats.org/officeDocument/2006/relationships/image" Target="../media/image19.emf"/><Relationship Id="rId43" Type="http://schemas.openxmlformats.org/officeDocument/2006/relationships/image" Target="../media/image20.emf"/><Relationship Id="rId48" Type="http://schemas.openxmlformats.org/officeDocument/2006/relationships/customXml" Target="../ink/ink55.xml"/><Relationship Id="rId56" Type="http://schemas.openxmlformats.org/officeDocument/2006/relationships/image" Target="../media/image26.emf"/><Relationship Id="rId6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08" y="-66634"/>
            <a:ext cx="14630732" cy="7044427"/>
          </a:xfrm>
        </p:spPr>
      </p:pic>
      <p:sp>
        <p:nvSpPr>
          <p:cNvPr id="4" name="Rectangle 3"/>
          <p:cNvSpPr/>
          <p:nvPr/>
        </p:nvSpPr>
        <p:spPr>
          <a:xfrm>
            <a:off x="0" y="4958080"/>
            <a:ext cx="12192000" cy="2019713"/>
          </a:xfrm>
          <a:prstGeom prst="rect">
            <a:avLst/>
          </a:prstGeom>
          <a:gradFill>
            <a:gsLst>
              <a:gs pos="41000">
                <a:schemeClr val="accent1">
                  <a:lumMod val="5000"/>
                  <a:lumOff val="95000"/>
                  <a:alpha val="40000"/>
                </a:schemeClr>
              </a:gs>
              <a:gs pos="74000">
                <a:schemeClr val="bg1">
                  <a:lumMod val="75000"/>
                </a:schemeClr>
              </a:gs>
              <a:gs pos="92860">
                <a:srgbClr val="8F8F8F"/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5552" y="5100973"/>
            <a:ext cx="1209092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Calibri" pitchFamily="34" charset="0"/>
                <a:ea typeface="+mj-ea"/>
                <a:cs typeface="+mj-cs"/>
              </a:rPr>
              <a:t>Ken </a:t>
            </a:r>
            <a:r>
              <a:rPr lang="en-US" sz="4400" b="1" dirty="0" smtClean="0">
                <a:latin typeface="Calibri" pitchFamily="34" charset="0"/>
                <a:ea typeface="+mj-ea"/>
                <a:cs typeface="+mj-cs"/>
              </a:rPr>
              <a:t>Hinckley	</a:t>
            </a:r>
            <a:endParaRPr lang="en-US" sz="4400" b="1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5552" y="5086733"/>
            <a:ext cx="1153637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					</a:t>
            </a:r>
            <a:endParaRPr lang="en-US" sz="32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5551" y="5224619"/>
            <a:ext cx="1172156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	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4244" y="5681819"/>
            <a:ext cx="1180775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Papers Co-Chair, </a:t>
            </a:r>
            <a:r>
              <a:rPr lang="en-US" sz="3200" dirty="0" err="1" smtClean="0">
                <a:latin typeface="Calibri" pitchFamily="34" charset="0"/>
                <a:ea typeface="+mj-ea"/>
                <a:cs typeface="+mj-cs"/>
              </a:rPr>
              <a:t>MobileHCI</a:t>
            </a: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 2015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4244" y="6118699"/>
            <a:ext cx="1180775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Principal Researcher, Microsoft Research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03" y="5059165"/>
            <a:ext cx="3501469" cy="139770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87833" y="188820"/>
            <a:ext cx="1143289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40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84965" y="755282"/>
            <a:ext cx="1143289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a typeface="+mj-ea"/>
                <a:cs typeface="+mj-cs"/>
              </a:rPr>
              <a:t>Welcome!</a:t>
            </a:r>
            <a:endParaRPr lang="en-US" sz="60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7833" y="1408020"/>
            <a:ext cx="1143289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48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19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821266" y="264160"/>
          <a:ext cx="10507133" cy="630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73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821266" y="264160"/>
          <a:ext cx="10507133" cy="630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442950" y="2830339"/>
              <a:ext cx="6495120" cy="3718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6310" y="2810179"/>
                <a:ext cx="6558120" cy="37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266110" y="299899"/>
              <a:ext cx="5613120" cy="29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470" y="262099"/>
                <a:ext cx="5654520" cy="29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6" name="Ink 75"/>
              <p14:cNvContentPartPr/>
              <p14:nvPr/>
            </p14:nvContentPartPr>
            <p14:xfrm>
              <a:off x="328030" y="775459"/>
              <a:ext cx="3748320" cy="4075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790" y="754939"/>
                <a:ext cx="3790080" cy="45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17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821266" y="264160"/>
          <a:ext cx="10507133" cy="630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722750" y="4393254"/>
              <a:ext cx="2688649" cy="667285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8349" y="4386776"/>
                <a:ext cx="2710970" cy="683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" name="Ink 71"/>
              <p14:cNvContentPartPr/>
              <p14:nvPr/>
            </p14:nvContentPartPr>
            <p14:xfrm>
              <a:off x="721870" y="4738699"/>
              <a:ext cx="1055880" cy="5306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9630" y="4727539"/>
                <a:ext cx="108324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6" name="Ink 75"/>
              <p14:cNvContentPartPr/>
              <p14:nvPr/>
            </p14:nvContentPartPr>
            <p14:xfrm>
              <a:off x="4593310" y="5861179"/>
              <a:ext cx="733320" cy="4903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80710" y="5847139"/>
                <a:ext cx="765720" cy="5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72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821266" y="264160"/>
          <a:ext cx="10507133" cy="630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722750" y="2289414"/>
              <a:ext cx="4339969" cy="2771125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8349" y="2272135"/>
                <a:ext cx="4367330" cy="2798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75430" y="3987739"/>
              <a:ext cx="1086480" cy="492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270" y="3976939"/>
                <a:ext cx="11059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951230" y="5870539"/>
              <a:ext cx="662040" cy="538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36470" y="5853619"/>
                <a:ext cx="695880" cy="5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2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research\asif\Scriblet\InkSeine-v1.1\notebook-scans\post-it-crumpled-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013707" y="1476376"/>
            <a:ext cx="6164588" cy="37052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151638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9600" b="1" dirty="0" smtClean="0">
                <a:ea typeface="+mj-ea"/>
                <a:cs typeface="+mj-cs"/>
              </a:rPr>
              <a:t>ATTITUDE</a:t>
            </a:r>
          </a:p>
        </p:txBody>
      </p:sp>
    </p:spTree>
    <p:extLst>
      <p:ext uri="{BB962C8B-B14F-4D97-AF65-F5344CB8AC3E}">
        <p14:creationId xmlns:p14="http://schemas.microsoft.com/office/powerpoint/2010/main" val="24191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-635"/>
            <a:ext cx="11186160" cy="1325563"/>
          </a:xfrm>
        </p:spPr>
        <p:txBody>
          <a:bodyPr/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11983453" y="-88135"/>
            <a:ext cx="32681216" cy="8856928"/>
            <a:chOff x="-11983453" y="-88135"/>
            <a:chExt cx="32681216" cy="8856928"/>
          </a:xfrm>
        </p:grpSpPr>
        <p:grpSp>
          <p:nvGrpSpPr>
            <p:cNvPr id="2" name="Group 1"/>
            <p:cNvGrpSpPr/>
            <p:nvPr/>
          </p:nvGrpSpPr>
          <p:grpSpPr>
            <a:xfrm>
              <a:off x="-11983453" y="-88135"/>
              <a:ext cx="23602572" cy="8856928"/>
              <a:chOff x="-13888248" y="-33051"/>
              <a:chExt cx="22569540" cy="868129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33051"/>
                <a:ext cx="8681292" cy="868129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3888248" y="-33051"/>
                <a:ext cx="13888248" cy="8681292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19119" y="-88135"/>
              <a:ext cx="9078644" cy="8856928"/>
            </a:xfrm>
            <a:prstGeom prst="rect">
              <a:avLst/>
            </a:prstGeom>
          </p:spPr>
        </p:pic>
      </p:grpSp>
      <p:sp>
        <p:nvSpPr>
          <p:cNvPr id="9" name="Subtitle 2"/>
          <p:cNvSpPr txBox="1">
            <a:spLocks/>
          </p:cNvSpPr>
          <p:nvPr/>
        </p:nvSpPr>
        <p:spPr>
          <a:xfrm>
            <a:off x="280658" y="279290"/>
            <a:ext cx="12192000" cy="2201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This is a journey </a:t>
            </a:r>
            <a:b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</a:br>
            <a: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of discovery.</a:t>
            </a:r>
          </a:p>
          <a:p>
            <a:pPr marL="0" indent="0">
              <a:buNone/>
            </a:pPr>
            <a:endParaRPr lang="en-US" sz="6000" b="1" i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US" sz="1050" i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US" sz="6000" b="1" i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8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-635"/>
            <a:ext cx="11186160" cy="1325563"/>
          </a:xfrm>
        </p:spPr>
        <p:txBody>
          <a:bodyPr/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11983453" y="-88135"/>
            <a:ext cx="32681216" cy="8856928"/>
            <a:chOff x="-11983453" y="-88135"/>
            <a:chExt cx="32681216" cy="8856928"/>
          </a:xfrm>
        </p:grpSpPr>
        <p:grpSp>
          <p:nvGrpSpPr>
            <p:cNvPr id="2" name="Group 1"/>
            <p:cNvGrpSpPr/>
            <p:nvPr/>
          </p:nvGrpSpPr>
          <p:grpSpPr>
            <a:xfrm>
              <a:off x="-11983453" y="-88135"/>
              <a:ext cx="23602572" cy="8856928"/>
              <a:chOff x="-13888248" y="-33051"/>
              <a:chExt cx="22569540" cy="868129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33051"/>
                <a:ext cx="8681292" cy="868129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3888248" y="-33051"/>
                <a:ext cx="13888248" cy="8681292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19119" y="-88135"/>
              <a:ext cx="9078644" cy="8856928"/>
            </a:xfrm>
            <a:prstGeom prst="rect">
              <a:avLst/>
            </a:prstGeom>
          </p:spPr>
        </p:pic>
      </p:grpSp>
      <p:sp>
        <p:nvSpPr>
          <p:cNvPr id="9" name="Subtitle 2"/>
          <p:cNvSpPr txBox="1">
            <a:spLocks/>
          </p:cNvSpPr>
          <p:nvPr/>
        </p:nvSpPr>
        <p:spPr>
          <a:xfrm>
            <a:off x="280658" y="279290"/>
            <a:ext cx="12192000" cy="2201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This is a journey </a:t>
            </a:r>
            <a:b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</a:br>
            <a: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of discovery.</a:t>
            </a:r>
          </a:p>
          <a:p>
            <a:pPr marL="0" indent="0">
              <a:buNone/>
            </a:pPr>
            <a:endParaRPr lang="en-US" sz="6000" b="1" i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US" sz="60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There will be </a:t>
            </a:r>
            <a:br>
              <a:rPr lang="en-US" sz="60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</a:br>
            <a:r>
              <a:rPr lang="en-US" sz="60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surprises </a:t>
            </a:r>
            <a:br>
              <a:rPr lang="en-US" sz="60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</a:br>
            <a:r>
              <a:rPr lang="en-US" sz="60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along the way.</a:t>
            </a:r>
          </a:p>
          <a:p>
            <a:pPr marL="0" indent="0">
              <a:buNone/>
            </a:pPr>
            <a:endParaRPr lang="en-US" sz="1050" i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US" sz="6000" b="1" i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1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-635"/>
            <a:ext cx="11186160" cy="1325563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" y="-1578982"/>
            <a:ext cx="6681035" cy="8551725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669279" y="311188"/>
            <a:ext cx="5818165" cy="2201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i="1" dirty="0" smtClean="0">
                <a:effectLst/>
              </a:rPr>
              <a:t>Contributions come in many flavors.</a:t>
            </a:r>
            <a:endParaRPr lang="en-US" sz="5400" i="1" dirty="0"/>
          </a:p>
          <a:p>
            <a:pPr marL="0" indent="0">
              <a:buNone/>
            </a:pPr>
            <a:endParaRPr lang="en-US" sz="5400" i="1" dirty="0" smtClean="0">
              <a:effectLst/>
            </a:endParaRPr>
          </a:p>
          <a:p>
            <a:pPr marL="0" indent="0">
              <a:buNone/>
            </a:pPr>
            <a:endParaRPr lang="en-US" sz="1000" i="1" dirty="0" smtClean="0">
              <a:effectLst/>
            </a:endParaRPr>
          </a:p>
          <a:p>
            <a:pPr marL="0" indent="0">
              <a:buNone/>
            </a:pPr>
            <a:endParaRPr lang="en-US" sz="5400" b="1" i="1" dirty="0" smtClean="0">
              <a:effectLst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42018" y="3213167"/>
            <a:ext cx="5451733" cy="2201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i="1" dirty="0" smtClean="0">
                <a:effectLst/>
              </a:rPr>
              <a:t>Try to stay open-minded.</a:t>
            </a:r>
          </a:p>
          <a:p>
            <a:pPr marL="0" indent="0">
              <a:buNone/>
            </a:pPr>
            <a:r>
              <a:rPr lang="en-US" sz="5400" i="1" dirty="0"/>
              <a:t>Some will not be </a:t>
            </a:r>
            <a:r>
              <a:rPr lang="en-US" sz="5400" i="1" dirty="0" smtClean="0"/>
              <a:t/>
            </a:r>
            <a:br>
              <a:rPr lang="en-US" sz="5400" i="1" dirty="0" smtClean="0"/>
            </a:br>
            <a:r>
              <a:rPr lang="en-US" sz="5400" i="1" dirty="0" smtClean="0"/>
              <a:t>to </a:t>
            </a:r>
            <a:r>
              <a:rPr lang="en-US" sz="5400" i="1" dirty="0"/>
              <a:t>your taste.</a:t>
            </a:r>
          </a:p>
          <a:p>
            <a:pPr marL="0" indent="0">
              <a:buNone/>
            </a:pPr>
            <a:endParaRPr lang="en-US" sz="5400" i="1" dirty="0" smtClean="0">
              <a:effectLst/>
            </a:endParaRPr>
          </a:p>
          <a:p>
            <a:pPr marL="0" indent="0">
              <a:buNone/>
            </a:pPr>
            <a:endParaRPr lang="en-US" sz="1000" i="1" dirty="0" smtClean="0">
              <a:effectLst/>
            </a:endParaRPr>
          </a:p>
          <a:p>
            <a:pPr marL="0" indent="0">
              <a:buNone/>
            </a:pPr>
            <a:endParaRPr lang="en-US" sz="5400" b="1" i="1" dirty="0" smtClean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13677" y="3994111"/>
              <a:ext cx="937440" cy="756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917" y="3980791"/>
                <a:ext cx="96624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3738277" y="6385591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277" y="6367591"/>
                <a:ext cx="36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3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9320"/>
            <a:ext cx="12192000" cy="90373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80658" y="279290"/>
            <a:ext cx="12192000" cy="2201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At other times the stream of </a:t>
            </a:r>
            <a:b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</a:br>
            <a: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uninspiring papers </a:t>
            </a:r>
            <a:b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</a:br>
            <a: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will seem to go</a:t>
            </a:r>
            <a:b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</a:br>
            <a: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on and on.</a:t>
            </a:r>
            <a:endParaRPr lang="en-US" sz="6000" i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US" sz="1050" i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US" sz="6000" b="1" i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9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1245"/>
            <a:ext cx="12192000" cy="7848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69" y="5918200"/>
            <a:ext cx="12192000" cy="1151468"/>
          </a:xfrm>
        </p:spPr>
        <p:txBody>
          <a:bodyPr>
            <a:noAutofit/>
          </a:bodyPr>
          <a:lstStyle/>
          <a:p>
            <a:pPr algn="l"/>
            <a:r>
              <a:rPr lang="en-US" sz="6000" b="1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Look for the light in the darkness.</a:t>
            </a:r>
          </a:p>
          <a:p>
            <a:pPr algn="l"/>
            <a:endParaRPr lang="en-US" sz="1050" i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pPr algn="l"/>
            <a:endParaRPr lang="en-US" sz="6000" b="1" i="1" dirty="0" smtClean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9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research\asif\Scriblet\InkSeine-v1.1\notebook-scans\post-it-crumpled-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013707" y="1476376"/>
            <a:ext cx="6164588" cy="37052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151638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600" b="1" dirty="0" err="1" smtClean="0">
                <a:ea typeface="+mj-ea"/>
                <a:cs typeface="+mj-cs"/>
              </a:rPr>
              <a:t>MobileHCI</a:t>
            </a:r>
            <a:r>
              <a:rPr lang="en-US" sz="6600" b="1" dirty="0" smtClean="0">
                <a:ea typeface="+mj-ea"/>
                <a:cs typeface="+mj-cs"/>
              </a:rPr>
              <a:t> 2015 Review Results Summary </a:t>
            </a:r>
            <a:br>
              <a:rPr lang="en-US" sz="6600" b="1" dirty="0" smtClean="0">
                <a:ea typeface="+mj-ea"/>
                <a:cs typeface="+mj-cs"/>
              </a:rPr>
            </a:br>
            <a:r>
              <a:rPr lang="en-US" sz="4800" b="1" i="1" dirty="0" smtClean="0">
                <a:ea typeface="+mj-ea"/>
                <a:cs typeface="+mj-cs"/>
              </a:rPr>
              <a:t>(Redmond)</a:t>
            </a:r>
            <a:endParaRPr lang="en-US" b="1" i="1" baseline="30000" dirty="0" smtClean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10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endParaRPr lang="en-US" sz="4800" i="1" dirty="0" smtClean="0"/>
          </a:p>
          <a:p>
            <a:endParaRPr lang="en-US" sz="1050" b="1" i="1" dirty="0" smtClean="0"/>
          </a:p>
          <a:p>
            <a:r>
              <a:rPr lang="en-US" sz="6000" b="1" i="1" dirty="0" smtClean="0"/>
              <a:t>Be a paper champion. </a:t>
            </a:r>
          </a:p>
          <a:p>
            <a:endParaRPr lang="en-US" sz="1050" b="1" i="1" dirty="0" smtClean="0"/>
          </a:p>
          <a:p>
            <a:endParaRPr lang="en-US" sz="1050" b="1" i="1" dirty="0" smtClean="0"/>
          </a:p>
          <a:p>
            <a:r>
              <a:rPr lang="en-US" sz="4800" i="1" dirty="0"/>
              <a:t>Find reasons to </a:t>
            </a:r>
            <a:r>
              <a:rPr lang="en-US" sz="4800" i="1" dirty="0" smtClean="0"/>
              <a:t>like papers.</a:t>
            </a:r>
            <a:r>
              <a:rPr lang="en-US" sz="4800" i="1" dirty="0"/>
              <a:t/>
            </a:r>
            <a:br>
              <a:rPr lang="en-US" sz="4800" i="1" dirty="0"/>
            </a:br>
            <a:r>
              <a:rPr lang="en-US" sz="4800" i="1" dirty="0"/>
              <a:t>Fight for </a:t>
            </a:r>
            <a:r>
              <a:rPr lang="en-US" sz="4800" i="1" dirty="0" smtClean="0"/>
              <a:t>the papers </a:t>
            </a:r>
            <a:r>
              <a:rPr lang="en-US" sz="4800" i="1" dirty="0"/>
              <a:t>in your stack. </a:t>
            </a:r>
            <a:br>
              <a:rPr lang="en-US" sz="4800" i="1" dirty="0"/>
            </a:br>
            <a:r>
              <a:rPr lang="en-US" sz="4800" i="1" dirty="0"/>
              <a:t>Be open to </a:t>
            </a:r>
            <a:r>
              <a:rPr lang="en-US" sz="4800" i="1" dirty="0" smtClean="0"/>
              <a:t>a change of heart about a paper.</a:t>
            </a:r>
          </a:p>
          <a:p>
            <a:endParaRPr lang="en-US" sz="1050" b="1" i="1" dirty="0" smtClean="0"/>
          </a:p>
          <a:p>
            <a:endParaRPr lang="en-US" sz="1050" b="1" i="1" dirty="0"/>
          </a:p>
          <a:p>
            <a:r>
              <a:rPr lang="en-US" sz="4800" b="1" i="1" dirty="0"/>
              <a:t>Our role is to accept papers.</a:t>
            </a:r>
          </a:p>
          <a:p>
            <a:endParaRPr lang="en-US" sz="1050" i="1" dirty="0" smtClean="0"/>
          </a:p>
          <a:p>
            <a:endParaRPr lang="en-US" sz="6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07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040" y="411480"/>
            <a:ext cx="8981440" cy="5608320"/>
          </a:xfrm>
        </p:spPr>
        <p:txBody>
          <a:bodyPr>
            <a:noAutofit/>
          </a:bodyPr>
          <a:lstStyle/>
          <a:p>
            <a:endParaRPr lang="en-US" sz="4800" i="1" dirty="0" smtClean="0"/>
          </a:p>
          <a:p>
            <a:r>
              <a:rPr lang="en-US" sz="4800" i="1" dirty="0" smtClean="0">
                <a:solidFill>
                  <a:schemeClr val="bg1"/>
                </a:solidFill>
              </a:rPr>
              <a:t>Remember our mantra </a:t>
            </a:r>
            <a:br>
              <a:rPr lang="en-US" sz="4800" i="1" dirty="0" smtClean="0">
                <a:solidFill>
                  <a:schemeClr val="bg1"/>
                </a:solidFill>
              </a:rPr>
            </a:br>
            <a:r>
              <a:rPr lang="en-US" sz="4800" i="1" dirty="0" smtClean="0">
                <a:solidFill>
                  <a:schemeClr val="bg1"/>
                </a:solidFill>
              </a:rPr>
              <a:t>for papers on the fence:</a:t>
            </a:r>
            <a:endParaRPr lang="en-US" sz="4800" i="1" dirty="0">
              <a:solidFill>
                <a:schemeClr val="bg1"/>
              </a:solidFill>
            </a:endParaRPr>
          </a:p>
          <a:p>
            <a:r>
              <a:rPr lang="en-US" sz="6000" b="1" i="1" dirty="0" smtClean="0"/>
              <a:t>When in doubt, </a:t>
            </a:r>
            <a:br>
              <a:rPr lang="en-US" sz="6000" b="1" i="1" dirty="0" smtClean="0"/>
            </a:br>
            <a:r>
              <a:rPr lang="en-US" sz="6000" b="1" i="1" dirty="0" smtClean="0"/>
              <a:t>let the literature sort it out.</a:t>
            </a:r>
          </a:p>
        </p:txBody>
      </p:sp>
    </p:spTree>
    <p:extLst>
      <p:ext uri="{BB962C8B-B14F-4D97-AF65-F5344CB8AC3E}">
        <p14:creationId xmlns:p14="http://schemas.microsoft.com/office/powerpoint/2010/main" val="9913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research\asif\Scriblet\InkSeine-v1.1\notebook-scans\post-it-crumpled-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013707" y="1476376"/>
            <a:ext cx="6164588" cy="37052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151638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200" b="1" dirty="0" smtClean="0">
                <a:ea typeface="+mj-ea"/>
                <a:cs typeface="+mj-cs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720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-635"/>
            <a:ext cx="11186160" cy="1325563"/>
          </a:xfrm>
        </p:spPr>
        <p:txBody>
          <a:bodyPr/>
          <a:lstStyle/>
          <a:p>
            <a:r>
              <a:rPr lang="en-US" b="1" dirty="0" smtClean="0"/>
              <a:t>Ground Rules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1"/>
            <a:ext cx="10753436" cy="4937760"/>
          </a:xfrm>
        </p:spPr>
        <p:txBody>
          <a:bodyPr>
            <a:noAutofit/>
          </a:bodyPr>
          <a:lstStyle/>
          <a:p>
            <a:r>
              <a:rPr lang="en-US" sz="3200" dirty="0" smtClean="0"/>
              <a:t>Have an opinion</a:t>
            </a:r>
          </a:p>
          <a:p>
            <a:pPr lvl="1"/>
            <a:r>
              <a:rPr lang="en-US" sz="2800" dirty="0" smtClean="0"/>
              <a:t>… but always be respectful of authors, other PC members.</a:t>
            </a:r>
          </a:p>
          <a:p>
            <a:r>
              <a:rPr lang="en-US" sz="3200" dirty="0" smtClean="0"/>
              <a:t>We will not make decisions based on extra last-second reviews</a:t>
            </a:r>
          </a:p>
          <a:p>
            <a:pPr lvl="1"/>
            <a:r>
              <a:rPr lang="en-US" sz="2800" dirty="0" smtClean="0"/>
              <a:t>Provide input, ask questions, but </a:t>
            </a:r>
            <a:r>
              <a:rPr lang="en-US" sz="2800" dirty="0" err="1" smtClean="0"/>
              <a:t>1AC</a:t>
            </a:r>
            <a:r>
              <a:rPr lang="en-US" sz="2800" dirty="0" smtClean="0"/>
              <a:t> / </a:t>
            </a:r>
            <a:r>
              <a:rPr lang="en-US" sz="2800" dirty="0" err="1" smtClean="0"/>
              <a:t>2AC</a:t>
            </a:r>
            <a:r>
              <a:rPr lang="en-US" sz="2800" dirty="0" smtClean="0"/>
              <a:t> / </a:t>
            </a:r>
            <a:r>
              <a:rPr lang="en-US" sz="2800" dirty="0" err="1" smtClean="0"/>
              <a:t>3AC</a:t>
            </a:r>
            <a:r>
              <a:rPr lang="en-US" sz="2800" dirty="0" smtClean="0"/>
              <a:t> own decision</a:t>
            </a:r>
          </a:p>
          <a:p>
            <a:r>
              <a:rPr lang="en-US" sz="3200" dirty="0"/>
              <a:t>We don’t need 100% agreement</a:t>
            </a:r>
          </a:p>
          <a:p>
            <a:pPr lvl="1"/>
            <a:r>
              <a:rPr lang="en-US" sz="2800" dirty="0"/>
              <a:t>If </a:t>
            </a:r>
            <a:r>
              <a:rPr lang="en-US" sz="2800" dirty="0" smtClean="0"/>
              <a:t>a PC member makes </a:t>
            </a:r>
            <a:r>
              <a:rPr lang="en-US" sz="2800" dirty="0"/>
              <a:t>good argument(s) for a </a:t>
            </a:r>
            <a:r>
              <a:rPr lang="en-US" sz="2800" dirty="0" smtClean="0"/>
              <a:t>paper, </a:t>
            </a:r>
            <a:r>
              <a:rPr lang="en-US" sz="2800" dirty="0"/>
              <a:t>we can </a:t>
            </a:r>
            <a:r>
              <a:rPr lang="en-US" sz="2800" dirty="0" smtClean="0"/>
              <a:t>Accept.</a:t>
            </a:r>
            <a:endParaRPr lang="en-US" sz="2800" dirty="0"/>
          </a:p>
          <a:p>
            <a:r>
              <a:rPr lang="en-US" sz="3200" dirty="0" smtClean="0"/>
              <a:t>Nothing </a:t>
            </a:r>
            <a:r>
              <a:rPr lang="en-US" sz="3200" dirty="0"/>
              <a:t>is final until the end of the meeting</a:t>
            </a:r>
          </a:p>
          <a:p>
            <a:pPr lvl="1"/>
            <a:r>
              <a:rPr lang="en-US" sz="2800" b="1" dirty="0"/>
              <a:t>Do not tweet / email paper results </a:t>
            </a:r>
            <a:r>
              <a:rPr lang="en-US" sz="2800" dirty="0"/>
              <a:t>to </a:t>
            </a:r>
            <a:r>
              <a:rPr lang="en-US" sz="2800" dirty="0" smtClean="0"/>
              <a:t>colleagues during the meeting!!!</a:t>
            </a:r>
            <a:endParaRPr lang="en-US" sz="2800" dirty="0"/>
          </a:p>
          <a:p>
            <a:pPr lvl="1"/>
            <a:endParaRPr lang="en-US" sz="28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356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1353800" cy="1325563"/>
          </a:xfrm>
        </p:spPr>
        <p:txBody>
          <a:bodyPr/>
          <a:lstStyle/>
          <a:p>
            <a:r>
              <a:rPr lang="en-US" b="1" dirty="0" smtClean="0"/>
              <a:t>Possibly Valid but Oft-Squirrely Reasons to Reject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3041"/>
            <a:ext cx="10822969" cy="49377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Too short / too long</a:t>
            </a:r>
          </a:p>
          <a:p>
            <a:pPr lvl="1"/>
            <a:r>
              <a:rPr lang="en-US" sz="2800" dirty="0" smtClean="0"/>
              <a:t>We are not picky about page count. Measure contribution, not concise writing.</a:t>
            </a:r>
          </a:p>
          <a:p>
            <a:r>
              <a:rPr lang="en-US" sz="3200" b="1" dirty="0" smtClean="0"/>
              <a:t>Incremental, Borderline, Seems relatively obvious …</a:t>
            </a:r>
          </a:p>
          <a:p>
            <a:pPr lvl="1"/>
            <a:r>
              <a:rPr lang="en-US" sz="2800" dirty="0" smtClean="0"/>
              <a:t>Either it makes a contribution or it doesn’t</a:t>
            </a:r>
          </a:p>
          <a:p>
            <a:pPr lvl="1"/>
            <a:r>
              <a:rPr lang="en-US" sz="2800" dirty="0" smtClean="0"/>
              <a:t>One man’s increment is another man’s insight. And vice versa.</a:t>
            </a:r>
          </a:p>
          <a:p>
            <a:pPr lvl="1"/>
            <a:r>
              <a:rPr lang="en-US" sz="2800" dirty="0" smtClean="0"/>
              <a:t>Results often </a:t>
            </a:r>
            <a:r>
              <a:rPr lang="en-US" sz="2800" i="1" dirty="0" smtClean="0"/>
              <a:t>seem</a:t>
            </a:r>
            <a:r>
              <a:rPr lang="en-US" sz="2800" dirty="0" smtClean="0"/>
              <a:t> obvious… but only in retrospect.</a:t>
            </a:r>
          </a:p>
          <a:p>
            <a:r>
              <a:rPr lang="en-US" sz="3200" b="1" dirty="0" smtClean="0"/>
              <a:t>“Shallow Evaluation” </a:t>
            </a:r>
            <a:r>
              <a:rPr lang="en-US" sz="3200" dirty="0" smtClean="0"/>
              <a:t>esp. if </a:t>
            </a:r>
            <a:r>
              <a:rPr lang="en-US" sz="3200" dirty="0" err="1" smtClean="0"/>
              <a:t>contrib</a:t>
            </a:r>
            <a:r>
              <a:rPr lang="en-US" sz="3200" dirty="0" smtClean="0"/>
              <a:t> is more systems-oriented</a:t>
            </a:r>
          </a:p>
          <a:p>
            <a:r>
              <a:rPr lang="en-US" sz="3200" b="1" dirty="0" smtClean="0"/>
              <a:t>Weigh merits of the paper the authors wrote, </a:t>
            </a:r>
            <a:br>
              <a:rPr lang="en-US" sz="3200" b="1" dirty="0" smtClean="0"/>
            </a:br>
            <a:r>
              <a:rPr lang="en-US" sz="3200" dirty="0" smtClean="0"/>
              <a:t>not the paper you wished they wrote.</a:t>
            </a:r>
          </a:p>
        </p:txBody>
      </p:sp>
    </p:spTree>
    <p:extLst>
      <p:ext uri="{BB962C8B-B14F-4D97-AF65-F5344CB8AC3E}">
        <p14:creationId xmlns:p14="http://schemas.microsoft.com/office/powerpoint/2010/main" val="529931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4640"/>
            <a:ext cx="12192000" cy="6563360"/>
          </a:xfrm>
        </p:spPr>
        <p:txBody>
          <a:bodyPr>
            <a:noAutofit/>
          </a:bodyPr>
          <a:lstStyle/>
          <a:p>
            <a:r>
              <a:rPr lang="en-US" sz="6000" i="1" dirty="0" smtClean="0">
                <a:solidFill>
                  <a:schemeClr val="bg1"/>
                </a:solidFill>
              </a:rPr>
              <a:t>Reminder:</a:t>
            </a:r>
          </a:p>
          <a:p>
            <a:endParaRPr lang="en-US" sz="1050" b="1" i="1" dirty="0" smtClean="0"/>
          </a:p>
          <a:p>
            <a:endParaRPr lang="en-US" sz="1050" b="1" i="1" dirty="0" smtClean="0"/>
          </a:p>
          <a:p>
            <a:r>
              <a:rPr lang="en-US" sz="4800" b="1" i="1" dirty="0" smtClean="0"/>
              <a:t>You can flag any paper </a:t>
            </a:r>
          </a:p>
          <a:p>
            <a:r>
              <a:rPr lang="en-US" sz="4800" i="1" dirty="0" smtClean="0"/>
              <a:t>to resurrect or discuss </a:t>
            </a:r>
            <a:br>
              <a:rPr lang="en-US" sz="4800" i="1" dirty="0" smtClean="0"/>
            </a:br>
            <a:r>
              <a:rPr lang="en-US" sz="4800" i="1" dirty="0" smtClean="0"/>
              <a:t>(for any reason)</a:t>
            </a:r>
          </a:p>
          <a:p>
            <a:r>
              <a:rPr lang="en-US" sz="4800" i="1" dirty="0" smtClean="0"/>
              <a:t>before the close of the meeting.</a:t>
            </a:r>
          </a:p>
          <a:p>
            <a:endParaRPr lang="en-US" sz="4800" i="1" dirty="0"/>
          </a:p>
          <a:p>
            <a:r>
              <a:rPr lang="en-US" sz="3600" i="1" dirty="0" smtClean="0"/>
              <a:t>(Send email to Ken or pass sticky note with paper #)</a:t>
            </a:r>
            <a:endParaRPr lang="en-US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38402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-635"/>
            <a:ext cx="11186160" cy="1325563"/>
          </a:xfrm>
        </p:spPr>
        <p:txBody>
          <a:bodyPr/>
          <a:lstStyle/>
          <a:p>
            <a:r>
              <a:rPr lang="en-US" b="1" dirty="0" smtClean="0"/>
              <a:t>Revise &amp; Resubmit: new option for 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651"/>
            <a:ext cx="10790208" cy="493776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All </a:t>
            </a:r>
            <a:r>
              <a:rPr lang="en-US" sz="3600" b="1" dirty="0"/>
              <a:t>papers are Conditionally Accepted </a:t>
            </a:r>
            <a:r>
              <a:rPr lang="en-US" sz="3600" dirty="0"/>
              <a:t>pending final </a:t>
            </a:r>
            <a:r>
              <a:rPr lang="en-US" sz="3600" dirty="0" smtClean="0"/>
              <a:t>revisions.</a:t>
            </a:r>
            <a:endParaRPr lang="en-US" sz="3600" dirty="0"/>
          </a:p>
          <a:p>
            <a:r>
              <a:rPr lang="en-US" sz="3600" dirty="0" smtClean="0"/>
              <a:t>But, </a:t>
            </a:r>
            <a:r>
              <a:rPr lang="en-US" sz="3600" dirty="0" err="1" smtClean="0"/>
              <a:t>R&amp;R</a:t>
            </a:r>
            <a:r>
              <a:rPr lang="en-US" sz="3600" dirty="0" smtClean="0"/>
              <a:t> is stronger than “conditional accept”</a:t>
            </a:r>
          </a:p>
          <a:p>
            <a:pPr lvl="1"/>
            <a:r>
              <a:rPr lang="en-US" sz="3200" dirty="0" smtClean="0"/>
              <a:t>Give clear guidance on what is needed… </a:t>
            </a:r>
          </a:p>
          <a:p>
            <a:pPr lvl="1"/>
            <a:r>
              <a:rPr lang="en-US" sz="3200" dirty="0" smtClean="0"/>
              <a:t>Reject if they don’t deliver.</a:t>
            </a:r>
          </a:p>
          <a:p>
            <a:pPr lvl="1"/>
            <a:r>
              <a:rPr lang="en-US" sz="3200" dirty="0" smtClean="0"/>
              <a:t>Similar to “shepherding” but with option to take more risks on papers that seem worth the effort.</a:t>
            </a:r>
          </a:p>
          <a:p>
            <a:r>
              <a:rPr lang="en-US" sz="3600" b="1" dirty="0" smtClean="0"/>
              <a:t>We should use this sparingly, but it’s a tool at our disposal.</a:t>
            </a:r>
          </a:p>
        </p:txBody>
      </p:sp>
    </p:spTree>
    <p:extLst>
      <p:ext uri="{BB962C8B-B14F-4D97-AF65-F5344CB8AC3E}">
        <p14:creationId xmlns:p14="http://schemas.microsoft.com/office/powerpoint/2010/main" val="8588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-635"/>
            <a:ext cx="11186160" cy="1325563"/>
          </a:xfrm>
        </p:spPr>
        <p:txBody>
          <a:bodyPr/>
          <a:lstStyle/>
          <a:p>
            <a:r>
              <a:rPr lang="en-US" b="1" dirty="0" smtClean="0"/>
              <a:t>Best Paper Nominations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651"/>
            <a:ext cx="10790208" cy="4937760"/>
          </a:xfrm>
        </p:spPr>
        <p:txBody>
          <a:bodyPr>
            <a:noAutofit/>
          </a:bodyPr>
          <a:lstStyle/>
          <a:p>
            <a:r>
              <a:rPr lang="en-US" sz="3600" dirty="0" smtClean="0"/>
              <a:t>Be on the lookout for papers to nominate!</a:t>
            </a:r>
          </a:p>
          <a:p>
            <a:r>
              <a:rPr lang="en-US" sz="3600" dirty="0"/>
              <a:t>Anyone on PC may nominate a paper</a:t>
            </a:r>
          </a:p>
          <a:p>
            <a:r>
              <a:rPr lang="en-US" sz="3600" dirty="0" smtClean="0"/>
              <a:t>Best Papers subcommittee (</a:t>
            </a:r>
            <a:r>
              <a:rPr lang="en-US" sz="3600" dirty="0" err="1" smtClean="0"/>
              <a:t>TBA</a:t>
            </a:r>
            <a:r>
              <a:rPr lang="en-US" sz="3600" dirty="0" smtClean="0"/>
              <a:t>) will choose Top 5% and Top 1% from all nominated papers. </a:t>
            </a:r>
          </a:p>
          <a:p>
            <a:r>
              <a:rPr lang="en-US" sz="3600" dirty="0" smtClean="0"/>
              <a:t>It’s not a best average score contest</a:t>
            </a:r>
          </a:p>
          <a:p>
            <a:r>
              <a:rPr lang="en-US" sz="3600" dirty="0" smtClean="0"/>
              <a:t>Reward innovative, ambitious, inspiring papers</a:t>
            </a:r>
          </a:p>
          <a:p>
            <a:r>
              <a:rPr lang="en-US" sz="3600" dirty="0" smtClean="0"/>
              <a:t>Nominate on review form</a:t>
            </a:r>
          </a:p>
          <a:p>
            <a:pPr lvl="1"/>
            <a:r>
              <a:rPr lang="en-US" sz="2800" dirty="0" smtClean="0"/>
              <a:t>Or by passing yellow sticky with the paper # and “Nomination”</a:t>
            </a:r>
          </a:p>
        </p:txBody>
      </p:sp>
    </p:spTree>
    <p:extLst>
      <p:ext uri="{BB962C8B-B14F-4D97-AF65-F5344CB8AC3E}">
        <p14:creationId xmlns:p14="http://schemas.microsoft.com/office/powerpoint/2010/main" val="22806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5"/>
            <a:ext cx="10515600" cy="1325563"/>
          </a:xfrm>
        </p:spPr>
        <p:txBody>
          <a:bodyPr/>
          <a:lstStyle/>
          <a:p>
            <a:r>
              <a:rPr lang="en-US" b="1" dirty="0" smtClean="0"/>
              <a:t>After the meeting…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0734"/>
            <a:ext cx="10515600" cy="538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Decisions will go to out to authors on </a:t>
            </a:r>
            <a:r>
              <a:rPr lang="en-US" sz="3600" b="1" dirty="0" smtClean="0"/>
              <a:t>Weds, 15 April</a:t>
            </a:r>
          </a:p>
          <a:p>
            <a:r>
              <a:rPr lang="en-US" sz="3600" dirty="0" smtClean="0"/>
              <a:t>Finalize your </a:t>
            </a:r>
            <a:r>
              <a:rPr lang="en-US" sz="3600" dirty="0" err="1" smtClean="0"/>
              <a:t>1AC</a:t>
            </a:r>
            <a:r>
              <a:rPr lang="en-US" sz="3600" dirty="0" smtClean="0"/>
              <a:t> / </a:t>
            </a:r>
            <a:r>
              <a:rPr lang="en-US" sz="3600" dirty="0" err="1" smtClean="0"/>
              <a:t>2AC</a:t>
            </a:r>
            <a:r>
              <a:rPr lang="en-US" sz="3600" dirty="0" smtClean="0"/>
              <a:t> / </a:t>
            </a:r>
            <a:r>
              <a:rPr lang="en-US" sz="3600" dirty="0" err="1" smtClean="0"/>
              <a:t>3AC</a:t>
            </a:r>
            <a:r>
              <a:rPr lang="en-US" sz="3600" dirty="0" smtClean="0"/>
              <a:t> reviews ASAP:</a:t>
            </a:r>
          </a:p>
          <a:p>
            <a:pPr lvl="1"/>
            <a:r>
              <a:rPr lang="en-US" sz="3200" dirty="0" smtClean="0"/>
              <a:t>Update based on PC discussion: give authors a sense of what happened to their paper and why. (Jot notes as we go!)</a:t>
            </a:r>
          </a:p>
          <a:p>
            <a:pPr lvl="1"/>
            <a:r>
              <a:rPr lang="en-US" sz="3200" dirty="0" smtClean="0"/>
              <a:t>Include detailed &amp; specific instructions for revision (A / </a:t>
            </a:r>
            <a:r>
              <a:rPr lang="en-US" sz="3200" dirty="0" err="1" smtClean="0"/>
              <a:t>R&amp;R</a:t>
            </a:r>
            <a:r>
              <a:rPr lang="en-US" sz="3200" dirty="0" smtClean="0"/>
              <a:t>).</a:t>
            </a:r>
          </a:p>
          <a:p>
            <a:r>
              <a:rPr lang="en-US" sz="3600" dirty="0" smtClean="0"/>
              <a:t>You must approve final versions of all accepted papers</a:t>
            </a:r>
          </a:p>
          <a:p>
            <a:pPr lvl="1"/>
            <a:r>
              <a:rPr lang="en-US" sz="3200" dirty="0" smtClean="0"/>
              <a:t>May 22 author’s revision due</a:t>
            </a:r>
          </a:p>
          <a:p>
            <a:pPr lvl="1"/>
            <a:r>
              <a:rPr lang="en-US" sz="3200" dirty="0" smtClean="0"/>
              <a:t>May 29 </a:t>
            </a:r>
            <a:r>
              <a:rPr lang="en-US" sz="3200" dirty="0" err="1" smtClean="0"/>
              <a:t>1AC</a:t>
            </a:r>
            <a:r>
              <a:rPr lang="en-US" sz="3200" dirty="0" smtClean="0"/>
              <a:t> approval due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8989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040" y="411480"/>
            <a:ext cx="8981440" cy="5608320"/>
          </a:xfrm>
        </p:spPr>
        <p:txBody>
          <a:bodyPr>
            <a:noAutofit/>
          </a:bodyPr>
          <a:lstStyle/>
          <a:p>
            <a:endParaRPr lang="en-US" sz="4800" i="1" dirty="0" smtClean="0"/>
          </a:p>
          <a:p>
            <a:r>
              <a:rPr lang="en-US" sz="4800" i="1" dirty="0" smtClean="0"/>
              <a:t>Remember our mantra </a:t>
            </a:r>
            <a:br>
              <a:rPr lang="en-US" sz="4800" i="1" dirty="0" smtClean="0"/>
            </a:br>
            <a:r>
              <a:rPr lang="en-US" sz="4800" i="1" dirty="0" smtClean="0"/>
              <a:t>for papers on the fence:</a:t>
            </a:r>
            <a:endParaRPr lang="en-US" sz="4800" i="1" dirty="0"/>
          </a:p>
          <a:p>
            <a:endParaRPr lang="en-US" sz="1050" i="1" dirty="0"/>
          </a:p>
          <a:p>
            <a:r>
              <a:rPr lang="en-US" sz="6000" b="1" i="1" dirty="0" smtClean="0">
                <a:solidFill>
                  <a:schemeClr val="bg1"/>
                </a:solidFill>
              </a:rPr>
              <a:t>When in doubt, </a:t>
            </a:r>
            <a:br>
              <a:rPr lang="en-US" sz="6000" b="1" i="1" dirty="0" smtClean="0">
                <a:solidFill>
                  <a:schemeClr val="bg1"/>
                </a:solidFill>
              </a:rPr>
            </a:br>
            <a:r>
              <a:rPr lang="en-US" sz="6000" b="1" i="1" dirty="0" smtClean="0">
                <a:solidFill>
                  <a:schemeClr val="bg1"/>
                </a:solidFill>
              </a:rPr>
              <a:t>let the literature sort it out.</a:t>
            </a:r>
          </a:p>
        </p:txBody>
      </p:sp>
    </p:spTree>
    <p:extLst>
      <p:ext uri="{BB962C8B-B14F-4D97-AF65-F5344CB8AC3E}">
        <p14:creationId xmlns:p14="http://schemas.microsoft.com/office/powerpoint/2010/main" val="15922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PHOTOS\ipod-photos\IMG_0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00"/>
            <a:ext cx="12192000" cy="8128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67128" y="6057900"/>
            <a:ext cx="11650894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i="1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Remember: 90% of papers are always below 4.0 ...</a:t>
            </a:r>
            <a:endParaRPr lang="en-US" sz="40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040" y="411480"/>
            <a:ext cx="8981440" cy="5608320"/>
          </a:xfrm>
        </p:spPr>
        <p:txBody>
          <a:bodyPr>
            <a:noAutofit/>
          </a:bodyPr>
          <a:lstStyle/>
          <a:p>
            <a:endParaRPr lang="en-US" sz="4800" i="1" dirty="0" smtClean="0"/>
          </a:p>
          <a:p>
            <a:r>
              <a:rPr lang="en-US" sz="4800" i="1" dirty="0" smtClean="0"/>
              <a:t>Remember our mantra </a:t>
            </a:r>
            <a:br>
              <a:rPr lang="en-US" sz="4800" i="1" dirty="0" smtClean="0"/>
            </a:br>
            <a:r>
              <a:rPr lang="en-US" sz="4800" i="1" dirty="0" smtClean="0"/>
              <a:t>for papers on the fence:</a:t>
            </a:r>
            <a:endParaRPr lang="en-US" sz="4800" i="1" dirty="0"/>
          </a:p>
          <a:p>
            <a:endParaRPr lang="en-US" sz="1050" i="1" dirty="0"/>
          </a:p>
          <a:p>
            <a:r>
              <a:rPr lang="en-US" sz="6000" b="1" i="1" dirty="0" smtClean="0"/>
              <a:t>When in doubt, </a:t>
            </a:r>
            <a:br>
              <a:rPr lang="en-US" sz="6000" b="1" i="1" dirty="0" smtClean="0"/>
            </a:br>
            <a:r>
              <a:rPr lang="en-US" sz="6000" b="1" i="1" dirty="0" smtClean="0"/>
              <a:t>let the literature sort it out.</a:t>
            </a:r>
          </a:p>
        </p:txBody>
      </p:sp>
    </p:spTree>
    <p:extLst>
      <p:ext uri="{BB962C8B-B14F-4D97-AF65-F5344CB8AC3E}">
        <p14:creationId xmlns:p14="http://schemas.microsoft.com/office/powerpoint/2010/main" val="12440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26480" cy="7049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26480" y="376373"/>
            <a:ext cx="6065520" cy="64816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6600" b="1" i="1" dirty="0" smtClean="0">
                <a:latin typeface="Calibri" pitchFamily="34" charset="0"/>
                <a:sym typeface="Wingdings" pitchFamily="2" charset="2"/>
              </a:rPr>
              <a:t>Let’s put together a </a:t>
            </a:r>
            <a:br>
              <a:rPr lang="en-US" sz="6600" b="1" i="1" dirty="0" smtClean="0">
                <a:latin typeface="Calibri" pitchFamily="34" charset="0"/>
                <a:sym typeface="Wingdings" pitchFamily="2" charset="2"/>
              </a:rPr>
            </a:br>
            <a:r>
              <a:rPr lang="en-US" sz="6600" b="1" i="1" dirty="0" smtClean="0">
                <a:latin typeface="Calibri" pitchFamily="34" charset="0"/>
                <a:sym typeface="Wingdings" pitchFamily="2" charset="2"/>
              </a:rPr>
              <a:t>great program!</a:t>
            </a:r>
          </a:p>
          <a:p>
            <a:pPr algn="ctr">
              <a:spcBef>
                <a:spcPct val="20000"/>
              </a:spcBef>
              <a:defRPr/>
            </a:pPr>
            <a:endParaRPr lang="en-US" sz="6600" b="1" i="1" dirty="0">
              <a:latin typeface="Calibri" pitchFamily="34" charset="0"/>
              <a:sym typeface="Wingdings" pitchFamily="2" charset="2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6600" b="1" i="1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Questions?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6600" b="1" i="1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Comments?</a:t>
            </a:r>
          </a:p>
          <a:p>
            <a:pPr algn="ctr">
              <a:spcBef>
                <a:spcPct val="20000"/>
              </a:spcBef>
              <a:defRPr/>
            </a:pPr>
            <a:endParaRPr lang="en-US" sz="6600" b="1" i="1" dirty="0">
              <a:latin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846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26480" cy="7049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26480" y="376373"/>
            <a:ext cx="6065520" cy="64816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6600" b="1" i="1" dirty="0" smtClean="0">
                <a:latin typeface="Calibri" pitchFamily="34" charset="0"/>
                <a:sym typeface="Wingdings" pitchFamily="2" charset="2"/>
              </a:rPr>
              <a:t>Let’s put together a </a:t>
            </a:r>
            <a:br>
              <a:rPr lang="en-US" sz="6600" b="1" i="1" dirty="0" smtClean="0">
                <a:latin typeface="Calibri" pitchFamily="34" charset="0"/>
                <a:sym typeface="Wingdings" pitchFamily="2" charset="2"/>
              </a:rPr>
            </a:br>
            <a:r>
              <a:rPr lang="en-US" sz="6600" b="1" i="1" dirty="0" smtClean="0">
                <a:latin typeface="Calibri" pitchFamily="34" charset="0"/>
                <a:sym typeface="Wingdings" pitchFamily="2" charset="2"/>
              </a:rPr>
              <a:t>great program!</a:t>
            </a:r>
          </a:p>
          <a:p>
            <a:pPr algn="ctr">
              <a:spcBef>
                <a:spcPct val="20000"/>
              </a:spcBef>
              <a:defRPr/>
            </a:pPr>
            <a:endParaRPr lang="en-US" sz="6600" b="1" i="1" dirty="0">
              <a:latin typeface="Calibri" pitchFamily="34" charset="0"/>
              <a:sym typeface="Wingdings" pitchFamily="2" charset="2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6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sym typeface="Wingdings" pitchFamily="2" charset="2"/>
              </a:rPr>
              <a:t>Questions?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6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sym typeface="Wingdings" pitchFamily="2" charset="2"/>
              </a:rPr>
              <a:t>Comments?</a:t>
            </a:r>
          </a:p>
          <a:p>
            <a:pPr algn="ctr">
              <a:spcBef>
                <a:spcPct val="20000"/>
              </a:spcBef>
              <a:defRPr/>
            </a:pPr>
            <a:endParaRPr lang="en-US" sz="6600" b="1" i="1" dirty="0">
              <a:latin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48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95045" y="1188720"/>
          <a:ext cx="1022223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920" y="-635"/>
            <a:ext cx="11186160" cy="1325563"/>
          </a:xfrm>
        </p:spPr>
        <p:txBody>
          <a:bodyPr/>
          <a:lstStyle/>
          <a:p>
            <a:r>
              <a:rPr lang="en-US" b="1" dirty="0" smtClean="0"/>
              <a:t>The fate of 116 papers at a glance…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41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95045" y="1188720"/>
          <a:ext cx="1022223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920" y="-635"/>
            <a:ext cx="11186160" cy="1325563"/>
          </a:xfrm>
        </p:spPr>
        <p:txBody>
          <a:bodyPr/>
          <a:lstStyle/>
          <a:p>
            <a:r>
              <a:rPr lang="en-US" b="1" dirty="0" smtClean="0"/>
              <a:t>The fate of 116 papers at a glance…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294164" y="5185205"/>
              <a:ext cx="3486150" cy="977055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324" y="5173685"/>
                <a:ext cx="3500910" cy="995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1" name="Ink 160"/>
              <p14:cNvContentPartPr/>
              <p14:nvPr/>
            </p14:nvContentPartPr>
            <p14:xfrm>
              <a:off x="2136658" y="4302365"/>
              <a:ext cx="1624729" cy="259803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9377" y="4294089"/>
                <a:ext cx="1651370" cy="28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1" name="Ink 190"/>
              <p14:cNvContentPartPr/>
              <p14:nvPr/>
            </p14:nvContentPartPr>
            <p14:xfrm>
              <a:off x="3383387" y="4626859"/>
              <a:ext cx="171000" cy="48528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2947" y="4616419"/>
                <a:ext cx="1969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2" name="Ink 191"/>
              <p14:cNvContentPartPr/>
              <p14:nvPr/>
            </p14:nvContentPartPr>
            <p14:xfrm>
              <a:off x="3451787" y="5012419"/>
              <a:ext cx="192600" cy="17424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42427" y="5001979"/>
                <a:ext cx="2124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3" name="Ink 192"/>
              <p14:cNvContentPartPr/>
              <p14:nvPr/>
            </p14:nvContentPartPr>
            <p14:xfrm>
              <a:off x="3534587" y="5075059"/>
              <a:ext cx="4680" cy="7272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23067" y="5068939"/>
                <a:ext cx="25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2" name="Ink 231"/>
              <p14:cNvContentPartPr/>
              <p14:nvPr/>
            </p14:nvContentPartPr>
            <p14:xfrm>
              <a:off x="4979459" y="5071208"/>
              <a:ext cx="360" cy="36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61459" y="5053208"/>
                <a:ext cx="36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6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95045" y="1188720"/>
          <a:ext cx="1022223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920" y="-635"/>
            <a:ext cx="11186160" cy="1325563"/>
          </a:xfrm>
        </p:spPr>
        <p:txBody>
          <a:bodyPr/>
          <a:lstStyle/>
          <a:p>
            <a:r>
              <a:rPr lang="en-US" b="1" dirty="0" smtClean="0"/>
              <a:t>The fate of 116 papers at a glance…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294164" y="5185205"/>
              <a:ext cx="3486150" cy="977055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324" y="5173685"/>
                <a:ext cx="3500910" cy="995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4467560" y="5031149"/>
              <a:ext cx="4055760" cy="1131111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1080" y="5017469"/>
                <a:ext cx="4073400" cy="1151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1" name="Ink 160"/>
              <p14:cNvContentPartPr/>
              <p14:nvPr/>
            </p14:nvContentPartPr>
            <p14:xfrm>
              <a:off x="2136658" y="4302365"/>
              <a:ext cx="1624729" cy="259803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9377" y="4294089"/>
                <a:ext cx="1651370" cy="28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0" name="Ink 189"/>
              <p14:cNvContentPartPr/>
              <p14:nvPr/>
            </p14:nvContentPartPr>
            <p14:xfrm>
              <a:off x="5813380" y="3930073"/>
              <a:ext cx="377640" cy="106416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3300" y="3919273"/>
                <a:ext cx="402120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1" name="Ink 190"/>
              <p14:cNvContentPartPr/>
              <p14:nvPr/>
            </p14:nvContentPartPr>
            <p14:xfrm>
              <a:off x="3383387" y="4626859"/>
              <a:ext cx="171000" cy="48528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2947" y="4616419"/>
                <a:ext cx="1969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/>
              <p14:cNvContentPartPr/>
              <p14:nvPr/>
            </p14:nvContentPartPr>
            <p14:xfrm>
              <a:off x="3451787" y="5012419"/>
              <a:ext cx="192600" cy="17424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42427" y="5001979"/>
                <a:ext cx="2124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/>
              <p14:cNvContentPartPr/>
              <p14:nvPr/>
            </p14:nvContentPartPr>
            <p14:xfrm>
              <a:off x="3534587" y="5075059"/>
              <a:ext cx="4680" cy="7272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23067" y="5068939"/>
                <a:ext cx="25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1" name="Ink 230"/>
              <p14:cNvContentPartPr/>
              <p14:nvPr/>
            </p14:nvContentPartPr>
            <p14:xfrm>
              <a:off x="4693619" y="3582968"/>
              <a:ext cx="1120481" cy="423065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7777" y="3566045"/>
                <a:ext cx="1148565" cy="457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2" name="Ink 231"/>
              <p14:cNvContentPartPr/>
              <p14:nvPr/>
            </p14:nvContentPartPr>
            <p14:xfrm>
              <a:off x="4979459" y="5071208"/>
              <a:ext cx="360" cy="36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61459" y="505320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3" name="Ink 232"/>
              <p14:cNvContentPartPr/>
              <p14:nvPr/>
            </p14:nvContentPartPr>
            <p14:xfrm>
              <a:off x="5779379" y="5245088"/>
              <a:ext cx="360" cy="3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61379" y="5227088"/>
                <a:ext cx="36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84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95045" y="1188720"/>
          <a:ext cx="1022223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920" y="-635"/>
            <a:ext cx="11186160" cy="1325563"/>
          </a:xfrm>
        </p:spPr>
        <p:txBody>
          <a:bodyPr/>
          <a:lstStyle/>
          <a:p>
            <a:r>
              <a:rPr lang="en-US" b="1" dirty="0" smtClean="0"/>
              <a:t>The fate of 116 papers at a glance…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294164" y="5185205"/>
              <a:ext cx="3486150" cy="977055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324" y="5173685"/>
                <a:ext cx="3500910" cy="995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6112017" y="2937882"/>
              <a:ext cx="2845080" cy="3196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6617" y="2926362"/>
                <a:ext cx="2862000" cy="32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4467560" y="5031149"/>
              <a:ext cx="4055760" cy="1131111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61080" y="5017469"/>
                <a:ext cx="4073400" cy="1151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/>
              <p14:cNvContentPartPr/>
              <p14:nvPr/>
            </p14:nvContentPartPr>
            <p14:xfrm>
              <a:off x="8935913" y="2450474"/>
              <a:ext cx="1565280" cy="357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22233" y="2437514"/>
                <a:ext cx="15926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/>
              <p14:cNvContentPartPr/>
              <p14:nvPr/>
            </p14:nvContentPartPr>
            <p14:xfrm>
              <a:off x="8747633" y="2570714"/>
              <a:ext cx="151560" cy="3636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33233" y="2560994"/>
                <a:ext cx="1728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1" name="Ink 160"/>
              <p14:cNvContentPartPr/>
              <p14:nvPr/>
            </p14:nvContentPartPr>
            <p14:xfrm>
              <a:off x="2136658" y="4302365"/>
              <a:ext cx="1624729" cy="259803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9377" y="4294089"/>
                <a:ext cx="1651370" cy="28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0" name="Ink 189"/>
              <p14:cNvContentPartPr/>
              <p14:nvPr/>
            </p14:nvContentPartPr>
            <p14:xfrm>
              <a:off x="5813380" y="3930073"/>
              <a:ext cx="377640" cy="106416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00" y="3919273"/>
                <a:ext cx="402120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1" name="Ink 190"/>
              <p14:cNvContentPartPr/>
              <p14:nvPr/>
            </p14:nvContentPartPr>
            <p14:xfrm>
              <a:off x="3383387" y="4626859"/>
              <a:ext cx="171000" cy="48528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72947" y="4616419"/>
                <a:ext cx="1969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2" name="Ink 191"/>
              <p14:cNvContentPartPr/>
              <p14:nvPr/>
            </p14:nvContentPartPr>
            <p14:xfrm>
              <a:off x="3451787" y="5012419"/>
              <a:ext cx="192600" cy="17424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42427" y="5001979"/>
                <a:ext cx="2124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3" name="Ink 192"/>
              <p14:cNvContentPartPr/>
              <p14:nvPr/>
            </p14:nvContentPartPr>
            <p14:xfrm>
              <a:off x="3534587" y="5075059"/>
              <a:ext cx="4680" cy="7272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23067" y="5068939"/>
                <a:ext cx="25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1" name="Ink 230"/>
              <p14:cNvContentPartPr/>
              <p14:nvPr/>
            </p14:nvContentPartPr>
            <p14:xfrm>
              <a:off x="4693619" y="3582968"/>
              <a:ext cx="1120481" cy="423065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77777" y="3566045"/>
                <a:ext cx="1148565" cy="457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2" name="Ink 231"/>
              <p14:cNvContentPartPr/>
              <p14:nvPr/>
            </p14:nvContentPartPr>
            <p14:xfrm>
              <a:off x="4979459" y="5071208"/>
              <a:ext cx="360" cy="36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61459" y="505320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3" name="Ink 232"/>
              <p14:cNvContentPartPr/>
              <p14:nvPr/>
            </p14:nvContentPartPr>
            <p14:xfrm>
              <a:off x="5779379" y="5245088"/>
              <a:ext cx="360" cy="3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61379" y="5227088"/>
                <a:ext cx="36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90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95045" y="1188720"/>
          <a:ext cx="1022223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920" y="-635"/>
            <a:ext cx="11186160" cy="1325563"/>
          </a:xfrm>
        </p:spPr>
        <p:txBody>
          <a:bodyPr/>
          <a:lstStyle/>
          <a:p>
            <a:r>
              <a:rPr lang="en-US" b="1" dirty="0" smtClean="0"/>
              <a:t>The fate of 116 papers at a glance…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294164" y="5185205"/>
              <a:ext cx="3486150" cy="977055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7324" y="5173685"/>
                <a:ext cx="3500910" cy="995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6112017" y="2937882"/>
              <a:ext cx="2845080" cy="3196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6617" y="2926362"/>
                <a:ext cx="2862000" cy="32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4467560" y="5031149"/>
              <a:ext cx="4055760" cy="1131111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61080" y="5017469"/>
                <a:ext cx="4073400" cy="1151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/>
              <p14:cNvContentPartPr/>
              <p14:nvPr/>
            </p14:nvContentPartPr>
            <p14:xfrm>
              <a:off x="8935913" y="2450474"/>
              <a:ext cx="1565280" cy="357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22233" y="2437514"/>
                <a:ext cx="15926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/>
              <p14:cNvContentPartPr/>
              <p14:nvPr/>
            </p14:nvContentPartPr>
            <p14:xfrm>
              <a:off x="8747633" y="2570714"/>
              <a:ext cx="151560" cy="3636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33233" y="2560994"/>
                <a:ext cx="1728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1" name="Ink 160"/>
              <p14:cNvContentPartPr/>
              <p14:nvPr/>
            </p14:nvContentPartPr>
            <p14:xfrm>
              <a:off x="2136658" y="4302365"/>
              <a:ext cx="1624729" cy="259803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19377" y="4294089"/>
                <a:ext cx="1651370" cy="28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0" name="Ink 189"/>
              <p14:cNvContentPartPr/>
              <p14:nvPr/>
            </p14:nvContentPartPr>
            <p14:xfrm>
              <a:off x="5813380" y="3930073"/>
              <a:ext cx="377640" cy="106416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03300" y="3919273"/>
                <a:ext cx="402120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1" name="Ink 190"/>
              <p14:cNvContentPartPr/>
              <p14:nvPr/>
            </p14:nvContentPartPr>
            <p14:xfrm>
              <a:off x="3383387" y="4626859"/>
              <a:ext cx="171000" cy="48528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72947" y="4616419"/>
                <a:ext cx="1969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2" name="Ink 191"/>
              <p14:cNvContentPartPr/>
              <p14:nvPr/>
            </p14:nvContentPartPr>
            <p14:xfrm>
              <a:off x="3451787" y="5012419"/>
              <a:ext cx="192600" cy="17424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42427" y="5001979"/>
                <a:ext cx="2124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3" name="Ink 192"/>
              <p14:cNvContentPartPr/>
              <p14:nvPr/>
            </p14:nvContentPartPr>
            <p14:xfrm>
              <a:off x="3534587" y="5075059"/>
              <a:ext cx="4680" cy="7272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23067" y="5068939"/>
                <a:ext cx="25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1" name="Ink 230"/>
              <p14:cNvContentPartPr/>
              <p14:nvPr/>
            </p14:nvContentPartPr>
            <p14:xfrm>
              <a:off x="4693619" y="3582968"/>
              <a:ext cx="1120481" cy="423065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77777" y="3566045"/>
                <a:ext cx="1148565" cy="457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2" name="Ink 231"/>
              <p14:cNvContentPartPr/>
              <p14:nvPr/>
            </p14:nvContentPartPr>
            <p14:xfrm>
              <a:off x="4979459" y="5071208"/>
              <a:ext cx="360" cy="36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61459" y="505320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3" name="Ink 232"/>
              <p14:cNvContentPartPr/>
              <p14:nvPr/>
            </p14:nvContentPartPr>
            <p14:xfrm>
              <a:off x="5779379" y="5245088"/>
              <a:ext cx="360" cy="3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61379" y="522708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1" name="Ink 240"/>
              <p14:cNvContentPartPr/>
              <p14:nvPr/>
            </p14:nvContentPartPr>
            <p14:xfrm>
              <a:off x="8871779" y="4006033"/>
              <a:ext cx="2637720" cy="2125081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59899" y="3994873"/>
                <a:ext cx="2662200" cy="2148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/>
              <p14:cNvContentPartPr/>
              <p14:nvPr/>
            </p14:nvContentPartPr>
            <p14:xfrm>
              <a:off x="10291729" y="4823779"/>
              <a:ext cx="1379880" cy="2336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76249" y="4807579"/>
                <a:ext cx="1408680" cy="2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0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95045" y="1188720"/>
          <a:ext cx="1022223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920" y="-635"/>
            <a:ext cx="11186160" cy="1325563"/>
          </a:xfrm>
        </p:spPr>
        <p:txBody>
          <a:bodyPr/>
          <a:lstStyle/>
          <a:p>
            <a:r>
              <a:rPr lang="en-US" b="1" dirty="0" smtClean="0"/>
              <a:t>The fate of 116 papers at a glance…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6112017" y="2937882"/>
              <a:ext cx="2845080" cy="3196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6617" y="2926362"/>
                <a:ext cx="2862000" cy="32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4467560" y="5031149"/>
              <a:ext cx="4055760" cy="1131111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1080" y="5017469"/>
                <a:ext cx="4073400" cy="1151631"/>
              </a:xfrm>
              <a:prstGeom prst="rect">
                <a:avLst/>
              </a:prstGeom>
            </p:spPr>
          </p:pic>
        </mc:Fallback>
      </mc:AlternateContent>
      <p:sp>
        <p:nvSpPr>
          <p:cNvPr id="239" name="Rectangle 238"/>
          <p:cNvSpPr/>
          <p:nvPr/>
        </p:nvSpPr>
        <p:spPr>
          <a:xfrm>
            <a:off x="110247" y="3582968"/>
            <a:ext cx="2006396" cy="1602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8747633" y="2570714"/>
              <a:ext cx="151560" cy="3636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33233" y="2560994"/>
                <a:ext cx="1728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0" name="Ink 189"/>
              <p14:cNvContentPartPr/>
              <p14:nvPr/>
            </p14:nvContentPartPr>
            <p14:xfrm>
              <a:off x="5813380" y="3930073"/>
              <a:ext cx="377640" cy="106416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00" y="3919273"/>
                <a:ext cx="402120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1" name="Ink 190"/>
              <p14:cNvContentPartPr/>
              <p14:nvPr/>
            </p14:nvContentPartPr>
            <p14:xfrm>
              <a:off x="3383387" y="4626859"/>
              <a:ext cx="171000" cy="48528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72947" y="4616419"/>
                <a:ext cx="19692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1" name="Ink 240"/>
              <p14:cNvContentPartPr/>
              <p14:nvPr/>
            </p14:nvContentPartPr>
            <p14:xfrm>
              <a:off x="8871779" y="4006033"/>
              <a:ext cx="2637720" cy="2125081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59899" y="3994873"/>
                <a:ext cx="2662200" cy="2148841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Rectangle 28"/>
          <p:cNvSpPr/>
          <p:nvPr/>
        </p:nvSpPr>
        <p:spPr>
          <a:xfrm rot="20154131">
            <a:off x="1954554" y="4446334"/>
            <a:ext cx="272539" cy="33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/>
              <p14:cNvContentPartPr/>
              <p14:nvPr/>
            </p14:nvContentPartPr>
            <p14:xfrm>
              <a:off x="3451738" y="5012419"/>
              <a:ext cx="192336" cy="174241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69819" y="5001979"/>
                <a:ext cx="4018415" cy="1167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/>
              <p14:cNvContentPartPr/>
              <p14:nvPr/>
            </p14:nvContentPartPr>
            <p14:xfrm>
              <a:off x="10291729" y="4823779"/>
              <a:ext cx="1379880" cy="23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276249" y="4807579"/>
                <a:ext cx="14086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" name="Ink 13"/>
              <p14:cNvContentPartPr/>
              <p14:nvPr/>
            </p14:nvContentPartPr>
            <p14:xfrm>
              <a:off x="8935913" y="2450474"/>
              <a:ext cx="1565280" cy="357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922236" y="2437514"/>
                <a:ext cx="1592274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Ink 14"/>
              <p14:cNvContentPartPr/>
              <p14:nvPr/>
            </p14:nvContentPartPr>
            <p14:xfrm>
              <a:off x="4693619" y="3582968"/>
              <a:ext cx="1120481" cy="423065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77777" y="3566045"/>
                <a:ext cx="1148565" cy="457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/>
              <p14:cNvContentPartPr/>
              <p14:nvPr/>
            </p14:nvContentPartPr>
            <p14:xfrm>
              <a:off x="-10435" y="3377060"/>
              <a:ext cx="2293920" cy="1910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-28435" y="3361220"/>
                <a:ext cx="2327760" cy="19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Ink 16"/>
              <p14:cNvContentPartPr/>
              <p14:nvPr/>
            </p14:nvContentPartPr>
            <p14:xfrm>
              <a:off x="5779379" y="5245088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61379" y="522708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" name="Ink 17"/>
              <p14:cNvContentPartPr/>
              <p14:nvPr/>
            </p14:nvContentPartPr>
            <p14:xfrm>
              <a:off x="4979459" y="5071208"/>
              <a:ext cx="360" cy="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961459" y="505320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/>
              <p14:cNvContentPartPr/>
              <p14:nvPr/>
            </p14:nvContentPartPr>
            <p14:xfrm>
              <a:off x="207058" y="3693965"/>
              <a:ext cx="1491529" cy="295083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8418" y="3683529"/>
                <a:ext cx="1508090" cy="314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" name="Ink 19"/>
              <p14:cNvContentPartPr/>
              <p14:nvPr/>
            </p14:nvContentPartPr>
            <p14:xfrm>
              <a:off x="344218" y="4016165"/>
              <a:ext cx="1249249" cy="252963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3778" y="4005730"/>
                <a:ext cx="1267250" cy="272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2" name="Ink 21"/>
              <p14:cNvContentPartPr/>
              <p14:nvPr/>
            </p14:nvContentPartPr>
            <p14:xfrm>
              <a:off x="3534538" y="5075059"/>
              <a:ext cx="4416" cy="72721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23668" y="5068939"/>
                <a:ext cx="24458" cy="88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" name="Ink 22"/>
              <p14:cNvContentPartPr/>
              <p14:nvPr/>
            </p14:nvContentPartPr>
            <p14:xfrm>
              <a:off x="503338" y="4308125"/>
              <a:ext cx="1074289" cy="244683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3618" y="4299849"/>
                <a:ext cx="1091930" cy="262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/>
              <p14:cNvContentPartPr/>
              <p14:nvPr/>
            </p14:nvContentPartPr>
            <p14:xfrm>
              <a:off x="449338" y="4302365"/>
              <a:ext cx="3312049" cy="599283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9618" y="4294087"/>
                <a:ext cx="3331129" cy="617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6" name="Ink 25"/>
              <p14:cNvContentPartPr/>
              <p14:nvPr/>
            </p14:nvContentPartPr>
            <p14:xfrm>
              <a:off x="1139458" y="4863605"/>
              <a:ext cx="739849" cy="248283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31537" y="4851731"/>
                <a:ext cx="757850" cy="267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" name="Ink 26"/>
              <p14:cNvContentPartPr/>
              <p14:nvPr/>
            </p14:nvContentPartPr>
            <p14:xfrm>
              <a:off x="1778098" y="5124739"/>
              <a:ext cx="318336" cy="669601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769825" y="5113939"/>
                <a:ext cx="340997" cy="700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8" name="Ink 27"/>
              <p14:cNvContentPartPr/>
              <p14:nvPr/>
            </p14:nvContentPartPr>
            <p14:xfrm>
              <a:off x="2294338" y="5185219"/>
              <a:ext cx="3485976" cy="977041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87499" y="5173699"/>
                <a:ext cx="3500735" cy="9954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19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5441</TotalTime>
  <Words>718</Words>
  <Application>Microsoft Office PowerPoint</Application>
  <PresentationFormat>Widescreen</PresentationFormat>
  <Paragraphs>151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The fate of 116 papers at a glance…</vt:lpstr>
      <vt:lpstr>The fate of 116 papers at a glance…</vt:lpstr>
      <vt:lpstr>The fate of 116 papers at a glance…</vt:lpstr>
      <vt:lpstr>The fate of 116 papers at a glance…</vt:lpstr>
      <vt:lpstr>The fate of 116 papers at a glance…</vt:lpstr>
      <vt:lpstr>The fate of 116 papers at a glance…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</vt:lpstr>
      <vt:lpstr>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Ground Rules</vt:lpstr>
      <vt:lpstr>Possibly Valid but Oft-Squirrely Reasons to Reject</vt:lpstr>
      <vt:lpstr>PowerPoint Presentation</vt:lpstr>
      <vt:lpstr>Revise &amp; Resubmit: new option for 2015</vt:lpstr>
      <vt:lpstr>Best Paper Nominations</vt:lpstr>
      <vt:lpstr>After the meeting…</vt:lpstr>
      <vt:lpstr>PowerPoint Presentation</vt:lpstr>
      <vt:lpstr>PowerPoint Presentation</vt:lpstr>
      <vt:lpstr>PowerPoint Presentation</vt:lpstr>
      <vt:lpstr>PowerPoint Presentation</vt:lpstr>
    </vt:vector>
  </TitlesOfParts>
  <Company>Microsoft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UIST 2014 Talk</dc:title>
  <dc:creator>Ken Hinckley</dc:creator>
  <cp:lastModifiedBy>Ken Hinckley</cp:lastModifiedBy>
  <cp:revision>325</cp:revision>
  <cp:lastPrinted>2015-10-15T18:53:38Z</cp:lastPrinted>
  <dcterms:created xsi:type="dcterms:W3CDTF">2014-09-29T17:51:08Z</dcterms:created>
  <dcterms:modified xsi:type="dcterms:W3CDTF">2015-10-15T18:55:54Z</dcterms:modified>
</cp:coreProperties>
</file>