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7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286D26-4021-4F47-ACCA-B90797C7F469}" v="287" dt="2018-04-17T23:41:00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8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5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mitrios Lymberopoulos" userId="0de8f857-bd70-4683-a876-edcfad0448ac" providerId="ADAL" clId="{0ED10446-9954-4185-9A3B-3FE0F917EC5E}"/>
    <pc:docChg chg="undo custSel addSld delSld modSld sldOrd">
      <pc:chgData name="Dimitrios Lymberopoulos" userId="0de8f857-bd70-4683-a876-edcfad0448ac" providerId="ADAL" clId="{0ED10446-9954-4185-9A3B-3FE0F917EC5E}" dt="2018-04-12T09:42:24.845" v="1966" actId="1076"/>
      <pc:docMkLst>
        <pc:docMk/>
      </pc:docMkLst>
      <pc:sldChg chg="delSp modSp">
        <pc:chgData name="Dimitrios Lymberopoulos" userId="0de8f857-bd70-4683-a876-edcfad0448ac" providerId="ADAL" clId="{0ED10446-9954-4185-9A3B-3FE0F917EC5E}" dt="2018-04-12T08:34:44.926" v="1001" actId="20577"/>
        <pc:sldMkLst>
          <pc:docMk/>
          <pc:sldMk cId="975175713" sldId="257"/>
        </pc:sldMkLst>
        <pc:spChg chg="mod">
          <ac:chgData name="Dimitrios Lymberopoulos" userId="0de8f857-bd70-4683-a876-edcfad0448ac" providerId="ADAL" clId="{0ED10446-9954-4185-9A3B-3FE0F917EC5E}" dt="2018-04-12T08:34:44.926" v="1001" actId="20577"/>
          <ac:spMkLst>
            <pc:docMk/>
            <pc:sldMk cId="975175713" sldId="257"/>
            <ac:spMk id="2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1T23:39:23.122" v="89" actId="115"/>
          <ac:spMkLst>
            <pc:docMk/>
            <pc:sldMk cId="975175713" sldId="257"/>
            <ac:spMk id="3" creationId="{00000000-0000-0000-0000-000000000000}"/>
          </ac:spMkLst>
        </pc:spChg>
        <pc:spChg chg="del">
          <ac:chgData name="Dimitrios Lymberopoulos" userId="0de8f857-bd70-4683-a876-edcfad0448ac" providerId="ADAL" clId="{0ED10446-9954-4185-9A3B-3FE0F917EC5E}" dt="2018-04-11T23:29:48.267" v="46" actId="478"/>
          <ac:spMkLst>
            <pc:docMk/>
            <pc:sldMk cId="975175713" sldId="257"/>
            <ac:spMk id="6" creationId="{00000000-0000-0000-0000-000000000000}"/>
          </ac:spMkLst>
        </pc:spChg>
        <pc:spChg chg="del">
          <ac:chgData name="Dimitrios Lymberopoulos" userId="0de8f857-bd70-4683-a876-edcfad0448ac" providerId="ADAL" clId="{0ED10446-9954-4185-9A3B-3FE0F917EC5E}" dt="2018-04-11T23:29:44.158" v="45" actId="478"/>
          <ac:spMkLst>
            <pc:docMk/>
            <pc:sldMk cId="975175713" sldId="257"/>
            <ac:spMk id="7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1T23:29:57.938" v="47" actId="1076"/>
          <ac:spMkLst>
            <pc:docMk/>
            <pc:sldMk cId="975175713" sldId="257"/>
            <ac:spMk id="8" creationId="{00000000-0000-0000-0000-000000000000}"/>
          </ac:spMkLst>
        </pc:spChg>
      </pc:sldChg>
      <pc:sldChg chg="addSp modSp">
        <pc:chgData name="Dimitrios Lymberopoulos" userId="0de8f857-bd70-4683-a876-edcfad0448ac" providerId="ADAL" clId="{0ED10446-9954-4185-9A3B-3FE0F917EC5E}" dt="2018-04-11T23:34:55.620" v="78" actId="20577"/>
        <pc:sldMkLst>
          <pc:docMk/>
          <pc:sldMk cId="779441624" sldId="258"/>
        </pc:sldMkLst>
        <pc:spChg chg="mod">
          <ac:chgData name="Dimitrios Lymberopoulos" userId="0de8f857-bd70-4683-a876-edcfad0448ac" providerId="ADAL" clId="{0ED10446-9954-4185-9A3B-3FE0F917EC5E}" dt="2018-04-11T23:30:56.073" v="56" actId="1076"/>
          <ac:spMkLst>
            <pc:docMk/>
            <pc:sldMk cId="779441624" sldId="258"/>
            <ac:spMk id="8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1T23:30:47.605" v="54" actId="1076"/>
          <ac:spMkLst>
            <pc:docMk/>
            <pc:sldMk cId="779441624" sldId="258"/>
            <ac:spMk id="12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1T23:30:51.511" v="55" actId="1076"/>
          <ac:spMkLst>
            <pc:docMk/>
            <pc:sldMk cId="779441624" sldId="258"/>
            <ac:spMk id="13" creationId="{00000000-0000-0000-0000-000000000000}"/>
          </ac:spMkLst>
        </pc:spChg>
        <pc:spChg chg="add mod">
          <ac:chgData name="Dimitrios Lymberopoulos" userId="0de8f857-bd70-4683-a876-edcfad0448ac" providerId="ADAL" clId="{0ED10446-9954-4185-9A3B-3FE0F917EC5E}" dt="2018-04-11T23:34:55.620" v="78" actId="20577"/>
          <ac:spMkLst>
            <pc:docMk/>
            <pc:sldMk cId="779441624" sldId="258"/>
            <ac:spMk id="15" creationId="{AE4B3DC0-F1A3-4F74-A578-0A27BF710E6C}"/>
          </ac:spMkLst>
        </pc:spChg>
        <pc:picChg chg="add mod">
          <ac:chgData name="Dimitrios Lymberopoulos" userId="0de8f857-bd70-4683-a876-edcfad0448ac" providerId="ADAL" clId="{0ED10446-9954-4185-9A3B-3FE0F917EC5E}" dt="2018-04-11T23:34:39.780" v="65" actId="1076"/>
          <ac:picMkLst>
            <pc:docMk/>
            <pc:sldMk cId="779441624" sldId="258"/>
            <ac:picMk id="4" creationId="{8F707464-1EE9-431E-95B5-CEBE88531DDB}"/>
          </ac:picMkLst>
        </pc:picChg>
        <pc:picChg chg="mod">
          <ac:chgData name="Dimitrios Lymberopoulos" userId="0de8f857-bd70-4683-a876-edcfad0448ac" providerId="ADAL" clId="{0ED10446-9954-4185-9A3B-3FE0F917EC5E}" dt="2018-04-11T23:31:01.636" v="58" actId="14100"/>
          <ac:picMkLst>
            <pc:docMk/>
            <pc:sldMk cId="779441624" sldId="258"/>
            <ac:picMk id="5" creationId="{00000000-0000-0000-0000-000000000000}"/>
          </ac:picMkLst>
        </pc:picChg>
        <pc:picChg chg="mod">
          <ac:chgData name="Dimitrios Lymberopoulos" userId="0de8f857-bd70-4683-a876-edcfad0448ac" providerId="ADAL" clId="{0ED10446-9954-4185-9A3B-3FE0F917EC5E}" dt="2018-04-11T23:30:47.605" v="54" actId="1076"/>
          <ac:picMkLst>
            <pc:docMk/>
            <pc:sldMk cId="779441624" sldId="258"/>
            <ac:picMk id="11" creationId="{00000000-0000-0000-0000-000000000000}"/>
          </ac:picMkLst>
        </pc:picChg>
        <pc:picChg chg="mod">
          <ac:chgData name="Dimitrios Lymberopoulos" userId="0de8f857-bd70-4683-a876-edcfad0448ac" providerId="ADAL" clId="{0ED10446-9954-4185-9A3B-3FE0F917EC5E}" dt="2018-04-11T23:30:51.511" v="55" actId="1076"/>
          <ac:picMkLst>
            <pc:docMk/>
            <pc:sldMk cId="779441624" sldId="258"/>
            <ac:picMk id="14" creationId="{00000000-0000-0000-0000-000000000000}"/>
          </ac:picMkLst>
        </pc:picChg>
      </pc:sldChg>
      <pc:sldChg chg="modSp">
        <pc:chgData name="Dimitrios Lymberopoulos" userId="0de8f857-bd70-4683-a876-edcfad0448ac" providerId="ADAL" clId="{0ED10446-9954-4185-9A3B-3FE0F917EC5E}" dt="2018-04-12T08:36:25.505" v="1031" actId="20577"/>
        <pc:sldMkLst>
          <pc:docMk/>
          <pc:sldMk cId="1394669091" sldId="259"/>
        </pc:sldMkLst>
        <pc:spChg chg="mod">
          <ac:chgData name="Dimitrios Lymberopoulos" userId="0de8f857-bd70-4683-a876-edcfad0448ac" providerId="ADAL" clId="{0ED10446-9954-4185-9A3B-3FE0F917EC5E}" dt="2018-04-11T23:30:36.346" v="53" actId="20577"/>
          <ac:spMkLst>
            <pc:docMk/>
            <pc:sldMk cId="1394669091" sldId="259"/>
            <ac:spMk id="2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1T23:37:15.735" v="79" actId="20577"/>
          <ac:spMkLst>
            <pc:docMk/>
            <pc:sldMk cId="1394669091" sldId="259"/>
            <ac:spMk id="4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8:36:00.125" v="1008" actId="20577"/>
          <ac:spMkLst>
            <pc:docMk/>
            <pc:sldMk cId="1394669091" sldId="259"/>
            <ac:spMk id="5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8:36:20.483" v="1019" actId="20577"/>
          <ac:spMkLst>
            <pc:docMk/>
            <pc:sldMk cId="1394669091" sldId="259"/>
            <ac:spMk id="6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8:36:25.505" v="1031" actId="20577"/>
          <ac:spMkLst>
            <pc:docMk/>
            <pc:sldMk cId="1394669091" sldId="259"/>
            <ac:spMk id="7" creationId="{00000000-0000-0000-0000-000000000000}"/>
          </ac:spMkLst>
        </pc:spChg>
      </pc:sldChg>
      <pc:sldChg chg="modSp">
        <pc:chgData name="Dimitrios Lymberopoulos" userId="0de8f857-bd70-4683-a876-edcfad0448ac" providerId="ADAL" clId="{0ED10446-9954-4185-9A3B-3FE0F917EC5E}" dt="2018-04-11T23:39:46.150" v="92" actId="20577"/>
        <pc:sldMkLst>
          <pc:docMk/>
          <pc:sldMk cId="2951525851" sldId="260"/>
        </pc:sldMkLst>
        <pc:spChg chg="mod">
          <ac:chgData name="Dimitrios Lymberopoulos" userId="0de8f857-bd70-4683-a876-edcfad0448ac" providerId="ADAL" clId="{0ED10446-9954-4185-9A3B-3FE0F917EC5E}" dt="2018-04-11T23:39:46.150" v="92" actId="20577"/>
          <ac:spMkLst>
            <pc:docMk/>
            <pc:sldMk cId="2951525851" sldId="260"/>
            <ac:spMk id="3" creationId="{00000000-0000-0000-0000-000000000000}"/>
          </ac:spMkLst>
        </pc:spChg>
      </pc:sldChg>
      <pc:sldChg chg="addSp delSp modSp">
        <pc:chgData name="Dimitrios Lymberopoulos" userId="0de8f857-bd70-4683-a876-edcfad0448ac" providerId="ADAL" clId="{0ED10446-9954-4185-9A3B-3FE0F917EC5E}" dt="2018-04-12T08:32:38.284" v="1000" actId="14100"/>
        <pc:sldMkLst>
          <pc:docMk/>
          <pc:sldMk cId="3139724931" sldId="261"/>
        </pc:sldMkLst>
        <pc:spChg chg="mod">
          <ac:chgData name="Dimitrios Lymberopoulos" userId="0de8f857-bd70-4683-a876-edcfad0448ac" providerId="ADAL" clId="{0ED10446-9954-4185-9A3B-3FE0F917EC5E}" dt="2018-04-12T08:30:37.530" v="938" actId="20577"/>
          <ac:spMkLst>
            <pc:docMk/>
            <pc:sldMk cId="3139724931" sldId="261"/>
            <ac:spMk id="3" creationId="{00000000-0000-0000-0000-000000000000}"/>
          </ac:spMkLst>
        </pc:spChg>
        <pc:spChg chg="add mod">
          <ac:chgData name="Dimitrios Lymberopoulos" userId="0de8f857-bd70-4683-a876-edcfad0448ac" providerId="ADAL" clId="{0ED10446-9954-4185-9A3B-3FE0F917EC5E}" dt="2018-04-12T08:31:56.843" v="991" actId="1076"/>
          <ac:spMkLst>
            <pc:docMk/>
            <pc:sldMk cId="3139724931" sldId="261"/>
            <ac:spMk id="5" creationId="{73B6B295-0579-4232-88F0-F4A1F8D6FAD2}"/>
          </ac:spMkLst>
        </pc:spChg>
        <pc:spChg chg="add mod">
          <ac:chgData name="Dimitrios Lymberopoulos" userId="0de8f857-bd70-4683-a876-edcfad0448ac" providerId="ADAL" clId="{0ED10446-9954-4185-9A3B-3FE0F917EC5E}" dt="2018-04-12T08:32:30.359" v="998" actId="1076"/>
          <ac:spMkLst>
            <pc:docMk/>
            <pc:sldMk cId="3139724931" sldId="261"/>
            <ac:spMk id="8" creationId="{1B36DCFC-EB1F-45B9-9B60-CB142BEAEAC0}"/>
          </ac:spMkLst>
        </pc:spChg>
        <pc:picChg chg="add mod">
          <ac:chgData name="Dimitrios Lymberopoulos" userId="0de8f857-bd70-4683-a876-edcfad0448ac" providerId="ADAL" clId="{0ED10446-9954-4185-9A3B-3FE0F917EC5E}" dt="2018-04-12T08:29:10.359" v="758" actId="14100"/>
          <ac:picMkLst>
            <pc:docMk/>
            <pc:sldMk cId="3139724931" sldId="261"/>
            <ac:picMk id="4" creationId="{D3690035-E0C1-41AA-BBCD-69E28111E279}"/>
          </ac:picMkLst>
        </pc:picChg>
        <pc:picChg chg="del">
          <ac:chgData name="Dimitrios Lymberopoulos" userId="0de8f857-bd70-4683-a876-edcfad0448ac" providerId="ADAL" clId="{0ED10446-9954-4185-9A3B-3FE0F917EC5E}" dt="2018-04-12T08:28:56.189" v="755" actId="478"/>
          <ac:picMkLst>
            <pc:docMk/>
            <pc:sldMk cId="3139724931" sldId="261"/>
            <ac:picMk id="7" creationId="{00000000-0000-0000-0000-000000000000}"/>
          </ac:picMkLst>
        </pc:picChg>
        <pc:cxnChg chg="add mod">
          <ac:chgData name="Dimitrios Lymberopoulos" userId="0de8f857-bd70-4683-a876-edcfad0448ac" providerId="ADAL" clId="{0ED10446-9954-4185-9A3B-3FE0F917EC5E}" dt="2018-04-12T08:32:38.284" v="1000" actId="14100"/>
          <ac:cxnSpMkLst>
            <pc:docMk/>
            <pc:sldMk cId="3139724931" sldId="261"/>
            <ac:cxnSpMk id="9" creationId="{0D029780-54D6-4E18-A161-6C59CFF98321}"/>
          </ac:cxnSpMkLst>
        </pc:cxnChg>
        <pc:cxnChg chg="add mod">
          <ac:chgData name="Dimitrios Lymberopoulos" userId="0de8f857-bd70-4683-a876-edcfad0448ac" providerId="ADAL" clId="{0ED10446-9954-4185-9A3B-3FE0F917EC5E}" dt="2018-04-12T08:32:34.880" v="999" actId="14100"/>
          <ac:cxnSpMkLst>
            <pc:docMk/>
            <pc:sldMk cId="3139724931" sldId="261"/>
            <ac:cxnSpMk id="10" creationId="{8812C9C7-E404-49F8-9AE6-1467EB10484F}"/>
          </ac:cxnSpMkLst>
        </pc:cxnChg>
      </pc:sldChg>
      <pc:sldChg chg="addSp delSp modSp ord">
        <pc:chgData name="Dimitrios Lymberopoulos" userId="0de8f857-bd70-4683-a876-edcfad0448ac" providerId="ADAL" clId="{0ED10446-9954-4185-9A3B-3FE0F917EC5E}" dt="2018-04-12T09:41:42.574" v="1958" actId="1076"/>
        <pc:sldMkLst>
          <pc:docMk/>
          <pc:sldMk cId="2480669358" sldId="262"/>
        </pc:sldMkLst>
        <pc:spChg chg="mod">
          <ac:chgData name="Dimitrios Lymberopoulos" userId="0de8f857-bd70-4683-a876-edcfad0448ac" providerId="ADAL" clId="{0ED10446-9954-4185-9A3B-3FE0F917EC5E}" dt="2018-04-12T09:41:05.755" v="1950" actId="20577"/>
          <ac:spMkLst>
            <pc:docMk/>
            <pc:sldMk cId="2480669358" sldId="262"/>
            <ac:spMk id="2" creationId="{00000000-0000-0000-0000-000000000000}"/>
          </ac:spMkLst>
        </pc:spChg>
        <pc:picChg chg="del">
          <ac:chgData name="Dimitrios Lymberopoulos" userId="0de8f857-bd70-4683-a876-edcfad0448ac" providerId="ADAL" clId="{0ED10446-9954-4185-9A3B-3FE0F917EC5E}" dt="2018-04-12T09:40:12.966" v="1941" actId="478"/>
          <ac:picMkLst>
            <pc:docMk/>
            <pc:sldMk cId="2480669358" sldId="262"/>
            <ac:picMk id="5" creationId="{00000000-0000-0000-0000-000000000000}"/>
          </ac:picMkLst>
        </pc:picChg>
        <pc:picChg chg="add mod">
          <ac:chgData name="Dimitrios Lymberopoulos" userId="0de8f857-bd70-4683-a876-edcfad0448ac" providerId="ADAL" clId="{0ED10446-9954-4185-9A3B-3FE0F917EC5E}" dt="2018-04-12T09:41:38.690" v="1957" actId="1076"/>
          <ac:picMkLst>
            <pc:docMk/>
            <pc:sldMk cId="2480669358" sldId="262"/>
            <ac:picMk id="6" creationId="{259C16FA-1B2A-4AE8-B8AE-889FBA03198E}"/>
          </ac:picMkLst>
        </pc:picChg>
        <pc:picChg chg="add mod">
          <ac:chgData name="Dimitrios Lymberopoulos" userId="0de8f857-bd70-4683-a876-edcfad0448ac" providerId="ADAL" clId="{0ED10446-9954-4185-9A3B-3FE0F917EC5E}" dt="2018-04-12T09:41:42.574" v="1958" actId="1076"/>
          <ac:picMkLst>
            <pc:docMk/>
            <pc:sldMk cId="2480669358" sldId="262"/>
            <ac:picMk id="7" creationId="{4EFE693C-30CC-43C1-A3F2-FF909B36F8BD}"/>
          </ac:picMkLst>
        </pc:picChg>
      </pc:sldChg>
      <pc:sldChg chg="addSp delSp modSp">
        <pc:chgData name="Dimitrios Lymberopoulos" userId="0de8f857-bd70-4683-a876-edcfad0448ac" providerId="ADAL" clId="{0ED10446-9954-4185-9A3B-3FE0F917EC5E}" dt="2018-04-12T08:55:32.755" v="1217" actId="20577"/>
        <pc:sldMkLst>
          <pc:docMk/>
          <pc:sldMk cId="2600944077" sldId="263"/>
        </pc:sldMkLst>
        <pc:spChg chg="mod">
          <ac:chgData name="Dimitrios Lymberopoulos" userId="0de8f857-bd70-4683-a876-edcfad0448ac" providerId="ADAL" clId="{0ED10446-9954-4185-9A3B-3FE0F917EC5E}" dt="2018-04-12T08:38:18.306" v="1046" actId="20577"/>
          <ac:spMkLst>
            <pc:docMk/>
            <pc:sldMk cId="2600944077" sldId="263"/>
            <ac:spMk id="2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8:55:32.755" v="1217" actId="20577"/>
          <ac:spMkLst>
            <pc:docMk/>
            <pc:sldMk cId="2600944077" sldId="263"/>
            <ac:spMk id="10" creationId="{00000000-0000-0000-0000-000000000000}"/>
          </ac:spMkLst>
        </pc:spChg>
        <pc:picChg chg="del">
          <ac:chgData name="Dimitrios Lymberopoulos" userId="0de8f857-bd70-4683-a876-edcfad0448ac" providerId="ADAL" clId="{0ED10446-9954-4185-9A3B-3FE0F917EC5E}" dt="2018-04-12T08:55:12.536" v="1198" actId="478"/>
          <ac:picMkLst>
            <pc:docMk/>
            <pc:sldMk cId="2600944077" sldId="263"/>
            <ac:picMk id="8" creationId="{00000000-0000-0000-0000-000000000000}"/>
          </ac:picMkLst>
        </pc:picChg>
        <pc:picChg chg="add mod">
          <ac:chgData name="Dimitrios Lymberopoulos" userId="0de8f857-bd70-4683-a876-edcfad0448ac" providerId="ADAL" clId="{0ED10446-9954-4185-9A3B-3FE0F917EC5E}" dt="2018-04-12T08:55:18.549" v="1201" actId="1076"/>
          <ac:picMkLst>
            <pc:docMk/>
            <pc:sldMk cId="2600944077" sldId="263"/>
            <ac:picMk id="14" creationId="{611B310E-AAC1-424D-B1DD-BAC904FA489A}"/>
          </ac:picMkLst>
        </pc:picChg>
      </pc:sldChg>
      <pc:sldChg chg="addSp delSp modSp">
        <pc:chgData name="Dimitrios Lymberopoulos" userId="0de8f857-bd70-4683-a876-edcfad0448ac" providerId="ADAL" clId="{0ED10446-9954-4185-9A3B-3FE0F917EC5E}" dt="2018-04-12T09:03:44.414" v="1627" actId="20577"/>
        <pc:sldMkLst>
          <pc:docMk/>
          <pc:sldMk cId="1496987377" sldId="267"/>
        </pc:sldMkLst>
        <pc:spChg chg="mod">
          <ac:chgData name="Dimitrios Lymberopoulos" userId="0de8f857-bd70-4683-a876-edcfad0448ac" providerId="ADAL" clId="{0ED10446-9954-4185-9A3B-3FE0F917EC5E}" dt="2018-04-12T08:58:45.844" v="1300" actId="20577"/>
          <ac:spMkLst>
            <pc:docMk/>
            <pc:sldMk cId="1496987377" sldId="267"/>
            <ac:spMk id="3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8:59:17.005" v="1351" actId="20577"/>
          <ac:spMkLst>
            <pc:docMk/>
            <pc:sldMk cId="1496987377" sldId="267"/>
            <ac:spMk id="8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8:59:54.839" v="1439" actId="20577"/>
          <ac:spMkLst>
            <pc:docMk/>
            <pc:sldMk cId="1496987377" sldId="267"/>
            <ac:spMk id="10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9:01:25.603" v="1540" actId="20577"/>
          <ac:spMkLst>
            <pc:docMk/>
            <pc:sldMk cId="1496987377" sldId="267"/>
            <ac:spMk id="12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9:02:06.809" v="1600" actId="20577"/>
          <ac:spMkLst>
            <pc:docMk/>
            <pc:sldMk cId="1496987377" sldId="267"/>
            <ac:spMk id="14" creationId="{00000000-0000-0000-0000-000000000000}"/>
          </ac:spMkLst>
        </pc:spChg>
        <pc:spChg chg="add del mod">
          <ac:chgData name="Dimitrios Lymberopoulos" userId="0de8f857-bd70-4683-a876-edcfad0448ac" providerId="ADAL" clId="{0ED10446-9954-4185-9A3B-3FE0F917EC5E}" dt="2018-04-12T09:03:24.415" v="1623" actId="20577"/>
          <ac:spMkLst>
            <pc:docMk/>
            <pc:sldMk cId="1496987377" sldId="267"/>
            <ac:spMk id="20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9:03:42.034" v="1625" actId="20577"/>
          <ac:spMkLst>
            <pc:docMk/>
            <pc:sldMk cId="1496987377" sldId="267"/>
            <ac:spMk id="33" creationId="{00000000-0000-0000-0000-000000000000}"/>
          </ac:spMkLst>
        </pc:spChg>
        <pc:spChg chg="add del mod">
          <ac:chgData name="Dimitrios Lymberopoulos" userId="0de8f857-bd70-4683-a876-edcfad0448ac" providerId="ADAL" clId="{0ED10446-9954-4185-9A3B-3FE0F917EC5E}" dt="2018-04-12T09:03:44.414" v="1627" actId="20577"/>
          <ac:spMkLst>
            <pc:docMk/>
            <pc:sldMk cId="1496987377" sldId="267"/>
            <ac:spMk id="34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9:02:35.748" v="1601" actId="20577"/>
          <ac:spMkLst>
            <pc:docMk/>
            <pc:sldMk cId="1496987377" sldId="267"/>
            <ac:spMk id="36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9:02:43.337" v="1604" actId="20577"/>
          <ac:spMkLst>
            <pc:docMk/>
            <pc:sldMk cId="1496987377" sldId="267"/>
            <ac:spMk id="37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9:02:38.718" v="1602" actId="20577"/>
          <ac:spMkLst>
            <pc:docMk/>
            <pc:sldMk cId="1496987377" sldId="267"/>
            <ac:spMk id="38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9:02:49.605" v="1606" actId="20577"/>
          <ac:spMkLst>
            <pc:docMk/>
            <pc:sldMk cId="1496987377" sldId="267"/>
            <ac:spMk id="41" creationId="{00000000-0000-0000-0000-000000000000}"/>
          </ac:spMkLst>
        </pc:spChg>
        <pc:spChg chg="mod">
          <ac:chgData name="Dimitrios Lymberopoulos" userId="0de8f857-bd70-4683-a876-edcfad0448ac" providerId="ADAL" clId="{0ED10446-9954-4185-9A3B-3FE0F917EC5E}" dt="2018-04-12T09:02:56.360" v="1614" actId="20577"/>
          <ac:spMkLst>
            <pc:docMk/>
            <pc:sldMk cId="1496987377" sldId="267"/>
            <ac:spMk id="42" creationId="{00000000-0000-0000-0000-000000000000}"/>
          </ac:spMkLst>
        </pc:spChg>
        <pc:grpChg chg="add del">
          <ac:chgData name="Dimitrios Lymberopoulos" userId="0de8f857-bd70-4683-a876-edcfad0448ac" providerId="ADAL" clId="{0ED10446-9954-4185-9A3B-3FE0F917EC5E}" dt="2018-04-12T08:57:32.481" v="1221" actId="478"/>
          <ac:grpSpMkLst>
            <pc:docMk/>
            <pc:sldMk cId="1496987377" sldId="267"/>
            <ac:grpSpMk id="50" creationId="{00000000-0000-0000-0000-000000000000}"/>
          </ac:grpSpMkLst>
        </pc:grpChg>
      </pc:sldChg>
      <pc:sldChg chg="addSp delSp modSp add mod delAnim modAnim">
        <pc:chgData name="Dimitrios Lymberopoulos" userId="0de8f857-bd70-4683-a876-edcfad0448ac" providerId="ADAL" clId="{0ED10446-9954-4185-9A3B-3FE0F917EC5E}" dt="2018-04-12T01:26:11.136" v="591" actId="1076"/>
        <pc:sldMkLst>
          <pc:docMk/>
          <pc:sldMk cId="499210174" sldId="268"/>
        </pc:sldMkLst>
        <pc:spChg chg="mod">
          <ac:chgData name="Dimitrios Lymberopoulos" userId="0de8f857-bd70-4683-a876-edcfad0448ac" providerId="ADAL" clId="{0ED10446-9954-4185-9A3B-3FE0F917EC5E}" dt="2018-04-12T00:17:40.260" v="172" actId="20577"/>
          <ac:spMkLst>
            <pc:docMk/>
            <pc:sldMk cId="499210174" sldId="268"/>
            <ac:spMk id="2" creationId="{20A888F2-E79F-4F7E-A51F-2278635D6034}"/>
          </ac:spMkLst>
        </pc:spChg>
        <pc:spChg chg="del">
          <ac:chgData name="Dimitrios Lymberopoulos" userId="0de8f857-bd70-4683-a876-edcfad0448ac" providerId="ADAL" clId="{0ED10446-9954-4185-9A3B-3FE0F917EC5E}" dt="2018-04-12T00:17:43.289" v="173" actId="478"/>
          <ac:spMkLst>
            <pc:docMk/>
            <pc:sldMk cId="499210174" sldId="268"/>
            <ac:spMk id="3" creationId="{D8FBE6A0-D61B-4061-A153-F9FAD1659032}"/>
          </ac:spMkLst>
        </pc:spChg>
        <pc:spChg chg="add mod">
          <ac:chgData name="Dimitrios Lymberopoulos" userId="0de8f857-bd70-4683-a876-edcfad0448ac" providerId="ADAL" clId="{0ED10446-9954-4185-9A3B-3FE0F917EC5E}" dt="2018-04-12T00:40:14.231" v="482" actId="1076"/>
          <ac:spMkLst>
            <pc:docMk/>
            <pc:sldMk cId="499210174" sldId="268"/>
            <ac:spMk id="13" creationId="{8551A9D6-BA0A-4A7E-A9EE-CBE4309909F0}"/>
          </ac:spMkLst>
        </pc:spChg>
        <pc:spChg chg="add mod">
          <ac:chgData name="Dimitrios Lymberopoulos" userId="0de8f857-bd70-4683-a876-edcfad0448ac" providerId="ADAL" clId="{0ED10446-9954-4185-9A3B-3FE0F917EC5E}" dt="2018-04-12T00:38:29.135" v="401" actId="1076"/>
          <ac:spMkLst>
            <pc:docMk/>
            <pc:sldMk cId="499210174" sldId="268"/>
            <ac:spMk id="14" creationId="{29F8CE1B-8252-415F-B88E-696E27DF19CE}"/>
          </ac:spMkLst>
        </pc:spChg>
        <pc:spChg chg="add del mod">
          <ac:chgData name="Dimitrios Lymberopoulos" userId="0de8f857-bd70-4683-a876-edcfad0448ac" providerId="ADAL" clId="{0ED10446-9954-4185-9A3B-3FE0F917EC5E}" dt="2018-04-12T00:35:05.508" v="332" actId="478"/>
          <ac:spMkLst>
            <pc:docMk/>
            <pc:sldMk cId="499210174" sldId="268"/>
            <ac:spMk id="15" creationId="{ACA95F0E-091E-4781-8E80-9151071D070B}"/>
          </ac:spMkLst>
        </pc:spChg>
        <pc:spChg chg="add mod">
          <ac:chgData name="Dimitrios Lymberopoulos" userId="0de8f857-bd70-4683-a876-edcfad0448ac" providerId="ADAL" clId="{0ED10446-9954-4185-9A3B-3FE0F917EC5E}" dt="2018-04-12T00:34:23.918" v="327" actId="1076"/>
          <ac:spMkLst>
            <pc:docMk/>
            <pc:sldMk cId="499210174" sldId="268"/>
            <ac:spMk id="16" creationId="{BADA9D62-4EEA-4D57-9F90-D09C445320B6}"/>
          </ac:spMkLst>
        </pc:spChg>
        <pc:spChg chg="add del mod">
          <ac:chgData name="Dimitrios Lymberopoulos" userId="0de8f857-bd70-4683-a876-edcfad0448ac" providerId="ADAL" clId="{0ED10446-9954-4185-9A3B-3FE0F917EC5E}" dt="2018-04-12T00:35:08.773" v="333" actId="478"/>
          <ac:spMkLst>
            <pc:docMk/>
            <pc:sldMk cId="499210174" sldId="268"/>
            <ac:spMk id="17" creationId="{2830A722-8B47-4AF5-B1C3-DF568766883F}"/>
          </ac:spMkLst>
        </pc:spChg>
        <pc:spChg chg="add mod">
          <ac:chgData name="Dimitrios Lymberopoulos" userId="0de8f857-bd70-4683-a876-edcfad0448ac" providerId="ADAL" clId="{0ED10446-9954-4185-9A3B-3FE0F917EC5E}" dt="2018-04-12T00:40:19.668" v="483" actId="1076"/>
          <ac:spMkLst>
            <pc:docMk/>
            <pc:sldMk cId="499210174" sldId="268"/>
            <ac:spMk id="18" creationId="{0B957D08-2CDF-4340-BAF3-E7F25008A163}"/>
          </ac:spMkLst>
        </pc:spChg>
        <pc:spChg chg="add mod">
          <ac:chgData name="Dimitrios Lymberopoulos" userId="0de8f857-bd70-4683-a876-edcfad0448ac" providerId="ADAL" clId="{0ED10446-9954-4185-9A3B-3FE0F917EC5E}" dt="2018-04-12T00:36:32.216" v="378" actId="1076"/>
          <ac:spMkLst>
            <pc:docMk/>
            <pc:sldMk cId="499210174" sldId="268"/>
            <ac:spMk id="19" creationId="{F1A87356-60C3-4B7E-84F6-BAE72F8D1A52}"/>
          </ac:spMkLst>
        </pc:spChg>
        <pc:spChg chg="add mod">
          <ac:chgData name="Dimitrios Lymberopoulos" userId="0de8f857-bd70-4683-a876-edcfad0448ac" providerId="ADAL" clId="{0ED10446-9954-4185-9A3B-3FE0F917EC5E}" dt="2018-04-12T00:39:13.688" v="405" actId="2085"/>
          <ac:spMkLst>
            <pc:docMk/>
            <pc:sldMk cId="499210174" sldId="268"/>
            <ac:spMk id="24" creationId="{BA23F4DA-2BAE-4BBB-8F47-B7157A9BC2BE}"/>
          </ac:spMkLst>
        </pc:spChg>
        <pc:spChg chg="add mod">
          <ac:chgData name="Dimitrios Lymberopoulos" userId="0de8f857-bd70-4683-a876-edcfad0448ac" providerId="ADAL" clId="{0ED10446-9954-4185-9A3B-3FE0F917EC5E}" dt="2018-04-12T00:42:18.183" v="488" actId="255"/>
          <ac:spMkLst>
            <pc:docMk/>
            <pc:sldMk cId="499210174" sldId="268"/>
            <ac:spMk id="25" creationId="{FA655B89-2AF7-4C72-8284-024EF2F8917C}"/>
          </ac:spMkLst>
        </pc:spChg>
        <pc:spChg chg="add mod">
          <ac:chgData name="Dimitrios Lymberopoulos" userId="0de8f857-bd70-4683-a876-edcfad0448ac" providerId="ADAL" clId="{0ED10446-9954-4185-9A3B-3FE0F917EC5E}" dt="2018-04-12T01:26:04.136" v="589" actId="1076"/>
          <ac:spMkLst>
            <pc:docMk/>
            <pc:sldMk cId="499210174" sldId="268"/>
            <ac:spMk id="26" creationId="{B8EA0656-9470-4F2D-A729-CED17690CE72}"/>
          </ac:spMkLst>
        </pc:spChg>
        <pc:spChg chg="add mod">
          <ac:chgData name="Dimitrios Lymberopoulos" userId="0de8f857-bd70-4683-a876-edcfad0448ac" providerId="ADAL" clId="{0ED10446-9954-4185-9A3B-3FE0F917EC5E}" dt="2018-04-12T00:45:11.968" v="561" actId="20577"/>
          <ac:spMkLst>
            <pc:docMk/>
            <pc:sldMk cId="499210174" sldId="268"/>
            <ac:spMk id="27" creationId="{DECD7053-4286-4B92-BA4A-1F21550CE958}"/>
          </ac:spMkLst>
        </pc:spChg>
        <pc:graphicFrameChg chg="add mod">
          <ac:chgData name="Dimitrios Lymberopoulos" userId="0de8f857-bd70-4683-a876-edcfad0448ac" providerId="ADAL" clId="{0ED10446-9954-4185-9A3B-3FE0F917EC5E}" dt="2018-04-12T00:36:55.939" v="383" actId="1076"/>
          <ac:graphicFrameMkLst>
            <pc:docMk/>
            <pc:sldMk cId="499210174" sldId="268"/>
            <ac:graphicFrameMk id="4" creationId="{D6AEA19D-42AF-45B4-8CE3-3E319897F6ED}"/>
          </ac:graphicFrameMkLst>
        </pc:graphicFrameChg>
        <pc:picChg chg="add mod ord">
          <ac:chgData name="Dimitrios Lymberopoulos" userId="0de8f857-bd70-4683-a876-edcfad0448ac" providerId="ADAL" clId="{0ED10446-9954-4185-9A3B-3FE0F917EC5E}" dt="2018-04-12T01:26:04.136" v="589" actId="1076"/>
          <ac:picMkLst>
            <pc:docMk/>
            <pc:sldMk cId="499210174" sldId="268"/>
            <ac:picMk id="5" creationId="{2DED9241-CBA9-4710-934A-7F9B26B1AF80}"/>
          </ac:picMkLst>
        </pc:picChg>
        <pc:picChg chg="add mod ord">
          <ac:chgData name="Dimitrios Lymberopoulos" userId="0de8f857-bd70-4683-a876-edcfad0448ac" providerId="ADAL" clId="{0ED10446-9954-4185-9A3B-3FE0F917EC5E}" dt="2018-04-12T01:26:11.136" v="591" actId="1076"/>
          <ac:picMkLst>
            <pc:docMk/>
            <pc:sldMk cId="499210174" sldId="268"/>
            <ac:picMk id="6" creationId="{3CEA71EF-97CF-48B2-B45C-F4B6802E5AE9}"/>
          </ac:picMkLst>
        </pc:picChg>
        <pc:cxnChg chg="add mod">
          <ac:chgData name="Dimitrios Lymberopoulos" userId="0de8f857-bd70-4683-a876-edcfad0448ac" providerId="ADAL" clId="{0ED10446-9954-4185-9A3B-3FE0F917EC5E}" dt="2018-04-12T00:35:15.617" v="334" actId="14100"/>
          <ac:cxnSpMkLst>
            <pc:docMk/>
            <pc:sldMk cId="499210174" sldId="268"/>
            <ac:cxnSpMk id="7" creationId="{4B7FB70B-D82E-4506-B2E4-BBF86D30A515}"/>
          </ac:cxnSpMkLst>
        </pc:cxnChg>
        <pc:cxnChg chg="add mod">
          <ac:chgData name="Dimitrios Lymberopoulos" userId="0de8f857-bd70-4683-a876-edcfad0448ac" providerId="ADAL" clId="{0ED10446-9954-4185-9A3B-3FE0F917EC5E}" dt="2018-04-12T00:34:00.467" v="326" actId="14100"/>
          <ac:cxnSpMkLst>
            <pc:docMk/>
            <pc:sldMk cId="499210174" sldId="268"/>
            <ac:cxnSpMk id="8" creationId="{C6E017C0-0D83-4B19-AAFD-97E67FFAFADC}"/>
          </ac:cxnSpMkLst>
        </pc:cxnChg>
        <pc:cxnChg chg="add mod">
          <ac:chgData name="Dimitrios Lymberopoulos" userId="0de8f857-bd70-4683-a876-edcfad0448ac" providerId="ADAL" clId="{0ED10446-9954-4185-9A3B-3FE0F917EC5E}" dt="2018-04-12T00:33:48.002" v="324" actId="14100"/>
          <ac:cxnSpMkLst>
            <pc:docMk/>
            <pc:sldMk cId="499210174" sldId="268"/>
            <ac:cxnSpMk id="9" creationId="{A3AF42BD-8D36-4733-A787-6876E6EDC00F}"/>
          </ac:cxnSpMkLst>
        </pc:cxnChg>
        <pc:cxnChg chg="add del mod">
          <ac:chgData name="Dimitrios Lymberopoulos" userId="0de8f857-bd70-4683-a876-edcfad0448ac" providerId="ADAL" clId="{0ED10446-9954-4185-9A3B-3FE0F917EC5E}" dt="2018-04-12T00:36:44.466" v="381" actId="478"/>
          <ac:cxnSpMkLst>
            <pc:docMk/>
            <pc:sldMk cId="499210174" sldId="268"/>
            <ac:cxnSpMk id="10" creationId="{5CB43FE5-1344-4A18-99CB-98E565098A9F}"/>
          </ac:cxnSpMkLst>
        </pc:cxnChg>
        <pc:cxnChg chg="add mod">
          <ac:chgData name="Dimitrios Lymberopoulos" userId="0de8f857-bd70-4683-a876-edcfad0448ac" providerId="ADAL" clId="{0ED10446-9954-4185-9A3B-3FE0F917EC5E}" dt="2018-04-12T00:33:34.814" v="321" actId="1076"/>
          <ac:cxnSpMkLst>
            <pc:docMk/>
            <pc:sldMk cId="499210174" sldId="268"/>
            <ac:cxnSpMk id="11" creationId="{E6990BEA-D2D4-46EB-B392-5237F52CC715}"/>
          </ac:cxnSpMkLst>
        </pc:cxnChg>
        <pc:cxnChg chg="add del mod">
          <ac:chgData name="Dimitrios Lymberopoulos" userId="0de8f857-bd70-4683-a876-edcfad0448ac" providerId="ADAL" clId="{0ED10446-9954-4185-9A3B-3FE0F917EC5E}" dt="2018-04-12T00:36:43.044" v="380" actId="478"/>
          <ac:cxnSpMkLst>
            <pc:docMk/>
            <pc:sldMk cId="499210174" sldId="268"/>
            <ac:cxnSpMk id="12" creationId="{DF8354C8-2526-476F-A820-7BA071987AA1}"/>
          </ac:cxnSpMkLst>
        </pc:cxnChg>
      </pc:sldChg>
      <pc:sldChg chg="addSp delSp modSp add mod addAnim delAnim modAnim">
        <pc:chgData name="Dimitrios Lymberopoulos" userId="0de8f857-bd70-4683-a876-edcfad0448ac" providerId="ADAL" clId="{0ED10446-9954-4185-9A3B-3FE0F917EC5E}" dt="2018-04-12T09:26:02.265" v="1940" actId="1076"/>
        <pc:sldMkLst>
          <pc:docMk/>
          <pc:sldMk cId="3400445746" sldId="269"/>
        </pc:sldMkLst>
        <pc:spChg chg="mod">
          <ac:chgData name="Dimitrios Lymberopoulos" userId="0de8f857-bd70-4683-a876-edcfad0448ac" providerId="ADAL" clId="{0ED10446-9954-4185-9A3B-3FE0F917EC5E}" dt="2018-04-12T01:22:50.996" v="568" actId="1076"/>
          <ac:spMkLst>
            <pc:docMk/>
            <pc:sldMk cId="3400445746" sldId="269"/>
            <ac:spMk id="2" creationId="{20A888F2-E79F-4F7E-A51F-2278635D6034}"/>
          </ac:spMkLst>
        </pc:spChg>
        <pc:spChg chg="add mod">
          <ac:chgData name="Dimitrios Lymberopoulos" userId="0de8f857-bd70-4683-a876-edcfad0448ac" providerId="ADAL" clId="{0ED10446-9954-4185-9A3B-3FE0F917EC5E}" dt="2018-04-12T01:26:32.511" v="601" actId="1076"/>
          <ac:spMkLst>
            <pc:docMk/>
            <pc:sldMk cId="3400445746" sldId="269"/>
            <ac:spMk id="17" creationId="{6D3BBF1E-1083-4B0A-91CD-9850F53839EB}"/>
          </ac:spMkLst>
        </pc:spChg>
        <pc:spChg chg="add mod">
          <ac:chgData name="Dimitrios Lymberopoulos" userId="0de8f857-bd70-4683-a876-edcfad0448ac" providerId="ADAL" clId="{0ED10446-9954-4185-9A3B-3FE0F917EC5E}" dt="2018-04-12T01:27:12.813" v="620" actId="1076"/>
          <ac:spMkLst>
            <pc:docMk/>
            <pc:sldMk cId="3400445746" sldId="269"/>
            <ac:spMk id="18" creationId="{E968C6C6-B0B1-4DDC-866C-8E8194555EAA}"/>
          </ac:spMkLst>
        </pc:spChg>
        <pc:spChg chg="add mod">
          <ac:chgData name="Dimitrios Lymberopoulos" userId="0de8f857-bd70-4683-a876-edcfad0448ac" providerId="ADAL" clId="{0ED10446-9954-4185-9A3B-3FE0F917EC5E}" dt="2018-04-12T01:31:35.701" v="691" actId="1076"/>
          <ac:spMkLst>
            <pc:docMk/>
            <pc:sldMk cId="3400445746" sldId="269"/>
            <ac:spMk id="31" creationId="{B5FECED4-052B-44E3-B05A-FD5185614B9B}"/>
          </ac:spMkLst>
        </pc:spChg>
        <pc:spChg chg="add mod">
          <ac:chgData name="Dimitrios Lymberopoulos" userId="0de8f857-bd70-4683-a876-edcfad0448ac" providerId="ADAL" clId="{0ED10446-9954-4185-9A3B-3FE0F917EC5E}" dt="2018-04-12T01:31:25.292" v="690" actId="20577"/>
          <ac:spMkLst>
            <pc:docMk/>
            <pc:sldMk cId="3400445746" sldId="269"/>
            <ac:spMk id="32" creationId="{D42E138E-09FC-4A97-8A0C-FB51124F1CFF}"/>
          </ac:spMkLst>
        </pc:spChg>
        <pc:spChg chg="add mod">
          <ac:chgData name="Dimitrios Lymberopoulos" userId="0de8f857-bd70-4683-a876-edcfad0448ac" providerId="ADAL" clId="{0ED10446-9954-4185-9A3B-3FE0F917EC5E}" dt="2018-04-12T01:32:17.818" v="704" actId="20577"/>
          <ac:spMkLst>
            <pc:docMk/>
            <pc:sldMk cId="3400445746" sldId="269"/>
            <ac:spMk id="38" creationId="{EE5C9B7C-09E4-49FB-BBE8-741EC0187599}"/>
          </ac:spMkLst>
        </pc:spChg>
        <pc:spChg chg="add mod">
          <ac:chgData name="Dimitrios Lymberopoulos" userId="0de8f857-bd70-4683-a876-edcfad0448ac" providerId="ADAL" clId="{0ED10446-9954-4185-9A3B-3FE0F917EC5E}" dt="2018-04-12T01:33:57.125" v="739" actId="1076"/>
          <ac:spMkLst>
            <pc:docMk/>
            <pc:sldMk cId="3400445746" sldId="269"/>
            <ac:spMk id="40" creationId="{37CA22E6-8BB4-44E4-A0AA-83195F1DEC9A}"/>
          </ac:spMkLst>
        </pc:spChg>
        <pc:spChg chg="add del mod">
          <ac:chgData name="Dimitrios Lymberopoulos" userId="0de8f857-bd70-4683-a876-edcfad0448ac" providerId="ADAL" clId="{0ED10446-9954-4185-9A3B-3FE0F917EC5E}" dt="2018-04-12T09:23:42.530" v="1933" actId="478"/>
          <ac:spMkLst>
            <pc:docMk/>
            <pc:sldMk cId="3400445746" sldId="269"/>
            <ac:spMk id="46" creationId="{CF055800-91F4-42F6-BBA9-92A2096EA52C}"/>
          </ac:spMkLst>
        </pc:spChg>
        <pc:spChg chg="add mod">
          <ac:chgData name="Dimitrios Lymberopoulos" userId="0de8f857-bd70-4683-a876-edcfad0448ac" providerId="ADAL" clId="{0ED10446-9954-4185-9A3B-3FE0F917EC5E}" dt="2018-04-12T09:23:56.352" v="1936" actId="2085"/>
          <ac:spMkLst>
            <pc:docMk/>
            <pc:sldMk cId="3400445746" sldId="269"/>
            <ac:spMk id="47" creationId="{7B6810C9-B12C-4576-8D61-352ACCD5CA2E}"/>
          </ac:spMkLst>
        </pc:spChg>
        <pc:graphicFrameChg chg="del">
          <ac:chgData name="Dimitrios Lymberopoulos" userId="0de8f857-bd70-4683-a876-edcfad0448ac" providerId="ADAL" clId="{0ED10446-9954-4185-9A3B-3FE0F917EC5E}" dt="2018-04-12T00:33:11.367" v="319" actId="478"/>
          <ac:graphicFrameMkLst>
            <pc:docMk/>
            <pc:sldMk cId="3400445746" sldId="269"/>
            <ac:graphicFrameMk id="4" creationId="{D6AEA19D-42AF-45B4-8CE3-3E319897F6ED}"/>
          </ac:graphicFrameMkLst>
        </pc:graphicFrameChg>
        <pc:graphicFrameChg chg="add mod">
          <ac:chgData name="Dimitrios Lymberopoulos" userId="0de8f857-bd70-4683-a876-edcfad0448ac" providerId="ADAL" clId="{0ED10446-9954-4185-9A3B-3FE0F917EC5E}" dt="2018-04-12T01:34:31.176" v="742" actId="1076"/>
          <ac:graphicFrameMkLst>
            <pc:docMk/>
            <pc:sldMk cId="3400445746" sldId="269"/>
            <ac:graphicFrameMk id="7" creationId="{EF1E2E48-0C90-400F-988B-C88D16A3BE26}"/>
          </ac:graphicFrameMkLst>
        </pc:graphicFrameChg>
        <pc:picChg chg="del">
          <ac:chgData name="Dimitrios Lymberopoulos" userId="0de8f857-bd70-4683-a876-edcfad0448ac" providerId="ADAL" clId="{0ED10446-9954-4185-9A3B-3FE0F917EC5E}" dt="2018-04-12T00:33:07.793" v="318" actId="478"/>
          <ac:picMkLst>
            <pc:docMk/>
            <pc:sldMk cId="3400445746" sldId="269"/>
            <ac:picMk id="5" creationId="{2DED9241-CBA9-4710-934A-7F9B26B1AF80}"/>
          </ac:picMkLst>
        </pc:picChg>
        <pc:picChg chg="del">
          <ac:chgData name="Dimitrios Lymberopoulos" userId="0de8f857-bd70-4683-a876-edcfad0448ac" providerId="ADAL" clId="{0ED10446-9954-4185-9A3B-3FE0F917EC5E}" dt="2018-04-12T00:33:07.793" v="318" actId="478"/>
          <ac:picMkLst>
            <pc:docMk/>
            <pc:sldMk cId="3400445746" sldId="269"/>
            <ac:picMk id="6" creationId="{3CEA71EF-97CF-48B2-B45C-F4B6802E5AE9}"/>
          </ac:picMkLst>
        </pc:picChg>
        <pc:cxnChg chg="add del mod">
          <ac:chgData name="Dimitrios Lymberopoulos" userId="0de8f857-bd70-4683-a876-edcfad0448ac" providerId="ADAL" clId="{0ED10446-9954-4185-9A3B-3FE0F917EC5E}" dt="2018-04-12T01:25:23.429" v="584" actId="14100"/>
          <ac:cxnSpMkLst>
            <pc:docMk/>
            <pc:sldMk cId="3400445746" sldId="269"/>
            <ac:cxnSpMk id="8" creationId="{41F1691F-9C93-4EBB-B0F8-95A89E4D7874}"/>
          </ac:cxnSpMkLst>
        </pc:cxnChg>
        <pc:cxnChg chg="add del mod">
          <ac:chgData name="Dimitrios Lymberopoulos" userId="0de8f857-bd70-4683-a876-edcfad0448ac" providerId="ADAL" clId="{0ED10446-9954-4185-9A3B-3FE0F917EC5E}" dt="2018-04-12T01:25:14.788" v="583" actId="14100"/>
          <ac:cxnSpMkLst>
            <pc:docMk/>
            <pc:sldMk cId="3400445746" sldId="269"/>
            <ac:cxnSpMk id="9" creationId="{68B65035-CEAE-44A1-BB6C-0CF70274B99A}"/>
          </ac:cxnSpMkLst>
        </pc:cxnChg>
        <pc:cxnChg chg="add del mod">
          <ac:chgData name="Dimitrios Lymberopoulos" userId="0de8f857-bd70-4683-a876-edcfad0448ac" providerId="ADAL" clId="{0ED10446-9954-4185-9A3B-3FE0F917EC5E}" dt="2018-04-12T01:25:00.752" v="581" actId="14100"/>
          <ac:cxnSpMkLst>
            <pc:docMk/>
            <pc:sldMk cId="3400445746" sldId="269"/>
            <ac:cxnSpMk id="10" creationId="{E4D68A22-C81C-4647-826A-10F349C45EFF}"/>
          </ac:cxnSpMkLst>
        </pc:cxnChg>
        <pc:cxnChg chg="add del mod">
          <ac:chgData name="Dimitrios Lymberopoulos" userId="0de8f857-bd70-4683-a876-edcfad0448ac" providerId="ADAL" clId="{0ED10446-9954-4185-9A3B-3FE0F917EC5E}" dt="2018-04-12T01:24:35.578" v="577" actId="14100"/>
          <ac:cxnSpMkLst>
            <pc:docMk/>
            <pc:sldMk cId="3400445746" sldId="269"/>
            <ac:cxnSpMk id="11" creationId="{0180CC48-B37A-42C1-BA19-656BE684BA75}"/>
          </ac:cxnSpMkLst>
        </pc:cxnChg>
        <pc:cxnChg chg="add del mod">
          <ac:chgData name="Dimitrios Lymberopoulos" userId="0de8f857-bd70-4683-a876-edcfad0448ac" providerId="ADAL" clId="{0ED10446-9954-4185-9A3B-3FE0F917EC5E}" dt="2018-04-12T01:25:35.439" v="587" actId="14100"/>
          <ac:cxnSpMkLst>
            <pc:docMk/>
            <pc:sldMk cId="3400445746" sldId="269"/>
            <ac:cxnSpMk id="12" creationId="{0F3A2CA4-D4C4-4614-84F5-3F414E3E7C65}"/>
          </ac:cxnSpMkLst>
        </pc:cxnChg>
        <pc:cxnChg chg="add mod">
          <ac:chgData name="Dimitrios Lymberopoulos" userId="0de8f857-bd70-4683-a876-edcfad0448ac" providerId="ADAL" clId="{0ED10446-9954-4185-9A3B-3FE0F917EC5E}" dt="2018-04-12T01:34:51.258" v="751" actId="1036"/>
          <ac:cxnSpMkLst>
            <pc:docMk/>
            <pc:sldMk cId="3400445746" sldId="269"/>
            <ac:cxnSpMk id="19" creationId="{5831E339-4D93-4F87-9E03-0A013D79CCF4}"/>
          </ac:cxnSpMkLst>
        </pc:cxnChg>
        <pc:cxnChg chg="add mod">
          <ac:chgData name="Dimitrios Lymberopoulos" userId="0de8f857-bd70-4683-a876-edcfad0448ac" providerId="ADAL" clId="{0ED10446-9954-4185-9A3B-3FE0F917EC5E}" dt="2018-04-12T01:28:44.654" v="629" actId="14100"/>
          <ac:cxnSpMkLst>
            <pc:docMk/>
            <pc:sldMk cId="3400445746" sldId="269"/>
            <ac:cxnSpMk id="20" creationId="{CD5BCFAF-F90A-4029-AD44-3114298CCFC4}"/>
          </ac:cxnSpMkLst>
        </pc:cxnChg>
        <pc:cxnChg chg="add mod">
          <ac:chgData name="Dimitrios Lymberopoulos" userId="0de8f857-bd70-4683-a876-edcfad0448ac" providerId="ADAL" clId="{0ED10446-9954-4185-9A3B-3FE0F917EC5E}" dt="2018-04-12T01:29:36.233" v="638" actId="14100"/>
          <ac:cxnSpMkLst>
            <pc:docMk/>
            <pc:sldMk cId="3400445746" sldId="269"/>
            <ac:cxnSpMk id="23" creationId="{40841730-362E-46BE-A3EC-A1213FBB47F7}"/>
          </ac:cxnSpMkLst>
        </pc:cxnChg>
        <pc:cxnChg chg="add mod">
          <ac:chgData name="Dimitrios Lymberopoulos" userId="0de8f857-bd70-4683-a876-edcfad0448ac" providerId="ADAL" clId="{0ED10446-9954-4185-9A3B-3FE0F917EC5E}" dt="2018-04-12T01:29:33.389" v="637" actId="14100"/>
          <ac:cxnSpMkLst>
            <pc:docMk/>
            <pc:sldMk cId="3400445746" sldId="269"/>
            <ac:cxnSpMk id="26" creationId="{A40D341B-7092-4F78-B261-3A30D3F556A3}"/>
          </ac:cxnSpMkLst>
        </pc:cxnChg>
        <pc:cxnChg chg="add mod">
          <ac:chgData name="Dimitrios Lymberopoulos" userId="0de8f857-bd70-4683-a876-edcfad0448ac" providerId="ADAL" clId="{0ED10446-9954-4185-9A3B-3FE0F917EC5E}" dt="2018-04-12T01:30:01.863" v="641" actId="14100"/>
          <ac:cxnSpMkLst>
            <pc:docMk/>
            <pc:sldMk cId="3400445746" sldId="269"/>
            <ac:cxnSpMk id="29" creationId="{D49A2600-B71E-435D-AABE-903604828602}"/>
          </ac:cxnSpMkLst>
        </pc:cxnChg>
        <pc:cxnChg chg="add mod">
          <ac:chgData name="Dimitrios Lymberopoulos" userId="0de8f857-bd70-4683-a876-edcfad0448ac" providerId="ADAL" clId="{0ED10446-9954-4185-9A3B-3FE0F917EC5E}" dt="2018-04-12T01:34:18.239" v="740" actId="14100"/>
          <ac:cxnSpMkLst>
            <pc:docMk/>
            <pc:sldMk cId="3400445746" sldId="269"/>
            <ac:cxnSpMk id="34" creationId="{3A3812DF-2AE1-483C-8D94-AF44807F5E18}"/>
          </ac:cxnSpMkLst>
        </pc:cxnChg>
        <pc:cxnChg chg="add mod">
          <ac:chgData name="Dimitrios Lymberopoulos" userId="0de8f857-bd70-4683-a876-edcfad0448ac" providerId="ADAL" clId="{0ED10446-9954-4185-9A3B-3FE0F917EC5E}" dt="2018-04-12T01:33:02.911" v="706" actId="1076"/>
          <ac:cxnSpMkLst>
            <pc:docMk/>
            <pc:sldMk cId="3400445746" sldId="269"/>
            <ac:cxnSpMk id="39" creationId="{C1009C4D-6F74-4B59-A82D-05039D5128FE}"/>
          </ac:cxnSpMkLst>
        </pc:cxnChg>
        <pc:cxnChg chg="add mod">
          <ac:chgData name="Dimitrios Lymberopoulos" userId="0de8f857-bd70-4683-a876-edcfad0448ac" providerId="ADAL" clId="{0ED10446-9954-4185-9A3B-3FE0F917EC5E}" dt="2018-04-12T01:35:03.107" v="754" actId="14100"/>
          <ac:cxnSpMkLst>
            <pc:docMk/>
            <pc:sldMk cId="3400445746" sldId="269"/>
            <ac:cxnSpMk id="44" creationId="{EECB9B4B-F431-4AEF-A7F8-CEEEB51D0B15}"/>
          </ac:cxnSpMkLst>
        </pc:cxnChg>
      </pc:sldChg>
      <pc:sldChg chg="addSp delSp modSp delAnim modAnim">
        <pc:chgData name="Dimitrios Lymberopoulos" userId="0de8f857-bd70-4683-a876-edcfad0448ac" providerId="ADAL" clId="{0ED10446-9954-4185-9A3B-3FE0F917EC5E}" dt="2018-04-12T09:09:45.669" v="1659" actId="1076"/>
        <pc:sldMkLst>
          <pc:docMk/>
          <pc:sldMk cId="2736765071" sldId="270"/>
        </pc:sldMkLst>
        <pc:spChg chg="add mod">
          <ac:chgData name="Dimitrios Lymberopoulos" userId="0de8f857-bd70-4683-a876-edcfad0448ac" providerId="ADAL" clId="{0ED10446-9954-4185-9A3B-3FE0F917EC5E}" dt="2018-04-12T09:08:24.186" v="1647" actId="692"/>
          <ac:spMkLst>
            <pc:docMk/>
            <pc:sldMk cId="2736765071" sldId="270"/>
            <ac:spMk id="4" creationId="{1643CF81-CFE9-4362-B592-D55CF52EDB7C}"/>
          </ac:spMkLst>
        </pc:spChg>
        <pc:spChg chg="del">
          <ac:chgData name="Dimitrios Lymberopoulos" userId="0de8f857-bd70-4683-a876-edcfad0448ac" providerId="ADAL" clId="{0ED10446-9954-4185-9A3B-3FE0F917EC5E}" dt="2018-04-12T09:06:39.393" v="1632" actId="478"/>
          <ac:spMkLst>
            <pc:docMk/>
            <pc:sldMk cId="2736765071" sldId="270"/>
            <ac:spMk id="46" creationId="{CF055800-91F4-42F6-BBA9-92A2096EA52C}"/>
          </ac:spMkLst>
        </pc:spChg>
        <pc:picChg chg="add mod">
          <ac:chgData name="Dimitrios Lymberopoulos" userId="0de8f857-bd70-4683-a876-edcfad0448ac" providerId="ADAL" clId="{0ED10446-9954-4185-9A3B-3FE0F917EC5E}" dt="2018-04-12T09:09:45.669" v="1659" actId="1076"/>
          <ac:picMkLst>
            <pc:docMk/>
            <pc:sldMk cId="2736765071" sldId="270"/>
            <ac:picMk id="3" creationId="{020F482B-7F36-4046-A7B6-CBE2A196D781}"/>
          </ac:picMkLst>
        </pc:picChg>
      </pc:sldChg>
      <pc:sldChg chg="addSp delSp modSp add">
        <pc:chgData name="Dimitrios Lymberopoulos" userId="0de8f857-bd70-4683-a876-edcfad0448ac" providerId="ADAL" clId="{0ED10446-9954-4185-9A3B-3FE0F917EC5E}" dt="2018-04-12T09:09:39.607" v="1657" actId="1076"/>
        <pc:sldMkLst>
          <pc:docMk/>
          <pc:sldMk cId="764436221" sldId="271"/>
        </pc:sldMkLst>
        <pc:spChg chg="mod">
          <ac:chgData name="Dimitrios Lymberopoulos" userId="0de8f857-bd70-4683-a876-edcfad0448ac" providerId="ADAL" clId="{0ED10446-9954-4185-9A3B-3FE0F917EC5E}" dt="2018-04-12T09:09:03.820" v="1652" actId="1076"/>
          <ac:spMkLst>
            <pc:docMk/>
            <pc:sldMk cId="764436221" sldId="271"/>
            <ac:spMk id="4" creationId="{1643CF81-CFE9-4362-B592-D55CF52EDB7C}"/>
          </ac:spMkLst>
        </pc:spChg>
        <pc:graphicFrameChg chg="mod">
          <ac:chgData name="Dimitrios Lymberopoulos" userId="0de8f857-bd70-4683-a876-edcfad0448ac" providerId="ADAL" clId="{0ED10446-9954-4185-9A3B-3FE0F917EC5E}" dt="2018-04-12T09:08:51.349" v="1650" actId="1076"/>
          <ac:graphicFrameMkLst>
            <pc:docMk/>
            <pc:sldMk cId="764436221" sldId="271"/>
            <ac:graphicFrameMk id="7" creationId="{EF1E2E48-0C90-400F-988B-C88D16A3BE26}"/>
          </ac:graphicFrameMkLst>
        </pc:graphicFrameChg>
        <pc:picChg chg="del">
          <ac:chgData name="Dimitrios Lymberopoulos" userId="0de8f857-bd70-4683-a876-edcfad0448ac" providerId="ADAL" clId="{0ED10446-9954-4185-9A3B-3FE0F917EC5E}" dt="2018-04-12T09:08:47.487" v="1649" actId="478"/>
          <ac:picMkLst>
            <pc:docMk/>
            <pc:sldMk cId="764436221" sldId="271"/>
            <ac:picMk id="3" creationId="{020F482B-7F36-4046-A7B6-CBE2A196D781}"/>
          </ac:picMkLst>
        </pc:picChg>
        <pc:picChg chg="add mod">
          <ac:chgData name="Dimitrios Lymberopoulos" userId="0de8f857-bd70-4683-a876-edcfad0448ac" providerId="ADAL" clId="{0ED10446-9954-4185-9A3B-3FE0F917EC5E}" dt="2018-04-12T09:09:39.607" v="1657" actId="1076"/>
          <ac:picMkLst>
            <pc:docMk/>
            <pc:sldMk cId="764436221" sldId="271"/>
            <ac:picMk id="5" creationId="{2439F63C-3CC9-4E49-A510-C2AA85C6C631}"/>
          </ac:picMkLst>
        </pc:picChg>
      </pc:sldChg>
      <pc:sldChg chg="addSp delSp modSp add">
        <pc:chgData name="Dimitrios Lymberopoulos" userId="0de8f857-bd70-4683-a876-edcfad0448ac" providerId="ADAL" clId="{0ED10446-9954-4185-9A3B-3FE0F917EC5E}" dt="2018-04-12T09:10:42.011" v="1703" actId="1076"/>
        <pc:sldMkLst>
          <pc:docMk/>
          <pc:sldMk cId="787648937" sldId="272"/>
        </pc:sldMkLst>
        <pc:spChg chg="mod">
          <ac:chgData name="Dimitrios Lymberopoulos" userId="0de8f857-bd70-4683-a876-edcfad0448ac" providerId="ADAL" clId="{0ED10446-9954-4185-9A3B-3FE0F917EC5E}" dt="2018-04-12T09:10:07.447" v="1700" actId="1038"/>
          <ac:spMkLst>
            <pc:docMk/>
            <pc:sldMk cId="787648937" sldId="272"/>
            <ac:spMk id="4" creationId="{1643CF81-CFE9-4362-B592-D55CF52EDB7C}"/>
          </ac:spMkLst>
        </pc:spChg>
        <pc:picChg chg="add mod">
          <ac:chgData name="Dimitrios Lymberopoulos" userId="0de8f857-bd70-4683-a876-edcfad0448ac" providerId="ADAL" clId="{0ED10446-9954-4185-9A3B-3FE0F917EC5E}" dt="2018-04-12T09:10:42.011" v="1703" actId="1076"/>
          <ac:picMkLst>
            <pc:docMk/>
            <pc:sldMk cId="787648937" sldId="272"/>
            <ac:picMk id="3" creationId="{53CBE81E-9BE1-4D50-9821-732B131CCBAE}"/>
          </ac:picMkLst>
        </pc:picChg>
        <pc:picChg chg="del">
          <ac:chgData name="Dimitrios Lymberopoulos" userId="0de8f857-bd70-4683-a876-edcfad0448ac" providerId="ADAL" clId="{0ED10446-9954-4185-9A3B-3FE0F917EC5E}" dt="2018-04-12T09:10:01.416" v="1661" actId="478"/>
          <ac:picMkLst>
            <pc:docMk/>
            <pc:sldMk cId="787648937" sldId="272"/>
            <ac:picMk id="5" creationId="{2439F63C-3CC9-4E49-A510-C2AA85C6C631}"/>
          </ac:picMkLst>
        </pc:picChg>
      </pc:sldChg>
      <pc:sldChg chg="addSp delSp modSp add">
        <pc:chgData name="Dimitrios Lymberopoulos" userId="0de8f857-bd70-4683-a876-edcfad0448ac" providerId="ADAL" clId="{0ED10446-9954-4185-9A3B-3FE0F917EC5E}" dt="2018-04-12T09:12:11.269" v="1807" actId="14100"/>
        <pc:sldMkLst>
          <pc:docMk/>
          <pc:sldMk cId="3992666606" sldId="273"/>
        </pc:sldMkLst>
        <pc:spChg chg="mod">
          <ac:chgData name="Dimitrios Lymberopoulos" userId="0de8f857-bd70-4683-a876-edcfad0448ac" providerId="ADAL" clId="{0ED10446-9954-4185-9A3B-3FE0F917EC5E}" dt="2018-04-12T09:11:13.437" v="1803" actId="1036"/>
          <ac:spMkLst>
            <pc:docMk/>
            <pc:sldMk cId="3992666606" sldId="273"/>
            <ac:spMk id="4" creationId="{1643CF81-CFE9-4362-B592-D55CF52EDB7C}"/>
          </ac:spMkLst>
        </pc:spChg>
        <pc:picChg chg="del">
          <ac:chgData name="Dimitrios Lymberopoulos" userId="0de8f857-bd70-4683-a876-edcfad0448ac" providerId="ADAL" clId="{0ED10446-9954-4185-9A3B-3FE0F917EC5E}" dt="2018-04-12T09:10:57.196" v="1705" actId="478"/>
          <ac:picMkLst>
            <pc:docMk/>
            <pc:sldMk cId="3992666606" sldId="273"/>
            <ac:picMk id="3" creationId="{53CBE81E-9BE1-4D50-9821-732B131CCBAE}"/>
          </ac:picMkLst>
        </pc:picChg>
        <pc:picChg chg="add mod">
          <ac:chgData name="Dimitrios Lymberopoulos" userId="0de8f857-bd70-4683-a876-edcfad0448ac" providerId="ADAL" clId="{0ED10446-9954-4185-9A3B-3FE0F917EC5E}" dt="2018-04-12T09:12:11.269" v="1807" actId="14100"/>
          <ac:picMkLst>
            <pc:docMk/>
            <pc:sldMk cId="3992666606" sldId="273"/>
            <ac:picMk id="5" creationId="{B00BF77A-A4CA-43C1-9571-662008171EF6}"/>
          </ac:picMkLst>
        </pc:picChg>
      </pc:sldChg>
      <pc:sldChg chg="addSp delSp modSp add">
        <pc:chgData name="Dimitrios Lymberopoulos" userId="0de8f857-bd70-4683-a876-edcfad0448ac" providerId="ADAL" clId="{0ED10446-9954-4185-9A3B-3FE0F917EC5E}" dt="2018-04-12T09:13:49.743" v="1917" actId="1038"/>
        <pc:sldMkLst>
          <pc:docMk/>
          <pc:sldMk cId="1248298602" sldId="274"/>
        </pc:sldMkLst>
        <pc:spChg chg="mod ord">
          <ac:chgData name="Dimitrios Lymberopoulos" userId="0de8f857-bd70-4683-a876-edcfad0448ac" providerId="ADAL" clId="{0ED10446-9954-4185-9A3B-3FE0F917EC5E}" dt="2018-04-12T09:13:43.341" v="1894" actId="166"/>
          <ac:spMkLst>
            <pc:docMk/>
            <pc:sldMk cId="1248298602" sldId="274"/>
            <ac:spMk id="4" creationId="{1643CF81-CFE9-4362-B592-D55CF52EDB7C}"/>
          </ac:spMkLst>
        </pc:spChg>
        <pc:picChg chg="add mod">
          <ac:chgData name="Dimitrios Lymberopoulos" userId="0de8f857-bd70-4683-a876-edcfad0448ac" providerId="ADAL" clId="{0ED10446-9954-4185-9A3B-3FE0F917EC5E}" dt="2018-04-12T09:13:49.743" v="1917" actId="1038"/>
          <ac:picMkLst>
            <pc:docMk/>
            <pc:sldMk cId="1248298602" sldId="274"/>
            <ac:picMk id="3" creationId="{8ADEC654-26D2-47F5-A943-87C9FD304C4D}"/>
          </ac:picMkLst>
        </pc:picChg>
        <pc:picChg chg="del">
          <ac:chgData name="Dimitrios Lymberopoulos" userId="0de8f857-bd70-4683-a876-edcfad0448ac" providerId="ADAL" clId="{0ED10446-9954-4185-9A3B-3FE0F917EC5E}" dt="2018-04-12T09:12:29.499" v="1809" actId="478"/>
          <ac:picMkLst>
            <pc:docMk/>
            <pc:sldMk cId="1248298602" sldId="274"/>
            <ac:picMk id="5" creationId="{B00BF77A-A4CA-43C1-9571-662008171EF6}"/>
          </ac:picMkLst>
        </pc:picChg>
      </pc:sldChg>
    </pc:docChg>
  </pc:docChgLst>
  <pc:docChgLst>
    <pc:chgData name="Dimitrios Lymberopoulos" userId="0de8f857-bd70-4683-a876-edcfad0448ac" providerId="ADAL" clId="{FC286D26-4021-4F47-ACCA-B90797C7F469}"/>
    <pc:docChg chg="custSel delSld modSld">
      <pc:chgData name="Dimitrios Lymberopoulos" userId="0de8f857-bd70-4683-a876-edcfad0448ac" providerId="ADAL" clId="{FC286D26-4021-4F47-ACCA-B90797C7F469}" dt="2018-04-17T23:41:00.038" v="280" actId="2696"/>
      <pc:docMkLst>
        <pc:docMk/>
      </pc:docMkLst>
      <pc:sldChg chg="del">
        <pc:chgData name="Dimitrios Lymberopoulos" userId="0de8f857-bd70-4683-a876-edcfad0448ac" providerId="ADAL" clId="{FC286D26-4021-4F47-ACCA-B90797C7F469}" dt="2018-04-16T23:03:18.788" v="197" actId="2696"/>
        <pc:sldMkLst>
          <pc:docMk/>
          <pc:sldMk cId="256668956" sldId="264"/>
        </pc:sldMkLst>
      </pc:sldChg>
      <pc:sldChg chg="delSp modSp delAnim modAnim">
        <pc:chgData name="Dimitrios Lymberopoulos" userId="0de8f857-bd70-4683-a876-edcfad0448ac" providerId="ADAL" clId="{FC286D26-4021-4F47-ACCA-B90797C7F469}" dt="2018-04-16T22:59:55.925" v="194" actId="2696"/>
        <pc:sldMkLst>
          <pc:docMk/>
          <pc:sldMk cId="499210174" sldId="268"/>
        </pc:sldMkLst>
        <pc:spChg chg="del">
          <ac:chgData name="Dimitrios Lymberopoulos" userId="0de8f857-bd70-4683-a876-edcfad0448ac" providerId="ADAL" clId="{FC286D26-4021-4F47-ACCA-B90797C7F469}" dt="2018-04-16T22:56:45.556" v="0" actId="478"/>
          <ac:spMkLst>
            <pc:docMk/>
            <pc:sldMk cId="499210174" sldId="268"/>
            <ac:spMk id="24" creationId="{BA23F4DA-2BAE-4BBB-8F47-B7157A9BC2BE}"/>
          </ac:spMkLst>
        </pc:spChg>
        <pc:spChg chg="mod">
          <ac:chgData name="Dimitrios Lymberopoulos" userId="0de8f857-bd70-4683-a876-edcfad0448ac" providerId="ADAL" clId="{FC286D26-4021-4F47-ACCA-B90797C7F469}" dt="2018-04-16T22:59:11.618" v="193" actId="20577"/>
          <ac:spMkLst>
            <pc:docMk/>
            <pc:sldMk cId="499210174" sldId="268"/>
            <ac:spMk id="25" creationId="{FA655B89-2AF7-4C72-8284-024EF2F8917C}"/>
          </ac:spMkLst>
        </pc:spChg>
      </pc:sldChg>
      <pc:sldChg chg="addSp delSp modSp delAnim modAnim">
        <pc:chgData name="Dimitrios Lymberopoulos" userId="0de8f857-bd70-4683-a876-edcfad0448ac" providerId="ADAL" clId="{FC286D26-4021-4F47-ACCA-B90797C7F469}" dt="2018-04-16T23:42:45.248" v="275" actId="20577"/>
        <pc:sldMkLst>
          <pc:docMk/>
          <pc:sldMk cId="3400445746" sldId="269"/>
        </pc:sldMkLst>
        <pc:spChg chg="add mod">
          <ac:chgData name="Dimitrios Lymberopoulos" userId="0de8f857-bd70-4683-a876-edcfad0448ac" providerId="ADAL" clId="{FC286D26-4021-4F47-ACCA-B90797C7F469}" dt="2018-04-16T23:42:45.248" v="275" actId="20577"/>
          <ac:spMkLst>
            <pc:docMk/>
            <pc:sldMk cId="3400445746" sldId="269"/>
            <ac:spMk id="24" creationId="{E533389C-5A21-43F4-8E60-4B64D56FEE14}"/>
          </ac:spMkLst>
        </pc:spChg>
        <pc:spChg chg="del">
          <ac:chgData name="Dimitrios Lymberopoulos" userId="0de8f857-bd70-4683-a876-edcfad0448ac" providerId="ADAL" clId="{FC286D26-4021-4F47-ACCA-B90797C7F469}" dt="2018-04-16T23:00:30.508" v="195" actId="478"/>
          <ac:spMkLst>
            <pc:docMk/>
            <pc:sldMk cId="3400445746" sldId="269"/>
            <ac:spMk id="47" creationId="{7B6810C9-B12C-4576-8D61-352ACCD5CA2E}"/>
          </ac:spMkLst>
        </pc:spChg>
      </pc:sldChg>
      <pc:sldChg chg="delSp del delAnim">
        <pc:chgData name="Dimitrios Lymberopoulos" userId="0de8f857-bd70-4683-a876-edcfad0448ac" providerId="ADAL" clId="{FC286D26-4021-4F47-ACCA-B90797C7F469}" dt="2018-04-17T23:41:00.038" v="280" actId="2696"/>
        <pc:sldMkLst>
          <pc:docMk/>
          <pc:sldMk cId="2874260803" sldId="275"/>
        </pc:sldMkLst>
        <pc:spChg chg="del">
          <ac:chgData name="Dimitrios Lymberopoulos" userId="0de8f857-bd70-4683-a876-edcfad0448ac" providerId="ADAL" clId="{FC286D26-4021-4F47-ACCA-B90797C7F469}" dt="2018-04-17T23:32:08.501" v="278" actId="478"/>
          <ac:spMkLst>
            <pc:docMk/>
            <pc:sldMk cId="2874260803" sldId="275"/>
            <ac:spMk id="26" creationId="{B8EA0656-9470-4F2D-A729-CED17690CE72}"/>
          </ac:spMkLst>
        </pc:spChg>
        <pc:spChg chg="del">
          <ac:chgData name="Dimitrios Lymberopoulos" userId="0de8f857-bd70-4683-a876-edcfad0448ac" providerId="ADAL" clId="{FC286D26-4021-4F47-ACCA-B90797C7F469}" dt="2018-04-17T23:32:10.323" v="279" actId="478"/>
          <ac:spMkLst>
            <pc:docMk/>
            <pc:sldMk cId="2874260803" sldId="275"/>
            <ac:spMk id="27" creationId="{DECD7053-4286-4B92-BA4A-1F21550CE958}"/>
          </ac:spMkLst>
        </pc:spChg>
        <pc:picChg chg="del">
          <ac:chgData name="Dimitrios Lymberopoulos" userId="0de8f857-bd70-4683-a876-edcfad0448ac" providerId="ADAL" clId="{FC286D26-4021-4F47-ACCA-B90797C7F469}" dt="2018-04-17T23:31:17.315" v="276" actId="478"/>
          <ac:picMkLst>
            <pc:docMk/>
            <pc:sldMk cId="2874260803" sldId="275"/>
            <ac:picMk id="5" creationId="{2DED9241-CBA9-4710-934A-7F9B26B1AF80}"/>
          </ac:picMkLst>
        </pc:picChg>
        <pc:picChg chg="del">
          <ac:chgData name="Dimitrios Lymberopoulos" userId="0de8f857-bd70-4683-a876-edcfad0448ac" providerId="ADAL" clId="{FC286D26-4021-4F47-ACCA-B90797C7F469}" dt="2018-04-17T23:31:18.195" v="277" actId="478"/>
          <ac:picMkLst>
            <pc:docMk/>
            <pc:sldMk cId="2874260803" sldId="275"/>
            <ac:picMk id="6" creationId="{3CEA71EF-97CF-48B2-B45C-F4B6802E5AE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Sheet1!$B$15:$B$21</c:f>
              <c:strCache>
                <c:ptCount val="7"/>
                <c:pt idx="0">
                  <c:v>*Naviguy</c:v>
                </c:pt>
                <c:pt idx="1">
                  <c:v>Ariel Univ. (Step)</c:v>
                </c:pt>
                <c:pt idx="2">
                  <c:v>*Ali et al.</c:v>
                </c:pt>
                <c:pt idx="3">
                  <c:v>Ariel Univ. (GoIn)</c:v>
                </c:pt>
                <c:pt idx="4">
                  <c:v>Rea et al.</c:v>
                </c:pt>
                <c:pt idx="5">
                  <c:v>Naviguy (Fusion)</c:v>
                </c:pt>
                <c:pt idx="6">
                  <c:v>*Fineway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55555555555555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81-4955-B057-A0A2CDAC6E3E}"/>
                </c:ext>
              </c:extLst>
            </c:dLbl>
            <c:dLbl>
              <c:idx val="1"/>
              <c:layout>
                <c:manualLayout>
                  <c:x val="-5.0925337632079971E-17"/>
                  <c:y val="-4.62962962962963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81-4955-B057-A0A2CDAC6E3E}"/>
                </c:ext>
              </c:extLst>
            </c:dLbl>
            <c:dLbl>
              <c:idx val="2"/>
              <c:layout>
                <c:manualLayout>
                  <c:x val="-5.0925337632079971E-17"/>
                  <c:y val="-5.55555555555555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81-4955-B057-A0A2CDAC6E3E}"/>
                </c:ext>
              </c:extLst>
            </c:dLbl>
            <c:dLbl>
              <c:idx val="3"/>
              <c:layout>
                <c:manualLayout>
                  <c:x val="-7.1798697665366494E-4"/>
                  <c:y val="-7.87037721367861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81-4955-B057-A0A2CDAC6E3E}"/>
                </c:ext>
              </c:extLst>
            </c:dLbl>
            <c:dLbl>
              <c:idx val="4"/>
              <c:layout>
                <c:manualLayout>
                  <c:x val="-1.0185067526415994E-16"/>
                  <c:y val="-9.72222222222222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81-4955-B057-A0A2CDAC6E3E}"/>
                </c:ext>
              </c:extLst>
            </c:dLbl>
            <c:dLbl>
              <c:idx val="5"/>
              <c:layout>
                <c:manualLayout>
                  <c:x val="-1.0185067526415994E-16"/>
                  <c:y val="-0.1712962962962963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81-4955-B057-A0A2CDAC6E3E}"/>
                </c:ext>
              </c:extLst>
            </c:dLbl>
            <c:dLbl>
              <c:idx val="6"/>
              <c:layout>
                <c:manualLayout>
                  <c:x val="-1.3417452581558098E-3"/>
                  <c:y val="-0.2175925978566758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81-4955-B057-A0A2CDAC6E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Sheet1!$D$15:$D$21</c:f>
                <c:numCache>
                  <c:formatCode>General</c:formatCode>
                  <c:ptCount val="7"/>
                  <c:pt idx="0">
                    <c:v>1.2663118799068303</c:v>
                  </c:pt>
                  <c:pt idx="1">
                    <c:v>1.0288645319995857</c:v>
                  </c:pt>
                  <c:pt idx="2">
                    <c:v>1.8477560720781756</c:v>
                  </c:pt>
                  <c:pt idx="3">
                    <c:v>2.4206732657397976</c:v>
                  </c:pt>
                  <c:pt idx="4">
                    <c:v>2.7821962040641743</c:v>
                  </c:pt>
                  <c:pt idx="5">
                    <c:v>4.2819373927332958</c:v>
                  </c:pt>
                  <c:pt idx="6">
                    <c:v>5.5215541314155612</c:v>
                  </c:pt>
                </c:numCache>
              </c:numRef>
            </c:plus>
            <c:minus>
              <c:numRef>
                <c:f>Sheet1!$D$15:$D$21</c:f>
                <c:numCache>
                  <c:formatCode>General</c:formatCode>
                  <c:ptCount val="7"/>
                  <c:pt idx="0">
                    <c:v>1.2663118799068303</c:v>
                  </c:pt>
                  <c:pt idx="1">
                    <c:v>1.0288645319995857</c:v>
                  </c:pt>
                  <c:pt idx="2">
                    <c:v>1.8477560720781756</c:v>
                  </c:pt>
                  <c:pt idx="3">
                    <c:v>2.4206732657397976</c:v>
                  </c:pt>
                  <c:pt idx="4">
                    <c:v>2.7821962040641743</c:v>
                  </c:pt>
                  <c:pt idx="5">
                    <c:v>4.2819373927332958</c:v>
                  </c:pt>
                  <c:pt idx="6">
                    <c:v>5.5215541314155612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Sheet1!$B$15:$B$21</c:f>
              <c:strCache>
                <c:ptCount val="7"/>
                <c:pt idx="0">
                  <c:v>*Naviguy</c:v>
                </c:pt>
                <c:pt idx="1">
                  <c:v>Ariel Univ. (Step)</c:v>
                </c:pt>
                <c:pt idx="2">
                  <c:v>*Ali et al.</c:v>
                </c:pt>
                <c:pt idx="3">
                  <c:v>Ariel Univ. (GoIn)</c:v>
                </c:pt>
                <c:pt idx="4">
                  <c:v>Rea et al.</c:v>
                </c:pt>
                <c:pt idx="5">
                  <c:v>Naviguy (Fusion)</c:v>
                </c:pt>
                <c:pt idx="6">
                  <c:v>*Fineway</c:v>
                </c:pt>
              </c:strCache>
            </c:strRef>
          </c:cat>
          <c:val>
            <c:numRef>
              <c:f>Sheet1!$A$15:$A$21</c:f>
              <c:numCache>
                <c:formatCode>General</c:formatCode>
                <c:ptCount val="7"/>
                <c:pt idx="0">
                  <c:v>2.3000000000000003</c:v>
                </c:pt>
                <c:pt idx="1">
                  <c:v>2.4000000000000004</c:v>
                </c:pt>
                <c:pt idx="2">
                  <c:v>3.2</c:v>
                </c:pt>
                <c:pt idx="3">
                  <c:v>4.3</c:v>
                </c:pt>
                <c:pt idx="4">
                  <c:v>5.3000000000000007</c:v>
                </c:pt>
                <c:pt idx="5">
                  <c:v>9.4</c:v>
                </c:pt>
                <c:pt idx="6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77A-489D-83B5-B1EE1B4A6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001392"/>
        <c:axId val="490001064"/>
      </c:barChart>
      <c:catAx>
        <c:axId val="490001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Team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001064"/>
        <c:crosses val="autoZero"/>
        <c:auto val="1"/>
        <c:lblAlgn val="ctr"/>
        <c:lblOffset val="100"/>
        <c:noMultiLvlLbl val="0"/>
      </c:catAx>
      <c:valAx>
        <c:axId val="490001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Mean Localization Error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00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2.3773058534563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79-4066-BAD8-82D36C4367C4}"/>
                </c:ext>
              </c:extLst>
            </c:dLbl>
            <c:dLbl>
              <c:idx val="4"/>
              <c:layout>
                <c:manualLayout>
                  <c:x val="-4.9282584805238679E-17"/>
                  <c:y val="-1.418439716312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9-4066-BAD8-82D36C4367C4}"/>
                </c:ext>
              </c:extLst>
            </c:dLbl>
            <c:dLbl>
              <c:idx val="5"/>
              <c:layout>
                <c:manualLayout>
                  <c:x val="0"/>
                  <c:y val="-1.6340351551049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79-4066-BAD8-82D36C4367C4}"/>
                </c:ext>
              </c:extLst>
            </c:dLbl>
            <c:dLbl>
              <c:idx val="6"/>
              <c:layout>
                <c:manualLayout>
                  <c:x val="0"/>
                  <c:y val="-3.336156792981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9-4066-BAD8-82D36C4367C4}"/>
                </c:ext>
              </c:extLst>
            </c:dLbl>
            <c:dLbl>
              <c:idx val="7"/>
              <c:layout>
                <c:manualLayout>
                  <c:x val="0"/>
                  <c:y val="-1.499277288670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79-4066-BAD8-82D36C4367C4}"/>
                </c:ext>
              </c:extLst>
            </c:dLbl>
            <c:dLbl>
              <c:idx val="8"/>
              <c:layout>
                <c:manualLayout>
                  <c:x val="0"/>
                  <c:y val="-4.3300976066500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79-4066-BAD8-82D36C4367C4}"/>
                </c:ext>
              </c:extLst>
            </c:dLbl>
            <c:dLbl>
              <c:idx val="9"/>
              <c:layout>
                <c:manualLayout>
                  <c:x val="-9.8565169610477358E-17"/>
                  <c:y val="-1.526224818816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79-4066-BAD8-82D36C4367C4}"/>
                </c:ext>
              </c:extLst>
            </c:dLbl>
            <c:dLbl>
              <c:idx val="10"/>
              <c:layout>
                <c:manualLayout>
                  <c:x val="-7.9852574663561003E-17"/>
                  <c:y val="-4.9661961570724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79-4066-BAD8-82D36C4367C4}"/>
                </c:ext>
              </c:extLst>
            </c:dLbl>
            <c:dLbl>
              <c:idx val="11"/>
              <c:layout>
                <c:manualLayout>
                  <c:x val="0"/>
                  <c:y val="-3.971631205673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79-4066-BAD8-82D36C4367C4}"/>
                </c:ext>
              </c:extLst>
            </c:dLbl>
            <c:dLbl>
              <c:idx val="12"/>
              <c:layout>
                <c:manualLayout>
                  <c:x val="0"/>
                  <c:y val="-8.096165941460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79-4066-BAD8-82D36C4367C4}"/>
                </c:ext>
              </c:extLst>
            </c:dLbl>
            <c:dLbl>
              <c:idx val="13"/>
              <c:layout>
                <c:manualLayout>
                  <c:x val="1.9930679815566844E-4"/>
                  <c:y val="-7.8212729827256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79-4066-BAD8-82D36C4367C4}"/>
                </c:ext>
              </c:extLst>
            </c:dLbl>
            <c:dLbl>
              <c:idx val="14"/>
              <c:layout>
                <c:manualLayout>
                  <c:x val="0"/>
                  <c:y val="-0.12625837688132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79-4066-BAD8-82D36C4367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plus>
            <c:min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Sheet1!$B$25:$B$39</c:f>
              <c:strCache>
                <c:ptCount val="15"/>
                <c:pt idx="0">
                  <c:v>CMU</c:v>
                </c:pt>
                <c:pt idx="1">
                  <c:v>SND Smart Ltd</c:v>
                </c:pt>
                <c:pt idx="2">
                  <c:v>Yodel Labs</c:v>
                </c:pt>
                <c:pt idx="3">
                  <c:v>Zhejiang Univ. (AID)</c:v>
                </c:pt>
                <c:pt idx="4">
                  <c:v>Zhejiang Univ. (RA2)</c:v>
                </c:pt>
                <c:pt idx="5">
                  <c:v>RaceLogic</c:v>
                </c:pt>
                <c:pt idx="6">
                  <c:v>McMaster</c:v>
                </c:pt>
                <c:pt idx="7">
                  <c:v>TU Braunschweig</c:v>
                </c:pt>
                <c:pt idx="8">
                  <c:v>Aachen University</c:v>
                </c:pt>
                <c:pt idx="9">
                  <c:v>TU Dortmund</c:v>
                </c:pt>
                <c:pt idx="10">
                  <c:v>Aachen University (coop.)</c:v>
                </c:pt>
                <c:pt idx="11">
                  <c:v>*VL-Loc</c:v>
                </c:pt>
                <c:pt idx="12">
                  <c:v>Intellidom</c:v>
                </c:pt>
                <c:pt idx="13">
                  <c:v>National Research Univ.</c:v>
                </c:pt>
                <c:pt idx="14">
                  <c:v>Zhejiang Univ (AA)</c:v>
                </c:pt>
              </c:strCache>
            </c:strRef>
          </c:cat>
          <c:val>
            <c:numRef>
              <c:f>Sheet1!$A$25:$A$39</c:f>
              <c:numCache>
                <c:formatCode>General</c:formatCode>
                <c:ptCount val="15"/>
                <c:pt idx="0">
                  <c:v>0.27</c:v>
                </c:pt>
                <c:pt idx="1">
                  <c:v>0.4</c:v>
                </c:pt>
                <c:pt idx="2">
                  <c:v>0.47000000000000003</c:v>
                </c:pt>
                <c:pt idx="3">
                  <c:v>0.70000000000000007</c:v>
                </c:pt>
                <c:pt idx="4">
                  <c:v>0.71</c:v>
                </c:pt>
                <c:pt idx="5">
                  <c:v>0.73</c:v>
                </c:pt>
                <c:pt idx="6">
                  <c:v>0.94000000000000006</c:v>
                </c:pt>
                <c:pt idx="7">
                  <c:v>0.99</c:v>
                </c:pt>
                <c:pt idx="8">
                  <c:v>1.1599999999999999</c:v>
                </c:pt>
                <c:pt idx="9">
                  <c:v>1.21</c:v>
                </c:pt>
                <c:pt idx="10">
                  <c:v>1.49</c:v>
                </c:pt>
                <c:pt idx="11">
                  <c:v>1.7</c:v>
                </c:pt>
                <c:pt idx="12">
                  <c:v>3.79</c:v>
                </c:pt>
                <c:pt idx="13">
                  <c:v>6.94</c:v>
                </c:pt>
                <c:pt idx="14">
                  <c:v>16.64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E79-4066-BAD8-82D36C436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9304576"/>
        <c:axId val="489303592"/>
      </c:barChart>
      <c:catAx>
        <c:axId val="48930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3592"/>
        <c:crosses val="autoZero"/>
        <c:auto val="1"/>
        <c:lblAlgn val="ctr"/>
        <c:lblOffset val="100"/>
        <c:noMultiLvlLbl val="0"/>
      </c:catAx>
      <c:valAx>
        <c:axId val="489303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2.3773058534563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79-4066-BAD8-82D36C4367C4}"/>
                </c:ext>
              </c:extLst>
            </c:dLbl>
            <c:dLbl>
              <c:idx val="4"/>
              <c:layout>
                <c:manualLayout>
                  <c:x val="-4.9282584805238679E-17"/>
                  <c:y val="-1.418439716312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9-4066-BAD8-82D36C4367C4}"/>
                </c:ext>
              </c:extLst>
            </c:dLbl>
            <c:dLbl>
              <c:idx val="5"/>
              <c:layout>
                <c:manualLayout>
                  <c:x val="0"/>
                  <c:y val="-1.6340351551049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79-4066-BAD8-82D36C4367C4}"/>
                </c:ext>
              </c:extLst>
            </c:dLbl>
            <c:dLbl>
              <c:idx val="6"/>
              <c:layout>
                <c:manualLayout>
                  <c:x val="0"/>
                  <c:y val="-3.336156792981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9-4066-BAD8-82D36C4367C4}"/>
                </c:ext>
              </c:extLst>
            </c:dLbl>
            <c:dLbl>
              <c:idx val="7"/>
              <c:layout>
                <c:manualLayout>
                  <c:x val="0"/>
                  <c:y val="-1.499277288670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79-4066-BAD8-82D36C4367C4}"/>
                </c:ext>
              </c:extLst>
            </c:dLbl>
            <c:dLbl>
              <c:idx val="8"/>
              <c:layout>
                <c:manualLayout>
                  <c:x val="0"/>
                  <c:y val="-4.3300976066500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79-4066-BAD8-82D36C4367C4}"/>
                </c:ext>
              </c:extLst>
            </c:dLbl>
            <c:dLbl>
              <c:idx val="9"/>
              <c:layout>
                <c:manualLayout>
                  <c:x val="-9.8565169610477358E-17"/>
                  <c:y val="-1.526224818816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79-4066-BAD8-82D36C4367C4}"/>
                </c:ext>
              </c:extLst>
            </c:dLbl>
            <c:dLbl>
              <c:idx val="10"/>
              <c:layout>
                <c:manualLayout>
                  <c:x val="-7.9852574663561003E-17"/>
                  <c:y val="-4.9661961570724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79-4066-BAD8-82D36C4367C4}"/>
                </c:ext>
              </c:extLst>
            </c:dLbl>
            <c:dLbl>
              <c:idx val="11"/>
              <c:layout>
                <c:manualLayout>
                  <c:x val="0"/>
                  <c:y val="-3.971631205673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79-4066-BAD8-82D36C4367C4}"/>
                </c:ext>
              </c:extLst>
            </c:dLbl>
            <c:dLbl>
              <c:idx val="12"/>
              <c:layout>
                <c:manualLayout>
                  <c:x val="0"/>
                  <c:y val="-8.096165941460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79-4066-BAD8-82D36C4367C4}"/>
                </c:ext>
              </c:extLst>
            </c:dLbl>
            <c:dLbl>
              <c:idx val="13"/>
              <c:layout>
                <c:manualLayout>
                  <c:x val="1.9930679815566844E-4"/>
                  <c:y val="-7.8212729827256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79-4066-BAD8-82D36C4367C4}"/>
                </c:ext>
              </c:extLst>
            </c:dLbl>
            <c:dLbl>
              <c:idx val="14"/>
              <c:layout>
                <c:manualLayout>
                  <c:x val="0"/>
                  <c:y val="-0.12625837688132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79-4066-BAD8-82D36C4367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plus>
            <c:min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Sheet1!$B$25:$B$39</c:f>
              <c:strCache>
                <c:ptCount val="15"/>
                <c:pt idx="0">
                  <c:v>CMU</c:v>
                </c:pt>
                <c:pt idx="1">
                  <c:v>SND Smart Ltd</c:v>
                </c:pt>
                <c:pt idx="2">
                  <c:v>Yodel Labs</c:v>
                </c:pt>
                <c:pt idx="3">
                  <c:v>Zhejiang Univ. (AID)</c:v>
                </c:pt>
                <c:pt idx="4">
                  <c:v>Zhejiang Univ. (RA2)</c:v>
                </c:pt>
                <c:pt idx="5">
                  <c:v>RaceLogic</c:v>
                </c:pt>
                <c:pt idx="6">
                  <c:v>McMaster</c:v>
                </c:pt>
                <c:pt idx="7">
                  <c:v>TU Braunschweig</c:v>
                </c:pt>
                <c:pt idx="8">
                  <c:v>Aachen University</c:v>
                </c:pt>
                <c:pt idx="9">
                  <c:v>TU Dortmund</c:v>
                </c:pt>
                <c:pt idx="10">
                  <c:v>Aachen University (coop.)</c:v>
                </c:pt>
                <c:pt idx="11">
                  <c:v>*VL-Loc</c:v>
                </c:pt>
                <c:pt idx="12">
                  <c:v>Intellidom</c:v>
                </c:pt>
                <c:pt idx="13">
                  <c:v>National Research Univ.</c:v>
                </c:pt>
                <c:pt idx="14">
                  <c:v>Zhejiang Univ (AA)</c:v>
                </c:pt>
              </c:strCache>
            </c:strRef>
          </c:cat>
          <c:val>
            <c:numRef>
              <c:f>Sheet1!$A$25:$A$39</c:f>
              <c:numCache>
                <c:formatCode>General</c:formatCode>
                <c:ptCount val="15"/>
                <c:pt idx="0">
                  <c:v>0.27</c:v>
                </c:pt>
                <c:pt idx="1">
                  <c:v>0.4</c:v>
                </c:pt>
                <c:pt idx="2">
                  <c:v>0.47000000000000003</c:v>
                </c:pt>
                <c:pt idx="3">
                  <c:v>0.70000000000000007</c:v>
                </c:pt>
                <c:pt idx="4">
                  <c:v>0.71</c:v>
                </c:pt>
                <c:pt idx="5">
                  <c:v>0.73</c:v>
                </c:pt>
                <c:pt idx="6">
                  <c:v>0.94000000000000006</c:v>
                </c:pt>
                <c:pt idx="7">
                  <c:v>0.99</c:v>
                </c:pt>
                <c:pt idx="8">
                  <c:v>1.1599999999999999</c:v>
                </c:pt>
                <c:pt idx="9">
                  <c:v>1.21</c:v>
                </c:pt>
                <c:pt idx="10">
                  <c:v>1.49</c:v>
                </c:pt>
                <c:pt idx="11">
                  <c:v>1.7</c:v>
                </c:pt>
                <c:pt idx="12">
                  <c:v>3.79</c:v>
                </c:pt>
                <c:pt idx="13">
                  <c:v>6.94</c:v>
                </c:pt>
                <c:pt idx="14">
                  <c:v>16.64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E79-4066-BAD8-82D36C436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9304576"/>
        <c:axId val="489303592"/>
      </c:barChart>
      <c:catAx>
        <c:axId val="48930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3592"/>
        <c:crosses val="autoZero"/>
        <c:auto val="1"/>
        <c:lblAlgn val="ctr"/>
        <c:lblOffset val="100"/>
        <c:noMultiLvlLbl val="0"/>
      </c:catAx>
      <c:valAx>
        <c:axId val="489303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2.3773058534563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79-4066-BAD8-82D36C4367C4}"/>
                </c:ext>
              </c:extLst>
            </c:dLbl>
            <c:dLbl>
              <c:idx val="4"/>
              <c:layout>
                <c:manualLayout>
                  <c:x val="-4.9282584805238679E-17"/>
                  <c:y val="-1.418439716312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9-4066-BAD8-82D36C4367C4}"/>
                </c:ext>
              </c:extLst>
            </c:dLbl>
            <c:dLbl>
              <c:idx val="5"/>
              <c:layout>
                <c:manualLayout>
                  <c:x val="0"/>
                  <c:y val="-1.6340351551049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79-4066-BAD8-82D36C4367C4}"/>
                </c:ext>
              </c:extLst>
            </c:dLbl>
            <c:dLbl>
              <c:idx val="6"/>
              <c:layout>
                <c:manualLayout>
                  <c:x val="0"/>
                  <c:y val="-3.336156792981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9-4066-BAD8-82D36C4367C4}"/>
                </c:ext>
              </c:extLst>
            </c:dLbl>
            <c:dLbl>
              <c:idx val="7"/>
              <c:layout>
                <c:manualLayout>
                  <c:x val="0"/>
                  <c:y val="-1.499277288670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79-4066-BAD8-82D36C4367C4}"/>
                </c:ext>
              </c:extLst>
            </c:dLbl>
            <c:dLbl>
              <c:idx val="8"/>
              <c:layout>
                <c:manualLayout>
                  <c:x val="0"/>
                  <c:y val="-4.3300976066500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79-4066-BAD8-82D36C4367C4}"/>
                </c:ext>
              </c:extLst>
            </c:dLbl>
            <c:dLbl>
              <c:idx val="9"/>
              <c:layout>
                <c:manualLayout>
                  <c:x val="-9.8565169610477358E-17"/>
                  <c:y val="-1.526224818816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79-4066-BAD8-82D36C4367C4}"/>
                </c:ext>
              </c:extLst>
            </c:dLbl>
            <c:dLbl>
              <c:idx val="10"/>
              <c:layout>
                <c:manualLayout>
                  <c:x val="-7.9852574663561003E-17"/>
                  <c:y val="-4.9661961570724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79-4066-BAD8-82D36C4367C4}"/>
                </c:ext>
              </c:extLst>
            </c:dLbl>
            <c:dLbl>
              <c:idx val="11"/>
              <c:layout>
                <c:manualLayout>
                  <c:x val="0"/>
                  <c:y val="-3.971631205673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79-4066-BAD8-82D36C4367C4}"/>
                </c:ext>
              </c:extLst>
            </c:dLbl>
            <c:dLbl>
              <c:idx val="12"/>
              <c:layout>
                <c:manualLayout>
                  <c:x val="0"/>
                  <c:y val="-8.096165941460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79-4066-BAD8-82D36C4367C4}"/>
                </c:ext>
              </c:extLst>
            </c:dLbl>
            <c:dLbl>
              <c:idx val="13"/>
              <c:layout>
                <c:manualLayout>
                  <c:x val="1.9930679815566844E-4"/>
                  <c:y val="-7.8212729827256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79-4066-BAD8-82D36C4367C4}"/>
                </c:ext>
              </c:extLst>
            </c:dLbl>
            <c:dLbl>
              <c:idx val="14"/>
              <c:layout>
                <c:manualLayout>
                  <c:x val="0"/>
                  <c:y val="-0.12625837688132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79-4066-BAD8-82D36C4367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plus>
            <c:min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Sheet1!$B$25:$B$39</c:f>
              <c:strCache>
                <c:ptCount val="15"/>
                <c:pt idx="0">
                  <c:v>CMU</c:v>
                </c:pt>
                <c:pt idx="1">
                  <c:v>SND Smart Ltd</c:v>
                </c:pt>
                <c:pt idx="2">
                  <c:v>Yodel Labs</c:v>
                </c:pt>
                <c:pt idx="3">
                  <c:v>Zhejiang Univ. (AID)</c:v>
                </c:pt>
                <c:pt idx="4">
                  <c:v>Zhejiang Univ. (RA2)</c:v>
                </c:pt>
                <c:pt idx="5">
                  <c:v>RaceLogic</c:v>
                </c:pt>
                <c:pt idx="6">
                  <c:v>McMaster</c:v>
                </c:pt>
                <c:pt idx="7">
                  <c:v>TU Braunschweig</c:v>
                </c:pt>
                <c:pt idx="8">
                  <c:v>Aachen University</c:v>
                </c:pt>
                <c:pt idx="9">
                  <c:v>TU Dortmund</c:v>
                </c:pt>
                <c:pt idx="10">
                  <c:v>Aachen University (coop.)</c:v>
                </c:pt>
                <c:pt idx="11">
                  <c:v>*VL-Loc</c:v>
                </c:pt>
                <c:pt idx="12">
                  <c:v>Intellidom</c:v>
                </c:pt>
                <c:pt idx="13">
                  <c:v>National Research Univ.</c:v>
                </c:pt>
                <c:pt idx="14">
                  <c:v>Zhejiang Univ (AA)</c:v>
                </c:pt>
              </c:strCache>
            </c:strRef>
          </c:cat>
          <c:val>
            <c:numRef>
              <c:f>Sheet1!$A$25:$A$39</c:f>
              <c:numCache>
                <c:formatCode>General</c:formatCode>
                <c:ptCount val="15"/>
                <c:pt idx="0">
                  <c:v>0.27</c:v>
                </c:pt>
                <c:pt idx="1">
                  <c:v>0.4</c:v>
                </c:pt>
                <c:pt idx="2">
                  <c:v>0.47000000000000003</c:v>
                </c:pt>
                <c:pt idx="3">
                  <c:v>0.70000000000000007</c:v>
                </c:pt>
                <c:pt idx="4">
                  <c:v>0.71</c:v>
                </c:pt>
                <c:pt idx="5">
                  <c:v>0.73</c:v>
                </c:pt>
                <c:pt idx="6">
                  <c:v>0.94000000000000006</c:v>
                </c:pt>
                <c:pt idx="7">
                  <c:v>0.99</c:v>
                </c:pt>
                <c:pt idx="8">
                  <c:v>1.1599999999999999</c:v>
                </c:pt>
                <c:pt idx="9">
                  <c:v>1.21</c:v>
                </c:pt>
                <c:pt idx="10">
                  <c:v>1.49</c:v>
                </c:pt>
                <c:pt idx="11">
                  <c:v>1.7</c:v>
                </c:pt>
                <c:pt idx="12">
                  <c:v>3.79</c:v>
                </c:pt>
                <c:pt idx="13">
                  <c:v>6.94</c:v>
                </c:pt>
                <c:pt idx="14">
                  <c:v>16.64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E79-4066-BAD8-82D36C436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9304576"/>
        <c:axId val="489303592"/>
      </c:barChart>
      <c:catAx>
        <c:axId val="48930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3592"/>
        <c:crosses val="autoZero"/>
        <c:auto val="1"/>
        <c:lblAlgn val="ctr"/>
        <c:lblOffset val="100"/>
        <c:noMultiLvlLbl val="0"/>
      </c:catAx>
      <c:valAx>
        <c:axId val="489303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2.3773058534563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79-4066-BAD8-82D36C4367C4}"/>
                </c:ext>
              </c:extLst>
            </c:dLbl>
            <c:dLbl>
              <c:idx val="4"/>
              <c:layout>
                <c:manualLayout>
                  <c:x val="-4.9282584805238679E-17"/>
                  <c:y val="-1.418439716312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9-4066-BAD8-82D36C4367C4}"/>
                </c:ext>
              </c:extLst>
            </c:dLbl>
            <c:dLbl>
              <c:idx val="5"/>
              <c:layout>
                <c:manualLayout>
                  <c:x val="0"/>
                  <c:y val="-1.6340351551049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79-4066-BAD8-82D36C4367C4}"/>
                </c:ext>
              </c:extLst>
            </c:dLbl>
            <c:dLbl>
              <c:idx val="6"/>
              <c:layout>
                <c:manualLayout>
                  <c:x val="0"/>
                  <c:y val="-3.336156792981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9-4066-BAD8-82D36C4367C4}"/>
                </c:ext>
              </c:extLst>
            </c:dLbl>
            <c:dLbl>
              <c:idx val="7"/>
              <c:layout>
                <c:manualLayout>
                  <c:x val="0"/>
                  <c:y val="-1.499277288670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79-4066-BAD8-82D36C4367C4}"/>
                </c:ext>
              </c:extLst>
            </c:dLbl>
            <c:dLbl>
              <c:idx val="8"/>
              <c:layout>
                <c:manualLayout>
                  <c:x val="0"/>
                  <c:y val="-4.3300976066500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79-4066-BAD8-82D36C4367C4}"/>
                </c:ext>
              </c:extLst>
            </c:dLbl>
            <c:dLbl>
              <c:idx val="9"/>
              <c:layout>
                <c:manualLayout>
                  <c:x val="-9.8565169610477358E-17"/>
                  <c:y val="-1.526224818816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79-4066-BAD8-82D36C4367C4}"/>
                </c:ext>
              </c:extLst>
            </c:dLbl>
            <c:dLbl>
              <c:idx val="10"/>
              <c:layout>
                <c:manualLayout>
                  <c:x val="-7.9852574663561003E-17"/>
                  <c:y val="-4.9661961570724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79-4066-BAD8-82D36C4367C4}"/>
                </c:ext>
              </c:extLst>
            </c:dLbl>
            <c:dLbl>
              <c:idx val="11"/>
              <c:layout>
                <c:manualLayout>
                  <c:x val="0"/>
                  <c:y val="-3.971631205673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79-4066-BAD8-82D36C4367C4}"/>
                </c:ext>
              </c:extLst>
            </c:dLbl>
            <c:dLbl>
              <c:idx val="12"/>
              <c:layout>
                <c:manualLayout>
                  <c:x val="0"/>
                  <c:y val="-8.096165941460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79-4066-BAD8-82D36C4367C4}"/>
                </c:ext>
              </c:extLst>
            </c:dLbl>
            <c:dLbl>
              <c:idx val="13"/>
              <c:layout>
                <c:manualLayout>
                  <c:x val="1.9930679815566844E-4"/>
                  <c:y val="-7.8212729827256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79-4066-BAD8-82D36C4367C4}"/>
                </c:ext>
              </c:extLst>
            </c:dLbl>
            <c:dLbl>
              <c:idx val="14"/>
              <c:layout>
                <c:manualLayout>
                  <c:x val="0"/>
                  <c:y val="-0.12625837688132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79-4066-BAD8-82D36C4367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plus>
            <c:min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Sheet1!$B$25:$B$39</c:f>
              <c:strCache>
                <c:ptCount val="15"/>
                <c:pt idx="0">
                  <c:v>CMU</c:v>
                </c:pt>
                <c:pt idx="1">
                  <c:v>SND Smart Ltd</c:v>
                </c:pt>
                <c:pt idx="2">
                  <c:v>Yodel Labs</c:v>
                </c:pt>
                <c:pt idx="3">
                  <c:v>Zhejiang Univ. (AID)</c:v>
                </c:pt>
                <c:pt idx="4">
                  <c:v>Zhejiang Univ. (RA2)</c:v>
                </c:pt>
                <c:pt idx="5">
                  <c:v>RaceLogic</c:v>
                </c:pt>
                <c:pt idx="6">
                  <c:v>McMaster</c:v>
                </c:pt>
                <c:pt idx="7">
                  <c:v>TU Braunschweig</c:v>
                </c:pt>
                <c:pt idx="8">
                  <c:v>Aachen University</c:v>
                </c:pt>
                <c:pt idx="9">
                  <c:v>TU Dortmund</c:v>
                </c:pt>
                <c:pt idx="10">
                  <c:v>Aachen University (coop.)</c:v>
                </c:pt>
                <c:pt idx="11">
                  <c:v>*VL-Loc</c:v>
                </c:pt>
                <c:pt idx="12">
                  <c:v>Intellidom</c:v>
                </c:pt>
                <c:pt idx="13">
                  <c:v>National Research Univ.</c:v>
                </c:pt>
                <c:pt idx="14">
                  <c:v>Zhejiang Univ (AA)</c:v>
                </c:pt>
              </c:strCache>
            </c:strRef>
          </c:cat>
          <c:val>
            <c:numRef>
              <c:f>Sheet1!$A$25:$A$39</c:f>
              <c:numCache>
                <c:formatCode>General</c:formatCode>
                <c:ptCount val="15"/>
                <c:pt idx="0">
                  <c:v>0.27</c:v>
                </c:pt>
                <c:pt idx="1">
                  <c:v>0.4</c:v>
                </c:pt>
                <c:pt idx="2">
                  <c:v>0.47000000000000003</c:v>
                </c:pt>
                <c:pt idx="3">
                  <c:v>0.70000000000000007</c:v>
                </c:pt>
                <c:pt idx="4">
                  <c:v>0.71</c:v>
                </c:pt>
                <c:pt idx="5">
                  <c:v>0.73</c:v>
                </c:pt>
                <c:pt idx="6">
                  <c:v>0.94000000000000006</c:v>
                </c:pt>
                <c:pt idx="7">
                  <c:v>0.99</c:v>
                </c:pt>
                <c:pt idx="8">
                  <c:v>1.1599999999999999</c:v>
                </c:pt>
                <c:pt idx="9">
                  <c:v>1.21</c:v>
                </c:pt>
                <c:pt idx="10">
                  <c:v>1.49</c:v>
                </c:pt>
                <c:pt idx="11">
                  <c:v>1.7</c:v>
                </c:pt>
                <c:pt idx="12">
                  <c:v>3.79</c:v>
                </c:pt>
                <c:pt idx="13">
                  <c:v>6.94</c:v>
                </c:pt>
                <c:pt idx="14">
                  <c:v>16.64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E79-4066-BAD8-82D36C436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9304576"/>
        <c:axId val="489303592"/>
      </c:barChart>
      <c:catAx>
        <c:axId val="48930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3592"/>
        <c:crosses val="autoZero"/>
        <c:auto val="1"/>
        <c:lblAlgn val="ctr"/>
        <c:lblOffset val="100"/>
        <c:noMultiLvlLbl val="0"/>
      </c:catAx>
      <c:valAx>
        <c:axId val="489303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2.3773058534563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79-4066-BAD8-82D36C4367C4}"/>
                </c:ext>
              </c:extLst>
            </c:dLbl>
            <c:dLbl>
              <c:idx val="4"/>
              <c:layout>
                <c:manualLayout>
                  <c:x val="-4.9282584805238679E-17"/>
                  <c:y val="-1.418439716312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9-4066-BAD8-82D36C4367C4}"/>
                </c:ext>
              </c:extLst>
            </c:dLbl>
            <c:dLbl>
              <c:idx val="5"/>
              <c:layout>
                <c:manualLayout>
                  <c:x val="0"/>
                  <c:y val="-1.6340351551049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79-4066-BAD8-82D36C4367C4}"/>
                </c:ext>
              </c:extLst>
            </c:dLbl>
            <c:dLbl>
              <c:idx val="6"/>
              <c:layout>
                <c:manualLayout>
                  <c:x val="0"/>
                  <c:y val="-3.336156792981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9-4066-BAD8-82D36C4367C4}"/>
                </c:ext>
              </c:extLst>
            </c:dLbl>
            <c:dLbl>
              <c:idx val="7"/>
              <c:layout>
                <c:manualLayout>
                  <c:x val="0"/>
                  <c:y val="-1.499277288670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79-4066-BAD8-82D36C4367C4}"/>
                </c:ext>
              </c:extLst>
            </c:dLbl>
            <c:dLbl>
              <c:idx val="8"/>
              <c:layout>
                <c:manualLayout>
                  <c:x val="0"/>
                  <c:y val="-4.3300976066500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79-4066-BAD8-82D36C4367C4}"/>
                </c:ext>
              </c:extLst>
            </c:dLbl>
            <c:dLbl>
              <c:idx val="9"/>
              <c:layout>
                <c:manualLayout>
                  <c:x val="-9.8565169610477358E-17"/>
                  <c:y val="-1.526224818816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79-4066-BAD8-82D36C4367C4}"/>
                </c:ext>
              </c:extLst>
            </c:dLbl>
            <c:dLbl>
              <c:idx val="10"/>
              <c:layout>
                <c:manualLayout>
                  <c:x val="-7.9852574663561003E-17"/>
                  <c:y val="-4.9661961570724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79-4066-BAD8-82D36C4367C4}"/>
                </c:ext>
              </c:extLst>
            </c:dLbl>
            <c:dLbl>
              <c:idx val="11"/>
              <c:layout>
                <c:manualLayout>
                  <c:x val="0"/>
                  <c:y val="-3.971631205673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79-4066-BAD8-82D36C4367C4}"/>
                </c:ext>
              </c:extLst>
            </c:dLbl>
            <c:dLbl>
              <c:idx val="12"/>
              <c:layout>
                <c:manualLayout>
                  <c:x val="0"/>
                  <c:y val="-8.096165941460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79-4066-BAD8-82D36C4367C4}"/>
                </c:ext>
              </c:extLst>
            </c:dLbl>
            <c:dLbl>
              <c:idx val="13"/>
              <c:layout>
                <c:manualLayout>
                  <c:x val="1.9930679815566844E-4"/>
                  <c:y val="-7.8212729827256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79-4066-BAD8-82D36C4367C4}"/>
                </c:ext>
              </c:extLst>
            </c:dLbl>
            <c:dLbl>
              <c:idx val="14"/>
              <c:layout>
                <c:manualLayout>
                  <c:x val="0"/>
                  <c:y val="-0.12625837688132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79-4066-BAD8-82D36C4367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plus>
            <c:min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Sheet1!$B$25:$B$39</c:f>
              <c:strCache>
                <c:ptCount val="15"/>
                <c:pt idx="0">
                  <c:v>CMU</c:v>
                </c:pt>
                <c:pt idx="1">
                  <c:v>SND Smart Ltd</c:v>
                </c:pt>
                <c:pt idx="2">
                  <c:v>Yodel Labs</c:v>
                </c:pt>
                <c:pt idx="3">
                  <c:v>Zhejiang Univ. (AID)</c:v>
                </c:pt>
                <c:pt idx="4">
                  <c:v>Zhejiang Univ. (RA2)</c:v>
                </c:pt>
                <c:pt idx="5">
                  <c:v>RaceLogic</c:v>
                </c:pt>
                <c:pt idx="6">
                  <c:v>McMaster</c:v>
                </c:pt>
                <c:pt idx="7">
                  <c:v>TU Braunschweig</c:v>
                </c:pt>
                <c:pt idx="8">
                  <c:v>Aachen University</c:v>
                </c:pt>
                <c:pt idx="9">
                  <c:v>TU Dortmund</c:v>
                </c:pt>
                <c:pt idx="10">
                  <c:v>Aachen University (coop.)</c:v>
                </c:pt>
                <c:pt idx="11">
                  <c:v>*VL-Loc</c:v>
                </c:pt>
                <c:pt idx="12">
                  <c:v>Intellidom</c:v>
                </c:pt>
                <c:pt idx="13">
                  <c:v>National Research Univ.</c:v>
                </c:pt>
                <c:pt idx="14">
                  <c:v>Zhejiang Univ (AA)</c:v>
                </c:pt>
              </c:strCache>
            </c:strRef>
          </c:cat>
          <c:val>
            <c:numRef>
              <c:f>Sheet1!$A$25:$A$39</c:f>
              <c:numCache>
                <c:formatCode>General</c:formatCode>
                <c:ptCount val="15"/>
                <c:pt idx="0">
                  <c:v>0.27</c:v>
                </c:pt>
                <c:pt idx="1">
                  <c:v>0.4</c:v>
                </c:pt>
                <c:pt idx="2">
                  <c:v>0.47000000000000003</c:v>
                </c:pt>
                <c:pt idx="3">
                  <c:v>0.70000000000000007</c:v>
                </c:pt>
                <c:pt idx="4">
                  <c:v>0.71</c:v>
                </c:pt>
                <c:pt idx="5">
                  <c:v>0.73</c:v>
                </c:pt>
                <c:pt idx="6">
                  <c:v>0.94000000000000006</c:v>
                </c:pt>
                <c:pt idx="7">
                  <c:v>0.99</c:v>
                </c:pt>
                <c:pt idx="8">
                  <c:v>1.1599999999999999</c:v>
                </c:pt>
                <c:pt idx="9">
                  <c:v>1.21</c:v>
                </c:pt>
                <c:pt idx="10">
                  <c:v>1.49</c:v>
                </c:pt>
                <c:pt idx="11">
                  <c:v>1.7</c:v>
                </c:pt>
                <c:pt idx="12">
                  <c:v>3.79</c:v>
                </c:pt>
                <c:pt idx="13">
                  <c:v>6.94</c:v>
                </c:pt>
                <c:pt idx="14">
                  <c:v>16.64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E79-4066-BAD8-82D36C436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9304576"/>
        <c:axId val="489303592"/>
      </c:barChart>
      <c:catAx>
        <c:axId val="48930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3592"/>
        <c:crosses val="autoZero"/>
        <c:auto val="1"/>
        <c:lblAlgn val="ctr"/>
        <c:lblOffset val="100"/>
        <c:noMultiLvlLbl val="0"/>
      </c:catAx>
      <c:valAx>
        <c:axId val="489303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2.3773058534563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79-4066-BAD8-82D36C4367C4}"/>
                </c:ext>
              </c:extLst>
            </c:dLbl>
            <c:dLbl>
              <c:idx val="4"/>
              <c:layout>
                <c:manualLayout>
                  <c:x val="-4.9282584805238679E-17"/>
                  <c:y val="-1.418439716312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9-4066-BAD8-82D36C4367C4}"/>
                </c:ext>
              </c:extLst>
            </c:dLbl>
            <c:dLbl>
              <c:idx val="5"/>
              <c:layout>
                <c:manualLayout>
                  <c:x val="0"/>
                  <c:y val="-1.6340351551049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79-4066-BAD8-82D36C4367C4}"/>
                </c:ext>
              </c:extLst>
            </c:dLbl>
            <c:dLbl>
              <c:idx val="6"/>
              <c:layout>
                <c:manualLayout>
                  <c:x val="0"/>
                  <c:y val="-3.336156792981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9-4066-BAD8-82D36C4367C4}"/>
                </c:ext>
              </c:extLst>
            </c:dLbl>
            <c:dLbl>
              <c:idx val="7"/>
              <c:layout>
                <c:manualLayout>
                  <c:x val="0"/>
                  <c:y val="-1.499277288670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79-4066-BAD8-82D36C4367C4}"/>
                </c:ext>
              </c:extLst>
            </c:dLbl>
            <c:dLbl>
              <c:idx val="8"/>
              <c:layout>
                <c:manualLayout>
                  <c:x val="0"/>
                  <c:y val="-4.3300976066500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79-4066-BAD8-82D36C4367C4}"/>
                </c:ext>
              </c:extLst>
            </c:dLbl>
            <c:dLbl>
              <c:idx val="9"/>
              <c:layout>
                <c:manualLayout>
                  <c:x val="-9.8565169610477358E-17"/>
                  <c:y val="-1.526224818816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79-4066-BAD8-82D36C4367C4}"/>
                </c:ext>
              </c:extLst>
            </c:dLbl>
            <c:dLbl>
              <c:idx val="10"/>
              <c:layout>
                <c:manualLayout>
                  <c:x val="-7.9852574663561003E-17"/>
                  <c:y val="-4.9661961570724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79-4066-BAD8-82D36C4367C4}"/>
                </c:ext>
              </c:extLst>
            </c:dLbl>
            <c:dLbl>
              <c:idx val="11"/>
              <c:layout>
                <c:manualLayout>
                  <c:x val="0"/>
                  <c:y val="-3.971631205673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79-4066-BAD8-82D36C4367C4}"/>
                </c:ext>
              </c:extLst>
            </c:dLbl>
            <c:dLbl>
              <c:idx val="12"/>
              <c:layout>
                <c:manualLayout>
                  <c:x val="0"/>
                  <c:y val="-8.096165941460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79-4066-BAD8-82D36C4367C4}"/>
                </c:ext>
              </c:extLst>
            </c:dLbl>
            <c:dLbl>
              <c:idx val="13"/>
              <c:layout>
                <c:manualLayout>
                  <c:x val="1.9930679815566844E-4"/>
                  <c:y val="-7.8212729827256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79-4066-BAD8-82D36C4367C4}"/>
                </c:ext>
              </c:extLst>
            </c:dLbl>
            <c:dLbl>
              <c:idx val="14"/>
              <c:layout>
                <c:manualLayout>
                  <c:x val="0"/>
                  <c:y val="-0.12625837688132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79-4066-BAD8-82D36C4367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plus>
            <c:minus>
              <c:numRef>
                <c:f>Sheet1!$D$25:$D$39</c:f>
                <c:numCache>
                  <c:formatCode>General</c:formatCode>
                  <c:ptCount val="15"/>
                  <c:pt idx="0">
                    <c:v>0.15938089349129328</c:v>
                  </c:pt>
                  <c:pt idx="1">
                    <c:v>0.25672241437848597</c:v>
                  </c:pt>
                  <c:pt idx="2">
                    <c:v>0.23567283556444155</c:v>
                  </c:pt>
                  <c:pt idx="3">
                    <c:v>1.1876702708054829</c:v>
                  </c:pt>
                  <c:pt idx="4">
                    <c:v>0.53311719606976304</c:v>
                  </c:pt>
                  <c:pt idx="5">
                    <c:v>0.81794154299668342</c:v>
                  </c:pt>
                  <c:pt idx="6">
                    <c:v>1.7552027066765628</c:v>
                  </c:pt>
                  <c:pt idx="7">
                    <c:v>0.78116074344608755</c:v>
                  </c:pt>
                  <c:pt idx="8">
                    <c:v>1.6980189118310651</c:v>
                  </c:pt>
                  <c:pt idx="9">
                    <c:v>0.71117433785364592</c:v>
                  </c:pt>
                  <c:pt idx="10">
                    <c:v>2.1310858751768693</c:v>
                  </c:pt>
                  <c:pt idx="11">
                    <c:v>1.3578577047391243</c:v>
                  </c:pt>
                  <c:pt idx="12">
                    <c:v>3.2732504612968407</c:v>
                  </c:pt>
                  <c:pt idx="13">
                    <c:v>3.1700556864510765</c:v>
                  </c:pt>
                  <c:pt idx="14">
                    <c:v>4.9810625256298557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Sheet1!$B$25:$B$39</c:f>
              <c:strCache>
                <c:ptCount val="15"/>
                <c:pt idx="0">
                  <c:v>CMU</c:v>
                </c:pt>
                <c:pt idx="1">
                  <c:v>SND Smart Ltd</c:v>
                </c:pt>
                <c:pt idx="2">
                  <c:v>Yodel Labs</c:v>
                </c:pt>
                <c:pt idx="3">
                  <c:v>Zhejiang Univ. (AID)</c:v>
                </c:pt>
                <c:pt idx="4">
                  <c:v>Zhejiang Univ. (RA2)</c:v>
                </c:pt>
                <c:pt idx="5">
                  <c:v>RaceLogic</c:v>
                </c:pt>
                <c:pt idx="6">
                  <c:v>McMaster</c:v>
                </c:pt>
                <c:pt idx="7">
                  <c:v>TU Braunschweig</c:v>
                </c:pt>
                <c:pt idx="8">
                  <c:v>Aachen University</c:v>
                </c:pt>
                <c:pt idx="9">
                  <c:v>TU Dortmund</c:v>
                </c:pt>
                <c:pt idx="10">
                  <c:v>Aachen University (coop.)</c:v>
                </c:pt>
                <c:pt idx="11">
                  <c:v>*VL-Loc</c:v>
                </c:pt>
                <c:pt idx="12">
                  <c:v>Intellidom</c:v>
                </c:pt>
                <c:pt idx="13">
                  <c:v>National Research Univ.</c:v>
                </c:pt>
                <c:pt idx="14">
                  <c:v>Zhejiang Univ (AA)</c:v>
                </c:pt>
              </c:strCache>
            </c:strRef>
          </c:cat>
          <c:val>
            <c:numRef>
              <c:f>Sheet1!$A$25:$A$39</c:f>
              <c:numCache>
                <c:formatCode>General</c:formatCode>
                <c:ptCount val="15"/>
                <c:pt idx="0">
                  <c:v>0.27</c:v>
                </c:pt>
                <c:pt idx="1">
                  <c:v>0.4</c:v>
                </c:pt>
                <c:pt idx="2">
                  <c:v>0.47000000000000003</c:v>
                </c:pt>
                <c:pt idx="3">
                  <c:v>0.70000000000000007</c:v>
                </c:pt>
                <c:pt idx="4">
                  <c:v>0.71</c:v>
                </c:pt>
                <c:pt idx="5">
                  <c:v>0.73</c:v>
                </c:pt>
                <c:pt idx="6">
                  <c:v>0.94000000000000006</c:v>
                </c:pt>
                <c:pt idx="7">
                  <c:v>0.99</c:v>
                </c:pt>
                <c:pt idx="8">
                  <c:v>1.1599999999999999</c:v>
                </c:pt>
                <c:pt idx="9">
                  <c:v>1.21</c:v>
                </c:pt>
                <c:pt idx="10">
                  <c:v>1.49</c:v>
                </c:pt>
                <c:pt idx="11">
                  <c:v>1.7</c:v>
                </c:pt>
                <c:pt idx="12">
                  <c:v>3.79</c:v>
                </c:pt>
                <c:pt idx="13">
                  <c:v>6.94</c:v>
                </c:pt>
                <c:pt idx="14">
                  <c:v>16.64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E79-4066-BAD8-82D36C436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9304576"/>
        <c:axId val="489303592"/>
      </c:barChart>
      <c:catAx>
        <c:axId val="48930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3592"/>
        <c:crosses val="autoZero"/>
        <c:auto val="1"/>
        <c:lblAlgn val="ctr"/>
        <c:lblOffset val="100"/>
        <c:noMultiLvlLbl val="0"/>
      </c:catAx>
      <c:valAx>
        <c:axId val="489303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0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7F158-A47E-4BD3-A018-BAB326C9924B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42853-EE33-45F8-9B06-08C347E4B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6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44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76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1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51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92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80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1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69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5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2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09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9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1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09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42853-EE33-45F8-9B06-08C347E4BD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2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4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01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70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59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07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22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36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10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539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128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525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14E86-9C37-4FC4-8208-C2799411AB60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67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ec.europa.eu/jrc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409" y="89420"/>
            <a:ext cx="3265905" cy="2027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" y="0"/>
            <a:ext cx="3550760" cy="2330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8938" y="1626210"/>
            <a:ext cx="9144000" cy="2104780"/>
          </a:xfrm>
        </p:spPr>
        <p:txBody>
          <a:bodyPr/>
          <a:lstStyle/>
          <a:p>
            <a:r>
              <a:rPr lang="en-US" dirty="0"/>
              <a:t>2018 Microsoft Indoor Localization Competition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5884" y="4282629"/>
            <a:ext cx="5738221" cy="2485951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000" u="sng" dirty="0"/>
              <a:t>Dimitrios Lymberopoulos</a:t>
            </a:r>
            <a:r>
              <a:rPr lang="en-US" sz="2000" dirty="0"/>
              <a:t> (Microsoft Research)</a:t>
            </a:r>
          </a:p>
          <a:p>
            <a:pPr algn="l"/>
            <a:r>
              <a:rPr lang="en-US" sz="2000" dirty="0"/>
              <a:t>Jie Liu (Microsoft Research)</a:t>
            </a:r>
          </a:p>
          <a:p>
            <a:pPr algn="l"/>
            <a:r>
              <a:rPr lang="en-US" sz="2000" dirty="0" err="1"/>
              <a:t>Vitor</a:t>
            </a:r>
            <a:r>
              <a:rPr lang="en-US" sz="2000" dirty="0"/>
              <a:t> </a:t>
            </a:r>
            <a:r>
              <a:rPr lang="en-US" sz="2000" dirty="0" err="1"/>
              <a:t>Sequeira</a:t>
            </a:r>
            <a:r>
              <a:rPr lang="en-US" sz="2000" dirty="0"/>
              <a:t> (European Commission – Joint Research Center)</a:t>
            </a:r>
          </a:p>
          <a:p>
            <a:pPr algn="l"/>
            <a:r>
              <a:rPr lang="es-ES" sz="2000" dirty="0"/>
              <a:t>Vivek Jain (Bosch)</a:t>
            </a:r>
            <a:endParaRPr lang="en-US" sz="2000" dirty="0"/>
          </a:p>
          <a:p>
            <a:pPr algn="l"/>
            <a:r>
              <a:rPr lang="en-US" sz="2000" dirty="0"/>
              <a:t>Niki Trigoni (University of Oxford)</a:t>
            </a:r>
          </a:p>
          <a:p>
            <a:pPr algn="l"/>
            <a:r>
              <a:rPr lang="en-US" sz="2000" dirty="0"/>
              <a:t>Anthony Rowe (CMU)</a:t>
            </a:r>
          </a:p>
          <a:p>
            <a:pPr algn="l"/>
            <a:r>
              <a:rPr lang="en-US" sz="2000" dirty="0"/>
              <a:t>Nader Moayeri (NIST)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067113" y="3802255"/>
            <a:ext cx="117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u="sng" dirty="0" err="1"/>
              <a:t>Organizers</a:t>
            </a:r>
            <a:endParaRPr lang="es-ES" u="sng" dirty="0"/>
          </a:p>
        </p:txBody>
      </p:sp>
    </p:spTree>
    <p:extLst>
      <p:ext uri="{BB962C8B-B14F-4D97-AF65-F5344CB8AC3E}">
        <p14:creationId xmlns:p14="http://schemas.microsoft.com/office/powerpoint/2010/main" val="975175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8F2-E79F-4F7E-A51F-2278635D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3D Results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1E2E48-0C90-400F-988B-C88D16A3BE26}"/>
              </a:ext>
            </a:extLst>
          </p:cNvPr>
          <p:cNvGraphicFramePr>
            <a:graphicFrameLocks/>
          </p:cNvGraphicFramePr>
          <p:nvPr/>
        </p:nvGraphicFramePr>
        <p:xfrm>
          <a:off x="306765" y="949797"/>
          <a:ext cx="11663025" cy="590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recto 79">
            <a:extLst>
              <a:ext uri="{FF2B5EF4-FFF2-40B4-BE49-F238E27FC236}">
                <a16:creationId xmlns:a16="http://schemas.microsoft.com/office/drawing/2014/main" id="{41F1691F-9C93-4EBB-B0F8-95A89E4D7874}"/>
              </a:ext>
            </a:extLst>
          </p:cNvPr>
          <p:cNvCxnSpPr>
            <a:cxnSpLocks/>
          </p:cNvCxnSpPr>
          <p:nvPr/>
        </p:nvCxnSpPr>
        <p:spPr>
          <a:xfrm>
            <a:off x="3285941" y="1221166"/>
            <a:ext cx="8179476" cy="1192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1">
            <a:extLst>
              <a:ext uri="{FF2B5EF4-FFF2-40B4-BE49-F238E27FC236}">
                <a16:creationId xmlns:a16="http://schemas.microsoft.com/office/drawing/2014/main" id="{68B65035-CEAE-44A1-BB6C-0CF70274B99A}"/>
              </a:ext>
            </a:extLst>
          </p:cNvPr>
          <p:cNvCxnSpPr>
            <a:cxnSpLocks/>
          </p:cNvCxnSpPr>
          <p:nvPr/>
        </p:nvCxnSpPr>
        <p:spPr>
          <a:xfrm flipH="1">
            <a:off x="4038950" y="1221166"/>
            <a:ext cx="67001" cy="3673317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81">
            <a:extLst>
              <a:ext uri="{FF2B5EF4-FFF2-40B4-BE49-F238E27FC236}">
                <a16:creationId xmlns:a16="http://schemas.microsoft.com/office/drawing/2014/main" id="{E4D68A22-C81C-4647-826A-10F349C45EFF}"/>
              </a:ext>
            </a:extLst>
          </p:cNvPr>
          <p:cNvCxnSpPr>
            <a:cxnSpLocks/>
          </p:cNvCxnSpPr>
          <p:nvPr/>
        </p:nvCxnSpPr>
        <p:spPr>
          <a:xfrm>
            <a:off x="8491104" y="1233095"/>
            <a:ext cx="0" cy="3329661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81">
            <a:extLst>
              <a:ext uri="{FF2B5EF4-FFF2-40B4-BE49-F238E27FC236}">
                <a16:creationId xmlns:a16="http://schemas.microsoft.com/office/drawing/2014/main" id="{0180CC48-B37A-42C1-BA19-656BE684BA75}"/>
              </a:ext>
            </a:extLst>
          </p:cNvPr>
          <p:cNvCxnSpPr>
            <a:cxnSpLocks/>
          </p:cNvCxnSpPr>
          <p:nvPr/>
        </p:nvCxnSpPr>
        <p:spPr>
          <a:xfrm>
            <a:off x="11465417" y="1221166"/>
            <a:ext cx="0" cy="332380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81">
            <a:extLst>
              <a:ext uri="{FF2B5EF4-FFF2-40B4-BE49-F238E27FC236}">
                <a16:creationId xmlns:a16="http://schemas.microsoft.com/office/drawing/2014/main" id="{0F3A2CA4-D4C4-4614-84F5-3F414E3E7C65}"/>
              </a:ext>
            </a:extLst>
          </p:cNvPr>
          <p:cNvCxnSpPr>
            <a:cxnSpLocks/>
          </p:cNvCxnSpPr>
          <p:nvPr/>
        </p:nvCxnSpPr>
        <p:spPr>
          <a:xfrm flipH="1">
            <a:off x="3285940" y="1207538"/>
            <a:ext cx="28117" cy="368694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3BBF1E-1083-4B0A-91CD-9850F53839EB}"/>
              </a:ext>
            </a:extLst>
          </p:cNvPr>
          <p:cNvSpPr txBox="1"/>
          <p:nvPr/>
        </p:nvSpPr>
        <p:spPr>
          <a:xfrm>
            <a:off x="7100458" y="837854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8C6C6-B0B1-4DDC-866C-8E8194555EAA}"/>
              </a:ext>
            </a:extLst>
          </p:cNvPr>
          <p:cNvSpPr txBox="1"/>
          <p:nvPr/>
        </p:nvSpPr>
        <p:spPr>
          <a:xfrm>
            <a:off x="5879891" y="4239590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Atmel</a:t>
            </a:r>
          </a:p>
          <a:p>
            <a:r>
              <a:rPr lang="en-US" dirty="0"/>
              <a:t>Phase</a:t>
            </a:r>
          </a:p>
        </p:txBody>
      </p:sp>
      <p:cxnSp>
        <p:nvCxnSpPr>
          <p:cNvPr id="19" name="Conector recto 79">
            <a:extLst>
              <a:ext uri="{FF2B5EF4-FFF2-40B4-BE49-F238E27FC236}">
                <a16:creationId xmlns:a16="http://schemas.microsoft.com/office/drawing/2014/main" id="{5831E339-4D93-4F87-9E03-0A013D79CCF4}"/>
              </a:ext>
            </a:extLst>
          </p:cNvPr>
          <p:cNvCxnSpPr>
            <a:cxnSpLocks/>
          </p:cNvCxnSpPr>
          <p:nvPr/>
        </p:nvCxnSpPr>
        <p:spPr>
          <a:xfrm>
            <a:off x="1829623" y="3386386"/>
            <a:ext cx="887315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81">
            <a:extLst>
              <a:ext uri="{FF2B5EF4-FFF2-40B4-BE49-F238E27FC236}">
                <a16:creationId xmlns:a16="http://schemas.microsoft.com/office/drawing/2014/main" id="{CD5BCFAF-F90A-4029-AD44-3114298CCFC4}"/>
              </a:ext>
            </a:extLst>
          </p:cNvPr>
          <p:cNvCxnSpPr>
            <a:cxnSpLocks/>
          </p:cNvCxnSpPr>
          <p:nvPr/>
        </p:nvCxnSpPr>
        <p:spPr>
          <a:xfrm flipH="1">
            <a:off x="1812873" y="3417071"/>
            <a:ext cx="33501" cy="169497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81">
            <a:extLst>
              <a:ext uri="{FF2B5EF4-FFF2-40B4-BE49-F238E27FC236}">
                <a16:creationId xmlns:a16="http://schemas.microsoft.com/office/drawing/2014/main" id="{40841730-362E-46BE-A3EC-A1213FBB47F7}"/>
              </a:ext>
            </a:extLst>
          </p:cNvPr>
          <p:cNvCxnSpPr>
            <a:cxnSpLocks/>
          </p:cNvCxnSpPr>
          <p:nvPr/>
        </p:nvCxnSpPr>
        <p:spPr>
          <a:xfrm flipH="1">
            <a:off x="4812819" y="3417071"/>
            <a:ext cx="12730" cy="1468850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81">
            <a:extLst>
              <a:ext uri="{FF2B5EF4-FFF2-40B4-BE49-F238E27FC236}">
                <a16:creationId xmlns:a16="http://schemas.microsoft.com/office/drawing/2014/main" id="{A40D341B-7092-4F78-B261-3A30D3F556A3}"/>
              </a:ext>
            </a:extLst>
          </p:cNvPr>
          <p:cNvCxnSpPr>
            <a:cxnSpLocks/>
          </p:cNvCxnSpPr>
          <p:nvPr/>
        </p:nvCxnSpPr>
        <p:spPr>
          <a:xfrm flipH="1">
            <a:off x="5560774" y="343939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81">
            <a:extLst>
              <a:ext uri="{FF2B5EF4-FFF2-40B4-BE49-F238E27FC236}">
                <a16:creationId xmlns:a16="http://schemas.microsoft.com/office/drawing/2014/main" id="{D49A2600-B71E-435D-AABE-903604828602}"/>
              </a:ext>
            </a:extLst>
          </p:cNvPr>
          <p:cNvCxnSpPr>
            <a:cxnSpLocks/>
          </p:cNvCxnSpPr>
          <p:nvPr/>
        </p:nvCxnSpPr>
        <p:spPr>
          <a:xfrm>
            <a:off x="6988435" y="1221166"/>
            <a:ext cx="0" cy="354721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FECED4-052B-44E3-B05A-FD5185614B9B}"/>
              </a:ext>
            </a:extLst>
          </p:cNvPr>
          <p:cNvSpPr txBox="1"/>
          <p:nvPr/>
        </p:nvSpPr>
        <p:spPr>
          <a:xfrm>
            <a:off x="2185350" y="4444348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Sound+ </a:t>
            </a:r>
            <a:r>
              <a:rPr lang="en-US" dirty="0" err="1"/>
              <a:t>ARKit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E138E-09FC-4A97-8A0C-FB51124F1CFF}"/>
              </a:ext>
            </a:extLst>
          </p:cNvPr>
          <p:cNvSpPr txBox="1"/>
          <p:nvPr/>
        </p:nvSpPr>
        <p:spPr>
          <a:xfrm>
            <a:off x="687544" y="4465717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UWB+</a:t>
            </a:r>
          </a:p>
          <a:p>
            <a:r>
              <a:rPr lang="en-US" dirty="0" err="1"/>
              <a:t>ARKit</a:t>
            </a:r>
            <a:endParaRPr lang="en-US" dirty="0"/>
          </a:p>
        </p:txBody>
      </p:sp>
      <p:cxnSp>
        <p:nvCxnSpPr>
          <p:cNvPr id="34" name="Conector recto 81">
            <a:extLst>
              <a:ext uri="{FF2B5EF4-FFF2-40B4-BE49-F238E27FC236}">
                <a16:creationId xmlns:a16="http://schemas.microsoft.com/office/drawing/2014/main" id="{3A3812DF-2AE1-483C-8D94-AF44807F5E18}"/>
              </a:ext>
            </a:extLst>
          </p:cNvPr>
          <p:cNvCxnSpPr>
            <a:cxnSpLocks/>
          </p:cNvCxnSpPr>
          <p:nvPr/>
        </p:nvCxnSpPr>
        <p:spPr>
          <a:xfrm flipH="1">
            <a:off x="9953754" y="3410934"/>
            <a:ext cx="1" cy="58395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E5C9B7C-09E4-49FB-BBE8-741EC0187599}"/>
              </a:ext>
            </a:extLst>
          </p:cNvPr>
          <p:cNvSpPr txBox="1"/>
          <p:nvPr/>
        </p:nvSpPr>
        <p:spPr>
          <a:xfrm>
            <a:off x="5292826" y="3076615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</a:t>
            </a:r>
          </a:p>
        </p:txBody>
      </p:sp>
      <p:cxnSp>
        <p:nvCxnSpPr>
          <p:cNvPr id="39" name="Conector recto 81">
            <a:extLst>
              <a:ext uri="{FF2B5EF4-FFF2-40B4-BE49-F238E27FC236}">
                <a16:creationId xmlns:a16="http://schemas.microsoft.com/office/drawing/2014/main" id="{C1009C4D-6F74-4B59-A82D-05039D5128FE}"/>
              </a:ext>
            </a:extLst>
          </p:cNvPr>
          <p:cNvCxnSpPr>
            <a:cxnSpLocks/>
          </p:cNvCxnSpPr>
          <p:nvPr/>
        </p:nvCxnSpPr>
        <p:spPr>
          <a:xfrm flipH="1">
            <a:off x="7767518" y="341175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7CA22E6-8BB4-44E4-A0AA-83195F1DEC9A}"/>
              </a:ext>
            </a:extLst>
          </p:cNvPr>
          <p:cNvSpPr txBox="1"/>
          <p:nvPr/>
        </p:nvSpPr>
        <p:spPr>
          <a:xfrm>
            <a:off x="8691803" y="3994891"/>
            <a:ext cx="128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Camera+</a:t>
            </a:r>
          </a:p>
          <a:p>
            <a:r>
              <a:rPr lang="en-US" dirty="0"/>
              <a:t>LED + PDR</a:t>
            </a:r>
          </a:p>
        </p:txBody>
      </p:sp>
      <p:cxnSp>
        <p:nvCxnSpPr>
          <p:cNvPr id="44" name="Conector recto 81">
            <a:extLst>
              <a:ext uri="{FF2B5EF4-FFF2-40B4-BE49-F238E27FC236}">
                <a16:creationId xmlns:a16="http://schemas.microsoft.com/office/drawing/2014/main" id="{EECB9B4B-F431-4AEF-A7F8-CEEEB51D0B15}"/>
              </a:ext>
            </a:extLst>
          </p:cNvPr>
          <p:cNvCxnSpPr>
            <a:cxnSpLocks/>
          </p:cNvCxnSpPr>
          <p:nvPr/>
        </p:nvCxnSpPr>
        <p:spPr>
          <a:xfrm flipH="1">
            <a:off x="10702776" y="3375166"/>
            <a:ext cx="1" cy="19651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20F482B-7F36-4046-A7B6-CBE2A196D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987" y="759690"/>
            <a:ext cx="7791737" cy="458264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43CF81-CFE9-4362-B592-D55CF52EDB7C}"/>
              </a:ext>
            </a:extLst>
          </p:cNvPr>
          <p:cNvSpPr/>
          <p:nvPr/>
        </p:nvSpPr>
        <p:spPr>
          <a:xfrm>
            <a:off x="661891" y="4318056"/>
            <a:ext cx="769535" cy="15901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6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8F2-E79F-4F7E-A51F-2278635D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3D Results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1E2E48-0C90-400F-988B-C88D16A3BE26}"/>
              </a:ext>
            </a:extLst>
          </p:cNvPr>
          <p:cNvGraphicFramePr>
            <a:graphicFrameLocks/>
          </p:cNvGraphicFramePr>
          <p:nvPr/>
        </p:nvGraphicFramePr>
        <p:xfrm>
          <a:off x="306765" y="949797"/>
          <a:ext cx="11663025" cy="590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recto 79">
            <a:extLst>
              <a:ext uri="{FF2B5EF4-FFF2-40B4-BE49-F238E27FC236}">
                <a16:creationId xmlns:a16="http://schemas.microsoft.com/office/drawing/2014/main" id="{41F1691F-9C93-4EBB-B0F8-95A89E4D7874}"/>
              </a:ext>
            </a:extLst>
          </p:cNvPr>
          <p:cNvCxnSpPr>
            <a:cxnSpLocks/>
          </p:cNvCxnSpPr>
          <p:nvPr/>
        </p:nvCxnSpPr>
        <p:spPr>
          <a:xfrm>
            <a:off x="3285941" y="1221166"/>
            <a:ext cx="8179476" cy="1192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1">
            <a:extLst>
              <a:ext uri="{FF2B5EF4-FFF2-40B4-BE49-F238E27FC236}">
                <a16:creationId xmlns:a16="http://schemas.microsoft.com/office/drawing/2014/main" id="{68B65035-CEAE-44A1-BB6C-0CF70274B99A}"/>
              </a:ext>
            </a:extLst>
          </p:cNvPr>
          <p:cNvCxnSpPr>
            <a:cxnSpLocks/>
          </p:cNvCxnSpPr>
          <p:nvPr/>
        </p:nvCxnSpPr>
        <p:spPr>
          <a:xfrm flipH="1">
            <a:off x="4038950" y="1221166"/>
            <a:ext cx="67001" cy="3673317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81">
            <a:extLst>
              <a:ext uri="{FF2B5EF4-FFF2-40B4-BE49-F238E27FC236}">
                <a16:creationId xmlns:a16="http://schemas.microsoft.com/office/drawing/2014/main" id="{E4D68A22-C81C-4647-826A-10F349C45EFF}"/>
              </a:ext>
            </a:extLst>
          </p:cNvPr>
          <p:cNvCxnSpPr>
            <a:cxnSpLocks/>
          </p:cNvCxnSpPr>
          <p:nvPr/>
        </p:nvCxnSpPr>
        <p:spPr>
          <a:xfrm>
            <a:off x="8491104" y="1233095"/>
            <a:ext cx="0" cy="3329661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81">
            <a:extLst>
              <a:ext uri="{FF2B5EF4-FFF2-40B4-BE49-F238E27FC236}">
                <a16:creationId xmlns:a16="http://schemas.microsoft.com/office/drawing/2014/main" id="{0180CC48-B37A-42C1-BA19-656BE684BA75}"/>
              </a:ext>
            </a:extLst>
          </p:cNvPr>
          <p:cNvCxnSpPr>
            <a:cxnSpLocks/>
          </p:cNvCxnSpPr>
          <p:nvPr/>
        </p:nvCxnSpPr>
        <p:spPr>
          <a:xfrm>
            <a:off x="11465417" y="1221166"/>
            <a:ext cx="0" cy="332380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81">
            <a:extLst>
              <a:ext uri="{FF2B5EF4-FFF2-40B4-BE49-F238E27FC236}">
                <a16:creationId xmlns:a16="http://schemas.microsoft.com/office/drawing/2014/main" id="{0F3A2CA4-D4C4-4614-84F5-3F414E3E7C65}"/>
              </a:ext>
            </a:extLst>
          </p:cNvPr>
          <p:cNvCxnSpPr>
            <a:cxnSpLocks/>
          </p:cNvCxnSpPr>
          <p:nvPr/>
        </p:nvCxnSpPr>
        <p:spPr>
          <a:xfrm flipH="1">
            <a:off x="3285940" y="1207538"/>
            <a:ext cx="28117" cy="368694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3BBF1E-1083-4B0A-91CD-9850F53839EB}"/>
              </a:ext>
            </a:extLst>
          </p:cNvPr>
          <p:cNvSpPr txBox="1"/>
          <p:nvPr/>
        </p:nvSpPr>
        <p:spPr>
          <a:xfrm>
            <a:off x="7100458" y="837854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8C6C6-B0B1-4DDC-866C-8E8194555EAA}"/>
              </a:ext>
            </a:extLst>
          </p:cNvPr>
          <p:cNvSpPr txBox="1"/>
          <p:nvPr/>
        </p:nvSpPr>
        <p:spPr>
          <a:xfrm>
            <a:off x="5879891" y="4239590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Atmel</a:t>
            </a:r>
          </a:p>
          <a:p>
            <a:r>
              <a:rPr lang="en-US" dirty="0"/>
              <a:t>Phase</a:t>
            </a:r>
          </a:p>
        </p:txBody>
      </p:sp>
      <p:cxnSp>
        <p:nvCxnSpPr>
          <p:cNvPr id="19" name="Conector recto 79">
            <a:extLst>
              <a:ext uri="{FF2B5EF4-FFF2-40B4-BE49-F238E27FC236}">
                <a16:creationId xmlns:a16="http://schemas.microsoft.com/office/drawing/2014/main" id="{5831E339-4D93-4F87-9E03-0A013D79CCF4}"/>
              </a:ext>
            </a:extLst>
          </p:cNvPr>
          <p:cNvCxnSpPr>
            <a:cxnSpLocks/>
          </p:cNvCxnSpPr>
          <p:nvPr/>
        </p:nvCxnSpPr>
        <p:spPr>
          <a:xfrm>
            <a:off x="1829623" y="3386386"/>
            <a:ext cx="887315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81">
            <a:extLst>
              <a:ext uri="{FF2B5EF4-FFF2-40B4-BE49-F238E27FC236}">
                <a16:creationId xmlns:a16="http://schemas.microsoft.com/office/drawing/2014/main" id="{CD5BCFAF-F90A-4029-AD44-3114298CCFC4}"/>
              </a:ext>
            </a:extLst>
          </p:cNvPr>
          <p:cNvCxnSpPr>
            <a:cxnSpLocks/>
          </p:cNvCxnSpPr>
          <p:nvPr/>
        </p:nvCxnSpPr>
        <p:spPr>
          <a:xfrm flipH="1">
            <a:off x="1812873" y="3417071"/>
            <a:ext cx="33501" cy="169497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81">
            <a:extLst>
              <a:ext uri="{FF2B5EF4-FFF2-40B4-BE49-F238E27FC236}">
                <a16:creationId xmlns:a16="http://schemas.microsoft.com/office/drawing/2014/main" id="{40841730-362E-46BE-A3EC-A1213FBB47F7}"/>
              </a:ext>
            </a:extLst>
          </p:cNvPr>
          <p:cNvCxnSpPr>
            <a:cxnSpLocks/>
          </p:cNvCxnSpPr>
          <p:nvPr/>
        </p:nvCxnSpPr>
        <p:spPr>
          <a:xfrm flipH="1">
            <a:off x="4812819" y="3417071"/>
            <a:ext cx="12730" cy="1468850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81">
            <a:extLst>
              <a:ext uri="{FF2B5EF4-FFF2-40B4-BE49-F238E27FC236}">
                <a16:creationId xmlns:a16="http://schemas.microsoft.com/office/drawing/2014/main" id="{A40D341B-7092-4F78-B261-3A30D3F556A3}"/>
              </a:ext>
            </a:extLst>
          </p:cNvPr>
          <p:cNvCxnSpPr>
            <a:cxnSpLocks/>
          </p:cNvCxnSpPr>
          <p:nvPr/>
        </p:nvCxnSpPr>
        <p:spPr>
          <a:xfrm flipH="1">
            <a:off x="5560774" y="343939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81">
            <a:extLst>
              <a:ext uri="{FF2B5EF4-FFF2-40B4-BE49-F238E27FC236}">
                <a16:creationId xmlns:a16="http://schemas.microsoft.com/office/drawing/2014/main" id="{D49A2600-B71E-435D-AABE-903604828602}"/>
              </a:ext>
            </a:extLst>
          </p:cNvPr>
          <p:cNvCxnSpPr>
            <a:cxnSpLocks/>
          </p:cNvCxnSpPr>
          <p:nvPr/>
        </p:nvCxnSpPr>
        <p:spPr>
          <a:xfrm>
            <a:off x="6988435" y="1221166"/>
            <a:ext cx="0" cy="354721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FECED4-052B-44E3-B05A-FD5185614B9B}"/>
              </a:ext>
            </a:extLst>
          </p:cNvPr>
          <p:cNvSpPr txBox="1"/>
          <p:nvPr/>
        </p:nvSpPr>
        <p:spPr>
          <a:xfrm>
            <a:off x="2185350" y="4444348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Sound+ </a:t>
            </a:r>
            <a:r>
              <a:rPr lang="en-US" dirty="0" err="1"/>
              <a:t>ARKit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E138E-09FC-4A97-8A0C-FB51124F1CFF}"/>
              </a:ext>
            </a:extLst>
          </p:cNvPr>
          <p:cNvSpPr txBox="1"/>
          <p:nvPr/>
        </p:nvSpPr>
        <p:spPr>
          <a:xfrm>
            <a:off x="687544" y="4465717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UWB+</a:t>
            </a:r>
          </a:p>
          <a:p>
            <a:r>
              <a:rPr lang="en-US" dirty="0" err="1"/>
              <a:t>ARKit</a:t>
            </a:r>
            <a:endParaRPr lang="en-US" dirty="0"/>
          </a:p>
        </p:txBody>
      </p:sp>
      <p:cxnSp>
        <p:nvCxnSpPr>
          <p:cNvPr id="34" name="Conector recto 81">
            <a:extLst>
              <a:ext uri="{FF2B5EF4-FFF2-40B4-BE49-F238E27FC236}">
                <a16:creationId xmlns:a16="http://schemas.microsoft.com/office/drawing/2014/main" id="{3A3812DF-2AE1-483C-8D94-AF44807F5E18}"/>
              </a:ext>
            </a:extLst>
          </p:cNvPr>
          <p:cNvCxnSpPr>
            <a:cxnSpLocks/>
          </p:cNvCxnSpPr>
          <p:nvPr/>
        </p:nvCxnSpPr>
        <p:spPr>
          <a:xfrm flipH="1">
            <a:off x="9953754" y="3410934"/>
            <a:ext cx="1" cy="58395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E5C9B7C-09E4-49FB-BBE8-741EC0187599}"/>
              </a:ext>
            </a:extLst>
          </p:cNvPr>
          <p:cNvSpPr txBox="1"/>
          <p:nvPr/>
        </p:nvSpPr>
        <p:spPr>
          <a:xfrm>
            <a:off x="5292826" y="3076615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</a:t>
            </a:r>
          </a:p>
        </p:txBody>
      </p:sp>
      <p:cxnSp>
        <p:nvCxnSpPr>
          <p:cNvPr id="39" name="Conector recto 81">
            <a:extLst>
              <a:ext uri="{FF2B5EF4-FFF2-40B4-BE49-F238E27FC236}">
                <a16:creationId xmlns:a16="http://schemas.microsoft.com/office/drawing/2014/main" id="{C1009C4D-6F74-4B59-A82D-05039D5128FE}"/>
              </a:ext>
            </a:extLst>
          </p:cNvPr>
          <p:cNvCxnSpPr>
            <a:cxnSpLocks/>
          </p:cNvCxnSpPr>
          <p:nvPr/>
        </p:nvCxnSpPr>
        <p:spPr>
          <a:xfrm flipH="1">
            <a:off x="7767518" y="341175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7CA22E6-8BB4-44E4-A0AA-83195F1DEC9A}"/>
              </a:ext>
            </a:extLst>
          </p:cNvPr>
          <p:cNvSpPr txBox="1"/>
          <p:nvPr/>
        </p:nvSpPr>
        <p:spPr>
          <a:xfrm>
            <a:off x="8691803" y="3994891"/>
            <a:ext cx="128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Camera+</a:t>
            </a:r>
          </a:p>
          <a:p>
            <a:r>
              <a:rPr lang="en-US" dirty="0"/>
              <a:t>LED + PDR</a:t>
            </a:r>
          </a:p>
        </p:txBody>
      </p:sp>
      <p:cxnSp>
        <p:nvCxnSpPr>
          <p:cNvPr id="44" name="Conector recto 81">
            <a:extLst>
              <a:ext uri="{FF2B5EF4-FFF2-40B4-BE49-F238E27FC236}">
                <a16:creationId xmlns:a16="http://schemas.microsoft.com/office/drawing/2014/main" id="{EECB9B4B-F431-4AEF-A7F8-CEEEB51D0B15}"/>
              </a:ext>
            </a:extLst>
          </p:cNvPr>
          <p:cNvCxnSpPr>
            <a:cxnSpLocks/>
          </p:cNvCxnSpPr>
          <p:nvPr/>
        </p:nvCxnSpPr>
        <p:spPr>
          <a:xfrm flipH="1">
            <a:off x="10702776" y="3375166"/>
            <a:ext cx="1" cy="19651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43CF81-CFE9-4362-B592-D55CF52EDB7C}"/>
              </a:ext>
            </a:extLst>
          </p:cNvPr>
          <p:cNvSpPr/>
          <p:nvPr/>
        </p:nvSpPr>
        <p:spPr>
          <a:xfrm>
            <a:off x="1414901" y="4295605"/>
            <a:ext cx="769535" cy="15901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9F63C-3CC9-4E49-A510-C2AA85C6C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259" y="559685"/>
            <a:ext cx="8319325" cy="48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3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8F2-E79F-4F7E-A51F-2278635D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3D Results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1E2E48-0C90-400F-988B-C88D16A3BE26}"/>
              </a:ext>
            </a:extLst>
          </p:cNvPr>
          <p:cNvGraphicFramePr>
            <a:graphicFrameLocks/>
          </p:cNvGraphicFramePr>
          <p:nvPr/>
        </p:nvGraphicFramePr>
        <p:xfrm>
          <a:off x="306765" y="949797"/>
          <a:ext cx="11663025" cy="590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recto 79">
            <a:extLst>
              <a:ext uri="{FF2B5EF4-FFF2-40B4-BE49-F238E27FC236}">
                <a16:creationId xmlns:a16="http://schemas.microsoft.com/office/drawing/2014/main" id="{41F1691F-9C93-4EBB-B0F8-95A89E4D7874}"/>
              </a:ext>
            </a:extLst>
          </p:cNvPr>
          <p:cNvCxnSpPr>
            <a:cxnSpLocks/>
          </p:cNvCxnSpPr>
          <p:nvPr/>
        </p:nvCxnSpPr>
        <p:spPr>
          <a:xfrm>
            <a:off x="3285941" y="1221166"/>
            <a:ext cx="8179476" cy="1192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1">
            <a:extLst>
              <a:ext uri="{FF2B5EF4-FFF2-40B4-BE49-F238E27FC236}">
                <a16:creationId xmlns:a16="http://schemas.microsoft.com/office/drawing/2014/main" id="{68B65035-CEAE-44A1-BB6C-0CF70274B99A}"/>
              </a:ext>
            </a:extLst>
          </p:cNvPr>
          <p:cNvCxnSpPr>
            <a:cxnSpLocks/>
          </p:cNvCxnSpPr>
          <p:nvPr/>
        </p:nvCxnSpPr>
        <p:spPr>
          <a:xfrm flipH="1">
            <a:off x="4038950" y="1221166"/>
            <a:ext cx="67001" cy="3673317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81">
            <a:extLst>
              <a:ext uri="{FF2B5EF4-FFF2-40B4-BE49-F238E27FC236}">
                <a16:creationId xmlns:a16="http://schemas.microsoft.com/office/drawing/2014/main" id="{E4D68A22-C81C-4647-826A-10F349C45EFF}"/>
              </a:ext>
            </a:extLst>
          </p:cNvPr>
          <p:cNvCxnSpPr>
            <a:cxnSpLocks/>
          </p:cNvCxnSpPr>
          <p:nvPr/>
        </p:nvCxnSpPr>
        <p:spPr>
          <a:xfrm>
            <a:off x="8491104" y="1233095"/>
            <a:ext cx="0" cy="3329661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81">
            <a:extLst>
              <a:ext uri="{FF2B5EF4-FFF2-40B4-BE49-F238E27FC236}">
                <a16:creationId xmlns:a16="http://schemas.microsoft.com/office/drawing/2014/main" id="{0180CC48-B37A-42C1-BA19-656BE684BA75}"/>
              </a:ext>
            </a:extLst>
          </p:cNvPr>
          <p:cNvCxnSpPr>
            <a:cxnSpLocks/>
          </p:cNvCxnSpPr>
          <p:nvPr/>
        </p:nvCxnSpPr>
        <p:spPr>
          <a:xfrm>
            <a:off x="11465417" y="1221166"/>
            <a:ext cx="0" cy="332380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81">
            <a:extLst>
              <a:ext uri="{FF2B5EF4-FFF2-40B4-BE49-F238E27FC236}">
                <a16:creationId xmlns:a16="http://schemas.microsoft.com/office/drawing/2014/main" id="{0F3A2CA4-D4C4-4614-84F5-3F414E3E7C65}"/>
              </a:ext>
            </a:extLst>
          </p:cNvPr>
          <p:cNvCxnSpPr>
            <a:cxnSpLocks/>
          </p:cNvCxnSpPr>
          <p:nvPr/>
        </p:nvCxnSpPr>
        <p:spPr>
          <a:xfrm flipH="1">
            <a:off x="3285940" y="1207538"/>
            <a:ext cx="28117" cy="368694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3BBF1E-1083-4B0A-91CD-9850F53839EB}"/>
              </a:ext>
            </a:extLst>
          </p:cNvPr>
          <p:cNvSpPr txBox="1"/>
          <p:nvPr/>
        </p:nvSpPr>
        <p:spPr>
          <a:xfrm>
            <a:off x="7100458" y="837854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8C6C6-B0B1-4DDC-866C-8E8194555EAA}"/>
              </a:ext>
            </a:extLst>
          </p:cNvPr>
          <p:cNvSpPr txBox="1"/>
          <p:nvPr/>
        </p:nvSpPr>
        <p:spPr>
          <a:xfrm>
            <a:off x="5879891" y="4239590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Atmel</a:t>
            </a:r>
          </a:p>
          <a:p>
            <a:r>
              <a:rPr lang="en-US" dirty="0"/>
              <a:t>Phase</a:t>
            </a:r>
          </a:p>
        </p:txBody>
      </p:sp>
      <p:cxnSp>
        <p:nvCxnSpPr>
          <p:cNvPr id="19" name="Conector recto 79">
            <a:extLst>
              <a:ext uri="{FF2B5EF4-FFF2-40B4-BE49-F238E27FC236}">
                <a16:creationId xmlns:a16="http://schemas.microsoft.com/office/drawing/2014/main" id="{5831E339-4D93-4F87-9E03-0A013D79CCF4}"/>
              </a:ext>
            </a:extLst>
          </p:cNvPr>
          <p:cNvCxnSpPr>
            <a:cxnSpLocks/>
          </p:cNvCxnSpPr>
          <p:nvPr/>
        </p:nvCxnSpPr>
        <p:spPr>
          <a:xfrm>
            <a:off x="1829623" y="3386386"/>
            <a:ext cx="887315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81">
            <a:extLst>
              <a:ext uri="{FF2B5EF4-FFF2-40B4-BE49-F238E27FC236}">
                <a16:creationId xmlns:a16="http://schemas.microsoft.com/office/drawing/2014/main" id="{CD5BCFAF-F90A-4029-AD44-3114298CCFC4}"/>
              </a:ext>
            </a:extLst>
          </p:cNvPr>
          <p:cNvCxnSpPr>
            <a:cxnSpLocks/>
          </p:cNvCxnSpPr>
          <p:nvPr/>
        </p:nvCxnSpPr>
        <p:spPr>
          <a:xfrm flipH="1">
            <a:off x="1812873" y="3417071"/>
            <a:ext cx="33501" cy="169497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81">
            <a:extLst>
              <a:ext uri="{FF2B5EF4-FFF2-40B4-BE49-F238E27FC236}">
                <a16:creationId xmlns:a16="http://schemas.microsoft.com/office/drawing/2014/main" id="{40841730-362E-46BE-A3EC-A1213FBB47F7}"/>
              </a:ext>
            </a:extLst>
          </p:cNvPr>
          <p:cNvCxnSpPr>
            <a:cxnSpLocks/>
          </p:cNvCxnSpPr>
          <p:nvPr/>
        </p:nvCxnSpPr>
        <p:spPr>
          <a:xfrm flipH="1">
            <a:off x="4812819" y="3417071"/>
            <a:ext cx="12730" cy="1468850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81">
            <a:extLst>
              <a:ext uri="{FF2B5EF4-FFF2-40B4-BE49-F238E27FC236}">
                <a16:creationId xmlns:a16="http://schemas.microsoft.com/office/drawing/2014/main" id="{A40D341B-7092-4F78-B261-3A30D3F556A3}"/>
              </a:ext>
            </a:extLst>
          </p:cNvPr>
          <p:cNvCxnSpPr>
            <a:cxnSpLocks/>
          </p:cNvCxnSpPr>
          <p:nvPr/>
        </p:nvCxnSpPr>
        <p:spPr>
          <a:xfrm flipH="1">
            <a:off x="5560774" y="343939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81">
            <a:extLst>
              <a:ext uri="{FF2B5EF4-FFF2-40B4-BE49-F238E27FC236}">
                <a16:creationId xmlns:a16="http://schemas.microsoft.com/office/drawing/2014/main" id="{D49A2600-B71E-435D-AABE-903604828602}"/>
              </a:ext>
            </a:extLst>
          </p:cNvPr>
          <p:cNvCxnSpPr>
            <a:cxnSpLocks/>
          </p:cNvCxnSpPr>
          <p:nvPr/>
        </p:nvCxnSpPr>
        <p:spPr>
          <a:xfrm>
            <a:off x="6988435" y="1221166"/>
            <a:ext cx="0" cy="354721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FECED4-052B-44E3-B05A-FD5185614B9B}"/>
              </a:ext>
            </a:extLst>
          </p:cNvPr>
          <p:cNvSpPr txBox="1"/>
          <p:nvPr/>
        </p:nvSpPr>
        <p:spPr>
          <a:xfrm>
            <a:off x="2185350" y="4444348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Sound+ </a:t>
            </a:r>
            <a:r>
              <a:rPr lang="en-US" dirty="0" err="1"/>
              <a:t>ARKit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E138E-09FC-4A97-8A0C-FB51124F1CFF}"/>
              </a:ext>
            </a:extLst>
          </p:cNvPr>
          <p:cNvSpPr txBox="1"/>
          <p:nvPr/>
        </p:nvSpPr>
        <p:spPr>
          <a:xfrm>
            <a:off x="687544" y="4465717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UWB+</a:t>
            </a:r>
          </a:p>
          <a:p>
            <a:r>
              <a:rPr lang="en-US" dirty="0" err="1"/>
              <a:t>ARKit</a:t>
            </a:r>
            <a:endParaRPr lang="en-US" dirty="0"/>
          </a:p>
        </p:txBody>
      </p:sp>
      <p:cxnSp>
        <p:nvCxnSpPr>
          <p:cNvPr id="34" name="Conector recto 81">
            <a:extLst>
              <a:ext uri="{FF2B5EF4-FFF2-40B4-BE49-F238E27FC236}">
                <a16:creationId xmlns:a16="http://schemas.microsoft.com/office/drawing/2014/main" id="{3A3812DF-2AE1-483C-8D94-AF44807F5E18}"/>
              </a:ext>
            </a:extLst>
          </p:cNvPr>
          <p:cNvCxnSpPr>
            <a:cxnSpLocks/>
          </p:cNvCxnSpPr>
          <p:nvPr/>
        </p:nvCxnSpPr>
        <p:spPr>
          <a:xfrm flipH="1">
            <a:off x="9953754" y="3410934"/>
            <a:ext cx="1" cy="58395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E5C9B7C-09E4-49FB-BBE8-741EC0187599}"/>
              </a:ext>
            </a:extLst>
          </p:cNvPr>
          <p:cNvSpPr txBox="1"/>
          <p:nvPr/>
        </p:nvSpPr>
        <p:spPr>
          <a:xfrm>
            <a:off x="5292826" y="3076615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</a:t>
            </a:r>
          </a:p>
        </p:txBody>
      </p:sp>
      <p:cxnSp>
        <p:nvCxnSpPr>
          <p:cNvPr id="39" name="Conector recto 81">
            <a:extLst>
              <a:ext uri="{FF2B5EF4-FFF2-40B4-BE49-F238E27FC236}">
                <a16:creationId xmlns:a16="http://schemas.microsoft.com/office/drawing/2014/main" id="{C1009C4D-6F74-4B59-A82D-05039D5128FE}"/>
              </a:ext>
            </a:extLst>
          </p:cNvPr>
          <p:cNvCxnSpPr>
            <a:cxnSpLocks/>
          </p:cNvCxnSpPr>
          <p:nvPr/>
        </p:nvCxnSpPr>
        <p:spPr>
          <a:xfrm flipH="1">
            <a:off x="7767518" y="341175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7CA22E6-8BB4-44E4-A0AA-83195F1DEC9A}"/>
              </a:ext>
            </a:extLst>
          </p:cNvPr>
          <p:cNvSpPr txBox="1"/>
          <p:nvPr/>
        </p:nvSpPr>
        <p:spPr>
          <a:xfrm>
            <a:off x="8691803" y="3994891"/>
            <a:ext cx="128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Camera+</a:t>
            </a:r>
          </a:p>
          <a:p>
            <a:r>
              <a:rPr lang="en-US" dirty="0"/>
              <a:t>LED + PDR</a:t>
            </a:r>
          </a:p>
        </p:txBody>
      </p:sp>
      <p:cxnSp>
        <p:nvCxnSpPr>
          <p:cNvPr id="44" name="Conector recto 81">
            <a:extLst>
              <a:ext uri="{FF2B5EF4-FFF2-40B4-BE49-F238E27FC236}">
                <a16:creationId xmlns:a16="http://schemas.microsoft.com/office/drawing/2014/main" id="{EECB9B4B-F431-4AEF-A7F8-CEEEB51D0B15}"/>
              </a:ext>
            </a:extLst>
          </p:cNvPr>
          <p:cNvCxnSpPr>
            <a:cxnSpLocks/>
          </p:cNvCxnSpPr>
          <p:nvPr/>
        </p:nvCxnSpPr>
        <p:spPr>
          <a:xfrm flipH="1">
            <a:off x="10702776" y="3375166"/>
            <a:ext cx="1" cy="19651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43CF81-CFE9-4362-B592-D55CF52EDB7C}"/>
              </a:ext>
            </a:extLst>
          </p:cNvPr>
          <p:cNvSpPr/>
          <p:nvPr/>
        </p:nvSpPr>
        <p:spPr>
          <a:xfrm>
            <a:off x="2218840" y="4295605"/>
            <a:ext cx="769535" cy="15901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BE81E-9BE1-4D50-9821-732B131CC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134" y="726106"/>
            <a:ext cx="7891441" cy="47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48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8F2-E79F-4F7E-A51F-2278635D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3D Results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1E2E48-0C90-400F-988B-C88D16A3BE26}"/>
              </a:ext>
            </a:extLst>
          </p:cNvPr>
          <p:cNvGraphicFramePr>
            <a:graphicFrameLocks/>
          </p:cNvGraphicFramePr>
          <p:nvPr/>
        </p:nvGraphicFramePr>
        <p:xfrm>
          <a:off x="306765" y="949797"/>
          <a:ext cx="11663025" cy="590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recto 79">
            <a:extLst>
              <a:ext uri="{FF2B5EF4-FFF2-40B4-BE49-F238E27FC236}">
                <a16:creationId xmlns:a16="http://schemas.microsoft.com/office/drawing/2014/main" id="{41F1691F-9C93-4EBB-B0F8-95A89E4D7874}"/>
              </a:ext>
            </a:extLst>
          </p:cNvPr>
          <p:cNvCxnSpPr>
            <a:cxnSpLocks/>
          </p:cNvCxnSpPr>
          <p:nvPr/>
        </p:nvCxnSpPr>
        <p:spPr>
          <a:xfrm>
            <a:off x="3285941" y="1221166"/>
            <a:ext cx="8179476" cy="1192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1">
            <a:extLst>
              <a:ext uri="{FF2B5EF4-FFF2-40B4-BE49-F238E27FC236}">
                <a16:creationId xmlns:a16="http://schemas.microsoft.com/office/drawing/2014/main" id="{68B65035-CEAE-44A1-BB6C-0CF70274B99A}"/>
              </a:ext>
            </a:extLst>
          </p:cNvPr>
          <p:cNvCxnSpPr>
            <a:cxnSpLocks/>
          </p:cNvCxnSpPr>
          <p:nvPr/>
        </p:nvCxnSpPr>
        <p:spPr>
          <a:xfrm flipH="1">
            <a:off x="4038950" y="1221166"/>
            <a:ext cx="67001" cy="3673317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81">
            <a:extLst>
              <a:ext uri="{FF2B5EF4-FFF2-40B4-BE49-F238E27FC236}">
                <a16:creationId xmlns:a16="http://schemas.microsoft.com/office/drawing/2014/main" id="{E4D68A22-C81C-4647-826A-10F349C45EFF}"/>
              </a:ext>
            </a:extLst>
          </p:cNvPr>
          <p:cNvCxnSpPr>
            <a:cxnSpLocks/>
          </p:cNvCxnSpPr>
          <p:nvPr/>
        </p:nvCxnSpPr>
        <p:spPr>
          <a:xfrm>
            <a:off x="8491104" y="1233095"/>
            <a:ext cx="0" cy="3329661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81">
            <a:extLst>
              <a:ext uri="{FF2B5EF4-FFF2-40B4-BE49-F238E27FC236}">
                <a16:creationId xmlns:a16="http://schemas.microsoft.com/office/drawing/2014/main" id="{0180CC48-B37A-42C1-BA19-656BE684BA75}"/>
              </a:ext>
            </a:extLst>
          </p:cNvPr>
          <p:cNvCxnSpPr>
            <a:cxnSpLocks/>
          </p:cNvCxnSpPr>
          <p:nvPr/>
        </p:nvCxnSpPr>
        <p:spPr>
          <a:xfrm>
            <a:off x="11465417" y="1221166"/>
            <a:ext cx="0" cy="332380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81">
            <a:extLst>
              <a:ext uri="{FF2B5EF4-FFF2-40B4-BE49-F238E27FC236}">
                <a16:creationId xmlns:a16="http://schemas.microsoft.com/office/drawing/2014/main" id="{0F3A2CA4-D4C4-4614-84F5-3F414E3E7C65}"/>
              </a:ext>
            </a:extLst>
          </p:cNvPr>
          <p:cNvCxnSpPr>
            <a:cxnSpLocks/>
          </p:cNvCxnSpPr>
          <p:nvPr/>
        </p:nvCxnSpPr>
        <p:spPr>
          <a:xfrm flipH="1">
            <a:off x="3285940" y="1207538"/>
            <a:ext cx="28117" cy="368694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3BBF1E-1083-4B0A-91CD-9850F53839EB}"/>
              </a:ext>
            </a:extLst>
          </p:cNvPr>
          <p:cNvSpPr txBox="1"/>
          <p:nvPr/>
        </p:nvSpPr>
        <p:spPr>
          <a:xfrm>
            <a:off x="7100458" y="837854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8C6C6-B0B1-4DDC-866C-8E8194555EAA}"/>
              </a:ext>
            </a:extLst>
          </p:cNvPr>
          <p:cNvSpPr txBox="1"/>
          <p:nvPr/>
        </p:nvSpPr>
        <p:spPr>
          <a:xfrm>
            <a:off x="5879891" y="4239590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Atmel</a:t>
            </a:r>
          </a:p>
          <a:p>
            <a:r>
              <a:rPr lang="en-US" dirty="0"/>
              <a:t>Phase</a:t>
            </a:r>
          </a:p>
        </p:txBody>
      </p:sp>
      <p:cxnSp>
        <p:nvCxnSpPr>
          <p:cNvPr id="19" name="Conector recto 79">
            <a:extLst>
              <a:ext uri="{FF2B5EF4-FFF2-40B4-BE49-F238E27FC236}">
                <a16:creationId xmlns:a16="http://schemas.microsoft.com/office/drawing/2014/main" id="{5831E339-4D93-4F87-9E03-0A013D79CCF4}"/>
              </a:ext>
            </a:extLst>
          </p:cNvPr>
          <p:cNvCxnSpPr>
            <a:cxnSpLocks/>
          </p:cNvCxnSpPr>
          <p:nvPr/>
        </p:nvCxnSpPr>
        <p:spPr>
          <a:xfrm>
            <a:off x="1829623" y="3386386"/>
            <a:ext cx="887315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81">
            <a:extLst>
              <a:ext uri="{FF2B5EF4-FFF2-40B4-BE49-F238E27FC236}">
                <a16:creationId xmlns:a16="http://schemas.microsoft.com/office/drawing/2014/main" id="{CD5BCFAF-F90A-4029-AD44-3114298CCFC4}"/>
              </a:ext>
            </a:extLst>
          </p:cNvPr>
          <p:cNvCxnSpPr>
            <a:cxnSpLocks/>
          </p:cNvCxnSpPr>
          <p:nvPr/>
        </p:nvCxnSpPr>
        <p:spPr>
          <a:xfrm flipH="1">
            <a:off x="1812873" y="3417071"/>
            <a:ext cx="33501" cy="169497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81">
            <a:extLst>
              <a:ext uri="{FF2B5EF4-FFF2-40B4-BE49-F238E27FC236}">
                <a16:creationId xmlns:a16="http://schemas.microsoft.com/office/drawing/2014/main" id="{40841730-362E-46BE-A3EC-A1213FBB47F7}"/>
              </a:ext>
            </a:extLst>
          </p:cNvPr>
          <p:cNvCxnSpPr>
            <a:cxnSpLocks/>
          </p:cNvCxnSpPr>
          <p:nvPr/>
        </p:nvCxnSpPr>
        <p:spPr>
          <a:xfrm flipH="1">
            <a:off x="4812819" y="3417071"/>
            <a:ext cx="12730" cy="1468850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81">
            <a:extLst>
              <a:ext uri="{FF2B5EF4-FFF2-40B4-BE49-F238E27FC236}">
                <a16:creationId xmlns:a16="http://schemas.microsoft.com/office/drawing/2014/main" id="{A40D341B-7092-4F78-B261-3A30D3F556A3}"/>
              </a:ext>
            </a:extLst>
          </p:cNvPr>
          <p:cNvCxnSpPr>
            <a:cxnSpLocks/>
          </p:cNvCxnSpPr>
          <p:nvPr/>
        </p:nvCxnSpPr>
        <p:spPr>
          <a:xfrm flipH="1">
            <a:off x="5560774" y="343939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81">
            <a:extLst>
              <a:ext uri="{FF2B5EF4-FFF2-40B4-BE49-F238E27FC236}">
                <a16:creationId xmlns:a16="http://schemas.microsoft.com/office/drawing/2014/main" id="{D49A2600-B71E-435D-AABE-903604828602}"/>
              </a:ext>
            </a:extLst>
          </p:cNvPr>
          <p:cNvCxnSpPr>
            <a:cxnSpLocks/>
          </p:cNvCxnSpPr>
          <p:nvPr/>
        </p:nvCxnSpPr>
        <p:spPr>
          <a:xfrm>
            <a:off x="6988435" y="1221166"/>
            <a:ext cx="0" cy="354721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FECED4-052B-44E3-B05A-FD5185614B9B}"/>
              </a:ext>
            </a:extLst>
          </p:cNvPr>
          <p:cNvSpPr txBox="1"/>
          <p:nvPr/>
        </p:nvSpPr>
        <p:spPr>
          <a:xfrm>
            <a:off x="2185350" y="4444348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Sound+ </a:t>
            </a:r>
            <a:r>
              <a:rPr lang="en-US" dirty="0" err="1"/>
              <a:t>ARKit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E138E-09FC-4A97-8A0C-FB51124F1CFF}"/>
              </a:ext>
            </a:extLst>
          </p:cNvPr>
          <p:cNvSpPr txBox="1"/>
          <p:nvPr/>
        </p:nvSpPr>
        <p:spPr>
          <a:xfrm>
            <a:off x="687544" y="4465717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UWB+</a:t>
            </a:r>
          </a:p>
          <a:p>
            <a:r>
              <a:rPr lang="en-US" dirty="0" err="1"/>
              <a:t>ARKit</a:t>
            </a:r>
            <a:endParaRPr lang="en-US" dirty="0"/>
          </a:p>
        </p:txBody>
      </p:sp>
      <p:cxnSp>
        <p:nvCxnSpPr>
          <p:cNvPr id="34" name="Conector recto 81">
            <a:extLst>
              <a:ext uri="{FF2B5EF4-FFF2-40B4-BE49-F238E27FC236}">
                <a16:creationId xmlns:a16="http://schemas.microsoft.com/office/drawing/2014/main" id="{3A3812DF-2AE1-483C-8D94-AF44807F5E18}"/>
              </a:ext>
            </a:extLst>
          </p:cNvPr>
          <p:cNvCxnSpPr>
            <a:cxnSpLocks/>
          </p:cNvCxnSpPr>
          <p:nvPr/>
        </p:nvCxnSpPr>
        <p:spPr>
          <a:xfrm flipH="1">
            <a:off x="9953754" y="3410934"/>
            <a:ext cx="1" cy="58395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E5C9B7C-09E4-49FB-BBE8-741EC0187599}"/>
              </a:ext>
            </a:extLst>
          </p:cNvPr>
          <p:cNvSpPr txBox="1"/>
          <p:nvPr/>
        </p:nvSpPr>
        <p:spPr>
          <a:xfrm>
            <a:off x="5292826" y="3076615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</a:t>
            </a:r>
          </a:p>
        </p:txBody>
      </p:sp>
      <p:cxnSp>
        <p:nvCxnSpPr>
          <p:cNvPr id="39" name="Conector recto 81">
            <a:extLst>
              <a:ext uri="{FF2B5EF4-FFF2-40B4-BE49-F238E27FC236}">
                <a16:creationId xmlns:a16="http://schemas.microsoft.com/office/drawing/2014/main" id="{C1009C4D-6F74-4B59-A82D-05039D5128FE}"/>
              </a:ext>
            </a:extLst>
          </p:cNvPr>
          <p:cNvCxnSpPr>
            <a:cxnSpLocks/>
          </p:cNvCxnSpPr>
          <p:nvPr/>
        </p:nvCxnSpPr>
        <p:spPr>
          <a:xfrm flipH="1">
            <a:off x="7767518" y="341175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7CA22E6-8BB4-44E4-A0AA-83195F1DEC9A}"/>
              </a:ext>
            </a:extLst>
          </p:cNvPr>
          <p:cNvSpPr txBox="1"/>
          <p:nvPr/>
        </p:nvSpPr>
        <p:spPr>
          <a:xfrm>
            <a:off x="8691803" y="3994891"/>
            <a:ext cx="128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Camera+</a:t>
            </a:r>
          </a:p>
          <a:p>
            <a:r>
              <a:rPr lang="en-US" dirty="0"/>
              <a:t>LED + PDR</a:t>
            </a:r>
          </a:p>
        </p:txBody>
      </p:sp>
      <p:cxnSp>
        <p:nvCxnSpPr>
          <p:cNvPr id="44" name="Conector recto 81">
            <a:extLst>
              <a:ext uri="{FF2B5EF4-FFF2-40B4-BE49-F238E27FC236}">
                <a16:creationId xmlns:a16="http://schemas.microsoft.com/office/drawing/2014/main" id="{EECB9B4B-F431-4AEF-A7F8-CEEEB51D0B15}"/>
              </a:ext>
            </a:extLst>
          </p:cNvPr>
          <p:cNvCxnSpPr>
            <a:cxnSpLocks/>
          </p:cNvCxnSpPr>
          <p:nvPr/>
        </p:nvCxnSpPr>
        <p:spPr>
          <a:xfrm flipH="1">
            <a:off x="10702776" y="3375166"/>
            <a:ext cx="1" cy="19651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43CF81-CFE9-4362-B592-D55CF52EDB7C}"/>
              </a:ext>
            </a:extLst>
          </p:cNvPr>
          <p:cNvSpPr/>
          <p:nvPr/>
        </p:nvSpPr>
        <p:spPr>
          <a:xfrm>
            <a:off x="2936869" y="4399934"/>
            <a:ext cx="769535" cy="15901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BF77A-A4CA-43C1-9571-662008171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965" y="949797"/>
            <a:ext cx="7930059" cy="476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6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8F2-E79F-4F7E-A51F-2278635D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3D Results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1E2E48-0C90-400F-988B-C88D16A3BE26}"/>
              </a:ext>
            </a:extLst>
          </p:cNvPr>
          <p:cNvGraphicFramePr>
            <a:graphicFrameLocks/>
          </p:cNvGraphicFramePr>
          <p:nvPr/>
        </p:nvGraphicFramePr>
        <p:xfrm>
          <a:off x="306765" y="949797"/>
          <a:ext cx="11663025" cy="590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recto 79">
            <a:extLst>
              <a:ext uri="{FF2B5EF4-FFF2-40B4-BE49-F238E27FC236}">
                <a16:creationId xmlns:a16="http://schemas.microsoft.com/office/drawing/2014/main" id="{41F1691F-9C93-4EBB-B0F8-95A89E4D7874}"/>
              </a:ext>
            </a:extLst>
          </p:cNvPr>
          <p:cNvCxnSpPr>
            <a:cxnSpLocks/>
          </p:cNvCxnSpPr>
          <p:nvPr/>
        </p:nvCxnSpPr>
        <p:spPr>
          <a:xfrm>
            <a:off x="3285941" y="1221166"/>
            <a:ext cx="8179476" cy="1192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1">
            <a:extLst>
              <a:ext uri="{FF2B5EF4-FFF2-40B4-BE49-F238E27FC236}">
                <a16:creationId xmlns:a16="http://schemas.microsoft.com/office/drawing/2014/main" id="{68B65035-CEAE-44A1-BB6C-0CF70274B99A}"/>
              </a:ext>
            </a:extLst>
          </p:cNvPr>
          <p:cNvCxnSpPr>
            <a:cxnSpLocks/>
          </p:cNvCxnSpPr>
          <p:nvPr/>
        </p:nvCxnSpPr>
        <p:spPr>
          <a:xfrm flipH="1">
            <a:off x="4038950" y="1221166"/>
            <a:ext cx="67001" cy="3673317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81">
            <a:extLst>
              <a:ext uri="{FF2B5EF4-FFF2-40B4-BE49-F238E27FC236}">
                <a16:creationId xmlns:a16="http://schemas.microsoft.com/office/drawing/2014/main" id="{E4D68A22-C81C-4647-826A-10F349C45EFF}"/>
              </a:ext>
            </a:extLst>
          </p:cNvPr>
          <p:cNvCxnSpPr>
            <a:cxnSpLocks/>
          </p:cNvCxnSpPr>
          <p:nvPr/>
        </p:nvCxnSpPr>
        <p:spPr>
          <a:xfrm>
            <a:off x="8491104" y="1233095"/>
            <a:ext cx="0" cy="3329661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81">
            <a:extLst>
              <a:ext uri="{FF2B5EF4-FFF2-40B4-BE49-F238E27FC236}">
                <a16:creationId xmlns:a16="http://schemas.microsoft.com/office/drawing/2014/main" id="{0180CC48-B37A-42C1-BA19-656BE684BA75}"/>
              </a:ext>
            </a:extLst>
          </p:cNvPr>
          <p:cNvCxnSpPr>
            <a:cxnSpLocks/>
          </p:cNvCxnSpPr>
          <p:nvPr/>
        </p:nvCxnSpPr>
        <p:spPr>
          <a:xfrm>
            <a:off x="11465417" y="1221166"/>
            <a:ext cx="0" cy="332380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81">
            <a:extLst>
              <a:ext uri="{FF2B5EF4-FFF2-40B4-BE49-F238E27FC236}">
                <a16:creationId xmlns:a16="http://schemas.microsoft.com/office/drawing/2014/main" id="{0F3A2CA4-D4C4-4614-84F5-3F414E3E7C65}"/>
              </a:ext>
            </a:extLst>
          </p:cNvPr>
          <p:cNvCxnSpPr>
            <a:cxnSpLocks/>
          </p:cNvCxnSpPr>
          <p:nvPr/>
        </p:nvCxnSpPr>
        <p:spPr>
          <a:xfrm flipH="1">
            <a:off x="3285940" y="1207538"/>
            <a:ext cx="28117" cy="368694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3BBF1E-1083-4B0A-91CD-9850F53839EB}"/>
              </a:ext>
            </a:extLst>
          </p:cNvPr>
          <p:cNvSpPr txBox="1"/>
          <p:nvPr/>
        </p:nvSpPr>
        <p:spPr>
          <a:xfrm>
            <a:off x="7100458" y="837854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8C6C6-B0B1-4DDC-866C-8E8194555EAA}"/>
              </a:ext>
            </a:extLst>
          </p:cNvPr>
          <p:cNvSpPr txBox="1"/>
          <p:nvPr/>
        </p:nvSpPr>
        <p:spPr>
          <a:xfrm>
            <a:off x="5879891" y="4239590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Atmel</a:t>
            </a:r>
          </a:p>
          <a:p>
            <a:r>
              <a:rPr lang="en-US" dirty="0"/>
              <a:t>Phase</a:t>
            </a:r>
          </a:p>
        </p:txBody>
      </p:sp>
      <p:cxnSp>
        <p:nvCxnSpPr>
          <p:cNvPr id="19" name="Conector recto 79">
            <a:extLst>
              <a:ext uri="{FF2B5EF4-FFF2-40B4-BE49-F238E27FC236}">
                <a16:creationId xmlns:a16="http://schemas.microsoft.com/office/drawing/2014/main" id="{5831E339-4D93-4F87-9E03-0A013D79CCF4}"/>
              </a:ext>
            </a:extLst>
          </p:cNvPr>
          <p:cNvCxnSpPr>
            <a:cxnSpLocks/>
          </p:cNvCxnSpPr>
          <p:nvPr/>
        </p:nvCxnSpPr>
        <p:spPr>
          <a:xfrm>
            <a:off x="1829623" y="3386386"/>
            <a:ext cx="887315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81">
            <a:extLst>
              <a:ext uri="{FF2B5EF4-FFF2-40B4-BE49-F238E27FC236}">
                <a16:creationId xmlns:a16="http://schemas.microsoft.com/office/drawing/2014/main" id="{CD5BCFAF-F90A-4029-AD44-3114298CCFC4}"/>
              </a:ext>
            </a:extLst>
          </p:cNvPr>
          <p:cNvCxnSpPr>
            <a:cxnSpLocks/>
          </p:cNvCxnSpPr>
          <p:nvPr/>
        </p:nvCxnSpPr>
        <p:spPr>
          <a:xfrm flipH="1">
            <a:off x="1812873" y="3417071"/>
            <a:ext cx="33501" cy="169497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81">
            <a:extLst>
              <a:ext uri="{FF2B5EF4-FFF2-40B4-BE49-F238E27FC236}">
                <a16:creationId xmlns:a16="http://schemas.microsoft.com/office/drawing/2014/main" id="{40841730-362E-46BE-A3EC-A1213FBB47F7}"/>
              </a:ext>
            </a:extLst>
          </p:cNvPr>
          <p:cNvCxnSpPr>
            <a:cxnSpLocks/>
          </p:cNvCxnSpPr>
          <p:nvPr/>
        </p:nvCxnSpPr>
        <p:spPr>
          <a:xfrm flipH="1">
            <a:off x="4812819" y="3417071"/>
            <a:ext cx="12730" cy="1468850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81">
            <a:extLst>
              <a:ext uri="{FF2B5EF4-FFF2-40B4-BE49-F238E27FC236}">
                <a16:creationId xmlns:a16="http://schemas.microsoft.com/office/drawing/2014/main" id="{A40D341B-7092-4F78-B261-3A30D3F556A3}"/>
              </a:ext>
            </a:extLst>
          </p:cNvPr>
          <p:cNvCxnSpPr>
            <a:cxnSpLocks/>
          </p:cNvCxnSpPr>
          <p:nvPr/>
        </p:nvCxnSpPr>
        <p:spPr>
          <a:xfrm flipH="1">
            <a:off x="5560774" y="343939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81">
            <a:extLst>
              <a:ext uri="{FF2B5EF4-FFF2-40B4-BE49-F238E27FC236}">
                <a16:creationId xmlns:a16="http://schemas.microsoft.com/office/drawing/2014/main" id="{D49A2600-B71E-435D-AABE-903604828602}"/>
              </a:ext>
            </a:extLst>
          </p:cNvPr>
          <p:cNvCxnSpPr>
            <a:cxnSpLocks/>
          </p:cNvCxnSpPr>
          <p:nvPr/>
        </p:nvCxnSpPr>
        <p:spPr>
          <a:xfrm>
            <a:off x="6988435" y="1221166"/>
            <a:ext cx="0" cy="354721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FECED4-052B-44E3-B05A-FD5185614B9B}"/>
              </a:ext>
            </a:extLst>
          </p:cNvPr>
          <p:cNvSpPr txBox="1"/>
          <p:nvPr/>
        </p:nvSpPr>
        <p:spPr>
          <a:xfrm>
            <a:off x="2185350" y="4444348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Sound+ </a:t>
            </a:r>
            <a:r>
              <a:rPr lang="en-US" dirty="0" err="1"/>
              <a:t>ARKit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E138E-09FC-4A97-8A0C-FB51124F1CFF}"/>
              </a:ext>
            </a:extLst>
          </p:cNvPr>
          <p:cNvSpPr txBox="1"/>
          <p:nvPr/>
        </p:nvSpPr>
        <p:spPr>
          <a:xfrm>
            <a:off x="687544" y="4465717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UWB+</a:t>
            </a:r>
          </a:p>
          <a:p>
            <a:r>
              <a:rPr lang="en-US" dirty="0" err="1"/>
              <a:t>ARKit</a:t>
            </a:r>
            <a:endParaRPr lang="en-US" dirty="0"/>
          </a:p>
        </p:txBody>
      </p:sp>
      <p:cxnSp>
        <p:nvCxnSpPr>
          <p:cNvPr id="34" name="Conector recto 81">
            <a:extLst>
              <a:ext uri="{FF2B5EF4-FFF2-40B4-BE49-F238E27FC236}">
                <a16:creationId xmlns:a16="http://schemas.microsoft.com/office/drawing/2014/main" id="{3A3812DF-2AE1-483C-8D94-AF44807F5E18}"/>
              </a:ext>
            </a:extLst>
          </p:cNvPr>
          <p:cNvCxnSpPr>
            <a:cxnSpLocks/>
          </p:cNvCxnSpPr>
          <p:nvPr/>
        </p:nvCxnSpPr>
        <p:spPr>
          <a:xfrm flipH="1">
            <a:off x="9953754" y="3410934"/>
            <a:ext cx="1" cy="58395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E5C9B7C-09E4-49FB-BBE8-741EC0187599}"/>
              </a:ext>
            </a:extLst>
          </p:cNvPr>
          <p:cNvSpPr txBox="1"/>
          <p:nvPr/>
        </p:nvSpPr>
        <p:spPr>
          <a:xfrm>
            <a:off x="5292826" y="3076615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</a:t>
            </a:r>
          </a:p>
        </p:txBody>
      </p:sp>
      <p:cxnSp>
        <p:nvCxnSpPr>
          <p:cNvPr id="39" name="Conector recto 81">
            <a:extLst>
              <a:ext uri="{FF2B5EF4-FFF2-40B4-BE49-F238E27FC236}">
                <a16:creationId xmlns:a16="http://schemas.microsoft.com/office/drawing/2014/main" id="{C1009C4D-6F74-4B59-A82D-05039D5128FE}"/>
              </a:ext>
            </a:extLst>
          </p:cNvPr>
          <p:cNvCxnSpPr>
            <a:cxnSpLocks/>
          </p:cNvCxnSpPr>
          <p:nvPr/>
        </p:nvCxnSpPr>
        <p:spPr>
          <a:xfrm flipH="1">
            <a:off x="7767518" y="341175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7CA22E6-8BB4-44E4-A0AA-83195F1DEC9A}"/>
              </a:ext>
            </a:extLst>
          </p:cNvPr>
          <p:cNvSpPr txBox="1"/>
          <p:nvPr/>
        </p:nvSpPr>
        <p:spPr>
          <a:xfrm>
            <a:off x="8691803" y="3994891"/>
            <a:ext cx="128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Camera+</a:t>
            </a:r>
          </a:p>
          <a:p>
            <a:r>
              <a:rPr lang="en-US" dirty="0"/>
              <a:t>LED + PDR</a:t>
            </a:r>
          </a:p>
        </p:txBody>
      </p:sp>
      <p:cxnSp>
        <p:nvCxnSpPr>
          <p:cNvPr id="44" name="Conector recto 81">
            <a:extLst>
              <a:ext uri="{FF2B5EF4-FFF2-40B4-BE49-F238E27FC236}">
                <a16:creationId xmlns:a16="http://schemas.microsoft.com/office/drawing/2014/main" id="{EECB9B4B-F431-4AEF-A7F8-CEEEB51D0B15}"/>
              </a:ext>
            </a:extLst>
          </p:cNvPr>
          <p:cNvCxnSpPr>
            <a:cxnSpLocks/>
          </p:cNvCxnSpPr>
          <p:nvPr/>
        </p:nvCxnSpPr>
        <p:spPr>
          <a:xfrm flipH="1">
            <a:off x="10702776" y="3375166"/>
            <a:ext cx="1" cy="19651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ADEC654-26D2-47F5-A943-87C9FD304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321" y="1226161"/>
            <a:ext cx="7371512" cy="428321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43CF81-CFE9-4362-B592-D55CF52EDB7C}"/>
              </a:ext>
            </a:extLst>
          </p:cNvPr>
          <p:cNvSpPr/>
          <p:nvPr/>
        </p:nvSpPr>
        <p:spPr>
          <a:xfrm>
            <a:off x="4286991" y="4559495"/>
            <a:ext cx="769535" cy="15901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98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ptagon 4"/>
          <p:cNvSpPr/>
          <p:nvPr/>
        </p:nvSpPr>
        <p:spPr>
          <a:xfrm>
            <a:off x="1090934" y="1353526"/>
            <a:ext cx="691058" cy="61674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</a:t>
            </a:r>
          </a:p>
        </p:txBody>
      </p:sp>
      <p:sp>
        <p:nvSpPr>
          <p:cNvPr id="11" name="Heptagon 10"/>
          <p:cNvSpPr/>
          <p:nvPr/>
        </p:nvSpPr>
        <p:spPr>
          <a:xfrm>
            <a:off x="1090934" y="2916813"/>
            <a:ext cx="691058" cy="61674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</a:t>
            </a:r>
          </a:p>
        </p:txBody>
      </p:sp>
      <p:sp>
        <p:nvSpPr>
          <p:cNvPr id="20" name="Heptagon 19"/>
          <p:cNvSpPr/>
          <p:nvPr/>
        </p:nvSpPr>
        <p:spPr>
          <a:xfrm>
            <a:off x="1090677" y="4508490"/>
            <a:ext cx="691058" cy="61674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19406" y="733632"/>
            <a:ext cx="440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2D Category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08029" y="714970"/>
            <a:ext cx="398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3D Category</a:t>
            </a:r>
          </a:p>
        </p:txBody>
      </p:sp>
      <p:sp>
        <p:nvSpPr>
          <p:cNvPr id="32" name="Wave 31"/>
          <p:cNvSpPr/>
          <p:nvPr/>
        </p:nvSpPr>
        <p:spPr>
          <a:xfrm>
            <a:off x="1055345" y="2004473"/>
            <a:ext cx="793472" cy="480291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$1000</a:t>
            </a:r>
          </a:p>
        </p:txBody>
      </p:sp>
      <p:sp>
        <p:nvSpPr>
          <p:cNvPr id="33" name="Wave 32"/>
          <p:cNvSpPr/>
          <p:nvPr/>
        </p:nvSpPr>
        <p:spPr>
          <a:xfrm>
            <a:off x="1004138" y="3540732"/>
            <a:ext cx="793472" cy="480291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$600</a:t>
            </a:r>
          </a:p>
        </p:txBody>
      </p:sp>
      <p:sp>
        <p:nvSpPr>
          <p:cNvPr id="34" name="Wave 33"/>
          <p:cNvSpPr/>
          <p:nvPr/>
        </p:nvSpPr>
        <p:spPr>
          <a:xfrm>
            <a:off x="1036872" y="5141147"/>
            <a:ext cx="793472" cy="480291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$600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119406" y="1369353"/>
            <a:ext cx="4560631" cy="1458664"/>
            <a:chOff x="1671525" y="977466"/>
            <a:chExt cx="5402852" cy="1458664"/>
          </a:xfrm>
        </p:grpSpPr>
        <p:sp>
          <p:nvSpPr>
            <p:cNvPr id="3" name="Rounded Rectangle 2"/>
            <p:cNvSpPr/>
            <p:nvPr/>
          </p:nvSpPr>
          <p:spPr>
            <a:xfrm>
              <a:off x="1671525" y="977466"/>
              <a:ext cx="5215760" cy="10562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Steps – An Accurate Relative Positioning Method for First-Responders</a:t>
              </a:r>
            </a:p>
            <a:p>
              <a:r>
                <a:rPr lang="en-US" b="1" baseline="0" dirty="0"/>
                <a:t>Landau et al.</a:t>
              </a:r>
            </a:p>
            <a:p>
              <a:r>
                <a:rPr lang="en-US" b="1" baseline="0" dirty="0"/>
                <a:t>(Ariel University)</a:t>
              </a:r>
            </a:p>
          </p:txBody>
        </p:sp>
        <p:sp>
          <p:nvSpPr>
            <p:cNvPr id="36" name="Flowchart: Off-page Connector 35"/>
            <p:cNvSpPr/>
            <p:nvPr/>
          </p:nvSpPr>
          <p:spPr>
            <a:xfrm>
              <a:off x="6136608" y="1734295"/>
              <a:ext cx="937769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2.4m error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08029" y="1382774"/>
            <a:ext cx="3980795" cy="1407206"/>
            <a:chOff x="7544761" y="977465"/>
            <a:chExt cx="4524702" cy="1407206"/>
          </a:xfrm>
        </p:grpSpPr>
        <p:sp>
          <p:nvSpPr>
            <p:cNvPr id="8" name="Rounded Rectangle 7"/>
            <p:cNvSpPr/>
            <p:nvPr/>
          </p:nvSpPr>
          <p:spPr>
            <a:xfrm>
              <a:off x="7544761" y="977465"/>
              <a:ext cx="4524702" cy="10562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Realty and Reality: Where Location Matters</a:t>
              </a:r>
            </a:p>
            <a:p>
              <a:r>
                <a:rPr lang="en-US" b="1" dirty="0"/>
                <a:t>Miller et al.</a:t>
              </a:r>
            </a:p>
            <a:p>
              <a:r>
                <a:rPr lang="en-US" b="1" dirty="0"/>
                <a:t>(CMU)</a:t>
              </a:r>
            </a:p>
          </p:txBody>
        </p:sp>
        <p:sp>
          <p:nvSpPr>
            <p:cNvPr id="37" name="Flowchart: Off-page Connector 36"/>
            <p:cNvSpPr/>
            <p:nvPr/>
          </p:nvSpPr>
          <p:spPr>
            <a:xfrm>
              <a:off x="11100755" y="1682836"/>
              <a:ext cx="937767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0.27m error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119406" y="2896376"/>
            <a:ext cx="4595664" cy="1475564"/>
            <a:chOff x="1671525" y="2504489"/>
            <a:chExt cx="5444354" cy="1475564"/>
          </a:xfrm>
        </p:grpSpPr>
        <p:sp>
          <p:nvSpPr>
            <p:cNvPr id="10" name="Rounded Rectangle 9"/>
            <p:cNvSpPr/>
            <p:nvPr/>
          </p:nvSpPr>
          <p:spPr>
            <a:xfrm>
              <a:off x="1671525" y="2504489"/>
              <a:ext cx="5215760" cy="10562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Inertial Sensing Approach for Indoor Localization</a:t>
              </a:r>
            </a:p>
            <a:p>
              <a:r>
                <a:rPr lang="en-US" b="1" dirty="0"/>
                <a:t>Qu et al.</a:t>
              </a:r>
              <a:endParaRPr lang="en-US" b="1" baseline="0" dirty="0"/>
            </a:p>
            <a:p>
              <a:r>
                <a:rPr lang="en-US" b="1" dirty="0"/>
                <a:t>(Naviguy/Tongji University)</a:t>
              </a:r>
            </a:p>
          </p:txBody>
        </p:sp>
        <p:sp>
          <p:nvSpPr>
            <p:cNvPr id="38" name="Flowchart: Off-page Connector 37"/>
            <p:cNvSpPr/>
            <p:nvPr/>
          </p:nvSpPr>
          <p:spPr>
            <a:xfrm>
              <a:off x="6178110" y="3278218"/>
              <a:ext cx="937769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2.3m error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908029" y="2909797"/>
            <a:ext cx="3980796" cy="1457309"/>
            <a:chOff x="7544760" y="2504488"/>
            <a:chExt cx="4524703" cy="1457309"/>
          </a:xfrm>
        </p:grpSpPr>
        <p:sp>
          <p:nvSpPr>
            <p:cNvPr id="12" name="Rounded Rectangle 11"/>
            <p:cNvSpPr/>
            <p:nvPr/>
          </p:nvSpPr>
          <p:spPr>
            <a:xfrm>
              <a:off x="7544760" y="2504488"/>
              <a:ext cx="4524703" cy="10562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err="1"/>
                <a:t>NavInThings</a:t>
              </a:r>
              <a:r>
                <a:rPr lang="en-US" dirty="0"/>
                <a:t> – An Indoor Localization and Navigation UWB System</a:t>
              </a:r>
            </a:p>
            <a:p>
              <a:r>
                <a:rPr lang="en-US" b="1" dirty="0"/>
                <a:t>Gao et al.</a:t>
              </a:r>
              <a:endParaRPr lang="en-US" b="1" baseline="0" dirty="0"/>
            </a:p>
            <a:p>
              <a:r>
                <a:rPr lang="en-US" b="1" baseline="0" dirty="0"/>
                <a:t>(SND Smart Ltd/ATE Electronics Ltd)</a:t>
              </a:r>
              <a:endParaRPr lang="en-US" b="1" dirty="0"/>
            </a:p>
          </p:txBody>
        </p:sp>
        <p:sp>
          <p:nvSpPr>
            <p:cNvPr id="41" name="Flowchart: Off-page Connector 40"/>
            <p:cNvSpPr/>
            <p:nvPr/>
          </p:nvSpPr>
          <p:spPr>
            <a:xfrm>
              <a:off x="11077274" y="3259962"/>
              <a:ext cx="937767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0.40m error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908029" y="4501474"/>
            <a:ext cx="3980796" cy="1407206"/>
            <a:chOff x="7544760" y="4096165"/>
            <a:chExt cx="4524703" cy="1407206"/>
          </a:xfrm>
        </p:grpSpPr>
        <p:sp>
          <p:nvSpPr>
            <p:cNvPr id="14" name="Rounded Rectangle 13"/>
            <p:cNvSpPr/>
            <p:nvPr/>
          </p:nvSpPr>
          <p:spPr>
            <a:xfrm>
              <a:off x="7544760" y="4096165"/>
              <a:ext cx="4524703" cy="10562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ALPS: The Acoustic Location Processing System</a:t>
              </a:r>
            </a:p>
            <a:p>
              <a:r>
                <a:rPr lang="en-US" b="1" dirty="0"/>
                <a:t>Lazik et al.</a:t>
              </a:r>
            </a:p>
            <a:p>
              <a:r>
                <a:rPr lang="en-US" b="1" dirty="0"/>
                <a:t>(Yodel Labs)</a:t>
              </a:r>
            </a:p>
          </p:txBody>
        </p:sp>
        <p:sp>
          <p:nvSpPr>
            <p:cNvPr id="42" name="Flowchart: Off-page Connector 41"/>
            <p:cNvSpPr/>
            <p:nvPr/>
          </p:nvSpPr>
          <p:spPr>
            <a:xfrm>
              <a:off x="11078240" y="4801536"/>
              <a:ext cx="937767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0.47m 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98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829" y="1825625"/>
            <a:ext cx="11338560" cy="4351338"/>
          </a:xfrm>
        </p:spPr>
        <p:txBody>
          <a:bodyPr/>
          <a:lstStyle/>
          <a:p>
            <a:r>
              <a:rPr lang="en-US" dirty="0"/>
              <a:t>Evaluate and compare technologies from academia and industry in the same, unfamiliar space.</a:t>
            </a:r>
          </a:p>
          <a:p>
            <a:r>
              <a:rPr lang="en-US" dirty="0"/>
              <a:t>Bring teams working in this area together in a more effective way.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" y="3723036"/>
            <a:ext cx="2191121" cy="1804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52143" y="5558451"/>
            <a:ext cx="405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2014: Berlin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4595" y="5558451"/>
            <a:ext cx="437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2015: Seattle</a:t>
            </a:r>
          </a:p>
        </p:txBody>
      </p:sp>
      <p:pic>
        <p:nvPicPr>
          <p:cNvPr id="14" name="Picture 2" descr="http://media-cdn.tripadvisor.com/media/photo-s/01/42/ec/dc/convention-cen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82" y="3892775"/>
            <a:ext cx="2181994" cy="16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2"/>
          <p:cNvSpPr txBox="1"/>
          <p:nvPr/>
        </p:nvSpPr>
        <p:spPr>
          <a:xfrm>
            <a:off x="5267392" y="5589614"/>
            <a:ext cx="437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2016: Vienna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194" y="3892775"/>
            <a:ext cx="2966151" cy="1665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07464-1EE9-431E-95B5-CEBE88531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783" y="3892598"/>
            <a:ext cx="2966152" cy="16658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4B3DC0-F1A3-4F74-A578-0A27BF710E6C}"/>
              </a:ext>
            </a:extLst>
          </p:cNvPr>
          <p:cNvSpPr txBox="1"/>
          <p:nvPr/>
        </p:nvSpPr>
        <p:spPr>
          <a:xfrm>
            <a:off x="8461611" y="5619579"/>
            <a:ext cx="405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2017: Pittsburgh</a:t>
            </a:r>
          </a:p>
        </p:txBody>
      </p:sp>
    </p:spTree>
    <p:extLst>
      <p:ext uri="{BB962C8B-B14F-4D97-AF65-F5344CB8AC3E}">
        <p14:creationId xmlns:p14="http://schemas.microsoft.com/office/powerpoint/2010/main" val="77944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2018: Porto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5449" y="1870364"/>
            <a:ext cx="794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34</a:t>
            </a:r>
            <a:r>
              <a:rPr lang="en-US" dirty="0"/>
              <a:t>   </a:t>
            </a:r>
            <a:r>
              <a:rPr lang="en-US" sz="2800" dirty="0"/>
              <a:t>teams submitted abstracts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5449" y="2809885"/>
            <a:ext cx="8988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26</a:t>
            </a:r>
            <a:r>
              <a:rPr lang="en-US" dirty="0"/>
              <a:t>   </a:t>
            </a:r>
            <a:r>
              <a:rPr lang="en-US" sz="2800" dirty="0"/>
              <a:t>systems officially registered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5449" y="3749406"/>
            <a:ext cx="794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25</a:t>
            </a:r>
            <a:r>
              <a:rPr lang="en-US" dirty="0"/>
              <a:t>   </a:t>
            </a:r>
            <a:r>
              <a:rPr lang="en-US" sz="2800" dirty="0"/>
              <a:t>systems showed up in Porto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5449" y="4688927"/>
            <a:ext cx="794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22</a:t>
            </a:r>
            <a:r>
              <a:rPr lang="en-US" dirty="0"/>
              <a:t>   </a:t>
            </a:r>
            <a:r>
              <a:rPr lang="en-US" sz="2800" dirty="0"/>
              <a:t>systems were evaluated</a:t>
            </a:r>
          </a:p>
        </p:txBody>
      </p:sp>
    </p:spTree>
    <p:extLst>
      <p:ext uri="{BB962C8B-B14F-4D97-AF65-F5344CB8AC3E}">
        <p14:creationId xmlns:p14="http://schemas.microsoft.com/office/powerpoint/2010/main" val="1394669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Category</a:t>
            </a:r>
          </a:p>
          <a:p>
            <a:pPr lvl="1"/>
            <a:r>
              <a:rPr lang="en-US" dirty="0"/>
              <a:t>Report </a:t>
            </a:r>
            <a:r>
              <a:rPr lang="en-US" b="1" dirty="0"/>
              <a:t>(X,Y)</a:t>
            </a:r>
            <a:r>
              <a:rPr lang="en-US" dirty="0"/>
              <a:t> locations</a:t>
            </a:r>
          </a:p>
          <a:p>
            <a:pPr lvl="1"/>
            <a:r>
              <a:rPr lang="en-US" dirty="0"/>
              <a:t>Do not require the deployment of any infrastructure (WiFi and/or IMU based)</a:t>
            </a:r>
          </a:p>
          <a:p>
            <a:r>
              <a:rPr lang="en-US" dirty="0"/>
              <a:t>3D Category</a:t>
            </a:r>
          </a:p>
          <a:p>
            <a:pPr lvl="1"/>
            <a:r>
              <a:rPr lang="en-US" dirty="0"/>
              <a:t>Report </a:t>
            </a:r>
            <a:r>
              <a:rPr lang="en-US" b="1" dirty="0"/>
              <a:t>(X,Y,Z)</a:t>
            </a:r>
            <a:r>
              <a:rPr lang="en-US" dirty="0"/>
              <a:t> locations</a:t>
            </a:r>
          </a:p>
          <a:p>
            <a:pPr lvl="1"/>
            <a:r>
              <a:rPr lang="en-US" dirty="0"/>
              <a:t>Require custom hardware deployment (UWB, Ultrasound etc.)</a:t>
            </a:r>
          </a:p>
          <a:p>
            <a:pPr lvl="1"/>
            <a:r>
              <a:rPr lang="en-US" dirty="0"/>
              <a:t>Each team can deploy up to 10 anchor devices in the evaluation space </a:t>
            </a:r>
          </a:p>
        </p:txBody>
      </p:sp>
    </p:spTree>
    <p:extLst>
      <p:ext uri="{BB962C8B-B14F-4D97-AF65-F5344CB8AC3E}">
        <p14:creationId xmlns:p14="http://schemas.microsoft.com/office/powerpoint/2010/main" val="2951525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971" y="1872278"/>
            <a:ext cx="668816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Day 1: Tuesday</a:t>
            </a:r>
          </a:p>
          <a:p>
            <a:pPr lvl="1"/>
            <a:r>
              <a:rPr lang="en-US" dirty="0"/>
              <a:t>Teams were given 8 hours to setup and calibrate their systems.</a:t>
            </a:r>
          </a:p>
          <a:p>
            <a:r>
              <a:rPr lang="en-US" dirty="0"/>
              <a:t>Day 2: Wednesday</a:t>
            </a:r>
          </a:p>
          <a:p>
            <a:pPr lvl="1"/>
            <a:r>
              <a:rPr lang="en-US" dirty="0"/>
              <a:t>Each team mounted their systems on our evaluation backpack and continuously logged locations over a predetermined path.</a:t>
            </a:r>
          </a:p>
          <a:p>
            <a:r>
              <a:rPr lang="en-US" dirty="0"/>
              <a:t>Evaluation Metric</a:t>
            </a:r>
          </a:p>
          <a:p>
            <a:pPr lvl="1"/>
            <a:r>
              <a:rPr lang="en-US" dirty="0"/>
              <a:t>Average localization error across all recorded points along the path.</a:t>
            </a:r>
          </a:p>
          <a:p>
            <a:pPr lvl="1"/>
            <a:r>
              <a:rPr lang="en-US" dirty="0"/>
              <a:t>The lower the error the better.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90035-E0C1-41AA-BBCD-69E28111E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939" y="1108841"/>
            <a:ext cx="4811774" cy="5489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6B295-0579-4232-88F0-F4A1F8D6FAD2}"/>
              </a:ext>
            </a:extLst>
          </p:cNvPr>
          <p:cNvSpPr txBox="1"/>
          <p:nvPr/>
        </p:nvSpPr>
        <p:spPr>
          <a:xfrm>
            <a:off x="7641903" y="453661"/>
            <a:ext cx="110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LiDAR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6DCFC-EB1F-45B9-9B60-CB142BEAEAC0}"/>
              </a:ext>
            </a:extLst>
          </p:cNvPr>
          <p:cNvSpPr txBox="1"/>
          <p:nvPr/>
        </p:nvSpPr>
        <p:spPr>
          <a:xfrm>
            <a:off x="10144317" y="447393"/>
            <a:ext cx="1946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 under Test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029780-54D6-4E18-A161-6C59CFF98321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8193697" y="822993"/>
            <a:ext cx="288151" cy="77382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12C9C7-E404-49F8-9AE6-1467EB10484F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10947867" y="816725"/>
            <a:ext cx="169644" cy="55635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72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693"/>
            <a:ext cx="10515600" cy="1325563"/>
          </a:xfrm>
        </p:spPr>
        <p:txBody>
          <a:bodyPr/>
          <a:lstStyle/>
          <a:p>
            <a:r>
              <a:rPr lang="en-US" dirty="0"/>
              <a:t>Evaluation Area - Two Floors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1091" y="1645920"/>
            <a:ext cx="623454" cy="157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C16FA-1B2A-4AE8-B8AE-889FBA031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0793"/>
            <a:ext cx="5394876" cy="3706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FE693C-30CC-43C1-A3F2-FF909B36F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118" y="1941217"/>
            <a:ext cx="7463511" cy="43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6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Measurements &amp; Evaluation</a:t>
            </a:r>
          </a:p>
        </p:txBody>
      </p:sp>
      <p:pic>
        <p:nvPicPr>
          <p:cNvPr id="4" name="Picture 3" descr="par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81" y="2295387"/>
            <a:ext cx="39433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ar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1993037"/>
            <a:ext cx="2047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5935381" y="5223128"/>
            <a:ext cx="6256619" cy="1858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ground truth environment and the test points were acquired using multiple high definition 3D scans using a tripod mounted laser scanner (e.g. ZF 5006) and proprietary software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4"/>
          <p:cNvSpPr txBox="1"/>
          <p:nvPr/>
        </p:nvSpPr>
        <p:spPr>
          <a:xfrm>
            <a:off x="5935381" y="1651631"/>
            <a:ext cx="6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High Resolution 3D Acquisition and Registration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132" y="3882040"/>
            <a:ext cx="186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Pierluigi Taddei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42" y="3882040"/>
            <a:ext cx="177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Carlos Sanchez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7274" y="4358343"/>
            <a:ext cx="48116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JRC (</a:t>
            </a:r>
            <a:r>
              <a:rPr lang="en-US" b="1" u="sng" dirty="0">
                <a:hlinkClick r:id="rId5"/>
              </a:rPr>
              <a:t>https://ec.europa.eu/jrc</a:t>
            </a:r>
            <a:r>
              <a:rPr lang="en-US" dirty="0"/>
              <a:t>), the winner of the 2015 competition, volunteered to provide its expertise for ground truth measurements.</a:t>
            </a:r>
          </a:p>
          <a:p>
            <a:endParaRPr lang="en-US" dirty="0"/>
          </a:p>
          <a:p>
            <a:r>
              <a:rPr lang="en-US" dirty="0"/>
              <a:t>JRC has been deploying 3D laser scanning technology to verify design information within nuclear facilities for more than 10 years.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3410335" y="3882040"/>
            <a:ext cx="177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Vitor</a:t>
            </a:r>
            <a:r>
              <a:rPr lang="en-US" b="1" dirty="0"/>
              <a:t> </a:t>
            </a:r>
            <a:r>
              <a:rPr lang="en-US" b="1" dirty="0" err="1"/>
              <a:t>Sequeira</a:t>
            </a:r>
            <a:endParaRPr lang="en-U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300" y="1882463"/>
            <a:ext cx="921694" cy="20121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610" y="2572435"/>
            <a:ext cx="1286059" cy="1309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1B310E-AAC1-424D-B1DD-BAC904FA4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84" y="2547397"/>
            <a:ext cx="1347246" cy="13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4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8F2-E79F-4F7E-A51F-2278635D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6AEA19D-42AF-45B4-8CE3-3E319897F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63024"/>
              </p:ext>
            </p:extLst>
          </p:nvPr>
        </p:nvGraphicFramePr>
        <p:xfrm>
          <a:off x="1107130" y="1995870"/>
          <a:ext cx="9835115" cy="4331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Conector recto 79">
            <a:extLst>
              <a:ext uri="{FF2B5EF4-FFF2-40B4-BE49-F238E27FC236}">
                <a16:creationId xmlns:a16="http://schemas.microsoft.com/office/drawing/2014/main" id="{4B7FB70B-D82E-4506-B2E4-BBF86D30A515}"/>
              </a:ext>
            </a:extLst>
          </p:cNvPr>
          <p:cNvCxnSpPr>
            <a:cxnSpLocks/>
          </p:cNvCxnSpPr>
          <p:nvPr/>
        </p:nvCxnSpPr>
        <p:spPr>
          <a:xfrm>
            <a:off x="4963586" y="1869754"/>
            <a:ext cx="519163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81">
            <a:extLst>
              <a:ext uri="{FF2B5EF4-FFF2-40B4-BE49-F238E27FC236}">
                <a16:creationId xmlns:a16="http://schemas.microsoft.com/office/drawing/2014/main" id="{C6E017C0-0D83-4B19-AAFD-97E67FFAFADC}"/>
              </a:ext>
            </a:extLst>
          </p:cNvPr>
          <p:cNvCxnSpPr>
            <a:cxnSpLocks/>
          </p:cNvCxnSpPr>
          <p:nvPr/>
        </p:nvCxnSpPr>
        <p:spPr>
          <a:xfrm>
            <a:off x="4963586" y="1857083"/>
            <a:ext cx="1" cy="2688696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1">
            <a:extLst>
              <a:ext uri="{FF2B5EF4-FFF2-40B4-BE49-F238E27FC236}">
                <a16:creationId xmlns:a16="http://schemas.microsoft.com/office/drawing/2014/main" id="{A3AF42BD-8D36-4733-A787-6876E6EDC00F}"/>
              </a:ext>
            </a:extLst>
          </p:cNvPr>
          <p:cNvCxnSpPr>
            <a:cxnSpLocks/>
          </p:cNvCxnSpPr>
          <p:nvPr/>
        </p:nvCxnSpPr>
        <p:spPr>
          <a:xfrm>
            <a:off x="8842850" y="1882426"/>
            <a:ext cx="0" cy="1079700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81">
            <a:extLst>
              <a:ext uri="{FF2B5EF4-FFF2-40B4-BE49-F238E27FC236}">
                <a16:creationId xmlns:a16="http://schemas.microsoft.com/office/drawing/2014/main" id="{E6990BEA-D2D4-46EB-B392-5237F52CC715}"/>
              </a:ext>
            </a:extLst>
          </p:cNvPr>
          <p:cNvCxnSpPr/>
          <p:nvPr/>
        </p:nvCxnSpPr>
        <p:spPr>
          <a:xfrm>
            <a:off x="10155223" y="1882426"/>
            <a:ext cx="5967" cy="420843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551A9D6-BA0A-4A7E-A9EE-CBE4309909F0}"/>
              </a:ext>
            </a:extLst>
          </p:cNvPr>
          <p:cNvSpPr txBox="1"/>
          <p:nvPr/>
        </p:nvSpPr>
        <p:spPr>
          <a:xfrm>
            <a:off x="2104940" y="4303523"/>
            <a:ext cx="93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8CE1B-8252-415F-B88E-696E27DF19CE}"/>
              </a:ext>
            </a:extLst>
          </p:cNvPr>
          <p:cNvSpPr txBox="1"/>
          <p:nvPr/>
        </p:nvSpPr>
        <p:spPr>
          <a:xfrm>
            <a:off x="6752397" y="1481030"/>
            <a:ext cx="377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PDR + Fingerprinting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DA9D62-4EEA-4D57-9F90-D09C445320B6}"/>
              </a:ext>
            </a:extLst>
          </p:cNvPr>
          <p:cNvSpPr txBox="1"/>
          <p:nvPr/>
        </p:nvSpPr>
        <p:spPr>
          <a:xfrm>
            <a:off x="7100566" y="3642176"/>
            <a:ext cx="102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WiFi ToF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57D08-2CDF-4340-BAF3-E7F25008A163}"/>
              </a:ext>
            </a:extLst>
          </p:cNvPr>
          <p:cNvSpPr txBox="1"/>
          <p:nvPr/>
        </p:nvSpPr>
        <p:spPr>
          <a:xfrm>
            <a:off x="3035358" y="4302562"/>
            <a:ext cx="232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Camera+PDR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A87356-60C3-4B7E-84F6-BAE72F8D1A52}"/>
              </a:ext>
            </a:extLst>
          </p:cNvPr>
          <p:cNvSpPr txBox="1"/>
          <p:nvPr/>
        </p:nvSpPr>
        <p:spPr>
          <a:xfrm>
            <a:off x="5268507" y="3925511"/>
            <a:ext cx="30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Camera+PDR+Finger</a:t>
            </a:r>
            <a:r>
              <a:rPr lang="en-US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55B89-2AF7-4C72-8284-024EF2F8917C}"/>
              </a:ext>
            </a:extLst>
          </p:cNvPr>
          <p:cNvSpPr txBox="1"/>
          <p:nvPr/>
        </p:nvSpPr>
        <p:spPr>
          <a:xfrm>
            <a:off x="0" y="6356582"/>
            <a:ext cx="1196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Teams that start with * require initialization.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Naviguy and Ariel Univ. were considered a tie!</a:t>
            </a:r>
            <a:r>
              <a:rPr lang="en-US" sz="1400" dirty="0"/>
              <a:t> Ariel University is the winner as Naviguy required initialization while Ariel University did not.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A71EF-97CF-48B2-B45C-F4B6802E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57" y="619125"/>
            <a:ext cx="6352837" cy="3926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D9241-CBA9-4710-934A-7F9B26B1A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" y="530773"/>
            <a:ext cx="6477789" cy="40525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EA0656-9470-4F2D-A729-CED17690CE72}"/>
              </a:ext>
            </a:extLst>
          </p:cNvPr>
          <p:cNvSpPr txBox="1"/>
          <p:nvPr/>
        </p:nvSpPr>
        <p:spPr>
          <a:xfrm>
            <a:off x="1864196" y="301246"/>
            <a:ext cx="289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Naviguy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CD7053-4286-4B92-BA4A-1F21550CE958}"/>
              </a:ext>
            </a:extLst>
          </p:cNvPr>
          <p:cNvSpPr txBox="1"/>
          <p:nvPr/>
        </p:nvSpPr>
        <p:spPr>
          <a:xfrm>
            <a:off x="7928133" y="404165"/>
            <a:ext cx="289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Ariel Univ. (Step)</a:t>
            </a:r>
          </a:p>
        </p:txBody>
      </p:sp>
    </p:spTree>
    <p:extLst>
      <p:ext uri="{BB962C8B-B14F-4D97-AF65-F5344CB8AC3E}">
        <p14:creationId xmlns:p14="http://schemas.microsoft.com/office/powerpoint/2010/main" val="49921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8F2-E79F-4F7E-A51F-2278635D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3D Results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1E2E48-0C90-400F-988B-C88D16A3BE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328012"/>
              </p:ext>
            </p:extLst>
          </p:nvPr>
        </p:nvGraphicFramePr>
        <p:xfrm>
          <a:off x="306765" y="949797"/>
          <a:ext cx="11663025" cy="590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recto 79">
            <a:extLst>
              <a:ext uri="{FF2B5EF4-FFF2-40B4-BE49-F238E27FC236}">
                <a16:creationId xmlns:a16="http://schemas.microsoft.com/office/drawing/2014/main" id="{41F1691F-9C93-4EBB-B0F8-95A89E4D7874}"/>
              </a:ext>
            </a:extLst>
          </p:cNvPr>
          <p:cNvCxnSpPr>
            <a:cxnSpLocks/>
          </p:cNvCxnSpPr>
          <p:nvPr/>
        </p:nvCxnSpPr>
        <p:spPr>
          <a:xfrm>
            <a:off x="3285941" y="1221166"/>
            <a:ext cx="8179476" cy="1192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1">
            <a:extLst>
              <a:ext uri="{FF2B5EF4-FFF2-40B4-BE49-F238E27FC236}">
                <a16:creationId xmlns:a16="http://schemas.microsoft.com/office/drawing/2014/main" id="{68B65035-CEAE-44A1-BB6C-0CF70274B99A}"/>
              </a:ext>
            </a:extLst>
          </p:cNvPr>
          <p:cNvCxnSpPr>
            <a:cxnSpLocks/>
          </p:cNvCxnSpPr>
          <p:nvPr/>
        </p:nvCxnSpPr>
        <p:spPr>
          <a:xfrm flipH="1">
            <a:off x="4038950" y="1221166"/>
            <a:ext cx="67001" cy="3673317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81">
            <a:extLst>
              <a:ext uri="{FF2B5EF4-FFF2-40B4-BE49-F238E27FC236}">
                <a16:creationId xmlns:a16="http://schemas.microsoft.com/office/drawing/2014/main" id="{E4D68A22-C81C-4647-826A-10F349C45EFF}"/>
              </a:ext>
            </a:extLst>
          </p:cNvPr>
          <p:cNvCxnSpPr>
            <a:cxnSpLocks/>
          </p:cNvCxnSpPr>
          <p:nvPr/>
        </p:nvCxnSpPr>
        <p:spPr>
          <a:xfrm>
            <a:off x="8491104" y="1233095"/>
            <a:ext cx="0" cy="3329661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81">
            <a:extLst>
              <a:ext uri="{FF2B5EF4-FFF2-40B4-BE49-F238E27FC236}">
                <a16:creationId xmlns:a16="http://schemas.microsoft.com/office/drawing/2014/main" id="{0180CC48-B37A-42C1-BA19-656BE684BA75}"/>
              </a:ext>
            </a:extLst>
          </p:cNvPr>
          <p:cNvCxnSpPr>
            <a:cxnSpLocks/>
          </p:cNvCxnSpPr>
          <p:nvPr/>
        </p:nvCxnSpPr>
        <p:spPr>
          <a:xfrm>
            <a:off x="11465417" y="1221166"/>
            <a:ext cx="0" cy="332380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81">
            <a:extLst>
              <a:ext uri="{FF2B5EF4-FFF2-40B4-BE49-F238E27FC236}">
                <a16:creationId xmlns:a16="http://schemas.microsoft.com/office/drawing/2014/main" id="{0F3A2CA4-D4C4-4614-84F5-3F414E3E7C65}"/>
              </a:ext>
            </a:extLst>
          </p:cNvPr>
          <p:cNvCxnSpPr>
            <a:cxnSpLocks/>
          </p:cNvCxnSpPr>
          <p:nvPr/>
        </p:nvCxnSpPr>
        <p:spPr>
          <a:xfrm flipH="1">
            <a:off x="3285940" y="1207538"/>
            <a:ext cx="28117" cy="368694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3BBF1E-1083-4B0A-91CD-9850F53839EB}"/>
              </a:ext>
            </a:extLst>
          </p:cNvPr>
          <p:cNvSpPr txBox="1"/>
          <p:nvPr/>
        </p:nvSpPr>
        <p:spPr>
          <a:xfrm>
            <a:off x="7100458" y="837854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8C6C6-B0B1-4DDC-866C-8E8194555EAA}"/>
              </a:ext>
            </a:extLst>
          </p:cNvPr>
          <p:cNvSpPr txBox="1"/>
          <p:nvPr/>
        </p:nvSpPr>
        <p:spPr>
          <a:xfrm>
            <a:off x="5879891" y="4239590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Atmel</a:t>
            </a:r>
          </a:p>
          <a:p>
            <a:r>
              <a:rPr lang="en-US" dirty="0"/>
              <a:t>Phase</a:t>
            </a:r>
          </a:p>
        </p:txBody>
      </p:sp>
      <p:cxnSp>
        <p:nvCxnSpPr>
          <p:cNvPr id="19" name="Conector recto 79">
            <a:extLst>
              <a:ext uri="{FF2B5EF4-FFF2-40B4-BE49-F238E27FC236}">
                <a16:creationId xmlns:a16="http://schemas.microsoft.com/office/drawing/2014/main" id="{5831E339-4D93-4F87-9E03-0A013D79CCF4}"/>
              </a:ext>
            </a:extLst>
          </p:cNvPr>
          <p:cNvCxnSpPr>
            <a:cxnSpLocks/>
          </p:cNvCxnSpPr>
          <p:nvPr/>
        </p:nvCxnSpPr>
        <p:spPr>
          <a:xfrm>
            <a:off x="1829623" y="3386386"/>
            <a:ext cx="887315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81">
            <a:extLst>
              <a:ext uri="{FF2B5EF4-FFF2-40B4-BE49-F238E27FC236}">
                <a16:creationId xmlns:a16="http://schemas.microsoft.com/office/drawing/2014/main" id="{CD5BCFAF-F90A-4029-AD44-3114298CCFC4}"/>
              </a:ext>
            </a:extLst>
          </p:cNvPr>
          <p:cNvCxnSpPr>
            <a:cxnSpLocks/>
          </p:cNvCxnSpPr>
          <p:nvPr/>
        </p:nvCxnSpPr>
        <p:spPr>
          <a:xfrm flipH="1">
            <a:off x="1812873" y="3417071"/>
            <a:ext cx="33501" cy="169497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81">
            <a:extLst>
              <a:ext uri="{FF2B5EF4-FFF2-40B4-BE49-F238E27FC236}">
                <a16:creationId xmlns:a16="http://schemas.microsoft.com/office/drawing/2014/main" id="{40841730-362E-46BE-A3EC-A1213FBB47F7}"/>
              </a:ext>
            </a:extLst>
          </p:cNvPr>
          <p:cNvCxnSpPr>
            <a:cxnSpLocks/>
          </p:cNvCxnSpPr>
          <p:nvPr/>
        </p:nvCxnSpPr>
        <p:spPr>
          <a:xfrm flipH="1">
            <a:off x="4812819" y="3417071"/>
            <a:ext cx="12730" cy="1468850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81">
            <a:extLst>
              <a:ext uri="{FF2B5EF4-FFF2-40B4-BE49-F238E27FC236}">
                <a16:creationId xmlns:a16="http://schemas.microsoft.com/office/drawing/2014/main" id="{A40D341B-7092-4F78-B261-3A30D3F556A3}"/>
              </a:ext>
            </a:extLst>
          </p:cNvPr>
          <p:cNvCxnSpPr>
            <a:cxnSpLocks/>
          </p:cNvCxnSpPr>
          <p:nvPr/>
        </p:nvCxnSpPr>
        <p:spPr>
          <a:xfrm flipH="1">
            <a:off x="5560774" y="343939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81">
            <a:extLst>
              <a:ext uri="{FF2B5EF4-FFF2-40B4-BE49-F238E27FC236}">
                <a16:creationId xmlns:a16="http://schemas.microsoft.com/office/drawing/2014/main" id="{D49A2600-B71E-435D-AABE-903604828602}"/>
              </a:ext>
            </a:extLst>
          </p:cNvPr>
          <p:cNvCxnSpPr>
            <a:cxnSpLocks/>
          </p:cNvCxnSpPr>
          <p:nvPr/>
        </p:nvCxnSpPr>
        <p:spPr>
          <a:xfrm>
            <a:off x="6988435" y="1221166"/>
            <a:ext cx="0" cy="3547215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FECED4-052B-44E3-B05A-FD5185614B9B}"/>
              </a:ext>
            </a:extLst>
          </p:cNvPr>
          <p:cNvSpPr txBox="1"/>
          <p:nvPr/>
        </p:nvSpPr>
        <p:spPr>
          <a:xfrm>
            <a:off x="2185350" y="4444348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Sound+ </a:t>
            </a:r>
            <a:r>
              <a:rPr lang="en-US" dirty="0" err="1"/>
              <a:t>ARKit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E138E-09FC-4A97-8A0C-FB51124F1CFF}"/>
              </a:ext>
            </a:extLst>
          </p:cNvPr>
          <p:cNvSpPr txBox="1"/>
          <p:nvPr/>
        </p:nvSpPr>
        <p:spPr>
          <a:xfrm>
            <a:off x="687544" y="4465717"/>
            <a:ext cx="109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UWB+</a:t>
            </a:r>
          </a:p>
          <a:p>
            <a:r>
              <a:rPr lang="en-US" dirty="0" err="1"/>
              <a:t>ARKit</a:t>
            </a:r>
            <a:endParaRPr lang="en-US" dirty="0"/>
          </a:p>
        </p:txBody>
      </p:sp>
      <p:cxnSp>
        <p:nvCxnSpPr>
          <p:cNvPr id="34" name="Conector recto 81">
            <a:extLst>
              <a:ext uri="{FF2B5EF4-FFF2-40B4-BE49-F238E27FC236}">
                <a16:creationId xmlns:a16="http://schemas.microsoft.com/office/drawing/2014/main" id="{3A3812DF-2AE1-483C-8D94-AF44807F5E18}"/>
              </a:ext>
            </a:extLst>
          </p:cNvPr>
          <p:cNvCxnSpPr>
            <a:cxnSpLocks/>
          </p:cNvCxnSpPr>
          <p:nvPr/>
        </p:nvCxnSpPr>
        <p:spPr>
          <a:xfrm flipH="1">
            <a:off x="9953754" y="3410934"/>
            <a:ext cx="1" cy="58395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E5C9B7C-09E4-49FB-BBE8-741EC0187599}"/>
              </a:ext>
            </a:extLst>
          </p:cNvPr>
          <p:cNvSpPr txBox="1"/>
          <p:nvPr/>
        </p:nvSpPr>
        <p:spPr>
          <a:xfrm>
            <a:off x="5292826" y="3076615"/>
            <a:ext cx="114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UWB</a:t>
            </a:r>
          </a:p>
        </p:txBody>
      </p:sp>
      <p:cxnSp>
        <p:nvCxnSpPr>
          <p:cNvPr id="39" name="Conector recto 81">
            <a:extLst>
              <a:ext uri="{FF2B5EF4-FFF2-40B4-BE49-F238E27FC236}">
                <a16:creationId xmlns:a16="http://schemas.microsoft.com/office/drawing/2014/main" id="{C1009C4D-6F74-4B59-A82D-05039D5128FE}"/>
              </a:ext>
            </a:extLst>
          </p:cNvPr>
          <p:cNvCxnSpPr>
            <a:cxnSpLocks/>
          </p:cNvCxnSpPr>
          <p:nvPr/>
        </p:nvCxnSpPr>
        <p:spPr>
          <a:xfrm flipH="1">
            <a:off x="7767518" y="3411756"/>
            <a:ext cx="5993" cy="1328985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7CA22E6-8BB4-44E4-A0AA-83195F1DEC9A}"/>
              </a:ext>
            </a:extLst>
          </p:cNvPr>
          <p:cNvSpPr txBox="1"/>
          <p:nvPr/>
        </p:nvSpPr>
        <p:spPr>
          <a:xfrm>
            <a:off x="8691803" y="3994891"/>
            <a:ext cx="128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Camera+</a:t>
            </a:r>
          </a:p>
          <a:p>
            <a:r>
              <a:rPr lang="en-US" dirty="0"/>
              <a:t>LED + PDR</a:t>
            </a:r>
          </a:p>
        </p:txBody>
      </p:sp>
      <p:cxnSp>
        <p:nvCxnSpPr>
          <p:cNvPr id="44" name="Conector recto 81">
            <a:extLst>
              <a:ext uri="{FF2B5EF4-FFF2-40B4-BE49-F238E27FC236}">
                <a16:creationId xmlns:a16="http://schemas.microsoft.com/office/drawing/2014/main" id="{EECB9B4B-F431-4AEF-A7F8-CEEEB51D0B15}"/>
              </a:ext>
            </a:extLst>
          </p:cNvPr>
          <p:cNvCxnSpPr>
            <a:cxnSpLocks/>
          </p:cNvCxnSpPr>
          <p:nvPr/>
        </p:nvCxnSpPr>
        <p:spPr>
          <a:xfrm flipH="1">
            <a:off x="10702776" y="3375166"/>
            <a:ext cx="1" cy="196517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33389C-5A21-43F4-8E60-4B64D56FEE14}"/>
              </a:ext>
            </a:extLst>
          </p:cNvPr>
          <p:cNvSpPr txBox="1"/>
          <p:nvPr/>
        </p:nvSpPr>
        <p:spPr>
          <a:xfrm>
            <a:off x="0" y="6519011"/>
            <a:ext cx="11965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Teams that start with * require initialization. </a:t>
            </a:r>
            <a:r>
              <a:rPr lang="en-US" sz="1200" dirty="0">
                <a:solidFill>
                  <a:srgbClr val="FF0000"/>
                </a:solidFill>
              </a:rPr>
              <a:t>SND Smart Ltd and Yodel Labs are considered a tie!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04457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2817</TotalTime>
  <Words>669</Words>
  <Application>Microsoft Office PowerPoint</Application>
  <PresentationFormat>Widescreen</PresentationFormat>
  <Paragraphs>184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2018 Microsoft Indoor Localization Competition</vt:lpstr>
      <vt:lpstr>Competition Goals</vt:lpstr>
      <vt:lpstr>2018: Porto</vt:lpstr>
      <vt:lpstr>Two Categories</vt:lpstr>
      <vt:lpstr>Evaluation Process</vt:lpstr>
      <vt:lpstr>Evaluation Area - Two Floors</vt:lpstr>
      <vt:lpstr>Ground Truth Measurements &amp; Evaluation</vt:lpstr>
      <vt:lpstr>2D Results</vt:lpstr>
      <vt:lpstr>3D Results</vt:lpstr>
      <vt:lpstr>3D Results</vt:lpstr>
      <vt:lpstr>3D Results</vt:lpstr>
      <vt:lpstr>3D Results</vt:lpstr>
      <vt:lpstr>3D Results</vt:lpstr>
      <vt:lpstr>3D Results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Microsoft Indoor Localization Competition</dc:title>
  <dc:creator>Dimitros</dc:creator>
  <cp:lastModifiedBy>Dimitrios Lymberopoulos</cp:lastModifiedBy>
  <cp:revision>35</cp:revision>
  <dcterms:created xsi:type="dcterms:W3CDTF">2017-04-20T03:40:35Z</dcterms:created>
  <dcterms:modified xsi:type="dcterms:W3CDTF">2018-04-17T23:41:04Z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dlymper@microsoft.com</vt:lpwstr>
  </property>
  <property fmtid="{D5CDD505-2E9C-101B-9397-08002B2CF9AE}" pid="5" name="MSIP_Label_f42aa342-8706-4288-bd11-ebb85995028c_SetDate">
    <vt:lpwstr>2018-04-11T23:28:39.7952462Z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