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9" r:id="rId3"/>
    <p:sldId id="268" r:id="rId4"/>
    <p:sldId id="275" r:id="rId5"/>
    <p:sldId id="279" r:id="rId6"/>
    <p:sldId id="274" r:id="rId7"/>
    <p:sldId id="277" r:id="rId8"/>
    <p:sldId id="276" r:id="rId9"/>
    <p:sldId id="278" r:id="rId10"/>
    <p:sldId id="259" r:id="rId11"/>
    <p:sldId id="270" r:id="rId12"/>
    <p:sldId id="271" r:id="rId13"/>
    <p:sldId id="260" r:id="rId14"/>
    <p:sldId id="261" r:id="rId15"/>
    <p:sldId id="262" r:id="rId16"/>
    <p:sldId id="264" r:id="rId17"/>
    <p:sldId id="280" r:id="rId18"/>
    <p:sldId id="281" r:id="rId19"/>
    <p:sldId id="265" r:id="rId20"/>
    <p:sldId id="282" r:id="rId21"/>
    <p:sldId id="263" r:id="rId22"/>
    <p:sldId id="266"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26" d="100"/>
          <a:sy n="126" d="100"/>
        </p:scale>
        <p:origin x="92"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os Lymberopoulos" userId="0de8f857-bd70-4683-a876-edcfad0448ac" providerId="ADAL" clId="{FC949799-62E3-4D16-8661-AC5ADC760BA3}"/>
    <pc:docChg chg="custSel addSld delSld modSld sldOrd">
      <pc:chgData name="Dimitrios Lymberopoulos" userId="0de8f857-bd70-4683-a876-edcfad0448ac" providerId="ADAL" clId="{FC949799-62E3-4D16-8661-AC5ADC760BA3}" dt="2018-02-27T22:23:54.653" v="4352" actId="20577"/>
      <pc:docMkLst>
        <pc:docMk/>
      </pc:docMkLst>
      <pc:sldChg chg="modSp">
        <pc:chgData name="Dimitrios Lymberopoulos" userId="0de8f857-bd70-4683-a876-edcfad0448ac" providerId="ADAL" clId="{FC949799-62E3-4D16-8661-AC5ADC760BA3}" dt="2018-02-26T18:39:44.913" v="0" actId="20577"/>
        <pc:sldMkLst>
          <pc:docMk/>
          <pc:sldMk cId="657404045" sldId="256"/>
        </pc:sldMkLst>
        <pc:spChg chg="mod">
          <ac:chgData name="Dimitrios Lymberopoulos" userId="0de8f857-bd70-4683-a876-edcfad0448ac" providerId="ADAL" clId="{FC949799-62E3-4D16-8661-AC5ADC760BA3}" dt="2018-02-26T18:39:44.913" v="0" actId="20577"/>
          <ac:spMkLst>
            <pc:docMk/>
            <pc:sldMk cId="657404045" sldId="256"/>
            <ac:spMk id="3" creationId="{00000000-0000-0000-0000-000000000000}"/>
          </ac:spMkLst>
        </pc:spChg>
      </pc:sldChg>
      <pc:sldChg chg="modSp">
        <pc:chgData name="Dimitrios Lymberopoulos" userId="0de8f857-bd70-4683-a876-edcfad0448ac" providerId="ADAL" clId="{FC949799-62E3-4D16-8661-AC5ADC760BA3}" dt="2018-02-26T19:05:23.167" v="1047" actId="20577"/>
        <pc:sldMkLst>
          <pc:docMk/>
          <pc:sldMk cId="3991402419" sldId="259"/>
        </pc:sldMkLst>
        <pc:spChg chg="mod">
          <ac:chgData name="Dimitrios Lymberopoulos" userId="0de8f857-bd70-4683-a876-edcfad0448ac" providerId="ADAL" clId="{FC949799-62E3-4D16-8661-AC5ADC760BA3}" dt="2018-02-26T19:05:23.167" v="1047" actId="20577"/>
          <ac:spMkLst>
            <pc:docMk/>
            <pc:sldMk cId="3991402419" sldId="259"/>
            <ac:spMk id="3" creationId="{00000000-0000-0000-0000-000000000000}"/>
          </ac:spMkLst>
        </pc:spChg>
      </pc:sldChg>
      <pc:sldChg chg="modSp">
        <pc:chgData name="Dimitrios Lymberopoulos" userId="0de8f857-bd70-4683-a876-edcfad0448ac" providerId="ADAL" clId="{FC949799-62E3-4D16-8661-AC5ADC760BA3}" dt="2018-02-27T22:21:38.973" v="4304"/>
        <pc:sldMkLst>
          <pc:docMk/>
          <pc:sldMk cId="2721839229" sldId="260"/>
        </pc:sldMkLst>
        <pc:spChg chg="mod">
          <ac:chgData name="Dimitrios Lymberopoulos" userId="0de8f857-bd70-4683-a876-edcfad0448ac" providerId="ADAL" clId="{FC949799-62E3-4D16-8661-AC5ADC760BA3}" dt="2018-02-27T22:21:38.973" v="4304"/>
          <ac:spMkLst>
            <pc:docMk/>
            <pc:sldMk cId="2721839229" sldId="260"/>
            <ac:spMk id="3" creationId="{00000000-0000-0000-0000-000000000000}"/>
          </ac:spMkLst>
        </pc:spChg>
      </pc:sldChg>
      <pc:sldChg chg="modSp">
        <pc:chgData name="Dimitrios Lymberopoulos" userId="0de8f857-bd70-4683-a876-edcfad0448ac" providerId="ADAL" clId="{FC949799-62E3-4D16-8661-AC5ADC760BA3}" dt="2018-02-26T19:06:58.187" v="1050" actId="20577"/>
        <pc:sldMkLst>
          <pc:docMk/>
          <pc:sldMk cId="1478422137" sldId="261"/>
        </pc:sldMkLst>
        <pc:spChg chg="mod">
          <ac:chgData name="Dimitrios Lymberopoulos" userId="0de8f857-bd70-4683-a876-edcfad0448ac" providerId="ADAL" clId="{FC949799-62E3-4D16-8661-AC5ADC760BA3}" dt="2018-02-26T19:06:58.187" v="1050" actId="20577"/>
          <ac:spMkLst>
            <pc:docMk/>
            <pc:sldMk cId="1478422137" sldId="261"/>
            <ac:spMk id="3" creationId="{00000000-0000-0000-0000-000000000000}"/>
          </ac:spMkLst>
        </pc:spChg>
      </pc:sldChg>
      <pc:sldChg chg="modSp">
        <pc:chgData name="Dimitrios Lymberopoulos" userId="0de8f857-bd70-4683-a876-edcfad0448ac" providerId="ADAL" clId="{FC949799-62E3-4D16-8661-AC5ADC760BA3}" dt="2018-02-26T19:07:43.835" v="1101" actId="20577"/>
        <pc:sldMkLst>
          <pc:docMk/>
          <pc:sldMk cId="3598762650" sldId="262"/>
        </pc:sldMkLst>
        <pc:spChg chg="mod">
          <ac:chgData name="Dimitrios Lymberopoulos" userId="0de8f857-bd70-4683-a876-edcfad0448ac" providerId="ADAL" clId="{FC949799-62E3-4D16-8661-AC5ADC760BA3}" dt="2018-02-26T19:07:43.835" v="1101" actId="20577"/>
          <ac:spMkLst>
            <pc:docMk/>
            <pc:sldMk cId="3598762650" sldId="262"/>
            <ac:spMk id="3" creationId="{00000000-0000-0000-0000-000000000000}"/>
          </ac:spMkLst>
        </pc:spChg>
      </pc:sldChg>
      <pc:sldChg chg="ord">
        <pc:chgData name="Dimitrios Lymberopoulos" userId="0de8f857-bd70-4683-a876-edcfad0448ac" providerId="ADAL" clId="{FC949799-62E3-4D16-8661-AC5ADC760BA3}" dt="2018-02-26T19:55:38.445" v="3073" actId="20577"/>
        <pc:sldMkLst>
          <pc:docMk/>
          <pc:sldMk cId="1126066910" sldId="263"/>
        </pc:sldMkLst>
      </pc:sldChg>
      <pc:sldChg chg="modSp">
        <pc:chgData name="Dimitrios Lymberopoulos" userId="0de8f857-bd70-4683-a876-edcfad0448ac" providerId="ADAL" clId="{FC949799-62E3-4D16-8661-AC5ADC760BA3}" dt="2018-02-26T19:22:26.576" v="1661" actId="20577"/>
        <pc:sldMkLst>
          <pc:docMk/>
          <pc:sldMk cId="3579404715" sldId="264"/>
        </pc:sldMkLst>
        <pc:spChg chg="mod">
          <ac:chgData name="Dimitrios Lymberopoulos" userId="0de8f857-bd70-4683-a876-edcfad0448ac" providerId="ADAL" clId="{FC949799-62E3-4D16-8661-AC5ADC760BA3}" dt="2018-02-26T19:22:26.576" v="1661" actId="20577"/>
          <ac:spMkLst>
            <pc:docMk/>
            <pc:sldMk cId="3579404715" sldId="264"/>
            <ac:spMk id="3" creationId="{00000000-0000-0000-0000-000000000000}"/>
          </ac:spMkLst>
        </pc:spChg>
      </pc:sldChg>
      <pc:sldChg chg="modSp">
        <pc:chgData name="Dimitrios Lymberopoulos" userId="0de8f857-bd70-4683-a876-edcfad0448ac" providerId="ADAL" clId="{FC949799-62E3-4D16-8661-AC5ADC760BA3}" dt="2018-02-27T22:23:54.653" v="4352" actId="20577"/>
        <pc:sldMkLst>
          <pc:docMk/>
          <pc:sldMk cId="260901639" sldId="265"/>
        </pc:sldMkLst>
        <pc:spChg chg="mod">
          <ac:chgData name="Dimitrios Lymberopoulos" userId="0de8f857-bd70-4683-a876-edcfad0448ac" providerId="ADAL" clId="{FC949799-62E3-4D16-8661-AC5ADC760BA3}" dt="2018-02-27T22:23:54.653" v="4352" actId="20577"/>
          <ac:spMkLst>
            <pc:docMk/>
            <pc:sldMk cId="260901639" sldId="265"/>
            <ac:spMk id="3" creationId="{00000000-0000-0000-0000-000000000000}"/>
          </ac:spMkLst>
        </pc:spChg>
      </pc:sldChg>
      <pc:sldChg chg="modSp">
        <pc:chgData name="Dimitrios Lymberopoulos" userId="0de8f857-bd70-4683-a876-edcfad0448ac" providerId="ADAL" clId="{FC949799-62E3-4D16-8661-AC5ADC760BA3}" dt="2018-02-26T19:12:11.588" v="1275" actId="20577"/>
        <pc:sldMkLst>
          <pc:docMk/>
          <pc:sldMk cId="607626742" sldId="266"/>
        </pc:sldMkLst>
        <pc:spChg chg="mod">
          <ac:chgData name="Dimitrios Lymberopoulos" userId="0de8f857-bd70-4683-a876-edcfad0448ac" providerId="ADAL" clId="{FC949799-62E3-4D16-8661-AC5ADC760BA3}" dt="2018-02-26T19:12:11.588" v="1275" actId="20577"/>
          <ac:spMkLst>
            <pc:docMk/>
            <pc:sldMk cId="607626742" sldId="266"/>
            <ac:spMk id="3" creationId="{00000000-0000-0000-0000-000000000000}"/>
          </ac:spMkLst>
        </pc:spChg>
      </pc:sldChg>
      <pc:sldChg chg="modSp">
        <pc:chgData name="Dimitrios Lymberopoulos" userId="0de8f857-bd70-4683-a876-edcfad0448ac" providerId="ADAL" clId="{FC949799-62E3-4D16-8661-AC5ADC760BA3}" dt="2018-02-26T18:43:18.319" v="88" actId="20577"/>
        <pc:sldMkLst>
          <pc:docMk/>
          <pc:sldMk cId="2866960510" sldId="268"/>
        </pc:sldMkLst>
        <pc:spChg chg="mod">
          <ac:chgData name="Dimitrios Lymberopoulos" userId="0de8f857-bd70-4683-a876-edcfad0448ac" providerId="ADAL" clId="{FC949799-62E3-4D16-8661-AC5ADC760BA3}" dt="2018-02-26T18:43:18.319" v="88" actId="20577"/>
          <ac:spMkLst>
            <pc:docMk/>
            <pc:sldMk cId="2866960510" sldId="268"/>
            <ac:spMk id="3" creationId="{00000000-0000-0000-0000-000000000000}"/>
          </ac:spMkLst>
        </pc:spChg>
      </pc:sldChg>
      <pc:sldChg chg="modSp">
        <pc:chgData name="Dimitrios Lymberopoulos" userId="0de8f857-bd70-4683-a876-edcfad0448ac" providerId="ADAL" clId="{FC949799-62E3-4D16-8661-AC5ADC760BA3}" dt="2018-02-26T18:41:25.315" v="18" actId="20577"/>
        <pc:sldMkLst>
          <pc:docMk/>
          <pc:sldMk cId="2994084117" sldId="269"/>
        </pc:sldMkLst>
        <pc:spChg chg="mod">
          <ac:chgData name="Dimitrios Lymberopoulos" userId="0de8f857-bd70-4683-a876-edcfad0448ac" providerId="ADAL" clId="{FC949799-62E3-4D16-8661-AC5ADC760BA3}" dt="2018-02-26T18:41:25.315" v="18" actId="20577"/>
          <ac:spMkLst>
            <pc:docMk/>
            <pc:sldMk cId="2994084117" sldId="269"/>
            <ac:spMk id="3" creationId="{00000000-0000-0000-0000-000000000000}"/>
          </ac:spMkLst>
        </pc:spChg>
      </pc:sldChg>
      <pc:sldChg chg="modSp">
        <pc:chgData name="Dimitrios Lymberopoulos" userId="0de8f857-bd70-4683-a876-edcfad0448ac" providerId="ADAL" clId="{FC949799-62E3-4D16-8661-AC5ADC760BA3}" dt="2018-02-27T22:21:12.218" v="4271" actId="20577"/>
        <pc:sldMkLst>
          <pc:docMk/>
          <pc:sldMk cId="3035741710" sldId="271"/>
        </pc:sldMkLst>
        <pc:spChg chg="mod">
          <ac:chgData name="Dimitrios Lymberopoulos" userId="0de8f857-bd70-4683-a876-edcfad0448ac" providerId="ADAL" clId="{FC949799-62E3-4D16-8661-AC5ADC760BA3}" dt="2018-02-27T22:21:12.218" v="4271" actId="20577"/>
          <ac:spMkLst>
            <pc:docMk/>
            <pc:sldMk cId="3035741710" sldId="271"/>
            <ac:spMk id="3" creationId="{00000000-0000-0000-0000-000000000000}"/>
          </ac:spMkLst>
        </pc:spChg>
      </pc:sldChg>
      <pc:sldChg chg="del">
        <pc:chgData name="Dimitrios Lymberopoulos" userId="0de8f857-bd70-4683-a876-edcfad0448ac" providerId="ADAL" clId="{FC949799-62E3-4D16-8661-AC5ADC760BA3}" dt="2018-02-26T19:09:34.996" v="1259" actId="2696"/>
        <pc:sldMkLst>
          <pc:docMk/>
          <pc:sldMk cId="2101577861" sldId="273"/>
        </pc:sldMkLst>
      </pc:sldChg>
      <pc:sldChg chg="addSp delSp modSp">
        <pc:chgData name="Dimitrios Lymberopoulos" userId="0de8f857-bd70-4683-a876-edcfad0448ac" providerId="ADAL" clId="{FC949799-62E3-4D16-8661-AC5ADC760BA3}" dt="2018-02-26T19:00:16.486" v="777" actId="20577"/>
        <pc:sldMkLst>
          <pc:docMk/>
          <pc:sldMk cId="2823093853" sldId="274"/>
        </pc:sldMkLst>
        <pc:spChg chg="del">
          <ac:chgData name="Dimitrios Lymberopoulos" userId="0de8f857-bd70-4683-a876-edcfad0448ac" providerId="ADAL" clId="{FC949799-62E3-4D16-8661-AC5ADC760BA3}" dt="2018-02-26T18:44:43.247" v="146" actId="478"/>
          <ac:spMkLst>
            <pc:docMk/>
            <pc:sldMk cId="2823093853" sldId="274"/>
            <ac:spMk id="3" creationId="{00000000-0000-0000-0000-000000000000}"/>
          </ac:spMkLst>
        </pc:spChg>
        <pc:spChg chg="add mod">
          <ac:chgData name="Dimitrios Lymberopoulos" userId="0de8f857-bd70-4683-a876-edcfad0448ac" providerId="ADAL" clId="{FC949799-62E3-4D16-8661-AC5ADC760BA3}" dt="2018-02-26T18:59:01.451" v="755" actId="122"/>
          <ac:spMkLst>
            <pc:docMk/>
            <pc:sldMk cId="2823093853" sldId="274"/>
            <ac:spMk id="10" creationId="{C6A2766F-222F-44EC-9BD0-9A2D27CFA1B0}"/>
          </ac:spMkLst>
        </pc:spChg>
        <pc:spChg chg="add mod">
          <ac:chgData name="Dimitrios Lymberopoulos" userId="0de8f857-bd70-4683-a876-edcfad0448ac" providerId="ADAL" clId="{FC949799-62E3-4D16-8661-AC5ADC760BA3}" dt="2018-02-26T19:00:16.486" v="777" actId="20577"/>
          <ac:spMkLst>
            <pc:docMk/>
            <pc:sldMk cId="2823093853" sldId="274"/>
            <ac:spMk id="11" creationId="{AEB79370-4F33-405F-858F-DD68492B1620}"/>
          </ac:spMkLst>
        </pc:spChg>
        <pc:picChg chg="add mod">
          <ac:chgData name="Dimitrios Lymberopoulos" userId="0de8f857-bd70-4683-a876-edcfad0448ac" providerId="ADAL" clId="{FC949799-62E3-4D16-8661-AC5ADC760BA3}" dt="2018-02-26T18:58:43.274" v="731" actId="1076"/>
          <ac:picMkLst>
            <pc:docMk/>
            <pc:sldMk cId="2823093853" sldId="274"/>
            <ac:picMk id="5" creationId="{F0EAC381-D65C-4C16-98FD-C093F387F01F}"/>
          </ac:picMkLst>
        </pc:picChg>
        <pc:picChg chg="add del mod">
          <ac:chgData name="Dimitrios Lymberopoulos" userId="0de8f857-bd70-4683-a876-edcfad0448ac" providerId="ADAL" clId="{FC949799-62E3-4D16-8661-AC5ADC760BA3}" dt="2018-02-26T18:58:40.339" v="730" actId="478"/>
          <ac:picMkLst>
            <pc:docMk/>
            <pc:sldMk cId="2823093853" sldId="274"/>
            <ac:picMk id="7" creationId="{21D6374B-BF0E-4F26-9625-8DE61434780A}"/>
          </ac:picMkLst>
        </pc:picChg>
        <pc:picChg chg="add mod">
          <ac:chgData name="Dimitrios Lymberopoulos" userId="0de8f857-bd70-4683-a876-edcfad0448ac" providerId="ADAL" clId="{FC949799-62E3-4D16-8661-AC5ADC760BA3}" dt="2018-02-26T18:58:37.214" v="729" actId="14100"/>
          <ac:picMkLst>
            <pc:docMk/>
            <pc:sldMk cId="2823093853" sldId="274"/>
            <ac:picMk id="9" creationId="{37E9AFC0-A312-4977-B4BC-AB0A4CE20109}"/>
          </ac:picMkLst>
        </pc:picChg>
      </pc:sldChg>
      <pc:sldChg chg="modSp">
        <pc:chgData name="Dimitrios Lymberopoulos" userId="0de8f857-bd70-4683-a876-edcfad0448ac" providerId="ADAL" clId="{FC949799-62E3-4D16-8661-AC5ADC760BA3}" dt="2018-02-26T18:44:00.680" v="145" actId="20577"/>
        <pc:sldMkLst>
          <pc:docMk/>
          <pc:sldMk cId="440170105" sldId="275"/>
        </pc:sldMkLst>
        <pc:spChg chg="mod">
          <ac:chgData name="Dimitrios Lymberopoulos" userId="0de8f857-bd70-4683-a876-edcfad0448ac" providerId="ADAL" clId="{FC949799-62E3-4D16-8661-AC5ADC760BA3}" dt="2018-02-26T18:44:00.680" v="145" actId="20577"/>
          <ac:spMkLst>
            <pc:docMk/>
            <pc:sldMk cId="440170105" sldId="275"/>
            <ac:spMk id="3" creationId="{00000000-0000-0000-0000-000000000000}"/>
          </ac:spMkLst>
        </pc:spChg>
      </pc:sldChg>
      <pc:sldChg chg="addSp delSp modSp">
        <pc:chgData name="Dimitrios Lymberopoulos" userId="0de8f857-bd70-4683-a876-edcfad0448ac" providerId="ADAL" clId="{FC949799-62E3-4D16-8661-AC5ADC760BA3}" dt="2018-02-26T19:09:27.028" v="1258" actId="20577"/>
        <pc:sldMkLst>
          <pc:docMk/>
          <pc:sldMk cId="2412615935" sldId="279"/>
        </pc:sldMkLst>
        <pc:spChg chg="mod">
          <ac:chgData name="Dimitrios Lymberopoulos" userId="0de8f857-bd70-4683-a876-edcfad0448ac" providerId="ADAL" clId="{FC949799-62E3-4D16-8661-AC5ADC760BA3}" dt="2018-02-26T19:00:34.687" v="805" actId="20577"/>
          <ac:spMkLst>
            <pc:docMk/>
            <pc:sldMk cId="2412615935" sldId="279"/>
            <ac:spMk id="2" creationId="{00000000-0000-0000-0000-000000000000}"/>
          </ac:spMkLst>
        </pc:spChg>
        <pc:spChg chg="del">
          <ac:chgData name="Dimitrios Lymberopoulos" userId="0de8f857-bd70-4683-a876-edcfad0448ac" providerId="ADAL" clId="{FC949799-62E3-4D16-8661-AC5ADC760BA3}" dt="2018-02-26T18:57:24.931" v="724" actId="478"/>
          <ac:spMkLst>
            <pc:docMk/>
            <pc:sldMk cId="2412615935" sldId="279"/>
            <ac:spMk id="6" creationId="{00000000-0000-0000-0000-000000000000}"/>
          </ac:spMkLst>
        </pc:spChg>
        <pc:spChg chg="del">
          <ac:chgData name="Dimitrios Lymberopoulos" userId="0de8f857-bd70-4683-a876-edcfad0448ac" providerId="ADAL" clId="{FC949799-62E3-4D16-8661-AC5ADC760BA3}" dt="2018-02-26T19:03:50.648" v="901" actId="478"/>
          <ac:spMkLst>
            <pc:docMk/>
            <pc:sldMk cId="2412615935" sldId="279"/>
            <ac:spMk id="11" creationId="{00000000-0000-0000-0000-000000000000}"/>
          </ac:spMkLst>
        </pc:spChg>
        <pc:spChg chg="mod">
          <ac:chgData name="Dimitrios Lymberopoulos" userId="0de8f857-bd70-4683-a876-edcfad0448ac" providerId="ADAL" clId="{FC949799-62E3-4D16-8661-AC5ADC760BA3}" dt="2018-02-26T19:03:31.030" v="896" actId="1076"/>
          <ac:spMkLst>
            <pc:docMk/>
            <pc:sldMk cId="2412615935" sldId="279"/>
            <ac:spMk id="14" creationId="{00000000-0000-0000-0000-000000000000}"/>
          </ac:spMkLst>
        </pc:spChg>
        <pc:spChg chg="del">
          <ac:chgData name="Dimitrios Lymberopoulos" userId="0de8f857-bd70-4683-a876-edcfad0448ac" providerId="ADAL" clId="{FC949799-62E3-4D16-8661-AC5ADC760BA3}" dt="2018-02-26T18:54:49.519" v="716" actId="478"/>
          <ac:spMkLst>
            <pc:docMk/>
            <pc:sldMk cId="2412615935" sldId="279"/>
            <ac:spMk id="15" creationId="{00000000-0000-0000-0000-000000000000}"/>
          </ac:spMkLst>
        </pc:spChg>
        <pc:spChg chg="del">
          <ac:chgData name="Dimitrios Lymberopoulos" userId="0de8f857-bd70-4683-a876-edcfad0448ac" providerId="ADAL" clId="{FC949799-62E3-4D16-8661-AC5ADC760BA3}" dt="2018-02-26T18:57:20.432" v="723" actId="478"/>
          <ac:spMkLst>
            <pc:docMk/>
            <pc:sldMk cId="2412615935" sldId="279"/>
            <ac:spMk id="17" creationId="{00000000-0000-0000-0000-000000000000}"/>
          </ac:spMkLst>
        </pc:spChg>
        <pc:spChg chg="del">
          <ac:chgData name="Dimitrios Lymberopoulos" userId="0de8f857-bd70-4683-a876-edcfad0448ac" providerId="ADAL" clId="{FC949799-62E3-4D16-8661-AC5ADC760BA3}" dt="2018-02-26T18:55:29.237" v="718" actId="478"/>
          <ac:spMkLst>
            <pc:docMk/>
            <pc:sldMk cId="2412615935" sldId="279"/>
            <ac:spMk id="18" creationId="{00000000-0000-0000-0000-000000000000}"/>
          </ac:spMkLst>
        </pc:spChg>
        <pc:spChg chg="mod">
          <ac:chgData name="Dimitrios Lymberopoulos" userId="0de8f857-bd70-4683-a876-edcfad0448ac" providerId="ADAL" clId="{FC949799-62E3-4D16-8661-AC5ADC760BA3}" dt="2018-02-26T19:02:34.876" v="888" actId="164"/>
          <ac:spMkLst>
            <pc:docMk/>
            <pc:sldMk cId="2412615935" sldId="279"/>
            <ac:spMk id="25" creationId="{00000000-0000-0000-0000-000000000000}"/>
          </ac:spMkLst>
        </pc:spChg>
        <pc:spChg chg="mod">
          <ac:chgData name="Dimitrios Lymberopoulos" userId="0de8f857-bd70-4683-a876-edcfad0448ac" providerId="ADAL" clId="{FC949799-62E3-4D16-8661-AC5ADC760BA3}" dt="2018-02-26T19:02:34.876" v="888" actId="164"/>
          <ac:spMkLst>
            <pc:docMk/>
            <pc:sldMk cId="2412615935" sldId="279"/>
            <ac:spMk id="27" creationId="{00000000-0000-0000-0000-000000000000}"/>
          </ac:spMkLst>
        </pc:spChg>
        <pc:spChg chg="mod">
          <ac:chgData name="Dimitrios Lymberopoulos" userId="0de8f857-bd70-4683-a876-edcfad0448ac" providerId="ADAL" clId="{FC949799-62E3-4D16-8661-AC5ADC760BA3}" dt="2018-02-26T19:02:34.876" v="888" actId="164"/>
          <ac:spMkLst>
            <pc:docMk/>
            <pc:sldMk cId="2412615935" sldId="279"/>
            <ac:spMk id="32" creationId="{00000000-0000-0000-0000-000000000000}"/>
          </ac:spMkLst>
        </pc:spChg>
        <pc:spChg chg="del">
          <ac:chgData name="Dimitrios Lymberopoulos" userId="0de8f857-bd70-4683-a876-edcfad0448ac" providerId="ADAL" clId="{FC949799-62E3-4D16-8661-AC5ADC760BA3}" dt="2018-02-26T18:57:08.912" v="721" actId="478"/>
          <ac:spMkLst>
            <pc:docMk/>
            <pc:sldMk cId="2412615935" sldId="279"/>
            <ac:spMk id="33" creationId="{00000000-0000-0000-0000-000000000000}"/>
          </ac:spMkLst>
        </pc:spChg>
        <pc:spChg chg="mod">
          <ac:chgData name="Dimitrios Lymberopoulos" userId="0de8f857-bd70-4683-a876-edcfad0448ac" providerId="ADAL" clId="{FC949799-62E3-4D16-8661-AC5ADC760BA3}" dt="2018-02-26T19:09:27.028" v="1258" actId="20577"/>
          <ac:spMkLst>
            <pc:docMk/>
            <pc:sldMk cId="2412615935" sldId="279"/>
            <ac:spMk id="35" creationId="{00000000-0000-0000-0000-000000000000}"/>
          </ac:spMkLst>
        </pc:spChg>
        <pc:grpChg chg="add mod">
          <ac:chgData name="Dimitrios Lymberopoulos" userId="0de8f857-bd70-4683-a876-edcfad0448ac" providerId="ADAL" clId="{FC949799-62E3-4D16-8661-AC5ADC760BA3}" dt="2018-02-26T19:02:37.064" v="889" actId="1076"/>
          <ac:grpSpMkLst>
            <pc:docMk/>
            <pc:sldMk cId="2412615935" sldId="279"/>
            <ac:grpSpMk id="13" creationId="{7B7B42D1-5319-4436-8BB3-4BBC1AB87CAC}"/>
          </ac:grpSpMkLst>
        </pc:grpChg>
        <pc:picChg chg="del">
          <ac:chgData name="Dimitrios Lymberopoulos" userId="0de8f857-bd70-4683-a876-edcfad0448ac" providerId="ADAL" clId="{FC949799-62E3-4D16-8661-AC5ADC760BA3}" dt="2018-02-26T18:55:22.841" v="717" actId="478"/>
          <ac:picMkLst>
            <pc:docMk/>
            <pc:sldMk cId="2412615935" sldId="279"/>
            <ac:picMk id="4" creationId="{00000000-0000-0000-0000-000000000000}"/>
          </ac:picMkLst>
        </pc:picChg>
        <pc:picChg chg="del">
          <ac:chgData name="Dimitrios Lymberopoulos" userId="0de8f857-bd70-4683-a876-edcfad0448ac" providerId="ADAL" clId="{FC949799-62E3-4D16-8661-AC5ADC760BA3}" dt="2018-02-26T18:57:06.028" v="720" actId="478"/>
          <ac:picMkLst>
            <pc:docMk/>
            <pc:sldMk cId="2412615935" sldId="279"/>
            <ac:picMk id="5" creationId="{00000000-0000-0000-0000-000000000000}"/>
          </ac:picMkLst>
        </pc:picChg>
        <pc:picChg chg="add mod ord">
          <ac:chgData name="Dimitrios Lymberopoulos" userId="0de8f857-bd70-4683-a876-edcfad0448ac" providerId="ADAL" clId="{FC949799-62E3-4D16-8661-AC5ADC760BA3}" dt="2018-02-26T19:02:34.876" v="888" actId="164"/>
          <ac:picMkLst>
            <pc:docMk/>
            <pc:sldMk cId="2412615935" sldId="279"/>
            <ac:picMk id="7" creationId="{28F2339B-6126-43CE-84EE-69AEFDA81649}"/>
          </ac:picMkLst>
        </pc:picChg>
        <pc:cxnChg chg="mod">
          <ac:chgData name="Dimitrios Lymberopoulos" userId="0de8f857-bd70-4683-a876-edcfad0448ac" providerId="ADAL" clId="{FC949799-62E3-4D16-8661-AC5ADC760BA3}" dt="2018-02-26T19:02:34.876" v="888" actId="164"/>
          <ac:cxnSpMkLst>
            <pc:docMk/>
            <pc:sldMk cId="2412615935" sldId="279"/>
            <ac:cxnSpMk id="20" creationId="{00000000-0000-0000-0000-000000000000}"/>
          </ac:cxnSpMkLst>
        </pc:cxnChg>
        <pc:cxnChg chg="mod">
          <ac:chgData name="Dimitrios Lymberopoulos" userId="0de8f857-bd70-4683-a876-edcfad0448ac" providerId="ADAL" clId="{FC949799-62E3-4D16-8661-AC5ADC760BA3}" dt="2018-02-26T19:02:34.876" v="888" actId="164"/>
          <ac:cxnSpMkLst>
            <pc:docMk/>
            <pc:sldMk cId="2412615935" sldId="279"/>
            <ac:cxnSpMk id="26" creationId="{00000000-0000-0000-0000-000000000000}"/>
          </ac:cxnSpMkLst>
        </pc:cxnChg>
        <pc:cxnChg chg="mod">
          <ac:chgData name="Dimitrios Lymberopoulos" userId="0de8f857-bd70-4683-a876-edcfad0448ac" providerId="ADAL" clId="{FC949799-62E3-4D16-8661-AC5ADC760BA3}" dt="2018-02-26T19:02:34.876" v="888" actId="164"/>
          <ac:cxnSpMkLst>
            <pc:docMk/>
            <pc:sldMk cId="2412615935" sldId="279"/>
            <ac:cxnSpMk id="31" creationId="{00000000-0000-0000-0000-000000000000}"/>
          </ac:cxnSpMkLst>
        </pc:cxnChg>
      </pc:sldChg>
      <pc:sldChg chg="modSp">
        <pc:chgData name="Dimitrios Lymberopoulos" userId="0de8f857-bd70-4683-a876-edcfad0448ac" providerId="ADAL" clId="{FC949799-62E3-4D16-8661-AC5ADC760BA3}" dt="2018-02-26T20:12:37.945" v="4066" actId="20577"/>
        <pc:sldMkLst>
          <pc:docMk/>
          <pc:sldMk cId="2150804970" sldId="280"/>
        </pc:sldMkLst>
        <pc:spChg chg="mod">
          <ac:chgData name="Dimitrios Lymberopoulos" userId="0de8f857-bd70-4683-a876-edcfad0448ac" providerId="ADAL" clId="{FC949799-62E3-4D16-8661-AC5ADC760BA3}" dt="2018-02-26T20:12:37.945" v="4066" actId="20577"/>
          <ac:spMkLst>
            <pc:docMk/>
            <pc:sldMk cId="2150804970" sldId="280"/>
            <ac:spMk id="3" creationId="{00000000-0000-0000-0000-000000000000}"/>
          </ac:spMkLst>
        </pc:spChg>
      </pc:sldChg>
      <pc:sldChg chg="addSp delSp modSp add">
        <pc:chgData name="Dimitrios Lymberopoulos" userId="0de8f857-bd70-4683-a876-edcfad0448ac" providerId="ADAL" clId="{FC949799-62E3-4D16-8661-AC5ADC760BA3}" dt="2018-02-27T18:35:11.746" v="4164" actId="14100"/>
        <pc:sldMkLst>
          <pc:docMk/>
          <pc:sldMk cId="477113145" sldId="281"/>
        </pc:sldMkLst>
        <pc:spChg chg="mod">
          <ac:chgData name="Dimitrios Lymberopoulos" userId="0de8f857-bd70-4683-a876-edcfad0448ac" providerId="ADAL" clId="{FC949799-62E3-4D16-8661-AC5ADC760BA3}" dt="2018-02-26T19:57:17.055" v="3374" actId="20577"/>
          <ac:spMkLst>
            <pc:docMk/>
            <pc:sldMk cId="477113145" sldId="281"/>
            <ac:spMk id="2" creationId="{D1E2E368-0074-4253-8281-AED492266C9D}"/>
          </ac:spMkLst>
        </pc:spChg>
        <pc:spChg chg="del">
          <ac:chgData name="Dimitrios Lymberopoulos" userId="0de8f857-bd70-4683-a876-edcfad0448ac" providerId="ADAL" clId="{FC949799-62E3-4D16-8661-AC5ADC760BA3}" dt="2018-02-26T19:37:35.083" v="2551" actId="478"/>
          <ac:spMkLst>
            <pc:docMk/>
            <pc:sldMk cId="477113145" sldId="281"/>
            <ac:spMk id="3" creationId="{25A244A8-1C6E-42C9-8044-1665FC2FE269}"/>
          </ac:spMkLst>
        </pc:spChg>
        <pc:spChg chg="add mod">
          <ac:chgData name="Dimitrios Lymberopoulos" userId="0de8f857-bd70-4683-a876-edcfad0448ac" providerId="ADAL" clId="{FC949799-62E3-4D16-8661-AC5ADC760BA3}" dt="2018-02-27T18:34:33.281" v="4149" actId="1037"/>
          <ac:spMkLst>
            <pc:docMk/>
            <pc:sldMk cId="477113145" sldId="281"/>
            <ac:spMk id="9" creationId="{7D3E263B-6B8E-4375-8FB5-B04ABAC8E694}"/>
          </ac:spMkLst>
        </pc:spChg>
        <pc:spChg chg="add mod">
          <ac:chgData name="Dimitrios Lymberopoulos" userId="0de8f857-bd70-4683-a876-edcfad0448ac" providerId="ADAL" clId="{FC949799-62E3-4D16-8661-AC5ADC760BA3}" dt="2018-02-27T18:34:33.281" v="4149" actId="1037"/>
          <ac:spMkLst>
            <pc:docMk/>
            <pc:sldMk cId="477113145" sldId="281"/>
            <ac:spMk id="11" creationId="{1ABECA16-D860-46C3-BB9D-CB3790480D5D}"/>
          </ac:spMkLst>
        </pc:spChg>
        <pc:spChg chg="add mod">
          <ac:chgData name="Dimitrios Lymberopoulos" userId="0de8f857-bd70-4683-a876-edcfad0448ac" providerId="ADAL" clId="{FC949799-62E3-4D16-8661-AC5ADC760BA3}" dt="2018-02-27T18:35:11.746" v="4164" actId="14100"/>
          <ac:spMkLst>
            <pc:docMk/>
            <pc:sldMk cId="477113145" sldId="281"/>
            <ac:spMk id="14" creationId="{AB8F985C-877F-438E-87D4-9947A7407B5F}"/>
          </ac:spMkLst>
        </pc:spChg>
        <pc:picChg chg="add mod">
          <ac:chgData name="Dimitrios Lymberopoulos" userId="0de8f857-bd70-4683-a876-edcfad0448ac" providerId="ADAL" clId="{FC949799-62E3-4D16-8661-AC5ADC760BA3}" dt="2018-02-27T18:34:33.281" v="4149" actId="1037"/>
          <ac:picMkLst>
            <pc:docMk/>
            <pc:sldMk cId="477113145" sldId="281"/>
            <ac:picMk id="3" creationId="{4475CDC8-6EE9-442B-B439-CF3603405859}"/>
          </ac:picMkLst>
        </pc:picChg>
        <pc:picChg chg="add del mod">
          <ac:chgData name="Dimitrios Lymberopoulos" userId="0de8f857-bd70-4683-a876-edcfad0448ac" providerId="ADAL" clId="{FC949799-62E3-4D16-8661-AC5ADC760BA3}" dt="2018-02-27T18:34:08.252" v="4076" actId="478"/>
          <ac:picMkLst>
            <pc:docMk/>
            <pc:sldMk cId="477113145" sldId="281"/>
            <ac:picMk id="4" creationId="{E6DB924D-FBF7-417A-A8EB-485344E509B3}"/>
          </ac:picMkLst>
        </pc:picChg>
        <pc:cxnChg chg="add mod">
          <ac:chgData name="Dimitrios Lymberopoulos" userId="0de8f857-bd70-4683-a876-edcfad0448ac" providerId="ADAL" clId="{FC949799-62E3-4D16-8661-AC5ADC760BA3}" dt="2018-02-27T18:34:33.281" v="4149" actId="1037"/>
          <ac:cxnSpMkLst>
            <pc:docMk/>
            <pc:sldMk cId="477113145" sldId="281"/>
            <ac:cxnSpMk id="6" creationId="{64DB048D-A975-455F-92E0-5737AD767AEB}"/>
          </ac:cxnSpMkLst>
        </pc:cxnChg>
        <pc:cxnChg chg="add mod">
          <ac:chgData name="Dimitrios Lymberopoulos" userId="0de8f857-bd70-4683-a876-edcfad0448ac" providerId="ADAL" clId="{FC949799-62E3-4D16-8661-AC5ADC760BA3}" dt="2018-02-27T18:34:33.281" v="4149" actId="1037"/>
          <ac:cxnSpMkLst>
            <pc:docMk/>
            <pc:sldMk cId="477113145" sldId="281"/>
            <ac:cxnSpMk id="15" creationId="{B53B1537-D24F-4168-8931-1B82F3ECCA49}"/>
          </ac:cxnSpMkLst>
        </pc:cxnChg>
      </pc:sldChg>
      <pc:sldChg chg="addSp delSp modSp add">
        <pc:chgData name="Dimitrios Lymberopoulos" userId="0de8f857-bd70-4683-a876-edcfad0448ac" providerId="ADAL" clId="{FC949799-62E3-4D16-8661-AC5ADC760BA3}" dt="2018-02-26T20:10:52.679" v="4036" actId="20577"/>
        <pc:sldMkLst>
          <pc:docMk/>
          <pc:sldMk cId="1315740841" sldId="282"/>
        </pc:sldMkLst>
        <pc:spChg chg="mod">
          <ac:chgData name="Dimitrios Lymberopoulos" userId="0de8f857-bd70-4683-a876-edcfad0448ac" providerId="ADAL" clId="{FC949799-62E3-4D16-8661-AC5ADC760BA3}" dt="2018-02-26T20:02:55.028" v="3514" actId="14100"/>
          <ac:spMkLst>
            <pc:docMk/>
            <pc:sldMk cId="1315740841" sldId="282"/>
            <ac:spMk id="2" creationId="{589D26B6-D36A-47BA-8F3F-45ACFC9E6651}"/>
          </ac:spMkLst>
        </pc:spChg>
        <pc:spChg chg="del">
          <ac:chgData name="Dimitrios Lymberopoulos" userId="0de8f857-bd70-4683-a876-edcfad0448ac" providerId="ADAL" clId="{FC949799-62E3-4D16-8661-AC5ADC760BA3}" dt="2018-02-26T20:01:32.405" v="3444" actId="478"/>
          <ac:spMkLst>
            <pc:docMk/>
            <pc:sldMk cId="1315740841" sldId="282"/>
            <ac:spMk id="3" creationId="{49492783-6B8A-4478-99DA-81215F6B1B53}"/>
          </ac:spMkLst>
        </pc:spChg>
        <pc:spChg chg="add mod">
          <ac:chgData name="Dimitrios Lymberopoulos" userId="0de8f857-bd70-4683-a876-edcfad0448ac" providerId="ADAL" clId="{FC949799-62E3-4D16-8661-AC5ADC760BA3}" dt="2018-02-26T20:02:16.468" v="3491" actId="1076"/>
          <ac:spMkLst>
            <pc:docMk/>
            <pc:sldMk cId="1315740841" sldId="282"/>
            <ac:spMk id="5" creationId="{F4690D2F-134F-4E3D-A534-5AB18C141A04}"/>
          </ac:spMkLst>
        </pc:spChg>
        <pc:spChg chg="add mod">
          <ac:chgData name="Dimitrios Lymberopoulos" userId="0de8f857-bd70-4683-a876-edcfad0448ac" providerId="ADAL" clId="{FC949799-62E3-4D16-8661-AC5ADC760BA3}" dt="2018-02-26T20:10:28.262" v="4014" actId="14100"/>
          <ac:spMkLst>
            <pc:docMk/>
            <pc:sldMk cId="1315740841" sldId="282"/>
            <ac:spMk id="7" creationId="{B0CE88EF-123E-426B-9557-3A4C887A71E8}"/>
          </ac:spMkLst>
        </pc:spChg>
        <pc:spChg chg="add mod">
          <ac:chgData name="Dimitrios Lymberopoulos" userId="0de8f857-bd70-4683-a876-edcfad0448ac" providerId="ADAL" clId="{FC949799-62E3-4D16-8661-AC5ADC760BA3}" dt="2018-02-26T20:04:47.582" v="3636" actId="1076"/>
          <ac:spMkLst>
            <pc:docMk/>
            <pc:sldMk cId="1315740841" sldId="282"/>
            <ac:spMk id="11" creationId="{70C29352-DAD3-4FAE-9A67-0E543F6D406A}"/>
          </ac:spMkLst>
        </pc:spChg>
        <pc:spChg chg="add mod">
          <ac:chgData name="Dimitrios Lymberopoulos" userId="0de8f857-bd70-4683-a876-edcfad0448ac" providerId="ADAL" clId="{FC949799-62E3-4D16-8661-AC5ADC760BA3}" dt="2018-02-26T20:05:20.154" v="3710" actId="1076"/>
          <ac:spMkLst>
            <pc:docMk/>
            <pc:sldMk cId="1315740841" sldId="282"/>
            <ac:spMk id="15" creationId="{DADE0A43-FB0F-4B4F-B454-168C727D1B8A}"/>
          </ac:spMkLst>
        </pc:spChg>
        <pc:spChg chg="add mod">
          <ac:chgData name="Dimitrios Lymberopoulos" userId="0de8f857-bd70-4683-a876-edcfad0448ac" providerId="ADAL" clId="{FC949799-62E3-4D16-8661-AC5ADC760BA3}" dt="2018-02-26T20:10:52.679" v="4036" actId="20577"/>
          <ac:spMkLst>
            <pc:docMk/>
            <pc:sldMk cId="1315740841" sldId="282"/>
            <ac:spMk id="16" creationId="{1649F29A-EEB9-4820-B274-EC0112AD8644}"/>
          </ac:spMkLst>
        </pc:spChg>
        <pc:picChg chg="add mod">
          <ac:chgData name="Dimitrios Lymberopoulos" userId="0de8f857-bd70-4683-a876-edcfad0448ac" providerId="ADAL" clId="{FC949799-62E3-4D16-8661-AC5ADC760BA3}" dt="2018-02-26T20:01:43.275" v="3446" actId="1076"/>
          <ac:picMkLst>
            <pc:docMk/>
            <pc:sldMk cId="1315740841" sldId="282"/>
            <ac:picMk id="4" creationId="{B5F62652-4D1D-4A53-AAA6-687BE98A8501}"/>
          </ac:picMkLst>
        </pc:picChg>
        <pc:cxnChg chg="add mod">
          <ac:chgData name="Dimitrios Lymberopoulos" userId="0de8f857-bd70-4683-a876-edcfad0448ac" providerId="ADAL" clId="{FC949799-62E3-4D16-8661-AC5ADC760BA3}" dt="2018-02-26T20:03:38.068" v="3520" actId="1076"/>
          <ac:cxnSpMkLst>
            <pc:docMk/>
            <pc:sldMk cId="1315740841" sldId="282"/>
            <ac:cxnSpMk id="6" creationId="{27FC4946-931F-45A3-B4DB-EF2C94656526}"/>
          </ac:cxnSpMkLst>
        </pc:cxnChg>
        <pc:cxnChg chg="add mod">
          <ac:chgData name="Dimitrios Lymberopoulos" userId="0de8f857-bd70-4683-a876-edcfad0448ac" providerId="ADAL" clId="{FC949799-62E3-4D16-8661-AC5ADC760BA3}" dt="2018-02-26T20:03:59.941" v="3537" actId="14100"/>
          <ac:cxnSpMkLst>
            <pc:docMk/>
            <pc:sldMk cId="1315740841" sldId="282"/>
            <ac:cxnSpMk id="9" creationId="{E1B36982-DCD7-4566-A391-A17E98A956BB}"/>
          </ac:cxnSpMkLst>
        </pc:cxnChg>
        <pc:cxnChg chg="add mod">
          <ac:chgData name="Dimitrios Lymberopoulos" userId="0de8f857-bd70-4683-a876-edcfad0448ac" providerId="ADAL" clId="{FC949799-62E3-4D16-8661-AC5ADC760BA3}" dt="2018-02-26T20:04:58.072" v="3640" actId="14100"/>
          <ac:cxnSpMkLst>
            <pc:docMk/>
            <pc:sldMk cId="1315740841" sldId="282"/>
            <ac:cxnSpMk id="12" creationId="{0E775C1B-0E15-4E20-9005-3CAC35981A9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71F33-F4BC-4AEE-ACB1-81A356B9E3BD}"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8D44D-210F-4F67-9F83-1D781D9864B1}" type="slidenum">
              <a:rPr lang="en-US" smtClean="0"/>
              <a:t>‹#›</a:t>
            </a:fld>
            <a:endParaRPr lang="en-US"/>
          </a:p>
        </p:txBody>
      </p:sp>
    </p:spTree>
    <p:extLst>
      <p:ext uri="{BB962C8B-B14F-4D97-AF65-F5344CB8AC3E}">
        <p14:creationId xmlns:p14="http://schemas.microsoft.com/office/powerpoint/2010/main" val="113453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a:t>
            </a:fld>
            <a:endParaRPr lang="en-US"/>
          </a:p>
        </p:txBody>
      </p:sp>
    </p:spTree>
    <p:extLst>
      <p:ext uri="{BB962C8B-B14F-4D97-AF65-F5344CB8AC3E}">
        <p14:creationId xmlns:p14="http://schemas.microsoft.com/office/powerpoint/2010/main" val="868598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10</a:t>
            </a:fld>
            <a:endParaRPr lang="en-US"/>
          </a:p>
        </p:txBody>
      </p:sp>
    </p:spTree>
    <p:extLst>
      <p:ext uri="{BB962C8B-B14F-4D97-AF65-F5344CB8AC3E}">
        <p14:creationId xmlns:p14="http://schemas.microsoft.com/office/powerpoint/2010/main" val="375354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11</a:t>
            </a:fld>
            <a:endParaRPr lang="en-US"/>
          </a:p>
        </p:txBody>
      </p:sp>
    </p:spTree>
    <p:extLst>
      <p:ext uri="{BB962C8B-B14F-4D97-AF65-F5344CB8AC3E}">
        <p14:creationId xmlns:p14="http://schemas.microsoft.com/office/powerpoint/2010/main" val="21287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12</a:t>
            </a:fld>
            <a:endParaRPr lang="en-US"/>
          </a:p>
        </p:txBody>
      </p:sp>
    </p:spTree>
    <p:extLst>
      <p:ext uri="{BB962C8B-B14F-4D97-AF65-F5344CB8AC3E}">
        <p14:creationId xmlns:p14="http://schemas.microsoft.com/office/powerpoint/2010/main" val="390924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13</a:t>
            </a:fld>
            <a:endParaRPr lang="en-US"/>
          </a:p>
        </p:txBody>
      </p:sp>
    </p:spTree>
    <p:extLst>
      <p:ext uri="{BB962C8B-B14F-4D97-AF65-F5344CB8AC3E}">
        <p14:creationId xmlns:p14="http://schemas.microsoft.com/office/powerpoint/2010/main" val="335516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14</a:t>
            </a:fld>
            <a:endParaRPr lang="en-US"/>
          </a:p>
        </p:txBody>
      </p:sp>
    </p:spTree>
    <p:extLst>
      <p:ext uri="{BB962C8B-B14F-4D97-AF65-F5344CB8AC3E}">
        <p14:creationId xmlns:p14="http://schemas.microsoft.com/office/powerpoint/2010/main" val="74587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15</a:t>
            </a:fld>
            <a:endParaRPr lang="en-US"/>
          </a:p>
        </p:txBody>
      </p:sp>
    </p:spTree>
    <p:extLst>
      <p:ext uri="{BB962C8B-B14F-4D97-AF65-F5344CB8AC3E}">
        <p14:creationId xmlns:p14="http://schemas.microsoft.com/office/powerpoint/2010/main" val="320368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16</a:t>
            </a:fld>
            <a:endParaRPr lang="en-US"/>
          </a:p>
        </p:txBody>
      </p:sp>
    </p:spTree>
    <p:extLst>
      <p:ext uri="{BB962C8B-B14F-4D97-AF65-F5344CB8AC3E}">
        <p14:creationId xmlns:p14="http://schemas.microsoft.com/office/powerpoint/2010/main" val="120626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17</a:t>
            </a:fld>
            <a:endParaRPr lang="en-US"/>
          </a:p>
        </p:txBody>
      </p:sp>
    </p:spTree>
    <p:extLst>
      <p:ext uri="{BB962C8B-B14F-4D97-AF65-F5344CB8AC3E}">
        <p14:creationId xmlns:p14="http://schemas.microsoft.com/office/powerpoint/2010/main" val="559456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18</a:t>
            </a:fld>
            <a:endParaRPr lang="en-US"/>
          </a:p>
        </p:txBody>
      </p:sp>
    </p:spTree>
    <p:extLst>
      <p:ext uri="{BB962C8B-B14F-4D97-AF65-F5344CB8AC3E}">
        <p14:creationId xmlns:p14="http://schemas.microsoft.com/office/powerpoint/2010/main" val="1762398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19</a:t>
            </a:fld>
            <a:endParaRPr lang="en-US"/>
          </a:p>
        </p:txBody>
      </p:sp>
    </p:spTree>
    <p:extLst>
      <p:ext uri="{BB962C8B-B14F-4D97-AF65-F5344CB8AC3E}">
        <p14:creationId xmlns:p14="http://schemas.microsoft.com/office/powerpoint/2010/main" val="319318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2</a:t>
            </a:fld>
            <a:endParaRPr lang="en-US"/>
          </a:p>
        </p:txBody>
      </p:sp>
    </p:spTree>
    <p:extLst>
      <p:ext uri="{BB962C8B-B14F-4D97-AF65-F5344CB8AC3E}">
        <p14:creationId xmlns:p14="http://schemas.microsoft.com/office/powerpoint/2010/main" val="3193492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20</a:t>
            </a:fld>
            <a:endParaRPr lang="en-US"/>
          </a:p>
        </p:txBody>
      </p:sp>
    </p:spTree>
    <p:extLst>
      <p:ext uri="{BB962C8B-B14F-4D97-AF65-F5344CB8AC3E}">
        <p14:creationId xmlns:p14="http://schemas.microsoft.com/office/powerpoint/2010/main" val="1049564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21</a:t>
            </a:fld>
            <a:endParaRPr lang="en-US"/>
          </a:p>
        </p:txBody>
      </p:sp>
    </p:spTree>
    <p:extLst>
      <p:ext uri="{BB962C8B-B14F-4D97-AF65-F5344CB8AC3E}">
        <p14:creationId xmlns:p14="http://schemas.microsoft.com/office/powerpoint/2010/main" val="3597450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22</a:t>
            </a:fld>
            <a:endParaRPr lang="en-US"/>
          </a:p>
        </p:txBody>
      </p:sp>
    </p:spTree>
    <p:extLst>
      <p:ext uri="{BB962C8B-B14F-4D97-AF65-F5344CB8AC3E}">
        <p14:creationId xmlns:p14="http://schemas.microsoft.com/office/powerpoint/2010/main" val="147893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23</a:t>
            </a:fld>
            <a:endParaRPr lang="en-US"/>
          </a:p>
        </p:txBody>
      </p:sp>
    </p:spTree>
    <p:extLst>
      <p:ext uri="{BB962C8B-B14F-4D97-AF65-F5344CB8AC3E}">
        <p14:creationId xmlns:p14="http://schemas.microsoft.com/office/powerpoint/2010/main" val="341560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3</a:t>
            </a:fld>
            <a:endParaRPr lang="en-US"/>
          </a:p>
        </p:txBody>
      </p:sp>
    </p:spTree>
    <p:extLst>
      <p:ext uri="{BB962C8B-B14F-4D97-AF65-F5344CB8AC3E}">
        <p14:creationId xmlns:p14="http://schemas.microsoft.com/office/powerpoint/2010/main" val="398463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4</a:t>
            </a:fld>
            <a:endParaRPr lang="en-US"/>
          </a:p>
        </p:txBody>
      </p:sp>
    </p:spTree>
    <p:extLst>
      <p:ext uri="{BB962C8B-B14F-4D97-AF65-F5344CB8AC3E}">
        <p14:creationId xmlns:p14="http://schemas.microsoft.com/office/powerpoint/2010/main" val="151949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5</a:t>
            </a:fld>
            <a:endParaRPr lang="en-US"/>
          </a:p>
        </p:txBody>
      </p:sp>
    </p:spTree>
    <p:extLst>
      <p:ext uri="{BB962C8B-B14F-4D97-AF65-F5344CB8AC3E}">
        <p14:creationId xmlns:p14="http://schemas.microsoft.com/office/powerpoint/2010/main" val="5499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6</a:t>
            </a:fld>
            <a:endParaRPr lang="en-US"/>
          </a:p>
        </p:txBody>
      </p:sp>
    </p:spTree>
    <p:extLst>
      <p:ext uri="{BB962C8B-B14F-4D97-AF65-F5344CB8AC3E}">
        <p14:creationId xmlns:p14="http://schemas.microsoft.com/office/powerpoint/2010/main" val="183297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7</a:t>
            </a:fld>
            <a:endParaRPr lang="en-US"/>
          </a:p>
        </p:txBody>
      </p:sp>
    </p:spTree>
    <p:extLst>
      <p:ext uri="{BB962C8B-B14F-4D97-AF65-F5344CB8AC3E}">
        <p14:creationId xmlns:p14="http://schemas.microsoft.com/office/powerpoint/2010/main" val="278315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8</a:t>
            </a:fld>
            <a:endParaRPr lang="en-US"/>
          </a:p>
        </p:txBody>
      </p:sp>
    </p:spTree>
    <p:extLst>
      <p:ext uri="{BB962C8B-B14F-4D97-AF65-F5344CB8AC3E}">
        <p14:creationId xmlns:p14="http://schemas.microsoft.com/office/powerpoint/2010/main" val="239492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8D44D-210F-4F67-9F83-1D781D9864B1}" type="slidenum">
              <a:rPr lang="en-US" smtClean="0"/>
              <a:t>9</a:t>
            </a:fld>
            <a:endParaRPr lang="en-US"/>
          </a:p>
        </p:txBody>
      </p:sp>
    </p:spTree>
    <p:extLst>
      <p:ext uri="{BB962C8B-B14F-4D97-AF65-F5344CB8AC3E}">
        <p14:creationId xmlns:p14="http://schemas.microsoft.com/office/powerpoint/2010/main" val="245539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2DADEE-49C1-407B-B91A-278A148470CE}"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266827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DADEE-49C1-407B-B91A-278A148470CE}"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69583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DADEE-49C1-407B-B91A-278A148470CE}"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5930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DADEE-49C1-407B-B91A-278A148470CE}"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367736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2DADEE-49C1-407B-B91A-278A148470CE}"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88944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2DADEE-49C1-407B-B91A-278A148470CE}"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303109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2DADEE-49C1-407B-B91A-278A148470CE}"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28671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2DADEE-49C1-407B-B91A-278A148470CE}"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299681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DADEE-49C1-407B-B91A-278A148470CE}"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297565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2DADEE-49C1-407B-B91A-278A148470CE}"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134276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2DADEE-49C1-407B-B91A-278A148470CE}"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4A1E3-068F-4127-BEB5-367A2AB5D5AE}" type="slidenum">
              <a:rPr lang="en-US" smtClean="0"/>
              <a:t>‹#›</a:t>
            </a:fld>
            <a:endParaRPr lang="en-US"/>
          </a:p>
        </p:txBody>
      </p:sp>
    </p:spTree>
    <p:extLst>
      <p:ext uri="{BB962C8B-B14F-4D97-AF65-F5344CB8AC3E}">
        <p14:creationId xmlns:p14="http://schemas.microsoft.com/office/powerpoint/2010/main" val="76043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DADEE-49C1-407B-B91A-278A148470CE}"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A1E3-068F-4127-BEB5-367A2AB5D5AE}" type="slidenum">
              <a:rPr lang="en-US" smtClean="0"/>
              <a:t>‹#›</a:t>
            </a:fld>
            <a:endParaRPr lang="en-US"/>
          </a:p>
        </p:txBody>
      </p:sp>
    </p:spTree>
    <p:extLst>
      <p:ext uri="{BB962C8B-B14F-4D97-AF65-F5344CB8AC3E}">
        <p14:creationId xmlns:p14="http://schemas.microsoft.com/office/powerpoint/2010/main" val="771589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dlymper@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lymper@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ister.isep.ipp.pt/cpsweek2018/re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ister.isep.ipp.pt/cpsweek2018/trav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jr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asp.eurasipjournals.springeropen.com/articles/10.1186/1687-6180-2011-72"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na01.safelinks.protection.outlook.com/?url=http://dx.doi.org/10.1109/IROS.2015.7353456&amp;data=01|01|dlymper@microsoft.com|10ea69d1faa242f89a1c08d348f4fe03|72f988bf86f141af91ab2d7cd011db47|1&amp;sdata=x0CS/3p3/CB3uqPt3nChm%2b4pBUmrexRWxvX/eR8QwCg%3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na01.safelinks.protection.outlook.com/?url=http://dx.doi.org/10.1016/j.cviu.2015.11.012&amp;data=01|01|dlymper@microsoft.com|10ea69d1faa242f89a1c08d348f4fe03|72f988bf86f141af91ab2d7cd011db47|1&amp;sdata=QEKsgpWr8ISkLZC5d1S4izjQnNzPqfWAvRPbrm7Shak%3d" TargetMode="Externa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Competition Logistics</a:t>
            </a:r>
          </a:p>
        </p:txBody>
      </p:sp>
      <p:sp>
        <p:nvSpPr>
          <p:cNvPr id="3" name="Subtitle 2"/>
          <p:cNvSpPr>
            <a:spLocks noGrp="1"/>
          </p:cNvSpPr>
          <p:nvPr>
            <p:ph type="subTitle" idx="1"/>
          </p:nvPr>
        </p:nvSpPr>
        <p:spPr/>
        <p:txBody>
          <a:bodyPr/>
          <a:lstStyle/>
          <a:p>
            <a:r>
              <a:rPr lang="en-US" dirty="0"/>
              <a:t>2018 Microsoft Indoor Localization Competition</a:t>
            </a:r>
          </a:p>
        </p:txBody>
      </p:sp>
    </p:spTree>
    <p:extLst>
      <p:ext uri="{BB962C8B-B14F-4D97-AF65-F5344CB8AC3E}">
        <p14:creationId xmlns:p14="http://schemas.microsoft.com/office/powerpoint/2010/main" val="65740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Deployment</a:t>
            </a:r>
          </a:p>
        </p:txBody>
      </p:sp>
      <p:sp>
        <p:nvSpPr>
          <p:cNvPr id="3" name="Content Placeholder 2"/>
          <p:cNvSpPr>
            <a:spLocks noGrp="1"/>
          </p:cNvSpPr>
          <p:nvPr>
            <p:ph idx="1"/>
          </p:nvPr>
        </p:nvSpPr>
        <p:spPr>
          <a:xfrm>
            <a:off x="838200" y="1725513"/>
            <a:ext cx="10515600" cy="4855502"/>
          </a:xfrm>
        </p:spPr>
        <p:txBody>
          <a:bodyPr>
            <a:normAutofit/>
          </a:bodyPr>
          <a:lstStyle/>
          <a:p>
            <a:r>
              <a:rPr lang="en-US" dirty="0"/>
              <a:t>You will be able to attach your equipment on:</a:t>
            </a:r>
          </a:p>
          <a:p>
            <a:pPr lvl="1"/>
            <a:r>
              <a:rPr lang="en-US" dirty="0"/>
              <a:t>Floors and walls</a:t>
            </a:r>
          </a:p>
          <a:p>
            <a:pPr lvl="1"/>
            <a:r>
              <a:rPr lang="en-US" dirty="0"/>
              <a:t>Ceiling is very tall. If you were planning to deploy hardware on the ceiling, come up with an alternative plan.</a:t>
            </a:r>
          </a:p>
          <a:p>
            <a:r>
              <a:rPr lang="en-US" dirty="0"/>
              <a:t>When attaching equipment</a:t>
            </a:r>
          </a:p>
          <a:p>
            <a:pPr lvl="1"/>
            <a:r>
              <a:rPr lang="en-US" dirty="0"/>
              <a:t>Use paint-safe tape than can be removed without causing damage to the walls</a:t>
            </a:r>
          </a:p>
          <a:p>
            <a:pPr lvl="1"/>
            <a:r>
              <a:rPr lang="en-US" dirty="0"/>
              <a:t>Don’t even think about drilling holes to attach equipment! I mean it…</a:t>
            </a:r>
          </a:p>
          <a:p>
            <a:pPr lvl="1"/>
            <a:r>
              <a:rPr lang="en-US" dirty="0"/>
              <a:t>This is a historic building. We need to be respectful of it.</a:t>
            </a:r>
          </a:p>
          <a:p>
            <a:r>
              <a:rPr lang="en-US" dirty="0">
                <a:solidFill>
                  <a:srgbClr val="FF0000"/>
                </a:solidFill>
              </a:rPr>
              <a:t>Maximum number of deployed anchor points: 10</a:t>
            </a:r>
          </a:p>
          <a:p>
            <a:pPr lvl="1"/>
            <a:r>
              <a:rPr lang="en-US" dirty="0"/>
              <a:t>Absolutely no teams will be allowed to deploy more than 10 anchor points!</a:t>
            </a:r>
          </a:p>
        </p:txBody>
      </p:sp>
    </p:spTree>
    <p:extLst>
      <p:ext uri="{BB962C8B-B14F-4D97-AF65-F5344CB8AC3E}">
        <p14:creationId xmlns:p14="http://schemas.microsoft.com/office/powerpoint/2010/main" val="399140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Deployment</a:t>
            </a:r>
          </a:p>
        </p:txBody>
      </p:sp>
      <p:sp>
        <p:nvSpPr>
          <p:cNvPr id="3" name="Content Placeholder 2"/>
          <p:cNvSpPr>
            <a:spLocks noGrp="1"/>
          </p:cNvSpPr>
          <p:nvPr>
            <p:ph idx="1"/>
          </p:nvPr>
        </p:nvSpPr>
        <p:spPr>
          <a:xfrm>
            <a:off x="838200" y="1825625"/>
            <a:ext cx="10515600" cy="4675292"/>
          </a:xfrm>
        </p:spPr>
        <p:txBody>
          <a:bodyPr>
            <a:normAutofit lnSpcReduction="10000"/>
          </a:bodyPr>
          <a:lstStyle/>
          <a:p>
            <a:r>
              <a:rPr lang="en-US" dirty="0"/>
              <a:t>If your team has been classified into the 2D category, you will </a:t>
            </a:r>
            <a:r>
              <a:rPr lang="en-US" dirty="0">
                <a:solidFill>
                  <a:srgbClr val="FF0000"/>
                </a:solidFill>
              </a:rPr>
              <a:t>not</a:t>
            </a:r>
            <a:r>
              <a:rPr lang="en-US" dirty="0"/>
              <a:t> be allowed to deploy your own hardware (i.e., </a:t>
            </a:r>
            <a:r>
              <a:rPr lang="en-US" dirty="0" err="1"/>
              <a:t>WiFi</a:t>
            </a:r>
            <a:r>
              <a:rPr lang="en-US" dirty="0"/>
              <a:t> APs)</a:t>
            </a:r>
          </a:p>
          <a:p>
            <a:r>
              <a:rPr lang="en-US" dirty="0"/>
              <a:t>In special cases, the organizers will consider exceptions. To request an exception for your team:</a:t>
            </a:r>
          </a:p>
          <a:p>
            <a:pPr lvl="1"/>
            <a:r>
              <a:rPr lang="en-US" dirty="0"/>
              <a:t>Send an email to </a:t>
            </a:r>
            <a:r>
              <a:rPr lang="en-US" dirty="0">
                <a:hlinkClick r:id="rId3"/>
              </a:rPr>
              <a:t>dlymper@microsoft.com</a:t>
            </a:r>
            <a:r>
              <a:rPr lang="en-US" dirty="0"/>
              <a:t> explaining in detail why you need to deploy your own hardware</a:t>
            </a:r>
          </a:p>
          <a:p>
            <a:pPr lvl="1"/>
            <a:r>
              <a:rPr lang="en-US" dirty="0"/>
              <a:t>You will receive a reply from the organizers with one of the following outcomes:</a:t>
            </a:r>
          </a:p>
          <a:p>
            <a:pPr lvl="2"/>
            <a:r>
              <a:rPr lang="en-US" dirty="0"/>
              <a:t>You are granted the right to deploy your own APs/hardware, and you are still classified as a 2D solution.</a:t>
            </a:r>
          </a:p>
          <a:p>
            <a:pPr lvl="2"/>
            <a:r>
              <a:rPr lang="en-US" dirty="0"/>
              <a:t>You are not granted the right to deploy your own APs/hardware, and you are still classified as an infrastructure-free submission</a:t>
            </a:r>
          </a:p>
          <a:p>
            <a:pPr lvl="2"/>
            <a:r>
              <a:rPr lang="en-US" dirty="0"/>
              <a:t>You are granted the right to deploy your own APs/hardware, but you are now classified as a 3D submission</a:t>
            </a:r>
          </a:p>
          <a:p>
            <a:pPr lvl="2"/>
            <a:endParaRPr lang="en-US" dirty="0"/>
          </a:p>
        </p:txBody>
      </p:sp>
    </p:spTree>
    <p:extLst>
      <p:ext uri="{BB962C8B-B14F-4D97-AF65-F5344CB8AC3E}">
        <p14:creationId xmlns:p14="http://schemas.microsoft.com/office/powerpoint/2010/main" val="406053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WiFi</a:t>
            </a:r>
            <a:r>
              <a:rPr lang="en-US" dirty="0"/>
              <a:t> APs</a:t>
            </a:r>
          </a:p>
        </p:txBody>
      </p:sp>
      <p:sp>
        <p:nvSpPr>
          <p:cNvPr id="3" name="Content Placeholder 2"/>
          <p:cNvSpPr>
            <a:spLocks noGrp="1"/>
          </p:cNvSpPr>
          <p:nvPr>
            <p:ph idx="1"/>
          </p:nvPr>
        </p:nvSpPr>
        <p:spPr>
          <a:xfrm>
            <a:off x="405713" y="1383957"/>
            <a:ext cx="9405551" cy="5251622"/>
          </a:xfrm>
        </p:spPr>
        <p:txBody>
          <a:bodyPr>
            <a:normAutofit/>
          </a:bodyPr>
          <a:lstStyle/>
          <a:p>
            <a:r>
              <a:rPr lang="en-US" dirty="0"/>
              <a:t>All teams that leverage </a:t>
            </a:r>
            <a:r>
              <a:rPr lang="en-US" dirty="0" err="1"/>
              <a:t>WiFi</a:t>
            </a:r>
            <a:r>
              <a:rPr lang="en-US" dirty="0"/>
              <a:t> will have to use the </a:t>
            </a:r>
            <a:r>
              <a:rPr lang="en-US" dirty="0" err="1"/>
              <a:t>WiFi</a:t>
            </a:r>
            <a:r>
              <a:rPr lang="en-US" dirty="0"/>
              <a:t> APs that are already deployed in the conference venue for internet connectivity</a:t>
            </a:r>
          </a:p>
          <a:p>
            <a:r>
              <a:rPr lang="en-US" dirty="0"/>
              <a:t>All teams that need to deploy their own </a:t>
            </a:r>
            <a:r>
              <a:rPr lang="en-US" dirty="0" err="1"/>
              <a:t>WiFi</a:t>
            </a:r>
            <a:r>
              <a:rPr lang="en-US" dirty="0"/>
              <a:t> APs (assuming they have been granted by the organizers to do so), will be allowed to deploy the same number of APs that are already deployed in the conference venue. This number will become available to the organizers in late March. If a team wants to deploy more APs, then it will be classified in the infrastructure-based teams.</a:t>
            </a:r>
          </a:p>
        </p:txBody>
      </p:sp>
    </p:spTree>
    <p:extLst>
      <p:ext uri="{BB962C8B-B14F-4D97-AF65-F5344CB8AC3E}">
        <p14:creationId xmlns:p14="http://schemas.microsoft.com/office/powerpoint/2010/main" val="303574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prepared!</a:t>
            </a:r>
          </a:p>
        </p:txBody>
      </p:sp>
      <p:sp>
        <p:nvSpPr>
          <p:cNvPr id="3" name="Content Placeholder 2"/>
          <p:cNvSpPr>
            <a:spLocks noGrp="1"/>
          </p:cNvSpPr>
          <p:nvPr>
            <p:ph idx="1"/>
          </p:nvPr>
        </p:nvSpPr>
        <p:spPr>
          <a:xfrm>
            <a:off x="838200" y="1618721"/>
            <a:ext cx="10515600" cy="4795432"/>
          </a:xfrm>
        </p:spPr>
        <p:txBody>
          <a:bodyPr>
            <a:normAutofit/>
          </a:bodyPr>
          <a:lstStyle/>
          <a:p>
            <a:r>
              <a:rPr lang="en-US" dirty="0"/>
              <a:t>Make sure you bring everything you need</a:t>
            </a:r>
          </a:p>
          <a:p>
            <a:pPr lvl="1"/>
            <a:r>
              <a:rPr lang="en-US" dirty="0"/>
              <a:t>Paint-safe tape</a:t>
            </a:r>
          </a:p>
          <a:p>
            <a:pPr lvl="1"/>
            <a:r>
              <a:rPr lang="en-US" dirty="0"/>
              <a:t>Ropes</a:t>
            </a:r>
          </a:p>
          <a:p>
            <a:pPr lvl="1"/>
            <a:r>
              <a:rPr lang="en-US" dirty="0"/>
              <a:t>Attachment mechanisms</a:t>
            </a:r>
          </a:p>
          <a:p>
            <a:pPr lvl="1"/>
            <a:r>
              <a:rPr lang="en-US" dirty="0"/>
              <a:t>Laser range finders for ground truth measurements</a:t>
            </a:r>
          </a:p>
          <a:p>
            <a:pPr lvl="1"/>
            <a:r>
              <a:rPr lang="en-US" dirty="0"/>
              <a:t>Tripods</a:t>
            </a:r>
          </a:p>
          <a:p>
            <a:pPr lvl="1"/>
            <a:r>
              <a:rPr lang="en-US" dirty="0"/>
              <a:t>Cables</a:t>
            </a:r>
          </a:p>
          <a:p>
            <a:pPr lvl="1"/>
            <a:r>
              <a:rPr lang="en-US" dirty="0">
                <a:solidFill>
                  <a:srgbClr val="FF0000"/>
                </a:solidFill>
              </a:rPr>
              <a:t>Power adaptors for your equipment (The competition is in Europe!)</a:t>
            </a:r>
          </a:p>
          <a:p>
            <a:r>
              <a:rPr lang="en-US" dirty="0"/>
              <a:t>Power outlets will be available throughout the evaluation area</a:t>
            </a:r>
          </a:p>
          <a:p>
            <a:r>
              <a:rPr lang="en-US" dirty="0"/>
              <a:t>The organizers will not provide any other equipment! It is up to the teams to bring what they need…</a:t>
            </a:r>
          </a:p>
          <a:p>
            <a:endParaRPr lang="en-US" dirty="0"/>
          </a:p>
        </p:txBody>
      </p:sp>
    </p:spTree>
    <p:extLst>
      <p:ext uri="{BB962C8B-B14F-4D97-AF65-F5344CB8AC3E}">
        <p14:creationId xmlns:p14="http://schemas.microsoft.com/office/powerpoint/2010/main" val="272183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 Logistics – Setup Day</a:t>
            </a:r>
          </a:p>
        </p:txBody>
      </p:sp>
      <p:sp>
        <p:nvSpPr>
          <p:cNvPr id="3" name="Content Placeholder 2"/>
          <p:cNvSpPr>
            <a:spLocks noGrp="1"/>
          </p:cNvSpPr>
          <p:nvPr>
            <p:ph idx="1"/>
          </p:nvPr>
        </p:nvSpPr>
        <p:spPr/>
        <p:txBody>
          <a:bodyPr/>
          <a:lstStyle/>
          <a:p>
            <a:pPr marL="0" indent="0">
              <a:buNone/>
            </a:pPr>
            <a:endParaRPr lang="en-US" dirty="0"/>
          </a:p>
          <a:p>
            <a:r>
              <a:rPr lang="en-US" dirty="0"/>
              <a:t>First Day</a:t>
            </a:r>
          </a:p>
          <a:p>
            <a:pPr lvl="1"/>
            <a:r>
              <a:rPr lang="en-US" dirty="0"/>
              <a:t>Teams setup their equipment and calibrate their systems </a:t>
            </a:r>
            <a:r>
              <a:rPr lang="en-US" u="sng" dirty="0"/>
              <a:t>simultaneously</a:t>
            </a:r>
            <a:r>
              <a:rPr lang="en-US" dirty="0"/>
              <a:t> in a predetermined time window</a:t>
            </a:r>
          </a:p>
          <a:p>
            <a:pPr lvl="1"/>
            <a:r>
              <a:rPr lang="en-US" dirty="0"/>
              <a:t>The exact amount of time available for setup will be communicated later (assume </a:t>
            </a:r>
            <a:r>
              <a:rPr lang="en-US" u="sng" dirty="0"/>
              <a:t>at least </a:t>
            </a:r>
            <a:r>
              <a:rPr lang="en-US" dirty="0"/>
              <a:t>a 5 hour time window for now)</a:t>
            </a:r>
          </a:p>
        </p:txBody>
      </p:sp>
    </p:spTree>
    <p:extLst>
      <p:ext uri="{BB962C8B-B14F-4D97-AF65-F5344CB8AC3E}">
        <p14:creationId xmlns:p14="http://schemas.microsoft.com/office/powerpoint/2010/main" val="147842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 Logistics – Setup Day</a:t>
            </a:r>
          </a:p>
        </p:txBody>
      </p:sp>
      <p:sp>
        <p:nvSpPr>
          <p:cNvPr id="3" name="Content Placeholder 2"/>
          <p:cNvSpPr>
            <a:spLocks noGrp="1"/>
          </p:cNvSpPr>
          <p:nvPr>
            <p:ph idx="1"/>
          </p:nvPr>
        </p:nvSpPr>
        <p:spPr/>
        <p:txBody>
          <a:bodyPr/>
          <a:lstStyle/>
          <a:p>
            <a:r>
              <a:rPr lang="en-US" dirty="0"/>
              <a:t>After the end of the first day (setup):</a:t>
            </a:r>
          </a:p>
          <a:p>
            <a:pPr lvl="1"/>
            <a:r>
              <a:rPr lang="en-US" dirty="0"/>
              <a:t>Your deployed hardware will remain at the evaluation area</a:t>
            </a:r>
          </a:p>
          <a:p>
            <a:pPr lvl="2"/>
            <a:r>
              <a:rPr lang="en-US" u="sng" dirty="0"/>
              <a:t>The deployed hardware must be turned off</a:t>
            </a:r>
            <a:r>
              <a:rPr lang="en-US" dirty="0"/>
              <a:t>!</a:t>
            </a:r>
          </a:p>
          <a:p>
            <a:pPr lvl="2"/>
            <a:r>
              <a:rPr lang="en-US" dirty="0"/>
              <a:t>Laptops/phones can be removed from the evaluation area. However, everything else must remain within the evaluation area.</a:t>
            </a:r>
          </a:p>
          <a:p>
            <a:pPr lvl="2"/>
            <a:r>
              <a:rPr lang="en-US" dirty="0"/>
              <a:t>The conference venue is not open to the public after hours, so your hardware will be safe</a:t>
            </a:r>
          </a:p>
          <a:p>
            <a:pPr lvl="2"/>
            <a:r>
              <a:rPr lang="en-US" dirty="0"/>
              <a:t>No other calibration/modification of the deployed system will be allowed after the setup day! Teams that do that will be automatically </a:t>
            </a:r>
            <a:r>
              <a:rPr lang="en-US" u="sng" dirty="0"/>
              <a:t>disqualified</a:t>
            </a:r>
            <a:r>
              <a:rPr lang="en-US" dirty="0"/>
              <a:t>!</a:t>
            </a:r>
          </a:p>
          <a:p>
            <a:pPr lvl="1"/>
            <a:r>
              <a:rPr lang="en-US" dirty="0"/>
              <a:t>All contestants will have to leave the evaluation area</a:t>
            </a:r>
          </a:p>
          <a:p>
            <a:pPr lvl="1"/>
            <a:r>
              <a:rPr lang="en-US" dirty="0"/>
              <a:t>The organizers will assume control of the evaluation area to mark the path that will be used for evaluation.</a:t>
            </a:r>
          </a:p>
        </p:txBody>
      </p:sp>
    </p:spTree>
    <p:extLst>
      <p:ext uri="{BB962C8B-B14F-4D97-AF65-F5344CB8AC3E}">
        <p14:creationId xmlns:p14="http://schemas.microsoft.com/office/powerpoint/2010/main" val="359876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 Logistics – Evaluation Day</a:t>
            </a:r>
          </a:p>
        </p:txBody>
      </p:sp>
      <p:sp>
        <p:nvSpPr>
          <p:cNvPr id="3" name="Content Placeholder 2"/>
          <p:cNvSpPr>
            <a:spLocks noGrp="1"/>
          </p:cNvSpPr>
          <p:nvPr>
            <p:ph idx="1"/>
          </p:nvPr>
        </p:nvSpPr>
        <p:spPr>
          <a:xfrm>
            <a:off x="838200" y="1690688"/>
            <a:ext cx="10515600" cy="4968904"/>
          </a:xfrm>
        </p:spPr>
        <p:txBody>
          <a:bodyPr>
            <a:normAutofit/>
          </a:bodyPr>
          <a:lstStyle/>
          <a:p>
            <a:r>
              <a:rPr lang="en-US" dirty="0"/>
              <a:t>At the beginning of the evaluation day, the evaluation path will be revealed to all teams</a:t>
            </a:r>
          </a:p>
          <a:p>
            <a:r>
              <a:rPr lang="en-US" dirty="0"/>
              <a:t>If any team attempts to reverse engineer or manually measure locations of the evaluation path, it will be automatically disqualified!</a:t>
            </a:r>
          </a:p>
          <a:p>
            <a:r>
              <a:rPr lang="en-US" dirty="0"/>
              <a:t>Each team will be assigned a 15min time window (communicated well in advance)</a:t>
            </a:r>
          </a:p>
          <a:p>
            <a:pPr lvl="1"/>
            <a:r>
              <a:rPr lang="en-US" dirty="0"/>
              <a:t>During this time window, only the system from this team will be active.</a:t>
            </a:r>
            <a:endParaRPr lang="en-US" b="1" dirty="0"/>
          </a:p>
          <a:p>
            <a:pPr lvl="1"/>
            <a:r>
              <a:rPr lang="en-US" dirty="0"/>
              <a:t>The hardware to be localized will be carried/worn by the organizers. </a:t>
            </a:r>
          </a:p>
          <a:p>
            <a:pPr lvl="1"/>
            <a:r>
              <a:rPr lang="en-US" dirty="0"/>
              <a:t>The organizers will also wear the ground truth measurement device that will continuously compute location with sub-cm accuracy </a:t>
            </a:r>
          </a:p>
          <a:p>
            <a:pPr lvl="1"/>
            <a:endParaRPr lang="en-US" dirty="0"/>
          </a:p>
        </p:txBody>
      </p:sp>
    </p:spTree>
    <p:extLst>
      <p:ext uri="{BB962C8B-B14F-4D97-AF65-F5344CB8AC3E}">
        <p14:creationId xmlns:p14="http://schemas.microsoft.com/office/powerpoint/2010/main" val="3579404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 Logistics – Evaluation Day</a:t>
            </a:r>
          </a:p>
        </p:txBody>
      </p:sp>
      <p:sp>
        <p:nvSpPr>
          <p:cNvPr id="3" name="Content Placeholder 2"/>
          <p:cNvSpPr>
            <a:spLocks noGrp="1"/>
          </p:cNvSpPr>
          <p:nvPr>
            <p:ph idx="1"/>
          </p:nvPr>
        </p:nvSpPr>
        <p:spPr>
          <a:xfrm>
            <a:off x="838200" y="1690688"/>
            <a:ext cx="10515600" cy="4968904"/>
          </a:xfrm>
        </p:spPr>
        <p:txBody>
          <a:bodyPr>
            <a:normAutofit lnSpcReduction="10000"/>
          </a:bodyPr>
          <a:lstStyle/>
          <a:p>
            <a:r>
              <a:rPr lang="en-US" dirty="0"/>
              <a:t>At the beginning of the evaluation of each system</a:t>
            </a:r>
          </a:p>
          <a:p>
            <a:pPr lvl="1"/>
            <a:r>
              <a:rPr lang="en-US" dirty="0"/>
              <a:t>Organizers will indicate that evaluation begins by simultaneously pressing a button/key on the system under test and on the ground truth measurement system.</a:t>
            </a:r>
          </a:p>
          <a:p>
            <a:pPr lvl="2"/>
            <a:r>
              <a:rPr lang="en-US" dirty="0"/>
              <a:t>This will allow time synchronization between the system under test and the ground truth measurement system.</a:t>
            </a:r>
          </a:p>
          <a:p>
            <a:pPr lvl="2"/>
            <a:r>
              <a:rPr lang="en-US" dirty="0"/>
              <a:t>It is fine if the system under test reports location on a server/laptop further away.</a:t>
            </a:r>
          </a:p>
          <a:p>
            <a:pPr lvl="1"/>
            <a:r>
              <a:rPr lang="en-US" dirty="0"/>
              <a:t>After the initial key press, the system under test is expected to continuously log its location into a file</a:t>
            </a:r>
          </a:p>
          <a:p>
            <a:pPr lvl="2"/>
            <a:r>
              <a:rPr lang="en-US" dirty="0"/>
              <a:t>  If your system cannot report location updates at the rate of 1 location update per second or faster, please let the organizers know by emailing: </a:t>
            </a:r>
            <a:r>
              <a:rPr lang="en-US" dirty="0">
                <a:hlinkClick r:id="rId3"/>
              </a:rPr>
              <a:t>dlymper@microsoft.com</a:t>
            </a:r>
            <a:r>
              <a:rPr lang="en-US" dirty="0"/>
              <a:t>. This is not a problem, but we need this information to make sure that enough locations are recorded for every team.</a:t>
            </a:r>
          </a:p>
          <a:p>
            <a:pPr lvl="1"/>
            <a:r>
              <a:rPr lang="en-US" dirty="0"/>
              <a:t>At the end of the evaluation, the team will hand out the file with the estimated locations to the organizers.</a:t>
            </a:r>
          </a:p>
        </p:txBody>
      </p:sp>
    </p:spTree>
    <p:extLst>
      <p:ext uri="{BB962C8B-B14F-4D97-AF65-F5344CB8AC3E}">
        <p14:creationId xmlns:p14="http://schemas.microsoft.com/office/powerpoint/2010/main" val="215080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E368-0074-4253-8281-AED492266C9D}"/>
              </a:ext>
            </a:extLst>
          </p:cNvPr>
          <p:cNvSpPr>
            <a:spLocks noGrp="1"/>
          </p:cNvSpPr>
          <p:nvPr>
            <p:ph type="title"/>
          </p:nvPr>
        </p:nvSpPr>
        <p:spPr/>
        <p:txBody>
          <a:bodyPr/>
          <a:lstStyle/>
          <a:p>
            <a:r>
              <a:rPr lang="en-US" dirty="0"/>
              <a:t>Example Output Location File</a:t>
            </a:r>
          </a:p>
        </p:txBody>
      </p:sp>
      <p:cxnSp>
        <p:nvCxnSpPr>
          <p:cNvPr id="6" name="Straight Arrow Connector 5">
            <a:extLst>
              <a:ext uri="{FF2B5EF4-FFF2-40B4-BE49-F238E27FC236}">
                <a16:creationId xmlns:a16="http://schemas.microsoft.com/office/drawing/2014/main" id="{64DB048D-A975-455F-92E0-5737AD767AEB}"/>
              </a:ext>
            </a:extLst>
          </p:cNvPr>
          <p:cNvCxnSpPr>
            <a:cxnSpLocks/>
            <a:stCxn id="9" idx="2"/>
          </p:cNvCxnSpPr>
          <p:nvPr/>
        </p:nvCxnSpPr>
        <p:spPr>
          <a:xfrm>
            <a:off x="4062010" y="2941832"/>
            <a:ext cx="709322" cy="1946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D3E263B-6B8E-4375-8FB5-B04ABAC8E694}"/>
              </a:ext>
            </a:extLst>
          </p:cNvPr>
          <p:cNvSpPr txBox="1"/>
          <p:nvPr/>
        </p:nvSpPr>
        <p:spPr>
          <a:xfrm>
            <a:off x="2094281" y="2018502"/>
            <a:ext cx="3935457" cy="923330"/>
          </a:xfrm>
          <a:prstGeom prst="rect">
            <a:avLst/>
          </a:prstGeom>
          <a:noFill/>
        </p:spPr>
        <p:txBody>
          <a:bodyPr wrap="square" rtlCol="0">
            <a:spAutoFit/>
          </a:bodyPr>
          <a:lstStyle/>
          <a:p>
            <a:r>
              <a:rPr lang="en-US" dirty="0"/>
              <a:t>First line: UTC timestamp in </a:t>
            </a:r>
            <a:r>
              <a:rPr lang="en-US" dirty="0" err="1"/>
              <a:t>ms</a:t>
            </a:r>
            <a:r>
              <a:rPr lang="en-US" dirty="0"/>
              <a:t> of the time when the button/key was pressed at the start of the evaluation</a:t>
            </a:r>
          </a:p>
        </p:txBody>
      </p:sp>
      <p:sp>
        <p:nvSpPr>
          <p:cNvPr id="11" name="Left Brace 10">
            <a:extLst>
              <a:ext uri="{FF2B5EF4-FFF2-40B4-BE49-F238E27FC236}">
                <a16:creationId xmlns:a16="http://schemas.microsoft.com/office/drawing/2014/main" id="{1ABECA16-D860-46C3-BB9D-CB3790480D5D}"/>
              </a:ext>
            </a:extLst>
          </p:cNvPr>
          <p:cNvSpPr/>
          <p:nvPr/>
        </p:nvSpPr>
        <p:spPr>
          <a:xfrm>
            <a:off x="4579832" y="3314069"/>
            <a:ext cx="191500" cy="69211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B8F985C-877F-438E-87D4-9947A7407B5F}"/>
              </a:ext>
            </a:extLst>
          </p:cNvPr>
          <p:cNvSpPr txBox="1"/>
          <p:nvPr/>
        </p:nvSpPr>
        <p:spPr>
          <a:xfrm>
            <a:off x="2803603" y="4954518"/>
            <a:ext cx="7237099" cy="923330"/>
          </a:xfrm>
          <a:prstGeom prst="rect">
            <a:avLst/>
          </a:prstGeom>
          <a:noFill/>
        </p:spPr>
        <p:txBody>
          <a:bodyPr wrap="square" rtlCol="0">
            <a:spAutoFit/>
          </a:bodyPr>
          <a:lstStyle/>
          <a:p>
            <a:r>
              <a:rPr lang="en-US" dirty="0"/>
              <a:t>Location Updates. Each line is comma separated with the following format:</a:t>
            </a:r>
          </a:p>
          <a:p>
            <a:r>
              <a:rPr lang="en-US" dirty="0"/>
              <a:t>&lt;X in meters&gt;,&lt;Y in meters&gt;,&lt;Z in meters&gt;,&lt;UTC Timestamp in </a:t>
            </a:r>
            <a:r>
              <a:rPr lang="en-US" dirty="0" err="1"/>
              <a:t>ms</a:t>
            </a:r>
            <a:r>
              <a:rPr lang="en-US" dirty="0"/>
              <a:t>&gt;</a:t>
            </a:r>
          </a:p>
          <a:p>
            <a:r>
              <a:rPr lang="en-US" dirty="0"/>
              <a:t>For 2D systems the Z value will be ignored.</a:t>
            </a:r>
          </a:p>
        </p:txBody>
      </p:sp>
      <p:cxnSp>
        <p:nvCxnSpPr>
          <p:cNvPr id="15" name="Straight Arrow Connector 14">
            <a:extLst>
              <a:ext uri="{FF2B5EF4-FFF2-40B4-BE49-F238E27FC236}">
                <a16:creationId xmlns:a16="http://schemas.microsoft.com/office/drawing/2014/main" id="{B53B1537-D24F-4168-8931-1B82F3ECCA49}"/>
              </a:ext>
            </a:extLst>
          </p:cNvPr>
          <p:cNvCxnSpPr>
            <a:cxnSpLocks/>
          </p:cNvCxnSpPr>
          <p:nvPr/>
        </p:nvCxnSpPr>
        <p:spPr>
          <a:xfrm flipV="1">
            <a:off x="3710900" y="3660126"/>
            <a:ext cx="717374" cy="12943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475CDC8-6EE9-442B-B439-CF3603405859}"/>
              </a:ext>
            </a:extLst>
          </p:cNvPr>
          <p:cNvPicPr>
            <a:picLocks noChangeAspect="1"/>
          </p:cNvPicPr>
          <p:nvPr/>
        </p:nvPicPr>
        <p:blipFill>
          <a:blip r:embed="rId3"/>
          <a:stretch>
            <a:fillRect/>
          </a:stretch>
        </p:blipFill>
        <p:spPr>
          <a:xfrm>
            <a:off x="4771332" y="3033621"/>
            <a:ext cx="3343275" cy="1057275"/>
          </a:xfrm>
          <a:prstGeom prst="rect">
            <a:avLst/>
          </a:prstGeom>
        </p:spPr>
      </p:pic>
    </p:spTree>
    <p:extLst>
      <p:ext uri="{BB962C8B-B14F-4D97-AF65-F5344CB8AC3E}">
        <p14:creationId xmlns:p14="http://schemas.microsoft.com/office/powerpoint/2010/main" val="47711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Metric</a:t>
            </a:r>
          </a:p>
        </p:txBody>
      </p:sp>
      <p:sp>
        <p:nvSpPr>
          <p:cNvPr id="3" name="Content Placeholder 2"/>
          <p:cNvSpPr>
            <a:spLocks noGrp="1"/>
          </p:cNvSpPr>
          <p:nvPr>
            <p:ph idx="1"/>
          </p:nvPr>
        </p:nvSpPr>
        <p:spPr/>
        <p:txBody>
          <a:bodyPr/>
          <a:lstStyle/>
          <a:p>
            <a:r>
              <a:rPr lang="en-US" dirty="0"/>
              <a:t>The Euclidean distance between the ground truth coordinates and the estimated by the system under test coordinates in the output file will be </a:t>
            </a:r>
            <a:r>
              <a:rPr lang="en-US"/>
              <a:t>computed.</a:t>
            </a:r>
            <a:endParaRPr lang="en-US" dirty="0"/>
          </a:p>
          <a:p>
            <a:r>
              <a:rPr lang="en-US" dirty="0"/>
              <a:t>The average Euclidean distance across all evaluation points will be the overall score of each team</a:t>
            </a:r>
          </a:p>
          <a:p>
            <a:r>
              <a:rPr lang="en-US" dirty="0"/>
              <a:t>The team with the lowest score wins!</a:t>
            </a:r>
          </a:p>
          <a:p>
            <a:pPr lvl="1"/>
            <a:r>
              <a:rPr lang="en-US" dirty="0"/>
              <a:t>In case of a tie, the team with the lowest hardware deployment requirements wins</a:t>
            </a:r>
          </a:p>
        </p:txBody>
      </p:sp>
    </p:spTree>
    <p:extLst>
      <p:ext uri="{BB962C8B-B14F-4D97-AF65-F5344CB8AC3E}">
        <p14:creationId xmlns:p14="http://schemas.microsoft.com/office/powerpoint/2010/main" val="26090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 Dates - Final</a:t>
            </a:r>
          </a:p>
        </p:txBody>
      </p:sp>
      <p:sp>
        <p:nvSpPr>
          <p:cNvPr id="3" name="Content Placeholder 2"/>
          <p:cNvSpPr>
            <a:spLocks noGrp="1"/>
          </p:cNvSpPr>
          <p:nvPr>
            <p:ph idx="1"/>
          </p:nvPr>
        </p:nvSpPr>
        <p:spPr>
          <a:xfrm>
            <a:off x="838200" y="1825624"/>
            <a:ext cx="10515600" cy="4563143"/>
          </a:xfrm>
        </p:spPr>
        <p:txBody>
          <a:bodyPr>
            <a:normAutofit/>
          </a:bodyPr>
          <a:lstStyle/>
          <a:p>
            <a:r>
              <a:rPr lang="en-US" dirty="0"/>
              <a:t>Tuesday April 10</a:t>
            </a:r>
            <a:r>
              <a:rPr lang="en-US" baseline="30000" dirty="0"/>
              <a:t>th</a:t>
            </a:r>
            <a:r>
              <a:rPr lang="en-US" dirty="0"/>
              <a:t> – Wednesday April 11</a:t>
            </a:r>
            <a:r>
              <a:rPr lang="en-US" baseline="30000" dirty="0"/>
              <a:t>th</a:t>
            </a:r>
            <a:r>
              <a:rPr lang="en-US" dirty="0"/>
              <a:t> 2018</a:t>
            </a:r>
          </a:p>
          <a:p>
            <a:r>
              <a:rPr lang="en-US" dirty="0"/>
              <a:t>First Day (April 10</a:t>
            </a:r>
            <a:r>
              <a:rPr lang="en-US" baseline="30000" dirty="0"/>
              <a:t>th</a:t>
            </a:r>
            <a:r>
              <a:rPr lang="en-US" dirty="0"/>
              <a:t>)</a:t>
            </a:r>
          </a:p>
          <a:p>
            <a:pPr lvl="1"/>
            <a:r>
              <a:rPr lang="en-US" dirty="0"/>
              <a:t>Setup starts early in the morning and ends later in the afternoon</a:t>
            </a:r>
          </a:p>
          <a:p>
            <a:pPr lvl="1"/>
            <a:r>
              <a:rPr lang="en-US" dirty="0"/>
              <a:t>At the end of the evaluation day, all teams have to completely shut down their systems and leave the area. The organizers will take over to mark down the evaluation path. During this time all systems will be off and all contestants will have to leave the evaluation area.</a:t>
            </a:r>
          </a:p>
          <a:p>
            <a:r>
              <a:rPr lang="en-US" dirty="0"/>
              <a:t>Second Day (April 11</a:t>
            </a:r>
            <a:r>
              <a:rPr lang="en-US" baseline="30000" dirty="0"/>
              <a:t>th</a:t>
            </a:r>
            <a:r>
              <a:rPr lang="en-US" dirty="0"/>
              <a:t>)</a:t>
            </a:r>
          </a:p>
          <a:p>
            <a:pPr lvl="1"/>
            <a:r>
              <a:rPr lang="en-US" dirty="0"/>
              <a:t>Evaluation starts early in the morning and continues throughout the day</a:t>
            </a:r>
          </a:p>
          <a:p>
            <a:pPr lvl="1"/>
            <a:r>
              <a:rPr lang="en-US" dirty="0"/>
              <a:t>Organizers will assign a time slot to each team</a:t>
            </a:r>
          </a:p>
          <a:p>
            <a:pPr lvl="1"/>
            <a:r>
              <a:rPr lang="en-US" dirty="0"/>
              <a:t>The detailed time slots will be announced early April.</a:t>
            </a:r>
          </a:p>
        </p:txBody>
      </p:sp>
    </p:spTree>
    <p:extLst>
      <p:ext uri="{BB962C8B-B14F-4D97-AF65-F5344CB8AC3E}">
        <p14:creationId xmlns:p14="http://schemas.microsoft.com/office/powerpoint/2010/main" val="299408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26B6-D36A-47BA-8F3F-45ACFC9E6651}"/>
              </a:ext>
            </a:extLst>
          </p:cNvPr>
          <p:cNvSpPr>
            <a:spLocks noGrp="1"/>
          </p:cNvSpPr>
          <p:nvPr>
            <p:ph type="title"/>
          </p:nvPr>
        </p:nvSpPr>
        <p:spPr>
          <a:xfrm>
            <a:off x="838199" y="365125"/>
            <a:ext cx="11281389" cy="1325563"/>
          </a:xfrm>
        </p:spPr>
        <p:txBody>
          <a:bodyPr/>
          <a:lstStyle/>
          <a:p>
            <a:r>
              <a:rPr lang="en-US" dirty="0"/>
              <a:t>Mounting your location sensor during evaluation</a:t>
            </a:r>
          </a:p>
        </p:txBody>
      </p:sp>
      <p:pic>
        <p:nvPicPr>
          <p:cNvPr id="4" name="Picture 3">
            <a:extLst>
              <a:ext uri="{FF2B5EF4-FFF2-40B4-BE49-F238E27FC236}">
                <a16:creationId xmlns:a16="http://schemas.microsoft.com/office/drawing/2014/main" id="{B5F62652-4D1D-4A53-AAA6-687BE98A8501}"/>
              </a:ext>
            </a:extLst>
          </p:cNvPr>
          <p:cNvPicPr>
            <a:picLocks noChangeAspect="1"/>
          </p:cNvPicPr>
          <p:nvPr/>
        </p:nvPicPr>
        <p:blipFill>
          <a:blip r:embed="rId3"/>
          <a:stretch>
            <a:fillRect/>
          </a:stretch>
        </p:blipFill>
        <p:spPr>
          <a:xfrm>
            <a:off x="1056986" y="2064697"/>
            <a:ext cx="2237426" cy="2981202"/>
          </a:xfrm>
          <a:prstGeom prst="rect">
            <a:avLst/>
          </a:prstGeom>
        </p:spPr>
      </p:pic>
      <p:sp>
        <p:nvSpPr>
          <p:cNvPr id="5" name="TextBox 4">
            <a:extLst>
              <a:ext uri="{FF2B5EF4-FFF2-40B4-BE49-F238E27FC236}">
                <a16:creationId xmlns:a16="http://schemas.microsoft.com/office/drawing/2014/main" id="{F4690D2F-134F-4E3D-A534-5AB18C141A04}"/>
              </a:ext>
            </a:extLst>
          </p:cNvPr>
          <p:cNvSpPr txBox="1"/>
          <p:nvPr/>
        </p:nvSpPr>
        <p:spPr>
          <a:xfrm>
            <a:off x="1046591" y="5334842"/>
            <a:ext cx="2258215" cy="646331"/>
          </a:xfrm>
          <a:prstGeom prst="rect">
            <a:avLst/>
          </a:prstGeom>
          <a:noFill/>
        </p:spPr>
        <p:txBody>
          <a:bodyPr wrap="square" rtlCol="0">
            <a:spAutoFit/>
          </a:bodyPr>
          <a:lstStyle/>
          <a:p>
            <a:r>
              <a:rPr lang="en-US" dirty="0"/>
              <a:t>LiDAR-based ground truth system</a:t>
            </a:r>
          </a:p>
        </p:txBody>
      </p:sp>
      <p:cxnSp>
        <p:nvCxnSpPr>
          <p:cNvPr id="6" name="Straight Arrow Connector 5">
            <a:extLst>
              <a:ext uri="{FF2B5EF4-FFF2-40B4-BE49-F238E27FC236}">
                <a16:creationId xmlns:a16="http://schemas.microsoft.com/office/drawing/2014/main" id="{27FC4946-931F-45A3-B4DB-EF2C94656526}"/>
              </a:ext>
            </a:extLst>
          </p:cNvPr>
          <p:cNvCxnSpPr>
            <a:cxnSpLocks/>
          </p:cNvCxnSpPr>
          <p:nvPr/>
        </p:nvCxnSpPr>
        <p:spPr>
          <a:xfrm flipH="1">
            <a:off x="2985693" y="2302864"/>
            <a:ext cx="1568626" cy="3065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CE88EF-123E-426B-9557-3A4C887A71E8}"/>
              </a:ext>
            </a:extLst>
          </p:cNvPr>
          <p:cNvSpPr txBox="1"/>
          <p:nvPr/>
        </p:nvSpPr>
        <p:spPr>
          <a:xfrm>
            <a:off x="4554319" y="2086812"/>
            <a:ext cx="2821504" cy="369332"/>
          </a:xfrm>
          <a:prstGeom prst="rect">
            <a:avLst/>
          </a:prstGeom>
          <a:noFill/>
        </p:spPr>
        <p:txBody>
          <a:bodyPr wrap="square" rtlCol="0">
            <a:spAutoFit/>
          </a:bodyPr>
          <a:lstStyle/>
          <a:p>
            <a:r>
              <a:rPr lang="en-US" dirty="0"/>
              <a:t>Ground-truth LiDAR sensor</a:t>
            </a:r>
          </a:p>
        </p:txBody>
      </p:sp>
      <p:cxnSp>
        <p:nvCxnSpPr>
          <p:cNvPr id="9" name="Straight Arrow Connector 8">
            <a:extLst>
              <a:ext uri="{FF2B5EF4-FFF2-40B4-BE49-F238E27FC236}">
                <a16:creationId xmlns:a16="http://schemas.microsoft.com/office/drawing/2014/main" id="{E1B36982-DCD7-4566-A391-A17E98A956BB}"/>
              </a:ext>
            </a:extLst>
          </p:cNvPr>
          <p:cNvCxnSpPr>
            <a:cxnSpLocks/>
          </p:cNvCxnSpPr>
          <p:nvPr/>
        </p:nvCxnSpPr>
        <p:spPr>
          <a:xfrm flipH="1">
            <a:off x="2855184" y="2983434"/>
            <a:ext cx="1615777" cy="682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0C29352-DAD3-4FAE-9A67-0E543F6D406A}"/>
              </a:ext>
            </a:extLst>
          </p:cNvPr>
          <p:cNvSpPr txBox="1"/>
          <p:nvPr/>
        </p:nvSpPr>
        <p:spPr>
          <a:xfrm>
            <a:off x="4470961" y="2589435"/>
            <a:ext cx="4026391" cy="923330"/>
          </a:xfrm>
          <a:prstGeom prst="rect">
            <a:avLst/>
          </a:prstGeom>
          <a:noFill/>
        </p:spPr>
        <p:txBody>
          <a:bodyPr wrap="square" rtlCol="0">
            <a:spAutoFit/>
          </a:bodyPr>
          <a:lstStyle/>
          <a:p>
            <a:r>
              <a:rPr lang="en-US" dirty="0"/>
              <a:t>Mount your sensor on the black pole through a standard camera connector clamp</a:t>
            </a:r>
          </a:p>
        </p:txBody>
      </p:sp>
      <p:cxnSp>
        <p:nvCxnSpPr>
          <p:cNvPr id="12" name="Straight Arrow Connector 11">
            <a:extLst>
              <a:ext uri="{FF2B5EF4-FFF2-40B4-BE49-F238E27FC236}">
                <a16:creationId xmlns:a16="http://schemas.microsoft.com/office/drawing/2014/main" id="{0E775C1B-0E15-4E20-9005-3CAC35981A96}"/>
              </a:ext>
            </a:extLst>
          </p:cNvPr>
          <p:cNvCxnSpPr>
            <a:cxnSpLocks/>
          </p:cNvCxnSpPr>
          <p:nvPr/>
        </p:nvCxnSpPr>
        <p:spPr>
          <a:xfrm flipH="1" flipV="1">
            <a:off x="1995514" y="4526533"/>
            <a:ext cx="2475447" cy="2576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ADE0A43-FB0F-4B4F-B454-168C727D1B8A}"/>
              </a:ext>
            </a:extLst>
          </p:cNvPr>
          <p:cNvSpPr txBox="1"/>
          <p:nvPr/>
        </p:nvSpPr>
        <p:spPr>
          <a:xfrm>
            <a:off x="4470961" y="4461015"/>
            <a:ext cx="4026391" cy="646331"/>
          </a:xfrm>
          <a:prstGeom prst="rect">
            <a:avLst/>
          </a:prstGeom>
          <a:noFill/>
        </p:spPr>
        <p:txBody>
          <a:bodyPr wrap="square" rtlCol="0">
            <a:spAutoFit/>
          </a:bodyPr>
          <a:lstStyle/>
          <a:p>
            <a:r>
              <a:rPr lang="en-US" dirty="0"/>
              <a:t>Alternatively, let the organizer carry your location sensor</a:t>
            </a:r>
          </a:p>
        </p:txBody>
      </p:sp>
      <p:sp>
        <p:nvSpPr>
          <p:cNvPr id="16" name="TextBox 15">
            <a:extLst>
              <a:ext uri="{FF2B5EF4-FFF2-40B4-BE49-F238E27FC236}">
                <a16:creationId xmlns:a16="http://schemas.microsoft.com/office/drawing/2014/main" id="{1649F29A-EEB9-4820-B274-EC0112AD8644}"/>
              </a:ext>
            </a:extLst>
          </p:cNvPr>
          <p:cNvSpPr txBox="1"/>
          <p:nvPr/>
        </p:nvSpPr>
        <p:spPr>
          <a:xfrm>
            <a:off x="3920301" y="5782793"/>
            <a:ext cx="8088145" cy="923330"/>
          </a:xfrm>
          <a:prstGeom prst="rect">
            <a:avLst/>
          </a:prstGeom>
          <a:noFill/>
        </p:spPr>
        <p:txBody>
          <a:bodyPr wrap="square" rtlCol="0">
            <a:spAutoFit/>
          </a:bodyPr>
          <a:lstStyle/>
          <a:p>
            <a:r>
              <a:rPr lang="en-US" b="1" dirty="0"/>
              <a:t>No matter how your team wants the organizers to carry your location sensor, the location offset between the ground-truth LiDAR sensor and the location sensor will be recorded to allow us to adjust the recorded locations and ensure best accuracy.</a:t>
            </a:r>
          </a:p>
        </p:txBody>
      </p:sp>
    </p:spTree>
    <p:extLst>
      <p:ext uri="{BB962C8B-B14F-4D97-AF65-F5344CB8AC3E}">
        <p14:creationId xmlns:p14="http://schemas.microsoft.com/office/powerpoint/2010/main" val="131574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 Logistics – What to expect</a:t>
            </a:r>
          </a:p>
        </p:txBody>
      </p:sp>
      <p:sp>
        <p:nvSpPr>
          <p:cNvPr id="3" name="Content Placeholder 2"/>
          <p:cNvSpPr>
            <a:spLocks noGrp="1"/>
          </p:cNvSpPr>
          <p:nvPr>
            <p:ph idx="1"/>
          </p:nvPr>
        </p:nvSpPr>
        <p:spPr/>
        <p:txBody>
          <a:bodyPr/>
          <a:lstStyle/>
          <a:p>
            <a:r>
              <a:rPr lang="en-US" dirty="0"/>
              <a:t>Expect people and furniture/objects in the evaluation area during both setup time and evaluation!</a:t>
            </a:r>
          </a:p>
          <a:p>
            <a:r>
              <a:rPr lang="en-US" dirty="0"/>
              <a:t>Multiple people will be in the evaluation area and they will be moving</a:t>
            </a:r>
          </a:p>
          <a:p>
            <a:r>
              <a:rPr lang="en-US" dirty="0"/>
              <a:t>Placement of furniture/objects can change at any given time during, or after setup day, as well as during the evaluation day.</a:t>
            </a:r>
          </a:p>
          <a:p>
            <a:r>
              <a:rPr lang="en-US" dirty="0"/>
              <a:t>Given the large number of submissions, there will be interference! Plan ahead!</a:t>
            </a:r>
          </a:p>
          <a:p>
            <a:endParaRPr lang="en-US" dirty="0"/>
          </a:p>
        </p:txBody>
      </p:sp>
    </p:spTree>
    <p:extLst>
      <p:ext uri="{BB962C8B-B14F-4D97-AF65-F5344CB8AC3E}">
        <p14:creationId xmlns:p14="http://schemas.microsoft.com/office/powerpoint/2010/main" val="112606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a:t>
            </a:r>
          </a:p>
        </p:txBody>
      </p:sp>
      <p:sp>
        <p:nvSpPr>
          <p:cNvPr id="3" name="Content Placeholder 2"/>
          <p:cNvSpPr>
            <a:spLocks noGrp="1"/>
          </p:cNvSpPr>
          <p:nvPr>
            <p:ph idx="1"/>
          </p:nvPr>
        </p:nvSpPr>
        <p:spPr/>
        <p:txBody>
          <a:bodyPr>
            <a:normAutofit lnSpcReduction="10000"/>
          </a:bodyPr>
          <a:lstStyle/>
          <a:p>
            <a:r>
              <a:rPr lang="en-US" dirty="0"/>
              <a:t>The top 3 teams from each of the two categories will be awarded prizes</a:t>
            </a:r>
          </a:p>
          <a:p>
            <a:pPr lvl="1"/>
            <a:r>
              <a:rPr lang="en-US" dirty="0"/>
              <a:t>1</a:t>
            </a:r>
            <a:r>
              <a:rPr lang="en-US" baseline="30000" dirty="0"/>
              <a:t>st</a:t>
            </a:r>
            <a:r>
              <a:rPr lang="en-US" dirty="0"/>
              <a:t> place: $1000</a:t>
            </a:r>
          </a:p>
          <a:p>
            <a:pPr lvl="1"/>
            <a:r>
              <a:rPr lang="en-US" dirty="0"/>
              <a:t>2</a:t>
            </a:r>
            <a:r>
              <a:rPr lang="en-US" baseline="30000" dirty="0"/>
              <a:t>nd</a:t>
            </a:r>
            <a:r>
              <a:rPr lang="en-US" dirty="0"/>
              <a:t> place: $600</a:t>
            </a:r>
          </a:p>
          <a:p>
            <a:pPr lvl="1"/>
            <a:r>
              <a:rPr lang="en-US" dirty="0"/>
              <a:t>3</a:t>
            </a:r>
            <a:r>
              <a:rPr lang="en-US" baseline="30000" dirty="0"/>
              <a:t>rd</a:t>
            </a:r>
            <a:r>
              <a:rPr lang="en-US" dirty="0"/>
              <a:t> place: $400</a:t>
            </a:r>
          </a:p>
          <a:p>
            <a:r>
              <a:rPr lang="en-US" dirty="0"/>
              <a:t>Results Announcement</a:t>
            </a:r>
          </a:p>
          <a:p>
            <a:pPr lvl="1"/>
            <a:r>
              <a:rPr lang="en-US" dirty="0"/>
              <a:t>A special IPSN session will be held (TBD) where the results of the competition will be announced</a:t>
            </a:r>
          </a:p>
          <a:p>
            <a:pPr lvl="1"/>
            <a:r>
              <a:rPr lang="en-US" dirty="0"/>
              <a:t>The top 3 teams from each category will be given the opportunity to present the details of their work during this session</a:t>
            </a:r>
          </a:p>
          <a:p>
            <a:pPr lvl="1"/>
            <a:r>
              <a:rPr lang="en-US" dirty="0"/>
              <a:t>Be ready to give a 10 min talk about your system if you end up in one of the top 3 places in any of the two competition categories!</a:t>
            </a:r>
          </a:p>
        </p:txBody>
      </p:sp>
    </p:spTree>
    <p:extLst>
      <p:ext uri="{BB962C8B-B14F-4D97-AF65-F5344CB8AC3E}">
        <p14:creationId xmlns:p14="http://schemas.microsoft.com/office/powerpoint/2010/main" val="607626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Poster Session</a:t>
            </a:r>
          </a:p>
        </p:txBody>
      </p:sp>
      <p:sp>
        <p:nvSpPr>
          <p:cNvPr id="3" name="Content Placeholder 2"/>
          <p:cNvSpPr>
            <a:spLocks noGrp="1"/>
          </p:cNvSpPr>
          <p:nvPr>
            <p:ph idx="1"/>
          </p:nvPr>
        </p:nvSpPr>
        <p:spPr/>
        <p:txBody>
          <a:bodyPr/>
          <a:lstStyle/>
          <a:p>
            <a:r>
              <a:rPr lang="en-US" dirty="0"/>
              <a:t>Every participating team will have the opportunity to present its approach during the IPSN poster session.</a:t>
            </a:r>
          </a:p>
          <a:p>
            <a:r>
              <a:rPr lang="en-US" dirty="0"/>
              <a:t>The posters from the competition teams will not be published in the proceedings of the conference unless is the same posters were submitted through the official poster track and were accepted.</a:t>
            </a:r>
          </a:p>
        </p:txBody>
      </p:sp>
    </p:spTree>
    <p:extLst>
      <p:ext uri="{BB962C8B-B14F-4D97-AF65-F5344CB8AC3E}">
        <p14:creationId xmlns:p14="http://schemas.microsoft.com/office/powerpoint/2010/main" val="124944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sp>
        <p:nvSpPr>
          <p:cNvPr id="3" name="Content Placeholder 2"/>
          <p:cNvSpPr>
            <a:spLocks noGrp="1"/>
          </p:cNvSpPr>
          <p:nvPr>
            <p:ph idx="1"/>
          </p:nvPr>
        </p:nvSpPr>
        <p:spPr/>
        <p:txBody>
          <a:bodyPr>
            <a:normAutofit/>
          </a:bodyPr>
          <a:lstStyle/>
          <a:p>
            <a:r>
              <a:rPr lang="en-US" dirty="0">
                <a:solidFill>
                  <a:srgbClr val="FF0000"/>
                </a:solidFill>
              </a:rPr>
              <a:t>All members of a competing team that want to actively participate to the competition (i.e., attend any of the two days in person), must register for the competition in advance!</a:t>
            </a:r>
          </a:p>
          <a:p>
            <a:r>
              <a:rPr lang="en-US" dirty="0"/>
              <a:t>Registration is currently open: </a:t>
            </a:r>
            <a:r>
              <a:rPr lang="en-US" dirty="0">
                <a:hlinkClick r:id="rId3"/>
              </a:rPr>
              <a:t>http://www.cister.isep.ipp.pt/cpsweek2018/reg</a:t>
            </a:r>
            <a:r>
              <a:rPr lang="en-US" dirty="0"/>
              <a:t> </a:t>
            </a:r>
          </a:p>
          <a:p>
            <a:pPr lvl="1"/>
            <a:r>
              <a:rPr lang="en-US" dirty="0"/>
              <a:t>All contestants attending the competition should register for the Indoor Localization Competition</a:t>
            </a:r>
          </a:p>
          <a:p>
            <a:pPr lvl="1"/>
            <a:r>
              <a:rPr lang="en-US" dirty="0"/>
              <a:t>Teams/Team members that have not been registered will not be allowed to participate in the competition!</a:t>
            </a:r>
          </a:p>
          <a:p>
            <a:pPr lvl="1"/>
            <a:r>
              <a:rPr lang="en-US" dirty="0"/>
              <a:t>Starting mid March, the competition website will start reflecting the registration status of each participating team</a:t>
            </a:r>
          </a:p>
        </p:txBody>
      </p:sp>
    </p:spTree>
    <p:extLst>
      <p:ext uri="{BB962C8B-B14F-4D97-AF65-F5344CB8AC3E}">
        <p14:creationId xmlns:p14="http://schemas.microsoft.com/office/powerpoint/2010/main" val="286696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Visa Application Letter</a:t>
            </a:r>
          </a:p>
        </p:txBody>
      </p:sp>
      <p:sp>
        <p:nvSpPr>
          <p:cNvPr id="3" name="Content Placeholder 2"/>
          <p:cNvSpPr>
            <a:spLocks noGrp="1"/>
          </p:cNvSpPr>
          <p:nvPr>
            <p:ph idx="1"/>
          </p:nvPr>
        </p:nvSpPr>
        <p:spPr/>
        <p:txBody>
          <a:bodyPr/>
          <a:lstStyle/>
          <a:p>
            <a:r>
              <a:rPr lang="en-US" dirty="0"/>
              <a:t>You have the opportunity to request a visa application letter through the registration process</a:t>
            </a:r>
          </a:p>
          <a:p>
            <a:r>
              <a:rPr lang="en-US" dirty="0"/>
              <a:t>The visa application letter will be processed right after the registration payment has been successfully processed.</a:t>
            </a:r>
          </a:p>
          <a:p>
            <a:r>
              <a:rPr lang="en-US" dirty="0">
                <a:hlinkClick r:id="rId3"/>
              </a:rPr>
              <a:t>http://www.cister.isep.ipp.pt/cpsweek2018/travel</a:t>
            </a:r>
            <a:r>
              <a:rPr lang="en-US" dirty="0"/>
              <a:t> </a:t>
            </a:r>
          </a:p>
        </p:txBody>
      </p:sp>
    </p:spTree>
    <p:extLst>
      <p:ext uri="{BB962C8B-B14F-4D97-AF65-F5344CB8AC3E}">
        <p14:creationId xmlns:p14="http://schemas.microsoft.com/office/powerpoint/2010/main" val="44017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area (red box)</a:t>
            </a:r>
          </a:p>
        </p:txBody>
      </p:sp>
      <p:sp>
        <p:nvSpPr>
          <p:cNvPr id="35" name="TextBox 34"/>
          <p:cNvSpPr txBox="1"/>
          <p:nvPr/>
        </p:nvSpPr>
        <p:spPr>
          <a:xfrm>
            <a:off x="9262391" y="2168769"/>
            <a:ext cx="2678783"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t>Origin point is indicated on the lower left corner of the 3</a:t>
            </a:r>
            <a:r>
              <a:rPr lang="en-US" baseline="30000" dirty="0"/>
              <a:t>rd</a:t>
            </a:r>
            <a:r>
              <a:rPr lang="en-US" dirty="0"/>
              <a:t> floor</a:t>
            </a:r>
          </a:p>
          <a:p>
            <a:pPr marL="285750" indent="-285750">
              <a:buFont typeface="Wingdings" panose="05000000000000000000" pitchFamily="2" charset="2"/>
              <a:buChar char="§"/>
            </a:pPr>
            <a:r>
              <a:rPr lang="en-US" dirty="0"/>
              <a:t>All systems in the 2D category should report an (X,Y) location with respect to this origin point</a:t>
            </a:r>
          </a:p>
          <a:p>
            <a:pPr marL="285750" indent="-285750">
              <a:buFont typeface="Wingdings" panose="05000000000000000000" pitchFamily="2" charset="2"/>
              <a:buChar char="§"/>
            </a:pPr>
            <a:r>
              <a:rPr lang="en-US" dirty="0"/>
              <a:t>All systems in the 3D category should report an (X,Y,Z) location with respect to this origin point</a:t>
            </a:r>
          </a:p>
          <a:p>
            <a:pPr marL="285750" indent="-285750">
              <a:buFont typeface="Wingdings" panose="05000000000000000000" pitchFamily="2" charset="2"/>
              <a:buChar char="§"/>
            </a:pPr>
            <a:r>
              <a:rPr lang="en-US" dirty="0"/>
              <a:t>Reported locations should be in meters.</a:t>
            </a:r>
          </a:p>
        </p:txBody>
      </p:sp>
      <p:grpSp>
        <p:nvGrpSpPr>
          <p:cNvPr id="13" name="Group 12">
            <a:extLst>
              <a:ext uri="{FF2B5EF4-FFF2-40B4-BE49-F238E27FC236}">
                <a16:creationId xmlns:a16="http://schemas.microsoft.com/office/drawing/2014/main" id="{7B7B42D1-5319-4436-8BB3-4BBC1AB87CAC}"/>
              </a:ext>
            </a:extLst>
          </p:cNvPr>
          <p:cNvGrpSpPr/>
          <p:nvPr/>
        </p:nvGrpSpPr>
        <p:grpSpPr>
          <a:xfrm>
            <a:off x="932538" y="2044349"/>
            <a:ext cx="4885652" cy="4448526"/>
            <a:chOff x="2165210" y="2361481"/>
            <a:chExt cx="4885652" cy="4448526"/>
          </a:xfrm>
        </p:grpSpPr>
        <p:pic>
          <p:nvPicPr>
            <p:cNvPr id="7" name="Picture 6">
              <a:extLst>
                <a:ext uri="{FF2B5EF4-FFF2-40B4-BE49-F238E27FC236}">
                  <a16:creationId xmlns:a16="http://schemas.microsoft.com/office/drawing/2014/main" id="{28F2339B-6126-43CE-84EE-69AEFDA81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285" y="2361481"/>
              <a:ext cx="4628577" cy="4141602"/>
            </a:xfrm>
            <a:prstGeom prst="rect">
              <a:avLst/>
            </a:prstGeom>
          </p:spPr>
        </p:pic>
        <p:sp>
          <p:nvSpPr>
            <p:cNvPr id="32" name="TextBox 31"/>
            <p:cNvSpPr txBox="1"/>
            <p:nvPr/>
          </p:nvSpPr>
          <p:spPr>
            <a:xfrm>
              <a:off x="4017029" y="2485901"/>
              <a:ext cx="1439088" cy="707886"/>
            </a:xfrm>
            <a:prstGeom prst="rect">
              <a:avLst/>
            </a:prstGeom>
            <a:noFill/>
          </p:spPr>
          <p:txBody>
            <a:bodyPr wrap="square" rtlCol="0">
              <a:spAutoFit/>
            </a:bodyPr>
            <a:lstStyle/>
            <a:p>
              <a:pPr algn="ctr"/>
              <a:r>
                <a:rPr lang="en-US" sz="2000" dirty="0">
                  <a:solidFill>
                    <a:schemeClr val="accent1"/>
                  </a:solidFill>
                </a:rPr>
                <a:t>Origin Point</a:t>
              </a:r>
            </a:p>
            <a:p>
              <a:pPr algn="ctr"/>
              <a:r>
                <a:rPr lang="en-US" sz="2000" dirty="0">
                  <a:solidFill>
                    <a:schemeClr val="accent1"/>
                  </a:solidFill>
                </a:rPr>
                <a:t>(0,0,0)</a:t>
              </a:r>
            </a:p>
          </p:txBody>
        </p:sp>
        <p:cxnSp>
          <p:nvCxnSpPr>
            <p:cNvPr id="31" name="Straight Arrow Connector 30"/>
            <p:cNvCxnSpPr>
              <a:cxnSpLocks/>
            </p:cNvCxnSpPr>
            <p:nvPr/>
          </p:nvCxnSpPr>
          <p:spPr>
            <a:xfrm flipH="1">
              <a:off x="4162281" y="2843713"/>
              <a:ext cx="221191" cy="40153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2165210" y="3209401"/>
              <a:ext cx="2005926"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71798" y="2891017"/>
              <a:ext cx="1549021" cy="369332"/>
            </a:xfrm>
            <a:prstGeom prst="rect">
              <a:avLst/>
            </a:prstGeom>
            <a:noFill/>
          </p:spPr>
          <p:txBody>
            <a:bodyPr wrap="square" rtlCol="0">
              <a:spAutoFit/>
            </a:bodyPr>
            <a:lstStyle/>
            <a:p>
              <a:r>
                <a:rPr lang="en-US" dirty="0">
                  <a:solidFill>
                    <a:schemeClr val="accent6"/>
                  </a:solidFill>
                </a:rPr>
                <a:t>X Dimension</a:t>
              </a:r>
            </a:p>
          </p:txBody>
        </p:sp>
        <p:cxnSp>
          <p:nvCxnSpPr>
            <p:cNvPr id="26" name="Straight Arrow Connector 25"/>
            <p:cNvCxnSpPr>
              <a:cxnSpLocks/>
            </p:cNvCxnSpPr>
            <p:nvPr/>
          </p:nvCxnSpPr>
          <p:spPr>
            <a:xfrm>
              <a:off x="4175845" y="3209401"/>
              <a:ext cx="0" cy="360060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6200000">
              <a:off x="3520227" y="4424956"/>
              <a:ext cx="1549021" cy="369332"/>
            </a:xfrm>
            <a:prstGeom prst="rect">
              <a:avLst/>
            </a:prstGeom>
            <a:noFill/>
          </p:spPr>
          <p:txBody>
            <a:bodyPr wrap="square" rtlCol="0">
              <a:spAutoFit/>
            </a:bodyPr>
            <a:lstStyle/>
            <a:p>
              <a:r>
                <a:rPr lang="en-US" dirty="0">
                  <a:solidFill>
                    <a:schemeClr val="accent2"/>
                  </a:solidFill>
                </a:rPr>
                <a:t>Y Dimension</a:t>
              </a:r>
            </a:p>
          </p:txBody>
        </p:sp>
      </p:grpSp>
      <p:sp>
        <p:nvSpPr>
          <p:cNvPr id="14" name="TextBox 13"/>
          <p:cNvSpPr txBox="1"/>
          <p:nvPr/>
        </p:nvSpPr>
        <p:spPr>
          <a:xfrm>
            <a:off x="6009491" y="2168769"/>
            <a:ext cx="323933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Covering two floors</a:t>
            </a:r>
          </a:p>
          <a:p>
            <a:pPr marL="742950" lvl="1" indent="-285750">
              <a:buFont typeface="Arial" panose="020B0604020202020204" pitchFamily="34" charset="0"/>
              <a:buChar char="•"/>
            </a:pPr>
            <a:r>
              <a:rPr lang="en-US" dirty="0"/>
              <a:t>Ground floor corridor</a:t>
            </a:r>
          </a:p>
          <a:p>
            <a:pPr marL="742950" lvl="1" indent="-285750">
              <a:buFont typeface="Arial" panose="020B0604020202020204" pitchFamily="34" charset="0"/>
              <a:buChar char="•"/>
            </a:pPr>
            <a:r>
              <a:rPr lang="en-US" dirty="0"/>
              <a:t>Stairs connecting ground floor and first floor</a:t>
            </a:r>
          </a:p>
          <a:p>
            <a:pPr marL="742950" lvl="1" indent="-285750">
              <a:buFont typeface="Arial" panose="020B0604020202020204" pitchFamily="34" charset="0"/>
              <a:buChar char="•"/>
            </a:pPr>
            <a:r>
              <a:rPr lang="en-US" dirty="0"/>
              <a:t>First floor corridor</a:t>
            </a:r>
          </a:p>
        </p:txBody>
      </p:sp>
    </p:spTree>
    <p:extLst>
      <p:ext uri="{BB962C8B-B14F-4D97-AF65-F5344CB8AC3E}">
        <p14:creationId xmlns:p14="http://schemas.microsoft.com/office/powerpoint/2010/main" val="241261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area pictures</a:t>
            </a:r>
          </a:p>
        </p:txBody>
      </p:sp>
      <p:pic>
        <p:nvPicPr>
          <p:cNvPr id="5" name="Picture 4">
            <a:extLst>
              <a:ext uri="{FF2B5EF4-FFF2-40B4-BE49-F238E27FC236}">
                <a16:creationId xmlns:a16="http://schemas.microsoft.com/office/drawing/2014/main" id="{F0EAC381-D65C-4C16-98FD-C093F387F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63763"/>
            <a:ext cx="4665860" cy="3227483"/>
          </a:xfrm>
          <a:prstGeom prst="rect">
            <a:avLst/>
          </a:prstGeom>
        </p:spPr>
      </p:pic>
      <p:pic>
        <p:nvPicPr>
          <p:cNvPr id="9" name="Picture 8">
            <a:extLst>
              <a:ext uri="{FF2B5EF4-FFF2-40B4-BE49-F238E27FC236}">
                <a16:creationId xmlns:a16="http://schemas.microsoft.com/office/drawing/2014/main" id="{37E9AFC0-A312-4977-B4BC-AB0A4CE20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259" y="2483400"/>
            <a:ext cx="4931355" cy="3388210"/>
          </a:xfrm>
          <a:prstGeom prst="rect">
            <a:avLst/>
          </a:prstGeom>
        </p:spPr>
      </p:pic>
      <p:sp>
        <p:nvSpPr>
          <p:cNvPr id="10" name="TextBox 9">
            <a:extLst>
              <a:ext uri="{FF2B5EF4-FFF2-40B4-BE49-F238E27FC236}">
                <a16:creationId xmlns:a16="http://schemas.microsoft.com/office/drawing/2014/main" id="{C6A2766F-222F-44EC-9BD0-9A2D27CFA1B0}"/>
              </a:ext>
            </a:extLst>
          </p:cNvPr>
          <p:cNvSpPr txBox="1"/>
          <p:nvPr/>
        </p:nvSpPr>
        <p:spPr>
          <a:xfrm>
            <a:off x="838200" y="6006749"/>
            <a:ext cx="4693667" cy="369332"/>
          </a:xfrm>
          <a:prstGeom prst="rect">
            <a:avLst/>
          </a:prstGeom>
          <a:noFill/>
        </p:spPr>
        <p:txBody>
          <a:bodyPr wrap="square" rtlCol="0">
            <a:spAutoFit/>
          </a:bodyPr>
          <a:lstStyle/>
          <a:p>
            <a:pPr algn="ctr"/>
            <a:r>
              <a:rPr lang="en-US" dirty="0"/>
              <a:t>Ground Floor Corridor</a:t>
            </a:r>
          </a:p>
        </p:txBody>
      </p:sp>
      <p:sp>
        <p:nvSpPr>
          <p:cNvPr id="11" name="TextBox 10">
            <a:extLst>
              <a:ext uri="{FF2B5EF4-FFF2-40B4-BE49-F238E27FC236}">
                <a16:creationId xmlns:a16="http://schemas.microsoft.com/office/drawing/2014/main" id="{AEB79370-4F33-405F-858F-DD68492B1620}"/>
              </a:ext>
            </a:extLst>
          </p:cNvPr>
          <p:cNvSpPr txBox="1"/>
          <p:nvPr/>
        </p:nvSpPr>
        <p:spPr>
          <a:xfrm>
            <a:off x="6963102" y="6006749"/>
            <a:ext cx="4693667" cy="369332"/>
          </a:xfrm>
          <a:prstGeom prst="rect">
            <a:avLst/>
          </a:prstGeom>
          <a:noFill/>
        </p:spPr>
        <p:txBody>
          <a:bodyPr wrap="square" rtlCol="0">
            <a:spAutoFit/>
          </a:bodyPr>
          <a:lstStyle/>
          <a:p>
            <a:pPr algn="ctr"/>
            <a:r>
              <a:rPr lang="en-US" dirty="0"/>
              <a:t>Stairs Areas</a:t>
            </a:r>
          </a:p>
        </p:txBody>
      </p:sp>
    </p:spTree>
    <p:extLst>
      <p:ext uri="{BB962C8B-B14F-4D97-AF65-F5344CB8AC3E}">
        <p14:creationId xmlns:p14="http://schemas.microsoft.com/office/powerpoint/2010/main" val="282309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Truth Measurements</a:t>
            </a:r>
          </a:p>
        </p:txBody>
      </p:sp>
      <p:sp>
        <p:nvSpPr>
          <p:cNvPr id="3" name="Content Placeholder 2"/>
          <p:cNvSpPr>
            <a:spLocks noGrp="1"/>
          </p:cNvSpPr>
          <p:nvPr>
            <p:ph idx="1"/>
          </p:nvPr>
        </p:nvSpPr>
        <p:spPr/>
        <p:txBody>
          <a:bodyPr>
            <a:normAutofit lnSpcReduction="10000"/>
          </a:bodyPr>
          <a:lstStyle/>
          <a:p>
            <a:r>
              <a:rPr lang="en-US" dirty="0"/>
              <a:t>JRC (</a:t>
            </a:r>
            <a:r>
              <a:rPr lang="en-US" b="1" u="sng" dirty="0">
                <a:hlinkClick r:id="rId3"/>
              </a:rPr>
              <a:t>https://ec.europa.eu/jrc</a:t>
            </a:r>
            <a:r>
              <a:rPr lang="en-US" dirty="0"/>
              <a:t>), the winner of the 2015 competition, has volunteered to provide its expertise for ground truth measurements</a:t>
            </a:r>
          </a:p>
          <a:p>
            <a:r>
              <a:rPr lang="en-US" dirty="0"/>
              <a:t>The JRC creates tools for </a:t>
            </a:r>
            <a:r>
              <a:rPr lang="en-US" dirty="0" err="1"/>
              <a:t>Euratom</a:t>
            </a:r>
            <a:r>
              <a:rPr lang="en-US" dirty="0"/>
              <a:t> (European Atomic Energy Community) inspectors and the International Atomic Energy Agency (IAEA), which inspects some 700 facilities worldwide each year. For more than a decade, the JRC has deployed 3D laser scanning technology, to verify design information within nuclear facilities.</a:t>
            </a:r>
          </a:p>
          <a:p>
            <a:r>
              <a:rPr lang="en-US" dirty="0"/>
              <a:t>Before the competition we will acquire the ground truth positions of the markers employing two independent systems both based on time-of-flight laser measurements.</a:t>
            </a:r>
          </a:p>
          <a:p>
            <a:endParaRPr lang="en-US" dirty="0"/>
          </a:p>
        </p:txBody>
      </p:sp>
    </p:spTree>
    <p:extLst>
      <p:ext uri="{BB962C8B-B14F-4D97-AF65-F5344CB8AC3E}">
        <p14:creationId xmlns:p14="http://schemas.microsoft.com/office/powerpoint/2010/main" val="252714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Truth Measurements – System 1</a:t>
            </a:r>
          </a:p>
        </p:txBody>
      </p:sp>
      <p:pic>
        <p:nvPicPr>
          <p:cNvPr id="1026" name="Picture 2" descr="par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528" y="2737323"/>
            <a:ext cx="39433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ar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272" y="2270598"/>
            <a:ext cx="20478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5365903" y="6046934"/>
            <a:ext cx="682609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Robust surface registration using N-points approximate congruent sets </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US" sz="1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 Yao, MR Ruggeri, P Taddei, V Sequeira</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EURASIP Journal on Advances in Signal Processing 2011 </a:t>
            </a:r>
            <a:br>
              <a:rPr kumimoji="0" lang="en-US" altLang="en-US" sz="1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DOI:</a:t>
            </a:r>
            <a:r>
              <a:rPr kumimoji="0" lang="en-US" altLang="en-US" sz="1100" b="0" i="0" u="none" strike="noStrike" cap="none" normalizeH="0" baseline="0" dirty="0">
                <a:ln>
                  <a:noFill/>
                </a:ln>
                <a:solidFill>
                  <a:srgbClr val="417DB9"/>
                </a:solidFill>
                <a:effectLst/>
                <a:latin typeface="Calibri" panose="020F0502020204030204" pitchFamily="34" charset="0"/>
                <a:ea typeface="Calibri" panose="020F0502020204030204" pitchFamily="34" charset="0"/>
                <a:cs typeface="Times New Roman" panose="02020603050405020304" pitchFamily="18" charset="0"/>
                <a:hlinkClick r:id="rId5"/>
              </a:rPr>
              <a:t>10.​1186/​ 1687-6180-2011-72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Content Placeholder 2"/>
          <p:cNvSpPr>
            <a:spLocks noGrp="1"/>
          </p:cNvSpPr>
          <p:nvPr>
            <p:ph idx="1"/>
          </p:nvPr>
        </p:nvSpPr>
        <p:spPr>
          <a:xfrm>
            <a:off x="122587" y="2506662"/>
            <a:ext cx="5411244" cy="4351338"/>
          </a:xfrm>
        </p:spPr>
        <p:txBody>
          <a:bodyPr>
            <a:normAutofit/>
          </a:bodyPr>
          <a:lstStyle/>
          <a:p>
            <a:r>
              <a:rPr lang="en-US" sz="2400" dirty="0"/>
              <a:t>The ground truth environment and the markers location will be acquired using multiple high definition 3D scans using a tripod mounted laser scanner (e.g. ZF 5006).</a:t>
            </a:r>
          </a:p>
          <a:p>
            <a:r>
              <a:rPr lang="en-US" sz="2400" dirty="0"/>
              <a:t>The single acquisitions will be aligned and the marker positions accurately identified using a proprietary software (JRC 3DLVS).</a:t>
            </a:r>
            <a:br>
              <a:rPr lang="en-US" dirty="0"/>
            </a:br>
            <a:endParaRPr lang="en-US" dirty="0"/>
          </a:p>
        </p:txBody>
      </p:sp>
      <p:sp>
        <p:nvSpPr>
          <p:cNvPr id="5" name="TextBox 4"/>
          <p:cNvSpPr txBox="1"/>
          <p:nvPr/>
        </p:nvSpPr>
        <p:spPr>
          <a:xfrm>
            <a:off x="2459864" y="1680658"/>
            <a:ext cx="6413327" cy="461665"/>
          </a:xfrm>
          <a:prstGeom prst="rect">
            <a:avLst/>
          </a:prstGeom>
          <a:noFill/>
        </p:spPr>
        <p:txBody>
          <a:bodyPr wrap="square" rtlCol="0">
            <a:spAutoFit/>
          </a:bodyPr>
          <a:lstStyle/>
          <a:p>
            <a:r>
              <a:rPr lang="en-US" sz="2400" b="1" dirty="0"/>
              <a:t>High Resolution 3D Acquisition and Registration</a:t>
            </a:r>
          </a:p>
        </p:txBody>
      </p:sp>
    </p:spTree>
    <p:extLst>
      <p:ext uri="{BB962C8B-B14F-4D97-AF65-F5344CB8AC3E}">
        <p14:creationId xmlns:p14="http://schemas.microsoft.com/office/powerpoint/2010/main" val="288284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Truth Measurements – System 2</a:t>
            </a:r>
          </a:p>
        </p:txBody>
      </p:sp>
      <p:sp>
        <p:nvSpPr>
          <p:cNvPr id="7" name="Content Placeholder 2"/>
          <p:cNvSpPr>
            <a:spLocks noGrp="1"/>
          </p:cNvSpPr>
          <p:nvPr>
            <p:ph idx="1"/>
          </p:nvPr>
        </p:nvSpPr>
        <p:spPr>
          <a:xfrm>
            <a:off x="122587" y="2506662"/>
            <a:ext cx="5411244" cy="4351338"/>
          </a:xfrm>
        </p:spPr>
        <p:txBody>
          <a:bodyPr>
            <a:normAutofit/>
          </a:bodyPr>
          <a:lstStyle/>
          <a:p>
            <a:r>
              <a:rPr lang="en-US" sz="2400" dirty="0"/>
              <a:t>A second independent measurement will be done using a backpack mounted spinning laser scanner (e.g. </a:t>
            </a:r>
            <a:r>
              <a:rPr lang="en-US" sz="2400" dirty="0" err="1"/>
              <a:t>Velodyne</a:t>
            </a:r>
            <a:r>
              <a:rPr lang="en-US" sz="2400" dirty="0"/>
              <a:t> VLP-16)  while walking in the competition area using a proprietary software (JRC STEAM) and moving on each marker position.</a:t>
            </a:r>
            <a:endParaRPr lang="en-US" dirty="0"/>
          </a:p>
        </p:txBody>
      </p:sp>
      <p:sp>
        <p:nvSpPr>
          <p:cNvPr id="5" name="TextBox 4"/>
          <p:cNvSpPr txBox="1"/>
          <p:nvPr/>
        </p:nvSpPr>
        <p:spPr>
          <a:xfrm>
            <a:off x="2459864" y="1680658"/>
            <a:ext cx="7415408" cy="461665"/>
          </a:xfrm>
          <a:prstGeom prst="rect">
            <a:avLst/>
          </a:prstGeom>
          <a:noFill/>
        </p:spPr>
        <p:txBody>
          <a:bodyPr wrap="square" rtlCol="0">
            <a:spAutoFit/>
          </a:bodyPr>
          <a:lstStyle/>
          <a:p>
            <a:r>
              <a:rPr lang="en-US" sz="2400" b="1" dirty="0"/>
              <a:t>On-the-fly Tracking and Mapping Using a Spinning Laser</a:t>
            </a:r>
          </a:p>
        </p:txBody>
      </p:sp>
      <p:sp>
        <p:nvSpPr>
          <p:cNvPr id="3" name="Rectangle 1"/>
          <p:cNvSpPr>
            <a:spLocks noChangeArrowheads="1"/>
          </p:cNvSpPr>
          <p:nvPr/>
        </p:nvSpPr>
        <p:spPr bwMode="auto">
          <a:xfrm>
            <a:off x="6801633" y="5984495"/>
            <a:ext cx="48517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Pose interpolation SLAM for large maps using moving 3D sensors </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US" sz="1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 Ceriani, C. Sanchez, P. Taddei, E. Wolfart, V. Sequeira</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Intelligent Robots and Systems (IROS)</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DOI:</a:t>
            </a:r>
            <a:r>
              <a:rPr kumimoji="0" lang="en-US" altLang="en-US" sz="1000" b="0" i="0" u="none" strike="noStrike" cap="none" normalizeH="0" baseline="0" dirty="0">
                <a:ln>
                  <a:noFill/>
                </a:ln>
                <a:solidFill>
                  <a:srgbClr val="006699"/>
                </a:solidFill>
                <a:effectLst/>
                <a:latin typeface="Calibri" panose="020F0502020204030204" pitchFamily="34" charset="0"/>
                <a:ea typeface="Calibri" panose="020F0502020204030204" pitchFamily="34" charset="0"/>
                <a:cs typeface="Times New Roman" panose="02020603050405020304" pitchFamily="18" charset="0"/>
                <a:hlinkClick r:id="rId3"/>
              </a:rPr>
              <a:t> 10.1109/IROS.2015.7353456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part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6736" y="3181610"/>
            <a:ext cx="4008609" cy="223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part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5272" y="2659109"/>
            <a:ext cx="22383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926926" y="5984495"/>
            <a:ext cx="596239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Localization and tracking in known large environments using portable real-time 3Dsensors</a:t>
            </a:r>
            <a:br>
              <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C.Sánchez, P. Taddei, S. Ceriani, E. Wolfart, V. Sequeira</a:t>
            </a:r>
            <a:br>
              <a:rPr kumimoji="0" lang="en-US" altLang="en-US" sz="1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Computer Vision and Image Understanding (2015)</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DOI: </a:t>
            </a:r>
            <a:r>
              <a:rPr kumimoji="0" lang="en-US" altLang="en-US" sz="1000" b="0" i="0" u="none" strike="noStrike" cap="none" normalizeH="0" baseline="0">
                <a:ln>
                  <a:noFill/>
                </a:ln>
                <a:solidFill>
                  <a:srgbClr val="006699"/>
                </a:solidFill>
                <a:effectLst/>
                <a:latin typeface="Calibri" panose="020F0502020204030204" pitchFamily="34" charset="0"/>
                <a:ea typeface="Calibri" panose="020F0502020204030204" pitchFamily="34" charset="0"/>
                <a:cs typeface="Times New Roman" panose="02020603050405020304" pitchFamily="18" charset="0"/>
                <a:hlinkClick r:id="rId6"/>
              </a:rPr>
              <a:t>10.1016/j.cviu.2015.11.012</a:t>
            </a:r>
            <a:r>
              <a:rPr kumimoji="0" lang="en-US" altLang="en-US" sz="1000" b="0" i="0" u="none" strike="noStrike" cap="none" normalizeH="0" baseline="0">
                <a:ln>
                  <a:noFill/>
                </a:ln>
                <a:solidFill>
                  <a:srgbClr val="006699"/>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be published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361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5669</TotalTime>
  <Words>2010</Words>
  <Application>Microsoft Office PowerPoint</Application>
  <PresentationFormat>Widescreen</PresentationFormat>
  <Paragraphs>174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Competition Logistics</vt:lpstr>
      <vt:lpstr>Competition Dates - Final</vt:lpstr>
      <vt:lpstr>Registration</vt:lpstr>
      <vt:lpstr>Visa Application Letter</vt:lpstr>
      <vt:lpstr>Evaluation area (red box)</vt:lpstr>
      <vt:lpstr>Evaluation area pictures</vt:lpstr>
      <vt:lpstr>Ground Truth Measurements</vt:lpstr>
      <vt:lpstr>Ground Truth Measurements – System 1</vt:lpstr>
      <vt:lpstr>Ground Truth Measurements – System 2</vt:lpstr>
      <vt:lpstr>Hardware Deployment</vt:lpstr>
      <vt:lpstr>Hardware Deployment</vt:lpstr>
      <vt:lpstr>WiFi APs</vt:lpstr>
      <vt:lpstr>Come prepared!</vt:lpstr>
      <vt:lpstr>Competition Logistics – Setup Day</vt:lpstr>
      <vt:lpstr>Competition Logistics – Setup Day</vt:lpstr>
      <vt:lpstr>Competition Logistics – Evaluation Day</vt:lpstr>
      <vt:lpstr>Competition Logistics – Evaluation Day</vt:lpstr>
      <vt:lpstr>Example Output Location File</vt:lpstr>
      <vt:lpstr>Evaluation Metric</vt:lpstr>
      <vt:lpstr>Mounting your location sensor during evaluation</vt:lpstr>
      <vt:lpstr>Competition Logistics – What to expect</vt:lpstr>
      <vt:lpstr>Awards</vt:lpstr>
      <vt:lpstr>Poster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Area</dc:title>
  <dc:creator>Dimitrios Lymberopoulos</dc:creator>
  <cp:lastModifiedBy>Dimitrios Lymberopoulos</cp:lastModifiedBy>
  <cp:revision>70</cp:revision>
  <dcterms:created xsi:type="dcterms:W3CDTF">2015-02-03T06:18:22Z</dcterms:created>
  <dcterms:modified xsi:type="dcterms:W3CDTF">2018-02-27T22:23:56Z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dlymper@microsoft.com</vt:lpwstr>
  </property>
  <property fmtid="{D5CDD505-2E9C-101B-9397-08002B2CF9AE}" pid="5" name="MSIP_Label_f42aa342-8706-4288-bd11-ebb85995028c_SetDate">
    <vt:lpwstr>2018-02-26T18:39:54.8934632Z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